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68" r:id="rId5"/>
  </p:sldMasterIdLst>
  <p:notesMasterIdLst>
    <p:notesMasterId r:id="rId19"/>
  </p:notesMasterIdLst>
  <p:sldIdLst>
    <p:sldId id="309" r:id="rId6"/>
    <p:sldId id="310" r:id="rId7"/>
    <p:sldId id="311" r:id="rId8"/>
    <p:sldId id="312" r:id="rId9"/>
    <p:sldId id="313" r:id="rId10"/>
    <p:sldId id="314" r:id="rId11"/>
    <p:sldId id="315" r:id="rId12"/>
    <p:sldId id="316" r:id="rId13"/>
    <p:sldId id="317" r:id="rId14"/>
    <p:sldId id="318" r:id="rId15"/>
    <p:sldId id="319" r:id="rId16"/>
    <p:sldId id="320" r:id="rId17"/>
    <p:sldId id="321" r:id="rId18"/>
  </p:sldIdLst>
  <p:sldSz cx="11699875" cy="658812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75" userDrawn="1">
          <p15:clr>
            <a:srgbClr val="A4A3A4"/>
          </p15:clr>
        </p15:guide>
        <p15:guide id="2" pos="464" userDrawn="1">
          <p15:clr>
            <a:srgbClr val="A4A3A4"/>
          </p15:clr>
        </p15:guide>
        <p15:guide id="3" pos="260" userDrawn="1">
          <p15:clr>
            <a:srgbClr val="A4A3A4"/>
          </p15:clr>
        </p15:guide>
        <p15:guide id="4" pos="3685" userDrawn="1">
          <p15:clr>
            <a:srgbClr val="A4A3A4"/>
          </p15:clr>
        </p15:guide>
        <p15:guide id="5" orient="horz" pos="3799" userDrawn="1">
          <p15:clr>
            <a:srgbClr val="A4A3A4"/>
          </p15:clr>
        </p15:guide>
        <p15:guide id="6" orient="horz" pos="465" userDrawn="1">
          <p15:clr>
            <a:srgbClr val="A4A3A4"/>
          </p15:clr>
        </p15:guide>
        <p15:guide id="7" pos="280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10500"/>
    <a:srgbClr val="FF4132"/>
    <a:srgbClr val="FFDEDE"/>
    <a:srgbClr val="000000"/>
    <a:srgbClr val="4472C4"/>
    <a:srgbClr val="0ACD5A"/>
    <a:srgbClr val="002332"/>
    <a:srgbClr val="CCF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3C39BE-D790-45D7-8A74-92FDAEF795B1}" v="1" dt="2025-10-10T07:01:50.4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8184" autoAdjust="0"/>
  </p:normalViewPr>
  <p:slideViewPr>
    <p:cSldViewPr snapToGrid="0">
      <p:cViewPr varScale="1">
        <p:scale>
          <a:sx n="64" d="100"/>
          <a:sy n="64" d="100"/>
        </p:scale>
        <p:origin x="1493" y="38"/>
      </p:cViewPr>
      <p:guideLst>
        <p:guide orient="horz" pos="2075"/>
        <p:guide pos="464"/>
        <p:guide pos="260"/>
        <p:guide pos="3685"/>
        <p:guide orient="horz" pos="3799"/>
        <p:guide orient="horz" pos="465"/>
        <p:guide pos="28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D59D45-28A2-482E-876C-40D1170E699A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3000"/>
            <a:ext cx="54800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F4BC96-988B-429A-AF5A-5533A1FE74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7127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100">
              <a:solidFill>
                <a:srgbClr val="444444"/>
              </a:solidFill>
            </a:endParaRPr>
          </a:p>
          <a:p>
            <a:endParaRPr lang="en-GB" sz="1100">
              <a:solidFill>
                <a:srgbClr val="444444"/>
              </a:solidFill>
            </a:endParaRPr>
          </a:p>
          <a:p>
            <a:endParaRPr lang="en-US" sz="1100">
              <a:ea typeface="Calibri"/>
              <a:cs typeface="Calibri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4BC96-988B-429A-AF5A-5533A1FE743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1169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4 strategic pillars of the Bridge Strategy:</a:t>
            </a:r>
            <a:endParaRPr lang="hu-HU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multi-disciplinary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business and economics university with real impact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+ Strong focus on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 AI and Sustainability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international university 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(A university with global / international aspirations)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A university 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accessible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for students with modest background (university open to talented students regardless of financial means)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A university striving for 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research </a:t>
            </a:r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excellence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solid foundation is 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Operational Excellence, 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which underlies every area of our activities.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42EF79-7D95-40C0-AEAB-4C11E73287E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94408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Accreditations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– EFMD EMBA and EFMD BSc</a:t>
            </a:r>
            <a:endParaRPr lang="en-US" sz="11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Certifications/Commitments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– BSIS, PRME</a:t>
            </a:r>
            <a:endParaRPr lang="en-US" sz="11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Affiliations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– CFA, ACCA, PMI</a:t>
            </a:r>
            <a:endParaRPr lang="en-US" sz="1100" b="0" i="0" u="none" strike="noStrike" baseline="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Key Membership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– CEMS</a:t>
            </a:r>
            <a:endParaRPr lang="en-US" sz="1100" dirty="0"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</a:endParaRPr>
          </a:p>
          <a:p>
            <a:endParaRPr lang="hu-HU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hu-HU" sz="11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Rankings</a:t>
            </a:r>
            <a:endParaRPr lang="hu-HU" sz="1100" b="1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1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Amongst the best European Business Schools as ranked by the Financial</a:t>
            </a:r>
            <a:r>
              <a:rPr lang="hu-HU" sz="11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Times since 2005</a:t>
            </a:r>
            <a:endParaRPr lang="hu-HU" sz="11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Qs World Ranking by Subject 2024* </a:t>
            </a:r>
            <a:r>
              <a:rPr lang="hu-HU" sz="1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great</a:t>
            </a:r>
            <a:r>
              <a:rPr lang="hu-HU" sz="1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position</a:t>
            </a:r>
            <a:endParaRPr lang="en-US" sz="11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Eduniversal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Ranking 2024</a:t>
            </a:r>
            <a:r>
              <a:rPr lang="hu-HU" sz="1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#1 in the region (Business and Management) </a:t>
            </a:r>
            <a:r>
              <a:rPr lang="hu-HU" sz="1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hu-HU" sz="1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going</a:t>
            </a:r>
            <a:r>
              <a:rPr lang="hu-HU" sz="1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hu-HU" sz="1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hu-HU" sz="1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hu-HU" sz="1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Palmes</a:t>
            </a:r>
            <a:endParaRPr lang="hu-HU" sz="11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l" rtl="0" fontAlgn="base">
              <a:buFont typeface="Arial" panose="020B0604020202020204" pitchFamily="34" charset="0"/>
              <a:buChar char="•"/>
            </a:pPr>
            <a:endParaRPr lang="en-US" sz="11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42EF79-7D95-40C0-AEAB-4C11E73287E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6769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Corporate Relations</a:t>
            </a:r>
            <a:endParaRPr lang="hu-H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1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Partnerships with companies and associations in research, innovation, production and sales</a:t>
            </a:r>
            <a:endParaRPr lang="en-US" sz="11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171450" indent="-171450">
              <a:buFont typeface="Calibri"/>
              <a:buChar char="-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Connects students with business and institutional actors, offering mentoring and inspiration</a:t>
            </a:r>
            <a:endParaRPr lang="en-US" sz="11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100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>
              <a:buFont typeface="Calibri"/>
              <a:buNone/>
            </a:pPr>
            <a:endParaRPr lang="en-US" sz="11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endParaRPr lang="en-US" sz="11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171450" indent="-171450">
              <a:buFont typeface="Calibri"/>
              <a:buChar char="-"/>
            </a:pPr>
            <a:endParaRPr lang="en-US" sz="11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endParaRPr lang="en-GB" sz="1100" dirty="0"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42EF79-7D95-40C0-AEAB-4C11E73287E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72498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 rtl="0" fontAlgn="base">
              <a:buFont typeface="Arial" panose="020B0604020202020204" pitchFamily="34" charset="0"/>
              <a:buNone/>
            </a:pPr>
            <a:endParaRPr lang="en-US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42EF79-7D95-40C0-AEAB-4C11E73287E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654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r>
              <a:rPr lang="en-US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Who we are in the past:</a:t>
            </a:r>
            <a:r>
              <a:rPr lang="hu-HU" sz="11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algn="l" rtl="0" fontAlgn="base"/>
            <a:r>
              <a:rPr lang="en-US" sz="11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algn="l" rtl="0" fontAlgn="base"/>
            <a:r>
              <a:rPr lang="en-US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Corvinus University of Budapest, </a:t>
            </a:r>
            <a:r>
              <a:rPr lang="en-US" sz="11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established in 1920</a:t>
            </a:r>
            <a:r>
              <a:rPr lang="en-US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is Hungary’s leading institution in the fields of economics and social sciences.</a:t>
            </a:r>
            <a:r>
              <a:rPr lang="hu-HU" sz="11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marL="171450" indent="-171450" algn="l" rtl="0" fontAlgn="base">
              <a:buFont typeface="Arial" panose="020B0604020202020204" pitchFamily="34" charset="0"/>
              <a:buChar char="•"/>
            </a:pPr>
            <a:r>
              <a:rPr lang="en-GB" sz="11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university has a </a:t>
            </a:r>
            <a:r>
              <a:rPr lang="en-GB" sz="11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powerful impact on Hungarian science and the business sector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1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Since </a:t>
            </a:r>
            <a:r>
              <a:rPr lang="en-GB" sz="11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1996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Corvinus has been a member of the </a:t>
            </a:r>
            <a:r>
              <a:rPr lang="en-GB" sz="11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CEMS alliance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a global network of leading business schools and companies.</a:t>
            </a:r>
            <a:r>
              <a:rPr lang="en-US" sz="11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marL="171450" indent="-171450" algn="l" rtl="0" fontAlgn="base">
              <a:buFont typeface="Arial" panose="020B0604020202020204" pitchFamily="34" charset="0"/>
              <a:buChar char="•"/>
            </a:pPr>
            <a:r>
              <a:rPr lang="hu-HU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 has a </a:t>
            </a:r>
            <a:r>
              <a:rPr lang="en-GB" sz="11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strong tradition of student organisations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with over </a:t>
            </a:r>
            <a:r>
              <a:rPr lang="en-GB" sz="11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40 active student groups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1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r>
              <a:rPr lang="hu-HU" sz="11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11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first Hungarian student organisation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100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Rajk</a:t>
            </a:r>
            <a:r>
              <a:rPr lang="en-GB" sz="11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College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was founded in </a:t>
            </a:r>
            <a:r>
              <a:rPr lang="en-GB" sz="11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1970</a:t>
            </a:r>
            <a:r>
              <a:rPr lang="hu-HU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100" b="0" i="0" dirty="0">
              <a:solidFill>
                <a:srgbClr val="44444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4BC96-988B-429A-AF5A-5533A1FE743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794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4BC96-988B-429A-AF5A-5533A1FE743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471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4BC96-988B-429A-AF5A-5533A1FE743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320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>
              <a:ea typeface="Calibri"/>
              <a:cs typeface="Calibri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42EF79-7D95-40C0-AEAB-4C11E73287E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414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Corvinus has admitted over </a:t>
            </a:r>
            <a:r>
              <a:rPr lang="en-GB" sz="1100" b="1" dirty="0">
                <a:latin typeface="Arial" panose="020B0604020202020204" pitchFamily="34" charset="0"/>
                <a:cs typeface="Arial" panose="020B0604020202020204" pitchFamily="34" charset="0"/>
              </a:rPr>
              <a:t>2,300 new students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, which is </a:t>
            </a:r>
            <a:r>
              <a:rPr lang="en-GB" sz="1100" b="1" dirty="0">
                <a:latin typeface="Arial" panose="020B0604020202020204" pitchFamily="34" charset="0"/>
                <a:cs typeface="Arial" panose="020B0604020202020204" pitchFamily="34" charset="0"/>
              </a:rPr>
              <a:t>25% more than last year. </a:t>
            </a:r>
            <a:endParaRPr lang="hu-H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1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he most talented applicants chose our university, and nearly a </a:t>
            </a:r>
            <a:r>
              <a:rPr lang="en-GB" sz="1100" b="1" dirty="0">
                <a:latin typeface="Arial" panose="020B0604020202020204" pitchFamily="34" charset="0"/>
                <a:cs typeface="Arial" panose="020B0604020202020204" pitchFamily="34" charset="0"/>
              </a:rPr>
              <a:t>third of them are international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, from almost </a:t>
            </a:r>
            <a:r>
              <a:rPr lang="en-GB" sz="1100" b="1" dirty="0">
                <a:latin typeface="Arial" panose="020B0604020202020204" pitchFamily="34" charset="0"/>
                <a:cs typeface="Arial" panose="020B0604020202020204" pitchFamily="34" charset="0"/>
              </a:rPr>
              <a:t>70 countries. </a:t>
            </a:r>
            <a:endParaRPr lang="hu-H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This clearly reflects the </a:t>
            </a:r>
            <a:r>
              <a:rPr lang="en-GB" sz="1100" b="1" dirty="0">
                <a:latin typeface="Arial" panose="020B0604020202020204" pitchFamily="34" charset="0"/>
                <a:cs typeface="Arial" panose="020B0604020202020204" pitchFamily="34" charset="0"/>
              </a:rPr>
              <a:t>growing international appeal 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of our programmes.</a:t>
            </a:r>
            <a:endParaRPr lang="hu-HU" sz="1100" dirty="0">
              <a:solidFill>
                <a:srgbClr val="4444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1100" dirty="0">
              <a:solidFill>
                <a:srgbClr val="4444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Admitted</a:t>
            </a: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students</a:t>
            </a:r>
            <a:endParaRPr lang="hu-HU" sz="1100" dirty="0">
              <a:solidFill>
                <a:srgbClr val="4444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100" dirty="0">
                <a:latin typeface="Arial" panose="020B0604020202020204" pitchFamily="34" charset="0"/>
                <a:cs typeface="Arial" panose="020B0604020202020204" pitchFamily="34" charset="0"/>
              </a:rPr>
              <a:t>- Hungary: +25%</a:t>
            </a:r>
            <a:endParaRPr lang="en-US" sz="1100" dirty="0">
              <a:solidFill>
                <a:srgbClr val="4444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100" dirty="0">
                <a:latin typeface="Arial" panose="020B0604020202020204" pitchFamily="34" charset="0"/>
                <a:cs typeface="Arial" panose="020B0604020202020204" pitchFamily="34" charset="0"/>
              </a:rPr>
              <a:t>- International: 2x</a:t>
            </a:r>
            <a:endParaRPr lang="en-US" sz="1100" dirty="0">
              <a:solidFill>
                <a:srgbClr val="4444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hu-HU" sz="1100" dirty="0">
              <a:solidFill>
                <a:srgbClr val="4444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hu-HU" sz="1100" dirty="0">
              <a:solidFill>
                <a:srgbClr val="4444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In the </a:t>
            </a:r>
            <a:r>
              <a:rPr lang="en-US" sz="11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QS full-time </a:t>
            </a:r>
            <a:r>
              <a:rPr lang="en-US" sz="1100" b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MBA ranking, </a:t>
            </a:r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Corvinus University of Budapest was placed 54th in Europe and 151st–200th worldwide. </a:t>
            </a:r>
            <a:endParaRPr lang="hu-HU" sz="11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We are also the only institution in Hungary accredited by both the </a:t>
            </a:r>
            <a:r>
              <a:rPr lang="en-US" sz="11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AACSB and the AMBA.</a:t>
            </a:r>
            <a:endParaRPr lang="hu-HU" sz="1100" b="1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We are ranked </a:t>
            </a:r>
            <a:r>
              <a:rPr lang="en-US" sz="11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first for the </a:t>
            </a:r>
            <a:r>
              <a:rPr lang="en-US" sz="11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felvi</a:t>
            </a:r>
            <a:r>
              <a:rPr lang="en-US" sz="11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score.</a:t>
            </a:r>
            <a:endParaRPr lang="en-GB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4BC96-988B-429A-AF5A-5533A1FE743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9684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4BC96-988B-429A-AF5A-5533A1FE743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07871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defRPr/>
            </a:pPr>
            <a:endParaRPr lang="hu-HU" sz="1200" b="1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20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endParaRPr lang="hu-H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defRPr/>
            </a:pPr>
            <a:endParaRPr lang="hu-HU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endParaRPr lang="hu-HU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42EF79-7D95-40C0-AEAB-4C11E73287E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6648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1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Corvinus’ </a:t>
            </a:r>
            <a:r>
              <a:rPr lang="hu-HU" sz="11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values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</a:p>
          <a:p>
            <a:endParaRPr lang="hu-HU" sz="1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1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Collaboration</a:t>
            </a:r>
            <a:r>
              <a:rPr lang="hu-HU" sz="11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actively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work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build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mutual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trust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and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embrace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shared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goals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our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own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treat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each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other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partners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and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approach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another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with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empathy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share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knowledge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and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work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together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for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individual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and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collective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growth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 </a:t>
            </a:r>
            <a:endParaRPr lang="hu-HU" sz="11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1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Systems </a:t>
            </a:r>
            <a:r>
              <a:rPr lang="hu-HU" sz="11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Thinking</a:t>
            </a:r>
            <a:r>
              <a:rPr lang="hu-HU" sz="11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approach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challenges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through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open-minded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and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holistic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thinking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which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involves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both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internal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and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external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stakeholders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By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addressing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problems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from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multiple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scientific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perspectives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deliver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credible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and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impactful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solutions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This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mindset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serves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bridge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between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today’s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realities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and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tomorrow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’ s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opportunities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 </a:t>
            </a:r>
            <a:endParaRPr lang="hu-HU" sz="11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1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Excellence: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foster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culture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of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continuous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improvement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self-reflection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and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feedback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set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high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international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standards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for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ourselves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deliver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outstanding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academic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and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scientific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performance and services. </a:t>
            </a:r>
            <a:endParaRPr lang="hu-HU" sz="11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1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Integrity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are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professional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community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driven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by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ethical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conduct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and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authenticity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are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committed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transparent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consistent, and fair decision-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making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processes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Open and honest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communication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defines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our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1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interactions</a:t>
            </a:r>
            <a:r>
              <a:rPr lang="hu-HU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 </a:t>
            </a:r>
            <a:endParaRPr lang="hu-HU" sz="1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42EF79-7D95-40C0-AEAB-4C11E73287E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426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2485" y="1078196"/>
            <a:ext cx="8774906" cy="2293644"/>
          </a:xfrm>
          <a:prstGeom prst="rect">
            <a:avLst/>
          </a:prstGeom>
        </p:spPr>
        <p:txBody>
          <a:bodyPr anchor="b"/>
          <a:lstStyle>
            <a:lvl1pPr algn="ctr">
              <a:defRPr sz="5758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2485" y="3460291"/>
            <a:ext cx="8774906" cy="15906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03"/>
            </a:lvl1pPr>
            <a:lvl2pPr marL="438729" indent="0" algn="ctr">
              <a:buNone/>
              <a:defRPr sz="1919"/>
            </a:lvl2pPr>
            <a:lvl3pPr marL="877458" indent="0" algn="ctr">
              <a:buNone/>
              <a:defRPr sz="1727"/>
            </a:lvl3pPr>
            <a:lvl4pPr marL="1316187" indent="0" algn="ctr">
              <a:buNone/>
              <a:defRPr sz="1535"/>
            </a:lvl4pPr>
            <a:lvl5pPr marL="1754916" indent="0" algn="ctr">
              <a:buNone/>
              <a:defRPr sz="1535"/>
            </a:lvl5pPr>
            <a:lvl6pPr marL="2193646" indent="0" algn="ctr">
              <a:buNone/>
              <a:defRPr sz="1535"/>
            </a:lvl6pPr>
            <a:lvl7pPr marL="2632375" indent="0" algn="ctr">
              <a:buNone/>
              <a:defRPr sz="1535"/>
            </a:lvl7pPr>
            <a:lvl8pPr marL="3071104" indent="0" algn="ctr">
              <a:buNone/>
              <a:defRPr sz="1535"/>
            </a:lvl8pPr>
            <a:lvl9pPr marL="3509833" indent="0" algn="ctr">
              <a:buNone/>
              <a:defRPr sz="1535"/>
            </a:lvl9pPr>
          </a:lstStyle>
          <a:p>
            <a:r>
              <a:rPr lang="hu-HU"/>
              <a:t>Kattintson ide az alcím mintájának szerkesztéséhez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366" y="6106216"/>
            <a:ext cx="2632472" cy="350757"/>
          </a:xfrm>
          <a:prstGeom prst="rect">
            <a:avLst/>
          </a:prstGeom>
        </p:spPr>
        <p:txBody>
          <a:bodyPr/>
          <a:lstStyle/>
          <a:p>
            <a:fld id="{16229B35-F333-5842-A28A-51F6A66446E7}" type="datetimeFigureOut">
              <a:rPr lang="hu-HU" smtClean="0"/>
              <a:t>2025. 10. 10.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75584" y="6106216"/>
            <a:ext cx="3948708" cy="350757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3037" y="6106216"/>
            <a:ext cx="2632472" cy="350757"/>
          </a:xfrm>
          <a:prstGeom prst="rect">
            <a:avLst/>
          </a:prstGeom>
        </p:spPr>
        <p:txBody>
          <a:bodyPr/>
          <a:lstStyle/>
          <a:p>
            <a:fld id="{35C451DC-0A26-CD45-BDB0-5E01016C702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76080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5748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Üres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5">
            <a:extLst>
              <a:ext uri="{FF2B5EF4-FFF2-40B4-BE49-F238E27FC236}">
                <a16:creationId xmlns:a16="http://schemas.microsoft.com/office/drawing/2014/main" id="{FF45B462-4523-323E-A6E7-037E4BD982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64634" y="5955853"/>
            <a:ext cx="2632472" cy="3507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52">
                <a:solidFill>
                  <a:schemeClr val="bg1"/>
                </a:solidFill>
              </a:defRPr>
            </a:lvl1pPr>
          </a:lstStyle>
          <a:p>
            <a:fld id="{1288A545-2B1D-A741-A5D4-883B23E0D207}" type="slidenum">
              <a:rPr lang="hu-HU" smtClean="0"/>
              <a:pPr/>
              <a:t>‹#›</a:t>
            </a:fld>
            <a:endParaRPr lang="hu-HU"/>
          </a:p>
        </p:txBody>
      </p:sp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id="{B8BE5EC5-9265-3872-2E82-6599F8224DE0}"/>
              </a:ext>
            </a:extLst>
          </p:cNvPr>
          <p:cNvGrpSpPr/>
          <p:nvPr userDrawn="1"/>
        </p:nvGrpSpPr>
        <p:grpSpPr>
          <a:xfrm>
            <a:off x="3262654" y="296141"/>
            <a:ext cx="5174352" cy="5938177"/>
            <a:chOff x="6389479" y="308272"/>
            <a:chExt cx="5391998" cy="6181428"/>
          </a:xfrm>
          <a:solidFill>
            <a:schemeClr val="accent2"/>
          </a:solidFill>
        </p:grpSpPr>
        <p:sp>
          <p:nvSpPr>
            <p:cNvPr id="8" name="Szalagív 7">
              <a:extLst>
                <a:ext uri="{FF2B5EF4-FFF2-40B4-BE49-F238E27FC236}">
                  <a16:creationId xmlns:a16="http://schemas.microsoft.com/office/drawing/2014/main" id="{264778E9-1EEB-8078-8894-4545D23B7790}"/>
                </a:ext>
              </a:extLst>
            </p:cNvPr>
            <p:cNvSpPr/>
            <p:nvPr userDrawn="1"/>
          </p:nvSpPr>
          <p:spPr>
            <a:xfrm>
              <a:off x="6398658" y="308272"/>
              <a:ext cx="5382819" cy="5422989"/>
            </a:xfrm>
            <a:prstGeom prst="blockArc">
              <a:avLst>
                <a:gd name="adj1" fmla="val 10816045"/>
                <a:gd name="adj2" fmla="val 21584789"/>
                <a:gd name="adj3" fmla="val 385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727">
                <a:solidFill>
                  <a:schemeClr val="tx1"/>
                </a:solidFill>
              </a:endParaRPr>
            </a:p>
          </p:txBody>
        </p:sp>
        <p:sp>
          <p:nvSpPr>
            <p:cNvPr id="9" name="Téglalap 8">
              <a:extLst>
                <a:ext uri="{FF2B5EF4-FFF2-40B4-BE49-F238E27FC236}">
                  <a16:creationId xmlns:a16="http://schemas.microsoft.com/office/drawing/2014/main" id="{E7C12218-606C-3081-F6F3-6924153F6166}"/>
                </a:ext>
              </a:extLst>
            </p:cNvPr>
            <p:cNvSpPr/>
            <p:nvPr userDrawn="1"/>
          </p:nvSpPr>
          <p:spPr>
            <a:xfrm>
              <a:off x="6389479" y="6275081"/>
              <a:ext cx="5382810" cy="2146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727"/>
            </a:p>
          </p:txBody>
        </p:sp>
      </p:grpSp>
      <p:sp>
        <p:nvSpPr>
          <p:cNvPr id="11" name="Szöveg helye 8">
            <a:extLst>
              <a:ext uri="{FF2B5EF4-FFF2-40B4-BE49-F238E27FC236}">
                <a16:creationId xmlns:a16="http://schemas.microsoft.com/office/drawing/2014/main" id="{4F787D4C-3D66-4487-456F-8A82FF433E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49835" y="5537455"/>
            <a:ext cx="2078354" cy="152987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576"/>
              </a:lnSpc>
              <a:buNone/>
              <a:defRPr sz="1535">
                <a:solidFill>
                  <a:schemeClr val="bg1"/>
                </a:solidFill>
              </a:defRPr>
            </a:lvl1pPr>
            <a:lvl2pPr marL="438729" indent="0" algn="l">
              <a:buNone/>
              <a:defRPr sz="960">
                <a:solidFill>
                  <a:schemeClr val="bg1"/>
                </a:solidFill>
              </a:defRPr>
            </a:lvl2pPr>
            <a:lvl3pPr marL="877458" indent="0" algn="l">
              <a:buNone/>
              <a:defRPr sz="960">
                <a:solidFill>
                  <a:schemeClr val="bg1"/>
                </a:solidFill>
              </a:defRPr>
            </a:lvl3pPr>
            <a:lvl4pPr marL="1316187" indent="0" algn="l">
              <a:buNone/>
              <a:defRPr sz="960">
                <a:solidFill>
                  <a:schemeClr val="bg1"/>
                </a:solidFill>
              </a:defRPr>
            </a:lvl4pPr>
            <a:lvl5pPr marL="1754916" indent="0" algn="l">
              <a:buNone/>
              <a:defRPr sz="96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err="1"/>
              <a:t>Author</a:t>
            </a:r>
            <a:r>
              <a:rPr lang="hu-HU"/>
              <a:t> </a:t>
            </a:r>
            <a:r>
              <a:rPr lang="hu-HU" err="1"/>
              <a:t>Name</a:t>
            </a:r>
            <a:endParaRPr lang="hu-HU"/>
          </a:p>
        </p:txBody>
      </p:sp>
      <p:sp>
        <p:nvSpPr>
          <p:cNvPr id="13" name="Szöveg helye 3">
            <a:extLst>
              <a:ext uri="{FF2B5EF4-FFF2-40B4-BE49-F238E27FC236}">
                <a16:creationId xmlns:a16="http://schemas.microsoft.com/office/drawing/2014/main" id="{B76C02DD-F240-8FAC-455E-C9524FFDC6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53836" y="3537343"/>
            <a:ext cx="5174353" cy="186829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879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38729" indent="0">
              <a:buNone/>
              <a:defRPr/>
            </a:lvl2pPr>
            <a:lvl3pPr marL="877458" indent="0">
              <a:buNone/>
              <a:defRPr/>
            </a:lvl3pPr>
            <a:lvl4pPr marL="1316187" indent="0">
              <a:buNone/>
              <a:defRPr/>
            </a:lvl4pPr>
            <a:lvl5pPr marL="1754916" indent="0">
              <a:buNone/>
              <a:defRPr/>
            </a:lvl5pPr>
          </a:lstStyle>
          <a:p>
            <a:r>
              <a:rPr lang="hu-HU" sz="2687">
                <a:solidFill>
                  <a:schemeClr val="bg2"/>
                </a:solidFill>
                <a:effectLst/>
                <a:latin typeface="+mj-lt"/>
              </a:rPr>
              <a:t>“</a:t>
            </a:r>
            <a:r>
              <a:rPr lang="hu-HU" sz="2687" err="1">
                <a:solidFill>
                  <a:schemeClr val="bg2"/>
                </a:solidFill>
                <a:effectLst/>
                <a:latin typeface="+mj-lt"/>
              </a:rPr>
              <a:t>Quote</a:t>
            </a:r>
            <a:r>
              <a:rPr lang="hu-HU" sz="2687">
                <a:solidFill>
                  <a:schemeClr val="bg2"/>
                </a:solidFill>
                <a:effectLst/>
                <a:latin typeface="+mj-lt"/>
              </a:rPr>
              <a:t> text here”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C9BA9E4B-4D30-B3C8-BBE0-C99CB89E53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625" y="5911102"/>
            <a:ext cx="1021549" cy="34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3486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Üre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5">
            <a:extLst>
              <a:ext uri="{FF2B5EF4-FFF2-40B4-BE49-F238E27FC236}">
                <a16:creationId xmlns:a16="http://schemas.microsoft.com/office/drawing/2014/main" id="{FF45B462-4523-323E-A6E7-037E4BD982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64634" y="5955853"/>
            <a:ext cx="2632472" cy="3507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52">
                <a:solidFill>
                  <a:schemeClr val="bg1"/>
                </a:solidFill>
              </a:defRPr>
            </a:lvl1pPr>
          </a:lstStyle>
          <a:p>
            <a:fld id="{1288A545-2B1D-A741-A5D4-883B23E0D207}" type="slidenum">
              <a:rPr lang="hu-HU" smtClean="0"/>
              <a:pPr/>
              <a:t>‹#›</a:t>
            </a:fld>
            <a:endParaRPr lang="hu-HU"/>
          </a:p>
        </p:txBody>
      </p:sp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id="{B8BE5EC5-9265-3872-2E82-6599F8224DE0}"/>
              </a:ext>
            </a:extLst>
          </p:cNvPr>
          <p:cNvGrpSpPr/>
          <p:nvPr userDrawn="1"/>
        </p:nvGrpSpPr>
        <p:grpSpPr>
          <a:xfrm>
            <a:off x="3262654" y="296141"/>
            <a:ext cx="5174352" cy="5938177"/>
            <a:chOff x="6389479" y="308272"/>
            <a:chExt cx="5391998" cy="6181428"/>
          </a:xfrm>
          <a:solidFill>
            <a:schemeClr val="accent6"/>
          </a:solidFill>
        </p:grpSpPr>
        <p:sp>
          <p:nvSpPr>
            <p:cNvPr id="8" name="Szalagív 7">
              <a:extLst>
                <a:ext uri="{FF2B5EF4-FFF2-40B4-BE49-F238E27FC236}">
                  <a16:creationId xmlns:a16="http://schemas.microsoft.com/office/drawing/2014/main" id="{264778E9-1EEB-8078-8894-4545D23B7790}"/>
                </a:ext>
              </a:extLst>
            </p:cNvPr>
            <p:cNvSpPr/>
            <p:nvPr userDrawn="1"/>
          </p:nvSpPr>
          <p:spPr>
            <a:xfrm>
              <a:off x="6398658" y="308272"/>
              <a:ext cx="5382819" cy="5422989"/>
            </a:xfrm>
            <a:prstGeom prst="blockArc">
              <a:avLst>
                <a:gd name="adj1" fmla="val 10816045"/>
                <a:gd name="adj2" fmla="val 21584789"/>
                <a:gd name="adj3" fmla="val 385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727">
                <a:solidFill>
                  <a:schemeClr val="tx1"/>
                </a:solidFill>
              </a:endParaRPr>
            </a:p>
          </p:txBody>
        </p:sp>
        <p:sp>
          <p:nvSpPr>
            <p:cNvPr id="9" name="Téglalap 8">
              <a:extLst>
                <a:ext uri="{FF2B5EF4-FFF2-40B4-BE49-F238E27FC236}">
                  <a16:creationId xmlns:a16="http://schemas.microsoft.com/office/drawing/2014/main" id="{E7C12218-606C-3081-F6F3-6924153F6166}"/>
                </a:ext>
              </a:extLst>
            </p:cNvPr>
            <p:cNvSpPr/>
            <p:nvPr userDrawn="1"/>
          </p:nvSpPr>
          <p:spPr>
            <a:xfrm>
              <a:off x="6389479" y="6275081"/>
              <a:ext cx="5382810" cy="2146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727"/>
            </a:p>
          </p:txBody>
        </p:sp>
      </p:grpSp>
      <p:sp>
        <p:nvSpPr>
          <p:cNvPr id="11" name="Szöveg helye 8">
            <a:extLst>
              <a:ext uri="{FF2B5EF4-FFF2-40B4-BE49-F238E27FC236}">
                <a16:creationId xmlns:a16="http://schemas.microsoft.com/office/drawing/2014/main" id="{4F787D4C-3D66-4487-456F-8A82FF433E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49835" y="5537455"/>
            <a:ext cx="2078354" cy="152987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576"/>
              </a:lnSpc>
              <a:buNone/>
              <a:defRPr sz="1535">
                <a:solidFill>
                  <a:schemeClr val="tx1"/>
                </a:solidFill>
              </a:defRPr>
            </a:lvl1pPr>
            <a:lvl2pPr marL="438729" indent="0" algn="l">
              <a:buNone/>
              <a:defRPr sz="960">
                <a:solidFill>
                  <a:schemeClr val="bg1"/>
                </a:solidFill>
              </a:defRPr>
            </a:lvl2pPr>
            <a:lvl3pPr marL="877458" indent="0" algn="l">
              <a:buNone/>
              <a:defRPr sz="960">
                <a:solidFill>
                  <a:schemeClr val="bg1"/>
                </a:solidFill>
              </a:defRPr>
            </a:lvl3pPr>
            <a:lvl4pPr marL="1316187" indent="0" algn="l">
              <a:buNone/>
              <a:defRPr sz="960">
                <a:solidFill>
                  <a:schemeClr val="bg1"/>
                </a:solidFill>
              </a:defRPr>
            </a:lvl4pPr>
            <a:lvl5pPr marL="1754916" indent="0" algn="l">
              <a:buNone/>
              <a:defRPr sz="96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err="1"/>
              <a:t>Author</a:t>
            </a:r>
            <a:r>
              <a:rPr lang="hu-HU"/>
              <a:t> </a:t>
            </a:r>
            <a:r>
              <a:rPr lang="hu-HU" err="1"/>
              <a:t>Name</a:t>
            </a:r>
            <a:endParaRPr lang="hu-HU"/>
          </a:p>
        </p:txBody>
      </p:sp>
      <p:sp>
        <p:nvSpPr>
          <p:cNvPr id="13" name="Szöveg helye 3">
            <a:extLst>
              <a:ext uri="{FF2B5EF4-FFF2-40B4-BE49-F238E27FC236}">
                <a16:creationId xmlns:a16="http://schemas.microsoft.com/office/drawing/2014/main" id="{B76C02DD-F240-8FAC-455E-C9524FFDC6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53836" y="3537343"/>
            <a:ext cx="5174353" cy="186829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879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438729" indent="0">
              <a:buNone/>
              <a:defRPr/>
            </a:lvl2pPr>
            <a:lvl3pPr marL="877458" indent="0">
              <a:buNone/>
              <a:defRPr/>
            </a:lvl3pPr>
            <a:lvl4pPr marL="1316187" indent="0">
              <a:buNone/>
              <a:defRPr/>
            </a:lvl4pPr>
            <a:lvl5pPr marL="1754916" indent="0">
              <a:buNone/>
              <a:defRPr/>
            </a:lvl5pPr>
          </a:lstStyle>
          <a:p>
            <a:r>
              <a:rPr lang="hu-HU" sz="2687">
                <a:solidFill>
                  <a:schemeClr val="bg2"/>
                </a:solidFill>
                <a:effectLst/>
                <a:latin typeface="+mj-lt"/>
              </a:rPr>
              <a:t>“</a:t>
            </a:r>
            <a:r>
              <a:rPr lang="hu-HU" sz="2687" err="1">
                <a:solidFill>
                  <a:schemeClr val="bg2"/>
                </a:solidFill>
                <a:effectLst/>
                <a:latin typeface="+mj-lt"/>
              </a:rPr>
              <a:t>Quote</a:t>
            </a:r>
            <a:r>
              <a:rPr lang="hu-HU" sz="2687">
                <a:solidFill>
                  <a:schemeClr val="bg2"/>
                </a:solidFill>
                <a:effectLst/>
                <a:latin typeface="+mj-lt"/>
              </a:rPr>
              <a:t> text here”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EFD912C5-228B-97B7-2813-88FB373F78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625" y="5911102"/>
            <a:ext cx="1021549" cy="34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6676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Üre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5">
            <a:extLst>
              <a:ext uri="{FF2B5EF4-FFF2-40B4-BE49-F238E27FC236}">
                <a16:creationId xmlns:a16="http://schemas.microsoft.com/office/drawing/2014/main" id="{FF45B462-4523-323E-A6E7-037E4BD982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64634" y="5955853"/>
            <a:ext cx="2632472" cy="3507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52">
                <a:solidFill>
                  <a:schemeClr val="bg2"/>
                </a:solidFill>
              </a:defRPr>
            </a:lvl1pPr>
          </a:lstStyle>
          <a:p>
            <a:fld id="{1288A545-2B1D-A741-A5D4-883B23E0D207}" type="slidenum">
              <a:rPr lang="hu-HU" smtClean="0"/>
              <a:pPr/>
              <a:t>‹#›</a:t>
            </a:fld>
            <a:endParaRPr lang="hu-HU"/>
          </a:p>
        </p:txBody>
      </p:sp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id="{B8BE5EC5-9265-3872-2E82-6599F8224DE0}"/>
              </a:ext>
            </a:extLst>
          </p:cNvPr>
          <p:cNvGrpSpPr/>
          <p:nvPr userDrawn="1"/>
        </p:nvGrpSpPr>
        <p:grpSpPr>
          <a:xfrm>
            <a:off x="3262654" y="296141"/>
            <a:ext cx="5174352" cy="5938177"/>
            <a:chOff x="6389479" y="308272"/>
            <a:chExt cx="5391998" cy="6181428"/>
          </a:xfrm>
          <a:solidFill>
            <a:schemeClr val="accent1"/>
          </a:solidFill>
        </p:grpSpPr>
        <p:sp>
          <p:nvSpPr>
            <p:cNvPr id="8" name="Szalagív 7">
              <a:extLst>
                <a:ext uri="{FF2B5EF4-FFF2-40B4-BE49-F238E27FC236}">
                  <a16:creationId xmlns:a16="http://schemas.microsoft.com/office/drawing/2014/main" id="{264778E9-1EEB-8078-8894-4545D23B7790}"/>
                </a:ext>
              </a:extLst>
            </p:cNvPr>
            <p:cNvSpPr/>
            <p:nvPr userDrawn="1"/>
          </p:nvSpPr>
          <p:spPr>
            <a:xfrm>
              <a:off x="6398658" y="308272"/>
              <a:ext cx="5382819" cy="5422989"/>
            </a:xfrm>
            <a:prstGeom prst="blockArc">
              <a:avLst>
                <a:gd name="adj1" fmla="val 10816045"/>
                <a:gd name="adj2" fmla="val 21584789"/>
                <a:gd name="adj3" fmla="val 385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727">
                <a:solidFill>
                  <a:schemeClr val="tx1"/>
                </a:solidFill>
              </a:endParaRPr>
            </a:p>
          </p:txBody>
        </p:sp>
        <p:sp>
          <p:nvSpPr>
            <p:cNvPr id="9" name="Téglalap 8">
              <a:extLst>
                <a:ext uri="{FF2B5EF4-FFF2-40B4-BE49-F238E27FC236}">
                  <a16:creationId xmlns:a16="http://schemas.microsoft.com/office/drawing/2014/main" id="{E7C12218-606C-3081-F6F3-6924153F6166}"/>
                </a:ext>
              </a:extLst>
            </p:cNvPr>
            <p:cNvSpPr/>
            <p:nvPr userDrawn="1"/>
          </p:nvSpPr>
          <p:spPr>
            <a:xfrm>
              <a:off x="6389479" y="6275081"/>
              <a:ext cx="5382810" cy="2146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727"/>
            </a:p>
          </p:txBody>
        </p:sp>
      </p:grpSp>
      <p:sp>
        <p:nvSpPr>
          <p:cNvPr id="4" name="Szöveg helye 3">
            <a:extLst>
              <a:ext uri="{FF2B5EF4-FFF2-40B4-BE49-F238E27FC236}">
                <a16:creationId xmlns:a16="http://schemas.microsoft.com/office/drawing/2014/main" id="{2BE626AD-D621-2E82-4887-B89E1EEFF2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53836" y="3537343"/>
            <a:ext cx="5174353" cy="186829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879"/>
              </a:lnSpc>
              <a:spcBef>
                <a:spcPts val="0"/>
              </a:spcBef>
              <a:buNone/>
              <a:defRPr/>
            </a:lvl1pPr>
            <a:lvl2pPr marL="438729" indent="0">
              <a:buNone/>
              <a:defRPr/>
            </a:lvl2pPr>
            <a:lvl3pPr marL="877458" indent="0">
              <a:buNone/>
              <a:defRPr/>
            </a:lvl3pPr>
            <a:lvl4pPr marL="1316187" indent="0">
              <a:buNone/>
              <a:defRPr/>
            </a:lvl4pPr>
            <a:lvl5pPr marL="1754916" indent="0">
              <a:buNone/>
              <a:defRPr/>
            </a:lvl5pPr>
          </a:lstStyle>
          <a:p>
            <a:r>
              <a:rPr lang="hu-HU" sz="2687">
                <a:solidFill>
                  <a:schemeClr val="bg2"/>
                </a:solidFill>
                <a:effectLst/>
                <a:latin typeface="+mj-lt"/>
              </a:rPr>
              <a:t>“</a:t>
            </a:r>
            <a:r>
              <a:rPr lang="hu-HU" sz="2687" err="1">
                <a:solidFill>
                  <a:schemeClr val="bg2"/>
                </a:solidFill>
                <a:effectLst/>
                <a:latin typeface="+mj-lt"/>
              </a:rPr>
              <a:t>Quote</a:t>
            </a:r>
            <a:r>
              <a:rPr lang="hu-HU" sz="2687">
                <a:solidFill>
                  <a:schemeClr val="bg2"/>
                </a:solidFill>
                <a:effectLst/>
                <a:latin typeface="+mj-lt"/>
              </a:rPr>
              <a:t> text here”</a:t>
            </a:r>
          </a:p>
        </p:txBody>
      </p:sp>
      <p:sp>
        <p:nvSpPr>
          <p:cNvPr id="10" name="Szöveg helye 8">
            <a:extLst>
              <a:ext uri="{FF2B5EF4-FFF2-40B4-BE49-F238E27FC236}">
                <a16:creationId xmlns:a16="http://schemas.microsoft.com/office/drawing/2014/main" id="{DCA01E7E-68E3-F745-393E-C18CB86F5C1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49835" y="5537455"/>
            <a:ext cx="2078354" cy="152987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576"/>
              </a:lnSpc>
              <a:buNone/>
              <a:defRPr sz="1535">
                <a:solidFill>
                  <a:schemeClr val="bg2"/>
                </a:solidFill>
              </a:defRPr>
            </a:lvl1pPr>
            <a:lvl2pPr marL="438729" indent="0" algn="l">
              <a:buNone/>
              <a:defRPr sz="960">
                <a:solidFill>
                  <a:schemeClr val="bg1"/>
                </a:solidFill>
              </a:defRPr>
            </a:lvl2pPr>
            <a:lvl3pPr marL="877458" indent="0" algn="l">
              <a:buNone/>
              <a:defRPr sz="960">
                <a:solidFill>
                  <a:schemeClr val="bg1"/>
                </a:solidFill>
              </a:defRPr>
            </a:lvl3pPr>
            <a:lvl4pPr marL="1316187" indent="0" algn="l">
              <a:buNone/>
              <a:defRPr sz="960">
                <a:solidFill>
                  <a:schemeClr val="bg1"/>
                </a:solidFill>
              </a:defRPr>
            </a:lvl4pPr>
            <a:lvl5pPr marL="1754916" indent="0" algn="l">
              <a:buNone/>
              <a:defRPr sz="96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err="1"/>
              <a:t>Author</a:t>
            </a:r>
            <a:r>
              <a:rPr lang="hu-HU"/>
              <a:t> </a:t>
            </a:r>
            <a:r>
              <a:rPr lang="hu-HU" err="1"/>
              <a:t>Name</a:t>
            </a:r>
            <a:endParaRPr lang="hu-HU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E03C76C5-8527-93E8-EF92-778068547E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625" y="5911102"/>
            <a:ext cx="1021549" cy="34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875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0686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</p:sldLayoutIdLst>
  <p:txStyles>
    <p:titleStyle>
      <a:lvl1pPr algn="l" defTabSz="877458" rtl="0" eaLnBrk="1" latinLnBrk="0" hangingPunct="1">
        <a:lnSpc>
          <a:spcPct val="90000"/>
        </a:lnSpc>
        <a:spcBef>
          <a:spcPct val="0"/>
        </a:spcBef>
        <a:buNone/>
        <a:defRPr sz="42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9365" indent="-219365" algn="l" defTabSz="877458" rtl="0" eaLnBrk="1" latinLnBrk="0" hangingPunct="1">
        <a:lnSpc>
          <a:spcPct val="90000"/>
        </a:lnSpc>
        <a:spcBef>
          <a:spcPts val="960"/>
        </a:spcBef>
        <a:buFont typeface="Arial" panose="020B0604020202020204" pitchFamily="34" charset="0"/>
        <a:buChar char="•"/>
        <a:defRPr sz="2687" kern="1200">
          <a:solidFill>
            <a:schemeClr val="tx1"/>
          </a:solidFill>
          <a:latin typeface="+mn-lt"/>
          <a:ea typeface="+mn-ea"/>
          <a:cs typeface="+mn-cs"/>
        </a:defRPr>
      </a:lvl1pPr>
      <a:lvl2pPr marL="658094" indent="-219365" algn="l" defTabSz="877458" rtl="0" eaLnBrk="1" latinLnBrk="0" hangingPunct="1">
        <a:lnSpc>
          <a:spcPct val="90000"/>
        </a:lnSpc>
        <a:spcBef>
          <a:spcPts val="480"/>
        </a:spcBef>
        <a:buFont typeface="Arial" panose="020B0604020202020204" pitchFamily="34" charset="0"/>
        <a:buChar char="•"/>
        <a:defRPr sz="2303" kern="1200">
          <a:solidFill>
            <a:schemeClr val="tx1"/>
          </a:solidFill>
          <a:latin typeface="+mn-lt"/>
          <a:ea typeface="+mn-ea"/>
          <a:cs typeface="+mn-cs"/>
        </a:defRPr>
      </a:lvl2pPr>
      <a:lvl3pPr marL="1096823" indent="-219365" algn="l" defTabSz="877458" rtl="0" eaLnBrk="1" latinLnBrk="0" hangingPunct="1">
        <a:lnSpc>
          <a:spcPct val="90000"/>
        </a:lnSpc>
        <a:spcBef>
          <a:spcPts val="480"/>
        </a:spcBef>
        <a:buFont typeface="Arial" panose="020B0604020202020204" pitchFamily="34" charset="0"/>
        <a:buChar char="•"/>
        <a:defRPr sz="1919" kern="1200">
          <a:solidFill>
            <a:schemeClr val="tx1"/>
          </a:solidFill>
          <a:latin typeface="+mn-lt"/>
          <a:ea typeface="+mn-ea"/>
          <a:cs typeface="+mn-cs"/>
        </a:defRPr>
      </a:lvl3pPr>
      <a:lvl4pPr marL="1535552" indent="-219365" algn="l" defTabSz="877458" rtl="0" eaLnBrk="1" latinLnBrk="0" hangingPunct="1">
        <a:lnSpc>
          <a:spcPct val="90000"/>
        </a:lnSpc>
        <a:spcBef>
          <a:spcPts val="480"/>
        </a:spcBef>
        <a:buFont typeface="Arial" panose="020B0604020202020204" pitchFamily="34" charset="0"/>
        <a:buChar char="•"/>
        <a:defRPr sz="1727" kern="1200">
          <a:solidFill>
            <a:schemeClr val="tx1"/>
          </a:solidFill>
          <a:latin typeface="+mn-lt"/>
          <a:ea typeface="+mn-ea"/>
          <a:cs typeface="+mn-cs"/>
        </a:defRPr>
      </a:lvl4pPr>
      <a:lvl5pPr marL="1974281" indent="-219365" algn="l" defTabSz="877458" rtl="0" eaLnBrk="1" latinLnBrk="0" hangingPunct="1">
        <a:lnSpc>
          <a:spcPct val="90000"/>
        </a:lnSpc>
        <a:spcBef>
          <a:spcPts val="480"/>
        </a:spcBef>
        <a:buFont typeface="Arial" panose="020B0604020202020204" pitchFamily="34" charset="0"/>
        <a:buChar char="•"/>
        <a:defRPr sz="1727" kern="1200">
          <a:solidFill>
            <a:schemeClr val="tx1"/>
          </a:solidFill>
          <a:latin typeface="+mn-lt"/>
          <a:ea typeface="+mn-ea"/>
          <a:cs typeface="+mn-cs"/>
        </a:defRPr>
      </a:lvl5pPr>
      <a:lvl6pPr marL="2413010" indent="-219365" algn="l" defTabSz="877458" rtl="0" eaLnBrk="1" latinLnBrk="0" hangingPunct="1">
        <a:lnSpc>
          <a:spcPct val="90000"/>
        </a:lnSpc>
        <a:spcBef>
          <a:spcPts val="480"/>
        </a:spcBef>
        <a:buFont typeface="Arial" panose="020B0604020202020204" pitchFamily="34" charset="0"/>
        <a:buChar char="•"/>
        <a:defRPr sz="1727" kern="1200">
          <a:solidFill>
            <a:schemeClr val="tx1"/>
          </a:solidFill>
          <a:latin typeface="+mn-lt"/>
          <a:ea typeface="+mn-ea"/>
          <a:cs typeface="+mn-cs"/>
        </a:defRPr>
      </a:lvl6pPr>
      <a:lvl7pPr marL="2851739" indent="-219365" algn="l" defTabSz="877458" rtl="0" eaLnBrk="1" latinLnBrk="0" hangingPunct="1">
        <a:lnSpc>
          <a:spcPct val="90000"/>
        </a:lnSpc>
        <a:spcBef>
          <a:spcPts val="480"/>
        </a:spcBef>
        <a:buFont typeface="Arial" panose="020B0604020202020204" pitchFamily="34" charset="0"/>
        <a:buChar char="•"/>
        <a:defRPr sz="1727" kern="1200">
          <a:solidFill>
            <a:schemeClr val="tx1"/>
          </a:solidFill>
          <a:latin typeface="+mn-lt"/>
          <a:ea typeface="+mn-ea"/>
          <a:cs typeface="+mn-cs"/>
        </a:defRPr>
      </a:lvl7pPr>
      <a:lvl8pPr marL="3290468" indent="-219365" algn="l" defTabSz="877458" rtl="0" eaLnBrk="1" latinLnBrk="0" hangingPunct="1">
        <a:lnSpc>
          <a:spcPct val="90000"/>
        </a:lnSpc>
        <a:spcBef>
          <a:spcPts val="480"/>
        </a:spcBef>
        <a:buFont typeface="Arial" panose="020B0604020202020204" pitchFamily="34" charset="0"/>
        <a:buChar char="•"/>
        <a:defRPr sz="1727" kern="1200">
          <a:solidFill>
            <a:schemeClr val="tx1"/>
          </a:solidFill>
          <a:latin typeface="+mn-lt"/>
          <a:ea typeface="+mn-ea"/>
          <a:cs typeface="+mn-cs"/>
        </a:defRPr>
      </a:lvl8pPr>
      <a:lvl9pPr marL="3729198" indent="-219365" algn="l" defTabSz="877458" rtl="0" eaLnBrk="1" latinLnBrk="0" hangingPunct="1">
        <a:lnSpc>
          <a:spcPct val="90000"/>
        </a:lnSpc>
        <a:spcBef>
          <a:spcPts val="480"/>
        </a:spcBef>
        <a:buFont typeface="Arial" panose="020B0604020202020204" pitchFamily="34" charset="0"/>
        <a:buChar char="•"/>
        <a:defRPr sz="172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77458" rtl="0" eaLnBrk="1" latinLnBrk="0" hangingPunct="1">
        <a:defRPr sz="1727" kern="1200">
          <a:solidFill>
            <a:schemeClr val="tx1"/>
          </a:solidFill>
          <a:latin typeface="+mn-lt"/>
          <a:ea typeface="+mn-ea"/>
          <a:cs typeface="+mn-cs"/>
        </a:defRPr>
      </a:lvl1pPr>
      <a:lvl2pPr marL="438729" algn="l" defTabSz="877458" rtl="0" eaLnBrk="1" latinLnBrk="0" hangingPunct="1">
        <a:defRPr sz="1727" kern="1200">
          <a:solidFill>
            <a:schemeClr val="tx1"/>
          </a:solidFill>
          <a:latin typeface="+mn-lt"/>
          <a:ea typeface="+mn-ea"/>
          <a:cs typeface="+mn-cs"/>
        </a:defRPr>
      </a:lvl2pPr>
      <a:lvl3pPr marL="877458" algn="l" defTabSz="877458" rtl="0" eaLnBrk="1" latinLnBrk="0" hangingPunct="1">
        <a:defRPr sz="1727" kern="1200">
          <a:solidFill>
            <a:schemeClr val="tx1"/>
          </a:solidFill>
          <a:latin typeface="+mn-lt"/>
          <a:ea typeface="+mn-ea"/>
          <a:cs typeface="+mn-cs"/>
        </a:defRPr>
      </a:lvl3pPr>
      <a:lvl4pPr marL="1316187" algn="l" defTabSz="877458" rtl="0" eaLnBrk="1" latinLnBrk="0" hangingPunct="1">
        <a:defRPr sz="1727" kern="1200">
          <a:solidFill>
            <a:schemeClr val="tx1"/>
          </a:solidFill>
          <a:latin typeface="+mn-lt"/>
          <a:ea typeface="+mn-ea"/>
          <a:cs typeface="+mn-cs"/>
        </a:defRPr>
      </a:lvl4pPr>
      <a:lvl5pPr marL="1754916" algn="l" defTabSz="877458" rtl="0" eaLnBrk="1" latinLnBrk="0" hangingPunct="1">
        <a:defRPr sz="1727" kern="1200">
          <a:solidFill>
            <a:schemeClr val="tx1"/>
          </a:solidFill>
          <a:latin typeface="+mn-lt"/>
          <a:ea typeface="+mn-ea"/>
          <a:cs typeface="+mn-cs"/>
        </a:defRPr>
      </a:lvl5pPr>
      <a:lvl6pPr marL="2193646" algn="l" defTabSz="877458" rtl="0" eaLnBrk="1" latinLnBrk="0" hangingPunct="1">
        <a:defRPr sz="1727" kern="1200">
          <a:solidFill>
            <a:schemeClr val="tx1"/>
          </a:solidFill>
          <a:latin typeface="+mn-lt"/>
          <a:ea typeface="+mn-ea"/>
          <a:cs typeface="+mn-cs"/>
        </a:defRPr>
      </a:lvl6pPr>
      <a:lvl7pPr marL="2632375" algn="l" defTabSz="877458" rtl="0" eaLnBrk="1" latinLnBrk="0" hangingPunct="1">
        <a:defRPr sz="1727" kern="1200">
          <a:solidFill>
            <a:schemeClr val="tx1"/>
          </a:solidFill>
          <a:latin typeface="+mn-lt"/>
          <a:ea typeface="+mn-ea"/>
          <a:cs typeface="+mn-cs"/>
        </a:defRPr>
      </a:lvl7pPr>
      <a:lvl8pPr marL="3071104" algn="l" defTabSz="877458" rtl="0" eaLnBrk="1" latinLnBrk="0" hangingPunct="1">
        <a:defRPr sz="1727" kern="1200">
          <a:solidFill>
            <a:schemeClr val="tx1"/>
          </a:solidFill>
          <a:latin typeface="+mn-lt"/>
          <a:ea typeface="+mn-ea"/>
          <a:cs typeface="+mn-cs"/>
        </a:defRPr>
      </a:lvl8pPr>
      <a:lvl9pPr marL="3509833" algn="l" defTabSz="877458" rtl="0" eaLnBrk="1" latinLnBrk="0" hangingPunct="1">
        <a:defRPr sz="172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5">
            <a:extLst>
              <a:ext uri="{FF2B5EF4-FFF2-40B4-BE49-F238E27FC236}">
                <a16:creationId xmlns:a16="http://schemas.microsoft.com/office/drawing/2014/main" id="{FD82B4E0-B5E2-5F36-85A4-BD8309C39A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64634" y="5955853"/>
            <a:ext cx="2632472" cy="3507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52">
                <a:solidFill>
                  <a:schemeClr val="bg1"/>
                </a:solidFill>
              </a:defRPr>
            </a:lvl1pPr>
          </a:lstStyle>
          <a:p>
            <a:fld id="{1288A545-2B1D-A741-A5D4-883B23E0D207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77728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hdr="0" dt="0"/>
  <p:txStyles>
    <p:titleStyle>
      <a:lvl1pPr algn="l" defTabSz="877458" rtl="0" eaLnBrk="1" latinLnBrk="0" hangingPunct="1">
        <a:lnSpc>
          <a:spcPct val="90000"/>
        </a:lnSpc>
        <a:spcBef>
          <a:spcPct val="0"/>
        </a:spcBef>
        <a:buNone/>
        <a:defRPr sz="42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9365" indent="-219365" algn="l" defTabSz="877458" rtl="0" eaLnBrk="1" latinLnBrk="0" hangingPunct="1">
        <a:lnSpc>
          <a:spcPct val="90000"/>
        </a:lnSpc>
        <a:spcBef>
          <a:spcPts val="960"/>
        </a:spcBef>
        <a:buFont typeface="Arial" panose="020B0604020202020204" pitchFamily="34" charset="0"/>
        <a:buChar char="•"/>
        <a:defRPr sz="2687" kern="1200">
          <a:solidFill>
            <a:schemeClr val="tx1"/>
          </a:solidFill>
          <a:latin typeface="+mn-lt"/>
          <a:ea typeface="+mn-ea"/>
          <a:cs typeface="+mn-cs"/>
        </a:defRPr>
      </a:lvl1pPr>
      <a:lvl2pPr marL="658094" indent="-219365" algn="l" defTabSz="877458" rtl="0" eaLnBrk="1" latinLnBrk="0" hangingPunct="1">
        <a:lnSpc>
          <a:spcPct val="90000"/>
        </a:lnSpc>
        <a:spcBef>
          <a:spcPts val="480"/>
        </a:spcBef>
        <a:buFont typeface="Arial" panose="020B0604020202020204" pitchFamily="34" charset="0"/>
        <a:buChar char="•"/>
        <a:defRPr sz="2303" kern="1200">
          <a:solidFill>
            <a:schemeClr val="tx1"/>
          </a:solidFill>
          <a:latin typeface="+mn-lt"/>
          <a:ea typeface="+mn-ea"/>
          <a:cs typeface="+mn-cs"/>
        </a:defRPr>
      </a:lvl2pPr>
      <a:lvl3pPr marL="1096823" indent="-219365" algn="l" defTabSz="877458" rtl="0" eaLnBrk="1" latinLnBrk="0" hangingPunct="1">
        <a:lnSpc>
          <a:spcPct val="90000"/>
        </a:lnSpc>
        <a:spcBef>
          <a:spcPts val="480"/>
        </a:spcBef>
        <a:buFont typeface="Arial" panose="020B0604020202020204" pitchFamily="34" charset="0"/>
        <a:buChar char="•"/>
        <a:defRPr sz="1919" kern="1200">
          <a:solidFill>
            <a:schemeClr val="tx1"/>
          </a:solidFill>
          <a:latin typeface="+mn-lt"/>
          <a:ea typeface="+mn-ea"/>
          <a:cs typeface="+mn-cs"/>
        </a:defRPr>
      </a:lvl3pPr>
      <a:lvl4pPr marL="1535552" indent="-219365" algn="l" defTabSz="877458" rtl="0" eaLnBrk="1" latinLnBrk="0" hangingPunct="1">
        <a:lnSpc>
          <a:spcPct val="90000"/>
        </a:lnSpc>
        <a:spcBef>
          <a:spcPts val="480"/>
        </a:spcBef>
        <a:buFont typeface="Arial" panose="020B0604020202020204" pitchFamily="34" charset="0"/>
        <a:buChar char="•"/>
        <a:defRPr sz="1727" kern="1200">
          <a:solidFill>
            <a:schemeClr val="tx1"/>
          </a:solidFill>
          <a:latin typeface="+mn-lt"/>
          <a:ea typeface="+mn-ea"/>
          <a:cs typeface="+mn-cs"/>
        </a:defRPr>
      </a:lvl4pPr>
      <a:lvl5pPr marL="1974281" indent="-219365" algn="l" defTabSz="877458" rtl="0" eaLnBrk="1" latinLnBrk="0" hangingPunct="1">
        <a:lnSpc>
          <a:spcPct val="90000"/>
        </a:lnSpc>
        <a:spcBef>
          <a:spcPts val="480"/>
        </a:spcBef>
        <a:buFont typeface="Arial" panose="020B0604020202020204" pitchFamily="34" charset="0"/>
        <a:buChar char="•"/>
        <a:defRPr sz="1727" kern="1200">
          <a:solidFill>
            <a:schemeClr val="tx1"/>
          </a:solidFill>
          <a:latin typeface="+mn-lt"/>
          <a:ea typeface="+mn-ea"/>
          <a:cs typeface="+mn-cs"/>
        </a:defRPr>
      </a:lvl5pPr>
      <a:lvl6pPr marL="2413010" indent="-219365" algn="l" defTabSz="877458" rtl="0" eaLnBrk="1" latinLnBrk="0" hangingPunct="1">
        <a:lnSpc>
          <a:spcPct val="90000"/>
        </a:lnSpc>
        <a:spcBef>
          <a:spcPts val="480"/>
        </a:spcBef>
        <a:buFont typeface="Arial" panose="020B0604020202020204" pitchFamily="34" charset="0"/>
        <a:buChar char="•"/>
        <a:defRPr sz="1727" kern="1200">
          <a:solidFill>
            <a:schemeClr val="tx1"/>
          </a:solidFill>
          <a:latin typeface="+mn-lt"/>
          <a:ea typeface="+mn-ea"/>
          <a:cs typeface="+mn-cs"/>
        </a:defRPr>
      </a:lvl6pPr>
      <a:lvl7pPr marL="2851739" indent="-219365" algn="l" defTabSz="877458" rtl="0" eaLnBrk="1" latinLnBrk="0" hangingPunct="1">
        <a:lnSpc>
          <a:spcPct val="90000"/>
        </a:lnSpc>
        <a:spcBef>
          <a:spcPts val="480"/>
        </a:spcBef>
        <a:buFont typeface="Arial" panose="020B0604020202020204" pitchFamily="34" charset="0"/>
        <a:buChar char="•"/>
        <a:defRPr sz="1727" kern="1200">
          <a:solidFill>
            <a:schemeClr val="tx1"/>
          </a:solidFill>
          <a:latin typeface="+mn-lt"/>
          <a:ea typeface="+mn-ea"/>
          <a:cs typeface="+mn-cs"/>
        </a:defRPr>
      </a:lvl7pPr>
      <a:lvl8pPr marL="3290468" indent="-219365" algn="l" defTabSz="877458" rtl="0" eaLnBrk="1" latinLnBrk="0" hangingPunct="1">
        <a:lnSpc>
          <a:spcPct val="90000"/>
        </a:lnSpc>
        <a:spcBef>
          <a:spcPts val="480"/>
        </a:spcBef>
        <a:buFont typeface="Arial" panose="020B0604020202020204" pitchFamily="34" charset="0"/>
        <a:buChar char="•"/>
        <a:defRPr sz="1727" kern="1200">
          <a:solidFill>
            <a:schemeClr val="tx1"/>
          </a:solidFill>
          <a:latin typeface="+mn-lt"/>
          <a:ea typeface="+mn-ea"/>
          <a:cs typeface="+mn-cs"/>
        </a:defRPr>
      </a:lvl8pPr>
      <a:lvl9pPr marL="3729198" indent="-219365" algn="l" defTabSz="877458" rtl="0" eaLnBrk="1" latinLnBrk="0" hangingPunct="1">
        <a:lnSpc>
          <a:spcPct val="90000"/>
        </a:lnSpc>
        <a:spcBef>
          <a:spcPts val="480"/>
        </a:spcBef>
        <a:buFont typeface="Arial" panose="020B0604020202020204" pitchFamily="34" charset="0"/>
        <a:buChar char="•"/>
        <a:defRPr sz="172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877458" rtl="0" eaLnBrk="1" latinLnBrk="0" hangingPunct="1">
        <a:defRPr sz="1727" kern="1200">
          <a:solidFill>
            <a:schemeClr val="tx1"/>
          </a:solidFill>
          <a:latin typeface="+mn-lt"/>
          <a:ea typeface="+mn-ea"/>
          <a:cs typeface="+mn-cs"/>
        </a:defRPr>
      </a:lvl1pPr>
      <a:lvl2pPr marL="438729" algn="l" defTabSz="877458" rtl="0" eaLnBrk="1" latinLnBrk="0" hangingPunct="1">
        <a:defRPr sz="1727" kern="1200">
          <a:solidFill>
            <a:schemeClr val="tx1"/>
          </a:solidFill>
          <a:latin typeface="+mn-lt"/>
          <a:ea typeface="+mn-ea"/>
          <a:cs typeface="+mn-cs"/>
        </a:defRPr>
      </a:lvl2pPr>
      <a:lvl3pPr marL="877458" algn="l" defTabSz="877458" rtl="0" eaLnBrk="1" latinLnBrk="0" hangingPunct="1">
        <a:defRPr sz="1727" kern="1200">
          <a:solidFill>
            <a:schemeClr val="tx1"/>
          </a:solidFill>
          <a:latin typeface="+mn-lt"/>
          <a:ea typeface="+mn-ea"/>
          <a:cs typeface="+mn-cs"/>
        </a:defRPr>
      </a:lvl3pPr>
      <a:lvl4pPr marL="1316187" algn="l" defTabSz="877458" rtl="0" eaLnBrk="1" latinLnBrk="0" hangingPunct="1">
        <a:defRPr sz="1727" kern="1200">
          <a:solidFill>
            <a:schemeClr val="tx1"/>
          </a:solidFill>
          <a:latin typeface="+mn-lt"/>
          <a:ea typeface="+mn-ea"/>
          <a:cs typeface="+mn-cs"/>
        </a:defRPr>
      </a:lvl4pPr>
      <a:lvl5pPr marL="1754916" algn="l" defTabSz="877458" rtl="0" eaLnBrk="1" latinLnBrk="0" hangingPunct="1">
        <a:defRPr sz="1727" kern="1200">
          <a:solidFill>
            <a:schemeClr val="tx1"/>
          </a:solidFill>
          <a:latin typeface="+mn-lt"/>
          <a:ea typeface="+mn-ea"/>
          <a:cs typeface="+mn-cs"/>
        </a:defRPr>
      </a:lvl5pPr>
      <a:lvl6pPr marL="2193646" algn="l" defTabSz="877458" rtl="0" eaLnBrk="1" latinLnBrk="0" hangingPunct="1">
        <a:defRPr sz="1727" kern="1200">
          <a:solidFill>
            <a:schemeClr val="tx1"/>
          </a:solidFill>
          <a:latin typeface="+mn-lt"/>
          <a:ea typeface="+mn-ea"/>
          <a:cs typeface="+mn-cs"/>
        </a:defRPr>
      </a:lvl6pPr>
      <a:lvl7pPr marL="2632375" algn="l" defTabSz="877458" rtl="0" eaLnBrk="1" latinLnBrk="0" hangingPunct="1">
        <a:defRPr sz="1727" kern="1200">
          <a:solidFill>
            <a:schemeClr val="tx1"/>
          </a:solidFill>
          <a:latin typeface="+mn-lt"/>
          <a:ea typeface="+mn-ea"/>
          <a:cs typeface="+mn-cs"/>
        </a:defRPr>
      </a:lvl7pPr>
      <a:lvl8pPr marL="3071104" algn="l" defTabSz="877458" rtl="0" eaLnBrk="1" latinLnBrk="0" hangingPunct="1">
        <a:defRPr sz="1727" kern="1200">
          <a:solidFill>
            <a:schemeClr val="tx1"/>
          </a:solidFill>
          <a:latin typeface="+mn-lt"/>
          <a:ea typeface="+mn-ea"/>
          <a:cs typeface="+mn-cs"/>
        </a:defRPr>
      </a:lvl8pPr>
      <a:lvl9pPr marL="3509833" algn="l" defTabSz="877458" rtl="0" eaLnBrk="1" latinLnBrk="0" hangingPunct="1">
        <a:defRPr sz="172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8.png"/><Relationship Id="rId3" Type="http://schemas.openxmlformats.org/officeDocument/2006/relationships/image" Target="../media/image25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svg"/><Relationship Id="rId4" Type="http://schemas.microsoft.com/office/2007/relationships/hdphoto" Target="../media/hdphoto3.wdp"/><Relationship Id="rId9" Type="http://schemas.openxmlformats.org/officeDocument/2006/relationships/image" Target="../media/image34.png"/><Relationship Id="rId14" Type="http://schemas.openxmlformats.org/officeDocument/2006/relationships/image" Target="../media/image3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jpeg"/><Relationship Id="rId7" Type="http://schemas.microsoft.com/office/2007/relationships/hdphoto" Target="../media/hdphoto5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6.svg"/><Relationship Id="rId5" Type="http://schemas.microsoft.com/office/2007/relationships/hdphoto" Target="../media/hdphoto4.wdp"/><Relationship Id="rId10" Type="http://schemas.openxmlformats.org/officeDocument/2006/relationships/image" Target="../media/image45.png"/><Relationship Id="rId4" Type="http://schemas.openxmlformats.org/officeDocument/2006/relationships/image" Target="../media/image42.png"/><Relationship Id="rId9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microsoft.com/office/2007/relationships/hdphoto" Target="../media/hdphoto3.wdp"/><Relationship Id="rId4" Type="http://schemas.openxmlformats.org/officeDocument/2006/relationships/image" Target="../media/image20.sv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65AF9B74-5143-02F7-8533-A82CECB1E7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8894" y="-85906"/>
            <a:ext cx="12017662" cy="6759935"/>
          </a:xfrm>
          <a:prstGeom prst="rect">
            <a:avLst/>
          </a:prstGeom>
        </p:spPr>
      </p:pic>
      <p:sp>
        <p:nvSpPr>
          <p:cNvPr id="9" name="Téglalap 8">
            <a:extLst>
              <a:ext uri="{FF2B5EF4-FFF2-40B4-BE49-F238E27FC236}">
                <a16:creationId xmlns:a16="http://schemas.microsoft.com/office/drawing/2014/main" id="{938241A5-D628-AACF-EB47-1AD0BDBF3704}"/>
              </a:ext>
            </a:extLst>
          </p:cNvPr>
          <p:cNvSpPr/>
          <p:nvPr/>
        </p:nvSpPr>
        <p:spPr>
          <a:xfrm>
            <a:off x="3234649" y="5988640"/>
            <a:ext cx="2962951" cy="200493"/>
          </a:xfrm>
          <a:prstGeom prst="rect">
            <a:avLst/>
          </a:prstGeom>
          <a:solidFill>
            <a:srgbClr val="FF4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CDF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Szalagív 9">
            <a:extLst>
              <a:ext uri="{FF2B5EF4-FFF2-40B4-BE49-F238E27FC236}">
                <a16:creationId xmlns:a16="http://schemas.microsoft.com/office/drawing/2014/main" id="{8AEB95BB-8369-270B-D0B4-E03F35861AE4}"/>
              </a:ext>
            </a:extLst>
          </p:cNvPr>
          <p:cNvSpPr/>
          <p:nvPr/>
        </p:nvSpPr>
        <p:spPr>
          <a:xfrm>
            <a:off x="3234645" y="288125"/>
            <a:ext cx="5230584" cy="5269619"/>
          </a:xfrm>
          <a:prstGeom prst="blockArc">
            <a:avLst>
              <a:gd name="adj1" fmla="val 10816045"/>
              <a:gd name="adj2" fmla="val 2022"/>
              <a:gd name="adj3" fmla="val 4161"/>
            </a:avLst>
          </a:prstGeom>
          <a:solidFill>
            <a:srgbClr val="FF41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0023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95741982-E91A-09A3-2F5F-06BB2CE9DA3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7996" y="3442757"/>
            <a:ext cx="3810500" cy="1257835"/>
          </a:xfrm>
          <a:prstGeom prst="rect">
            <a:avLst/>
          </a:prstGeom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id="{C59ACDFB-6B53-B379-5BB0-1CB7DA281FCD}"/>
              </a:ext>
            </a:extLst>
          </p:cNvPr>
          <p:cNvSpPr/>
          <p:nvPr/>
        </p:nvSpPr>
        <p:spPr>
          <a:xfrm>
            <a:off x="7179733" y="5988640"/>
            <a:ext cx="1285496" cy="200493"/>
          </a:xfrm>
          <a:prstGeom prst="rect">
            <a:avLst/>
          </a:prstGeom>
          <a:solidFill>
            <a:srgbClr val="FF4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CDF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C588E0BA-F440-F296-4852-E827303A0E8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2"/>
          <a:stretch/>
        </p:blipFill>
        <p:spPr>
          <a:xfrm>
            <a:off x="-158894" y="1440000"/>
            <a:ext cx="12024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591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0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BA5E600C-EBBD-47D3-C598-03BFE05EDCE5}"/>
              </a:ext>
            </a:extLst>
          </p:cNvPr>
          <p:cNvSpPr txBox="1"/>
          <p:nvPr/>
        </p:nvSpPr>
        <p:spPr>
          <a:xfrm>
            <a:off x="290933" y="460770"/>
            <a:ext cx="4058430" cy="245605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6600" b="0" i="0" u="none" strike="noStrike" kern="1200" cap="none" spc="0" normalizeH="0" baseline="0" noProof="0">
                <a:ln>
                  <a:noFill/>
                </a:ln>
                <a:solidFill>
                  <a:srgbClr val="FFDED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The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>
                <a:ln>
                  <a:noFill/>
                </a:ln>
                <a:solidFill>
                  <a:srgbClr val="FFDED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Bridge</a:t>
            </a:r>
            <a:endParaRPr kumimoji="0" lang="en-GB" sz="6600" b="0" i="0" u="none" strike="noStrike" kern="1200" cap="none" spc="0" normalizeH="0" baseline="0" noProof="0">
              <a:ln>
                <a:noFill/>
              </a:ln>
              <a:solidFill>
                <a:srgbClr val="FFDED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>
                <a:ln>
                  <a:noFill/>
                </a:ln>
                <a:solidFill>
                  <a:srgbClr val="FFDED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Strategy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61DDF19E-54DE-83D7-3729-393C92E327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022" y="5556683"/>
            <a:ext cx="1451874" cy="48395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341B46A-4907-26D8-D042-2E0071D7F14C}"/>
              </a:ext>
            </a:extLst>
          </p:cNvPr>
          <p:cNvGrpSpPr/>
          <p:nvPr/>
        </p:nvGrpSpPr>
        <p:grpSpPr>
          <a:xfrm>
            <a:off x="4952626" y="1094990"/>
            <a:ext cx="7236344" cy="4337068"/>
            <a:chOff x="4463531" y="1173414"/>
            <a:chExt cx="7236344" cy="4337068"/>
          </a:xfrm>
        </p:grpSpPr>
        <p:sp>
          <p:nvSpPr>
            <p:cNvPr id="14" name="Szövegdoboz 13">
              <a:extLst>
                <a:ext uri="{FF2B5EF4-FFF2-40B4-BE49-F238E27FC236}">
                  <a16:creationId xmlns:a16="http://schemas.microsoft.com/office/drawing/2014/main" id="{6D2A3BC7-0579-097D-A634-96D712A816E4}"/>
                </a:ext>
              </a:extLst>
            </p:cNvPr>
            <p:cNvSpPr txBox="1"/>
            <p:nvPr/>
          </p:nvSpPr>
          <p:spPr>
            <a:xfrm>
              <a:off x="5886450" y="1596832"/>
              <a:ext cx="265196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200" b="0" i="0" u="none" strike="noStrike" kern="1200" cap="none" spc="0" normalizeH="0" baseline="0" noProof="0">
                  <a:ln>
                    <a:noFill/>
                  </a:ln>
                  <a:solidFill>
                    <a:srgbClr val="FFDED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TRAM2</a:t>
              </a:r>
            </a:p>
          </p:txBody>
        </p:sp>
        <p:sp>
          <p:nvSpPr>
            <p:cNvPr id="15" name="Szövegdoboz 14">
              <a:extLst>
                <a:ext uri="{FF2B5EF4-FFF2-40B4-BE49-F238E27FC236}">
                  <a16:creationId xmlns:a16="http://schemas.microsoft.com/office/drawing/2014/main" id="{4F13DA02-0F28-479B-9AB1-2817B4543F3B}"/>
                </a:ext>
              </a:extLst>
            </p:cNvPr>
            <p:cNvSpPr txBox="1"/>
            <p:nvPr/>
          </p:nvSpPr>
          <p:spPr>
            <a:xfrm>
              <a:off x="5886450" y="2807382"/>
              <a:ext cx="265196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200" b="0" i="0" u="none" strike="noStrike" kern="1200" cap="none" spc="0" normalizeH="0" baseline="0" noProof="0">
                  <a:ln>
                    <a:noFill/>
                  </a:ln>
                  <a:solidFill>
                    <a:srgbClr val="FFDED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FLIGHT6</a:t>
              </a:r>
            </a:p>
          </p:txBody>
        </p:sp>
        <p:sp>
          <p:nvSpPr>
            <p:cNvPr id="16" name="Szövegdoboz 15">
              <a:extLst>
                <a:ext uri="{FF2B5EF4-FFF2-40B4-BE49-F238E27FC236}">
                  <a16:creationId xmlns:a16="http://schemas.microsoft.com/office/drawing/2014/main" id="{0141CCF9-94A8-BF44-3939-CBC8648762A3}"/>
                </a:ext>
              </a:extLst>
            </p:cNvPr>
            <p:cNvSpPr txBox="1"/>
            <p:nvPr/>
          </p:nvSpPr>
          <p:spPr>
            <a:xfrm>
              <a:off x="5886450" y="3834494"/>
              <a:ext cx="265196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200" b="0" i="0" u="none" strike="noStrike" kern="1200" cap="none" spc="0" normalizeH="0" baseline="0" noProof="0">
                  <a:ln>
                    <a:noFill/>
                  </a:ln>
                  <a:solidFill>
                    <a:srgbClr val="FFDED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INTERCITY</a:t>
              </a:r>
            </a:p>
          </p:txBody>
        </p:sp>
        <p:sp>
          <p:nvSpPr>
            <p:cNvPr id="17" name="Szövegdoboz 16">
              <a:extLst>
                <a:ext uri="{FF2B5EF4-FFF2-40B4-BE49-F238E27FC236}">
                  <a16:creationId xmlns:a16="http://schemas.microsoft.com/office/drawing/2014/main" id="{1E988B19-32CE-C426-C745-0E00934AC1C4}"/>
                </a:ext>
              </a:extLst>
            </p:cNvPr>
            <p:cNvSpPr txBox="1"/>
            <p:nvPr/>
          </p:nvSpPr>
          <p:spPr>
            <a:xfrm>
              <a:off x="5886450" y="4912444"/>
              <a:ext cx="265196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200" b="0" i="0" u="none" strike="noStrike" kern="1200" cap="none" spc="0" normalizeH="0" baseline="0" noProof="0">
                  <a:ln>
                    <a:noFill/>
                  </a:ln>
                  <a:solidFill>
                    <a:srgbClr val="FFDED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THE RING</a:t>
              </a:r>
            </a:p>
          </p:txBody>
        </p:sp>
        <p:cxnSp>
          <p:nvCxnSpPr>
            <p:cNvPr id="19" name="Egyenes összekötő 18">
              <a:extLst>
                <a:ext uri="{FF2B5EF4-FFF2-40B4-BE49-F238E27FC236}">
                  <a16:creationId xmlns:a16="http://schemas.microsoft.com/office/drawing/2014/main" id="{65C62BF0-9A3E-19C0-9768-788366F80568}"/>
                </a:ext>
              </a:extLst>
            </p:cNvPr>
            <p:cNvCxnSpPr>
              <a:cxnSpLocks/>
            </p:cNvCxnSpPr>
            <p:nvPr/>
          </p:nvCxnSpPr>
          <p:spPr>
            <a:xfrm>
              <a:off x="4463531" y="2321233"/>
              <a:ext cx="7236344" cy="0"/>
            </a:xfrm>
            <a:prstGeom prst="line">
              <a:avLst/>
            </a:prstGeom>
            <a:ln w="31750">
              <a:solidFill>
                <a:srgbClr val="FFDE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gyenes összekötő 20">
              <a:extLst>
                <a:ext uri="{FF2B5EF4-FFF2-40B4-BE49-F238E27FC236}">
                  <a16:creationId xmlns:a16="http://schemas.microsoft.com/office/drawing/2014/main" id="{12DE0A5D-A065-BCD8-3FA7-8D3C448B1A94}"/>
                </a:ext>
              </a:extLst>
            </p:cNvPr>
            <p:cNvCxnSpPr>
              <a:cxnSpLocks/>
            </p:cNvCxnSpPr>
            <p:nvPr/>
          </p:nvCxnSpPr>
          <p:spPr>
            <a:xfrm>
              <a:off x="4463531" y="3376882"/>
              <a:ext cx="7236344" cy="0"/>
            </a:xfrm>
            <a:prstGeom prst="line">
              <a:avLst/>
            </a:prstGeom>
            <a:ln w="88900">
              <a:solidFill>
                <a:srgbClr val="FFDE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gyenes összekötő 21">
              <a:extLst>
                <a:ext uri="{FF2B5EF4-FFF2-40B4-BE49-F238E27FC236}">
                  <a16:creationId xmlns:a16="http://schemas.microsoft.com/office/drawing/2014/main" id="{47D149DE-6157-DAE1-8342-092339E8B776}"/>
                </a:ext>
              </a:extLst>
            </p:cNvPr>
            <p:cNvCxnSpPr>
              <a:cxnSpLocks/>
            </p:cNvCxnSpPr>
            <p:nvPr/>
          </p:nvCxnSpPr>
          <p:spPr>
            <a:xfrm>
              <a:off x="4463531" y="4432531"/>
              <a:ext cx="7236344" cy="0"/>
            </a:xfrm>
            <a:prstGeom prst="line">
              <a:avLst/>
            </a:prstGeom>
            <a:ln w="165100">
              <a:solidFill>
                <a:srgbClr val="FFDE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Egyenes összekötő 24">
              <a:extLst>
                <a:ext uri="{FF2B5EF4-FFF2-40B4-BE49-F238E27FC236}">
                  <a16:creationId xmlns:a16="http://schemas.microsoft.com/office/drawing/2014/main" id="{D6AE7A8F-FC05-4BA3-C8F3-FF55C670DC30}"/>
                </a:ext>
              </a:extLst>
            </p:cNvPr>
            <p:cNvCxnSpPr>
              <a:cxnSpLocks/>
            </p:cNvCxnSpPr>
            <p:nvPr/>
          </p:nvCxnSpPr>
          <p:spPr>
            <a:xfrm>
              <a:off x="4463531" y="5510482"/>
              <a:ext cx="7236344" cy="0"/>
            </a:xfrm>
            <a:prstGeom prst="line">
              <a:avLst/>
            </a:prstGeom>
            <a:ln w="228600">
              <a:solidFill>
                <a:srgbClr val="FFDE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Ábra 31">
              <a:extLst>
                <a:ext uri="{FF2B5EF4-FFF2-40B4-BE49-F238E27FC236}">
                  <a16:creationId xmlns:a16="http://schemas.microsoft.com/office/drawing/2014/main" id="{8A86683D-7810-7307-824D-8A8512416B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8900000">
              <a:off x="5863543" y="1173414"/>
              <a:ext cx="535512" cy="535512"/>
            </a:xfrm>
            <a:prstGeom prst="rect">
              <a:avLst/>
            </a:prstGeom>
          </p:spPr>
        </p:pic>
        <p:pic>
          <p:nvPicPr>
            <p:cNvPr id="33" name="Ábra 32">
              <a:extLst>
                <a:ext uri="{FF2B5EF4-FFF2-40B4-BE49-F238E27FC236}">
                  <a16:creationId xmlns:a16="http://schemas.microsoft.com/office/drawing/2014/main" id="{2577ECA8-5AC6-D1A5-4496-988EFD8EB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8900000">
              <a:off x="5863542" y="2386971"/>
              <a:ext cx="535512" cy="535512"/>
            </a:xfrm>
            <a:prstGeom prst="rect">
              <a:avLst/>
            </a:prstGeom>
          </p:spPr>
        </p:pic>
        <p:pic>
          <p:nvPicPr>
            <p:cNvPr id="34" name="Ábra 33">
              <a:extLst>
                <a:ext uri="{FF2B5EF4-FFF2-40B4-BE49-F238E27FC236}">
                  <a16:creationId xmlns:a16="http://schemas.microsoft.com/office/drawing/2014/main" id="{721D77EF-CFF4-CEF8-BDD0-DC1B65C6A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8900000">
              <a:off x="5863542" y="3430521"/>
              <a:ext cx="535512" cy="535512"/>
            </a:xfrm>
            <a:prstGeom prst="rect">
              <a:avLst/>
            </a:prstGeom>
          </p:spPr>
        </p:pic>
        <p:pic>
          <p:nvPicPr>
            <p:cNvPr id="35" name="Ábra 34">
              <a:extLst>
                <a:ext uri="{FF2B5EF4-FFF2-40B4-BE49-F238E27FC236}">
                  <a16:creationId xmlns:a16="http://schemas.microsoft.com/office/drawing/2014/main" id="{2E1BB5B6-9C84-A282-AD33-FEBED4CF2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8900000">
              <a:off x="5863542" y="4524909"/>
              <a:ext cx="535512" cy="535512"/>
            </a:xfrm>
            <a:prstGeom prst="rect">
              <a:avLst/>
            </a:prstGeom>
          </p:spPr>
        </p:pic>
        <p:pic>
          <p:nvPicPr>
            <p:cNvPr id="23" name="Ábra 22">
              <a:extLst>
                <a:ext uri="{FF2B5EF4-FFF2-40B4-BE49-F238E27FC236}">
                  <a16:creationId xmlns:a16="http://schemas.microsoft.com/office/drawing/2014/main" id="{946366D7-41C6-CC62-8430-6128D37F5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12396" y="3732501"/>
              <a:ext cx="698500" cy="368300"/>
            </a:xfrm>
            <a:prstGeom prst="rect">
              <a:avLst/>
            </a:prstGeom>
          </p:spPr>
        </p:pic>
        <p:pic>
          <p:nvPicPr>
            <p:cNvPr id="24" name="Ábra 23">
              <a:extLst>
                <a:ext uri="{FF2B5EF4-FFF2-40B4-BE49-F238E27FC236}">
                  <a16:creationId xmlns:a16="http://schemas.microsoft.com/office/drawing/2014/main" id="{60F0585F-8423-18C8-3FE1-C203D45BD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727684" y="2650119"/>
              <a:ext cx="841858" cy="406414"/>
            </a:xfrm>
            <a:prstGeom prst="rect">
              <a:avLst/>
            </a:prstGeom>
          </p:spPr>
        </p:pic>
        <p:pic>
          <p:nvPicPr>
            <p:cNvPr id="26" name="Ábra 25">
              <a:extLst>
                <a:ext uri="{FF2B5EF4-FFF2-40B4-BE49-F238E27FC236}">
                  <a16:creationId xmlns:a16="http://schemas.microsoft.com/office/drawing/2014/main" id="{D5D56C74-F39E-A602-CCE3-6C004B9CF4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812396" y="1322637"/>
              <a:ext cx="614238" cy="767798"/>
            </a:xfrm>
            <a:prstGeom prst="rect">
              <a:avLst/>
            </a:prstGeom>
          </p:spPr>
        </p:pic>
        <p:pic>
          <p:nvPicPr>
            <p:cNvPr id="27" name="Ábra 26">
              <a:extLst>
                <a:ext uri="{FF2B5EF4-FFF2-40B4-BE49-F238E27FC236}">
                  <a16:creationId xmlns:a16="http://schemas.microsoft.com/office/drawing/2014/main" id="{E3500E22-D22A-1336-77B9-083C86837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875477" y="4694895"/>
              <a:ext cx="532545" cy="532545"/>
            </a:xfrm>
            <a:prstGeom prst="rect">
              <a:avLst/>
            </a:prstGeom>
          </p:spPr>
        </p:pic>
      </p:grpSp>
      <p:sp>
        <p:nvSpPr>
          <p:cNvPr id="5" name="Szövegdoboz 16">
            <a:extLst>
              <a:ext uri="{FF2B5EF4-FFF2-40B4-BE49-F238E27FC236}">
                <a16:creationId xmlns:a16="http://schemas.microsoft.com/office/drawing/2014/main" id="{504E8DD8-0EC9-4896-BE43-F121F05DC358}"/>
              </a:ext>
            </a:extLst>
          </p:cNvPr>
          <p:cNvSpPr txBox="1"/>
          <p:nvPr/>
        </p:nvSpPr>
        <p:spPr>
          <a:xfrm rot="16200000">
            <a:off x="2114119" y="2930473"/>
            <a:ext cx="485050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300" b="0" i="0" u="none" strike="noStrike" kern="1200" cap="none" spc="0" normalizeH="0" baseline="0" noProof="0">
                <a:ln>
                  <a:noFill/>
                </a:ln>
                <a:solidFill>
                  <a:srgbClr val="FFDED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Operational excellence</a:t>
            </a:r>
          </a:p>
        </p:txBody>
      </p:sp>
      <p:pic>
        <p:nvPicPr>
          <p:cNvPr id="7" name="Kép 6" descr="A képen minta, művészet, Szimmetria, öltés látható&#10;&#10;Automatikusan generált leírás">
            <a:extLst>
              <a:ext uri="{FF2B5EF4-FFF2-40B4-BE49-F238E27FC236}">
                <a16:creationId xmlns:a16="http://schemas.microsoft.com/office/drawing/2014/main" id="{21724CF9-60EA-7837-3F30-AF162A2CED9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0933" y="3159845"/>
            <a:ext cx="1754105" cy="175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1697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>
            <a:extLst>
              <a:ext uri="{FF2B5EF4-FFF2-40B4-BE49-F238E27FC236}">
                <a16:creationId xmlns:a16="http://schemas.microsoft.com/office/drawing/2014/main" id="{9FC52C10-F282-9AE3-9A68-748C71678B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3407" y="-485024"/>
            <a:ext cx="12306688" cy="8198937"/>
          </a:xfrm>
          <a:prstGeom prst="rect">
            <a:avLst/>
          </a:prstGeom>
        </p:spPr>
      </p:pic>
      <p:sp>
        <p:nvSpPr>
          <p:cNvPr id="8" name="AutoShape 4">
            <a:extLst>
              <a:ext uri="{FF2B5EF4-FFF2-40B4-BE49-F238E27FC236}">
                <a16:creationId xmlns:a16="http://schemas.microsoft.com/office/drawing/2014/main" id="{35ABED43-0DAA-DBFD-2A72-60387FE9BA4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76225" y="1660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0023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9" name="Picture 5" descr="A képen Grafika, Betűtípus, Grafikus tervezés, embléma látható&#10;&#10;Automatikusan generált leírás">
            <a:extLst>
              <a:ext uri="{FF2B5EF4-FFF2-40B4-BE49-F238E27FC236}">
                <a16:creationId xmlns:a16="http://schemas.microsoft.com/office/drawing/2014/main" id="{E03CAE28-9674-37F3-1E42-BBB0E856B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7054" y="3230562"/>
            <a:ext cx="2031003" cy="76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 képen fekete, sötétség látható&#10;&#10;Automatikusan generált leírás">
            <a:extLst>
              <a:ext uri="{FF2B5EF4-FFF2-40B4-BE49-F238E27FC236}">
                <a16:creationId xmlns:a16="http://schemas.microsoft.com/office/drawing/2014/main" id="{07DCCDAA-B1E1-CE33-1240-6E7064A31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6638" y="1803925"/>
            <a:ext cx="1251838" cy="37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A képen szöveg, Betűtípus, képernyőkép, Grafika látható&#10;&#10;Automatikusan generált leírás">
            <a:extLst>
              <a:ext uri="{FF2B5EF4-FFF2-40B4-BE49-F238E27FC236}">
                <a16:creationId xmlns:a16="http://schemas.microsoft.com/office/drawing/2014/main" id="{1AB5F277-1734-5196-8A44-CBDCF2FE2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1728" y="2417149"/>
            <a:ext cx="981657" cy="53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Ábra 10">
            <a:extLst>
              <a:ext uri="{FF2B5EF4-FFF2-40B4-BE49-F238E27FC236}">
                <a16:creationId xmlns:a16="http://schemas.microsoft.com/office/drawing/2014/main" id="{8C888B12-AB10-CFED-0CB5-12448B09623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445271" y="1203645"/>
            <a:ext cx="856443" cy="289873"/>
          </a:xfrm>
          <a:prstGeom prst="rect">
            <a:avLst/>
          </a:prstGeom>
        </p:spPr>
      </p:pic>
      <p:sp>
        <p:nvSpPr>
          <p:cNvPr id="5" name="Szalagív 4">
            <a:extLst>
              <a:ext uri="{FF2B5EF4-FFF2-40B4-BE49-F238E27FC236}">
                <a16:creationId xmlns:a16="http://schemas.microsoft.com/office/drawing/2014/main" id="{C46F4C6E-8066-9BEA-67D8-7BABAEE3BA97}"/>
              </a:ext>
            </a:extLst>
          </p:cNvPr>
          <p:cNvSpPr/>
          <p:nvPr/>
        </p:nvSpPr>
        <p:spPr>
          <a:xfrm>
            <a:off x="3234645" y="288125"/>
            <a:ext cx="5230584" cy="5269619"/>
          </a:xfrm>
          <a:prstGeom prst="blockArc">
            <a:avLst>
              <a:gd name="adj1" fmla="val 10816045"/>
              <a:gd name="adj2" fmla="val 2022"/>
              <a:gd name="adj3" fmla="val 4161"/>
            </a:avLst>
          </a:prstGeom>
          <a:solidFill>
            <a:srgbClr val="FF41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0023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6C2CE6EE-6E0A-F8FD-63F4-4B8CCCE8D2F5}"/>
              </a:ext>
            </a:extLst>
          </p:cNvPr>
          <p:cNvSpPr/>
          <p:nvPr/>
        </p:nvSpPr>
        <p:spPr>
          <a:xfrm>
            <a:off x="3234645" y="5988640"/>
            <a:ext cx="5230584" cy="212655"/>
          </a:xfrm>
          <a:prstGeom prst="rect">
            <a:avLst/>
          </a:prstGeom>
          <a:solidFill>
            <a:srgbClr val="FF4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CDF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4823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BA5E600C-EBBD-47D3-C598-03BFE05EDCE5}"/>
              </a:ext>
            </a:extLst>
          </p:cNvPr>
          <p:cNvSpPr txBox="1"/>
          <p:nvPr/>
        </p:nvSpPr>
        <p:spPr>
          <a:xfrm>
            <a:off x="290933" y="460770"/>
            <a:ext cx="3838281" cy="1389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6000" b="0" i="0" u="none" strike="noStrike" kern="1200" cap="none" spc="0" normalizeH="0" baseline="0" noProof="0" err="1">
                <a:ln>
                  <a:noFill/>
                </a:ln>
                <a:solidFill>
                  <a:srgbClr val="4105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Corporate</a:t>
            </a:r>
            <a:endParaRPr kumimoji="0" lang="hu-HU" sz="6000" b="0" i="0" u="none" strike="noStrike" kern="1200" cap="none" spc="0" normalizeH="0" baseline="0" noProof="0">
              <a:ln>
                <a:noFill/>
              </a:ln>
              <a:solidFill>
                <a:srgbClr val="41050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5500" b="0" i="0" u="none" strike="noStrike" kern="1200" cap="none" spc="0" normalizeH="0" baseline="0" noProof="0" err="1">
                <a:ln>
                  <a:noFill/>
                </a:ln>
                <a:solidFill>
                  <a:srgbClr val="4105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partners</a:t>
            </a:r>
            <a:endParaRPr kumimoji="0" lang="hu-HU" sz="5500" b="0" i="0" u="none" strike="noStrike" kern="1200" cap="none" spc="0" normalizeH="0" baseline="0" noProof="0">
              <a:ln>
                <a:noFill/>
              </a:ln>
              <a:solidFill>
                <a:srgbClr val="4105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3B11809B-BC3E-0744-7B7F-A96E21CDCF27}"/>
              </a:ext>
            </a:extLst>
          </p:cNvPr>
          <p:cNvSpPr/>
          <p:nvPr/>
        </p:nvSpPr>
        <p:spPr>
          <a:xfrm>
            <a:off x="5856493" y="-168031"/>
            <a:ext cx="6148694" cy="75262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CDF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F160B929-61E4-4AC8-FFB7-A3BC58A457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022" y="5556683"/>
            <a:ext cx="1451874" cy="483958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8BF4DD4E-2D56-B58A-0A2C-E9165A4DCF2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9495" y="646086"/>
            <a:ext cx="4065816" cy="538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7599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0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4">
            <a:extLst>
              <a:ext uri="{FF2B5EF4-FFF2-40B4-BE49-F238E27FC236}">
                <a16:creationId xmlns:a16="http://schemas.microsoft.com/office/drawing/2014/main" id="{35ABED43-0DAA-DBFD-2A72-60387FE9BA4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76225" y="1660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0023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zalagív 4">
            <a:extLst>
              <a:ext uri="{FF2B5EF4-FFF2-40B4-BE49-F238E27FC236}">
                <a16:creationId xmlns:a16="http://schemas.microsoft.com/office/drawing/2014/main" id="{C46F4C6E-8066-9BEA-67D8-7BABAEE3BA97}"/>
              </a:ext>
            </a:extLst>
          </p:cNvPr>
          <p:cNvSpPr/>
          <p:nvPr/>
        </p:nvSpPr>
        <p:spPr>
          <a:xfrm>
            <a:off x="3234645" y="288125"/>
            <a:ext cx="5230584" cy="5269619"/>
          </a:xfrm>
          <a:prstGeom prst="blockArc">
            <a:avLst>
              <a:gd name="adj1" fmla="val 10816045"/>
              <a:gd name="adj2" fmla="val 2022"/>
              <a:gd name="adj3" fmla="val 4161"/>
            </a:avLst>
          </a:prstGeom>
          <a:solidFill>
            <a:srgbClr val="FF41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0023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6C2CE6EE-6E0A-F8FD-63F4-4B8CCCE8D2F5}"/>
              </a:ext>
            </a:extLst>
          </p:cNvPr>
          <p:cNvSpPr/>
          <p:nvPr/>
        </p:nvSpPr>
        <p:spPr>
          <a:xfrm>
            <a:off x="3234645" y="5988640"/>
            <a:ext cx="5230584" cy="212655"/>
          </a:xfrm>
          <a:prstGeom prst="rect">
            <a:avLst/>
          </a:prstGeom>
          <a:solidFill>
            <a:srgbClr val="FF4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CDF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1114DDF9-8385-45B8-66C0-C0E73436DF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4645" y="5236123"/>
            <a:ext cx="1451874" cy="483958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C1291A47-A7AF-5CE4-289E-E778D057CA6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5149" y="3552117"/>
            <a:ext cx="4214442" cy="106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814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DCE77A9D-EEA8-7FBA-463A-A3279BA40C11}"/>
              </a:ext>
            </a:extLst>
          </p:cNvPr>
          <p:cNvSpPr/>
          <p:nvPr/>
        </p:nvSpPr>
        <p:spPr>
          <a:xfrm>
            <a:off x="-229714" y="0"/>
            <a:ext cx="12159298" cy="7051040"/>
          </a:xfrm>
          <a:prstGeom prst="rect">
            <a:avLst/>
          </a:prstGeom>
          <a:solidFill>
            <a:srgbClr val="4105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CDF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2483E24D-D41B-4973-33C8-FB25D4709429}"/>
              </a:ext>
            </a:extLst>
          </p:cNvPr>
          <p:cNvSpPr txBox="1"/>
          <p:nvPr/>
        </p:nvSpPr>
        <p:spPr>
          <a:xfrm>
            <a:off x="290933" y="460770"/>
            <a:ext cx="5117090" cy="1389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6000" b="0" i="0" u="none" strike="noStrike" kern="1200" cap="none" spc="0" normalizeH="0" baseline="0" noProof="0" err="1">
                <a:ln>
                  <a:noFill/>
                </a:ln>
                <a:solidFill>
                  <a:srgbClr val="FFDED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Since</a:t>
            </a:r>
            <a:endParaRPr kumimoji="0" lang="hu-HU" sz="6000" b="0" i="0" u="none" strike="noStrike" kern="1200" cap="none" spc="0" normalizeH="0" baseline="0" noProof="0">
              <a:ln>
                <a:noFill/>
              </a:ln>
              <a:solidFill>
                <a:srgbClr val="FFDED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5500" b="0" i="0" u="none" strike="noStrike" kern="1200" cap="none" spc="0" normalizeH="0" baseline="0" noProof="0">
                <a:ln>
                  <a:noFill/>
                </a:ln>
                <a:solidFill>
                  <a:srgbClr val="FFDED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1920</a:t>
            </a:r>
          </a:p>
        </p:txBody>
      </p:sp>
      <p:sp>
        <p:nvSpPr>
          <p:cNvPr id="3" name="Szalagív 2">
            <a:extLst>
              <a:ext uri="{FF2B5EF4-FFF2-40B4-BE49-F238E27FC236}">
                <a16:creationId xmlns:a16="http://schemas.microsoft.com/office/drawing/2014/main" id="{86053430-F755-8185-3B0A-CD63051C4114}"/>
              </a:ext>
            </a:extLst>
          </p:cNvPr>
          <p:cNvSpPr/>
          <p:nvPr/>
        </p:nvSpPr>
        <p:spPr>
          <a:xfrm>
            <a:off x="3234645" y="288125"/>
            <a:ext cx="5230584" cy="5269619"/>
          </a:xfrm>
          <a:prstGeom prst="blockArc">
            <a:avLst>
              <a:gd name="adj1" fmla="val 10816045"/>
              <a:gd name="adj2" fmla="val 2022"/>
              <a:gd name="adj3" fmla="val 4161"/>
            </a:avLst>
          </a:prstGeom>
          <a:solidFill>
            <a:srgbClr val="FF41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0023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8E20BADE-BA1F-17A5-872B-49026C7C34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846" r="7168"/>
          <a:stretch>
            <a:fillRect/>
          </a:stretch>
        </p:blipFill>
        <p:spPr>
          <a:xfrm>
            <a:off x="-229714" y="1620000"/>
            <a:ext cx="12159298" cy="5076000"/>
          </a:xfrm>
          <a:prstGeom prst="rect">
            <a:avLst/>
          </a:prstGeom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9364FC3E-0FC4-2DDD-0623-EA149B96E89F}"/>
              </a:ext>
            </a:extLst>
          </p:cNvPr>
          <p:cNvSpPr/>
          <p:nvPr/>
        </p:nvSpPr>
        <p:spPr>
          <a:xfrm>
            <a:off x="3234645" y="5988640"/>
            <a:ext cx="5230584" cy="212655"/>
          </a:xfrm>
          <a:prstGeom prst="rect">
            <a:avLst/>
          </a:prstGeom>
          <a:solidFill>
            <a:srgbClr val="FF4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CDF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4753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 descr="A képen kültéri, felhő, ég, építészet látható&#10;&#10;Lehet, hogy az AI által létrehozott tartalom helytelen.">
            <a:extLst>
              <a:ext uri="{FF2B5EF4-FFF2-40B4-BE49-F238E27FC236}">
                <a16:creationId xmlns:a16="http://schemas.microsoft.com/office/drawing/2014/main" id="{F106C54C-3E17-3294-E63E-F5428E7C15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9" r="-1"/>
          <a:stretch/>
        </p:blipFill>
        <p:spPr>
          <a:xfrm>
            <a:off x="7787774" y="-2"/>
            <a:ext cx="3904454" cy="6588125"/>
          </a:xfrm>
          <a:prstGeom prst="rect">
            <a:avLst/>
          </a:prstGeom>
        </p:spPr>
      </p:pic>
      <p:pic>
        <p:nvPicPr>
          <p:cNvPr id="9" name="Kép 8" descr="A képen kültéri, felhő, fa, ég látható&#10;&#10;Lehet, hogy az AI által létrehozott tartalom helytelen.">
            <a:extLst>
              <a:ext uri="{FF2B5EF4-FFF2-40B4-BE49-F238E27FC236}">
                <a16:creationId xmlns:a16="http://schemas.microsoft.com/office/drawing/2014/main" id="{433ED8CF-15EA-9DA9-17D7-69A580BD1AC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17"/>
          <a:stretch>
            <a:fillRect/>
          </a:stretch>
        </p:blipFill>
        <p:spPr>
          <a:xfrm>
            <a:off x="7646" y="1138"/>
            <a:ext cx="3922255" cy="6601514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CE67C18E-5C02-CFB0-9E42-C057C6503B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549" b="-169"/>
          <a:stretch/>
        </p:blipFill>
        <p:spPr>
          <a:xfrm>
            <a:off x="3904499" y="2276"/>
            <a:ext cx="3904454" cy="6599238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5EDCC4D7-A1F8-99AD-3C04-A041948B9773}"/>
              </a:ext>
            </a:extLst>
          </p:cNvPr>
          <p:cNvSpPr txBox="1"/>
          <p:nvPr/>
        </p:nvSpPr>
        <p:spPr>
          <a:xfrm>
            <a:off x="290933" y="460770"/>
            <a:ext cx="3838281" cy="13896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4105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Facilities</a:t>
            </a:r>
            <a:endParaRPr kumimoji="0" lang="hu-HU" sz="6000" b="0" i="0" u="none" strike="noStrike" kern="1200" cap="none" spc="0" normalizeH="0" baseline="0" noProof="0" dirty="0">
              <a:ln>
                <a:noFill/>
              </a:ln>
              <a:solidFill>
                <a:srgbClr val="4105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5500" b="0" i="0" u="none" strike="noStrike" kern="1200" cap="none" spc="0" normalizeH="0" baseline="0" noProof="0" dirty="0" err="1">
                <a:ln>
                  <a:noFill/>
                </a:ln>
                <a:solidFill>
                  <a:srgbClr val="4105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Danube</a:t>
            </a:r>
            <a:endParaRPr kumimoji="0" lang="hu-HU" sz="5500" b="0" i="0" u="none" strike="noStrike" kern="1200" cap="none" spc="0" normalizeH="0" baseline="0" noProof="0" dirty="0">
              <a:ln>
                <a:noFill/>
              </a:ln>
              <a:solidFill>
                <a:srgbClr val="4105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Szalagív 2">
            <a:extLst>
              <a:ext uri="{FF2B5EF4-FFF2-40B4-BE49-F238E27FC236}">
                <a16:creationId xmlns:a16="http://schemas.microsoft.com/office/drawing/2014/main" id="{BC50BE63-AA9F-5CD0-AF3C-A4F634DC643A}"/>
              </a:ext>
            </a:extLst>
          </p:cNvPr>
          <p:cNvSpPr/>
          <p:nvPr/>
        </p:nvSpPr>
        <p:spPr>
          <a:xfrm>
            <a:off x="3234645" y="288125"/>
            <a:ext cx="5230584" cy="5269619"/>
          </a:xfrm>
          <a:prstGeom prst="blockArc">
            <a:avLst>
              <a:gd name="adj1" fmla="val 10816045"/>
              <a:gd name="adj2" fmla="val 2022"/>
              <a:gd name="adj3" fmla="val 4161"/>
            </a:avLst>
          </a:prstGeom>
          <a:solidFill>
            <a:srgbClr val="FF41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0023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4992FEAD-7797-354A-BD58-D0156655DEEC}"/>
              </a:ext>
            </a:extLst>
          </p:cNvPr>
          <p:cNvSpPr/>
          <p:nvPr/>
        </p:nvSpPr>
        <p:spPr>
          <a:xfrm>
            <a:off x="3234645" y="5988640"/>
            <a:ext cx="5230584" cy="212655"/>
          </a:xfrm>
          <a:prstGeom prst="rect">
            <a:avLst/>
          </a:prstGeom>
          <a:solidFill>
            <a:srgbClr val="FF4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CDF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1910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F465D59-E416-A41F-40F3-D8C16F9BFD5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49289"/>
            <a:ext cx="12195114" cy="8130074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49303F09-BB16-EAC1-15D1-B49226E99665}"/>
              </a:ext>
            </a:extLst>
          </p:cNvPr>
          <p:cNvSpPr txBox="1"/>
          <p:nvPr/>
        </p:nvSpPr>
        <p:spPr>
          <a:xfrm>
            <a:off x="227433" y="4499370"/>
            <a:ext cx="3838281" cy="1389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6000" b="0" i="0" u="none" strike="noStrike" kern="1200" cap="none" spc="0" normalizeH="0" baseline="0" noProof="0" err="1">
                <a:ln>
                  <a:noFill/>
                </a:ln>
                <a:solidFill>
                  <a:srgbClr val="FFDED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Facilities</a:t>
            </a:r>
            <a:endParaRPr kumimoji="0" lang="hu-HU" sz="6000" b="0" i="0" u="none" strike="noStrike" kern="1200" cap="none" spc="0" normalizeH="0" baseline="0" noProof="0">
              <a:ln>
                <a:noFill/>
              </a:ln>
              <a:solidFill>
                <a:srgbClr val="FFDED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5500" b="0" i="0" u="none" strike="noStrike" kern="1200" cap="none" spc="0" normalizeH="0" baseline="0" noProof="0">
                <a:ln>
                  <a:noFill/>
                </a:ln>
                <a:solidFill>
                  <a:srgbClr val="FFDED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Gellért</a:t>
            </a:r>
          </a:p>
        </p:txBody>
      </p:sp>
      <p:sp>
        <p:nvSpPr>
          <p:cNvPr id="2" name="Szalagív 1">
            <a:extLst>
              <a:ext uri="{FF2B5EF4-FFF2-40B4-BE49-F238E27FC236}">
                <a16:creationId xmlns:a16="http://schemas.microsoft.com/office/drawing/2014/main" id="{A20521C6-19B1-87BE-9B55-D4BDE08DF6F3}"/>
              </a:ext>
            </a:extLst>
          </p:cNvPr>
          <p:cNvSpPr/>
          <p:nvPr/>
        </p:nvSpPr>
        <p:spPr>
          <a:xfrm>
            <a:off x="3234645" y="288125"/>
            <a:ext cx="5230584" cy="5269619"/>
          </a:xfrm>
          <a:prstGeom prst="blockArc">
            <a:avLst>
              <a:gd name="adj1" fmla="val 10816045"/>
              <a:gd name="adj2" fmla="val 2022"/>
              <a:gd name="adj3" fmla="val 4161"/>
            </a:avLst>
          </a:prstGeom>
          <a:solidFill>
            <a:srgbClr val="FF41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0023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8FFEA06E-D511-6026-C198-0C0FEAB1B71A}"/>
              </a:ext>
            </a:extLst>
          </p:cNvPr>
          <p:cNvSpPr/>
          <p:nvPr/>
        </p:nvSpPr>
        <p:spPr>
          <a:xfrm>
            <a:off x="3234645" y="5988640"/>
            <a:ext cx="5230584" cy="212655"/>
          </a:xfrm>
          <a:prstGeom prst="rect">
            <a:avLst/>
          </a:prstGeom>
          <a:solidFill>
            <a:srgbClr val="FF4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CDF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452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10DC24AC-38BD-F4CC-2752-C9FCBFD3A2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9938" y="0"/>
            <a:ext cx="6691051" cy="4462086"/>
          </a:xfrm>
          <a:prstGeom prst="rect">
            <a:avLst/>
          </a:prstGeom>
        </p:spPr>
      </p:pic>
      <p:sp>
        <p:nvSpPr>
          <p:cNvPr id="4" name="Szalagív 3">
            <a:extLst>
              <a:ext uri="{FF2B5EF4-FFF2-40B4-BE49-F238E27FC236}">
                <a16:creationId xmlns:a16="http://schemas.microsoft.com/office/drawing/2014/main" id="{CF87AB51-0333-8881-3EC6-2FA6DC3FEA75}"/>
              </a:ext>
            </a:extLst>
          </p:cNvPr>
          <p:cNvSpPr/>
          <p:nvPr userDrawn="1"/>
        </p:nvSpPr>
        <p:spPr>
          <a:xfrm>
            <a:off x="6256026" y="335353"/>
            <a:ext cx="5152917" cy="5191371"/>
          </a:xfrm>
          <a:prstGeom prst="blockArc">
            <a:avLst>
              <a:gd name="adj1" fmla="val 10816045"/>
              <a:gd name="adj2" fmla="val 21584789"/>
              <a:gd name="adj3" fmla="val 3855"/>
            </a:avLst>
          </a:prstGeom>
          <a:solidFill>
            <a:srgbClr val="FFDE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0023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1FACCD5D-4013-886D-C28A-BB942B77220E}"/>
              </a:ext>
            </a:extLst>
          </p:cNvPr>
          <p:cNvSpPr/>
          <p:nvPr/>
        </p:nvSpPr>
        <p:spPr>
          <a:xfrm>
            <a:off x="2967832" y="2076263"/>
            <a:ext cx="2882105" cy="2385823"/>
          </a:xfrm>
          <a:prstGeom prst="rect">
            <a:avLst/>
          </a:prstGeom>
          <a:solidFill>
            <a:srgbClr val="410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CDF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5CE740FA-56E7-FCFC-EED0-B09410DAE402}"/>
              </a:ext>
            </a:extLst>
          </p:cNvPr>
          <p:cNvSpPr/>
          <p:nvPr/>
        </p:nvSpPr>
        <p:spPr>
          <a:xfrm>
            <a:off x="0" y="4397283"/>
            <a:ext cx="2277612" cy="2190842"/>
          </a:xfrm>
          <a:prstGeom prst="rect">
            <a:avLst/>
          </a:prstGeom>
          <a:solidFill>
            <a:srgbClr val="410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CDF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DFABB9FD-CC05-0A99-25F6-6BC2CE0F72ED}"/>
              </a:ext>
            </a:extLst>
          </p:cNvPr>
          <p:cNvSpPr/>
          <p:nvPr/>
        </p:nvSpPr>
        <p:spPr>
          <a:xfrm>
            <a:off x="0" y="2076264"/>
            <a:ext cx="2967831" cy="2385822"/>
          </a:xfrm>
          <a:prstGeom prst="rect">
            <a:avLst/>
          </a:prstGeom>
          <a:solidFill>
            <a:srgbClr val="FF41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CDF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5258C034-26FD-678D-5646-395159DB30D6}"/>
              </a:ext>
            </a:extLst>
          </p:cNvPr>
          <p:cNvSpPr/>
          <p:nvPr/>
        </p:nvSpPr>
        <p:spPr>
          <a:xfrm>
            <a:off x="5852512" y="4462085"/>
            <a:ext cx="2386516" cy="2126038"/>
          </a:xfrm>
          <a:prstGeom prst="rect">
            <a:avLst/>
          </a:prstGeom>
          <a:solidFill>
            <a:srgbClr val="410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CDF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0711867B-445B-E07C-B660-909D551CA1F4}"/>
              </a:ext>
            </a:extLst>
          </p:cNvPr>
          <p:cNvSpPr/>
          <p:nvPr/>
        </p:nvSpPr>
        <p:spPr>
          <a:xfrm>
            <a:off x="8798912" y="4462085"/>
            <a:ext cx="2946401" cy="2126038"/>
          </a:xfrm>
          <a:prstGeom prst="rect">
            <a:avLst/>
          </a:prstGeom>
          <a:solidFill>
            <a:srgbClr val="FFDE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CDF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1D695F64-0971-4E9E-F428-8C042278C53A}"/>
              </a:ext>
            </a:extLst>
          </p:cNvPr>
          <p:cNvSpPr txBox="1"/>
          <p:nvPr/>
        </p:nvSpPr>
        <p:spPr>
          <a:xfrm>
            <a:off x="290932" y="3632992"/>
            <a:ext cx="27810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>
                <a:ln>
                  <a:noFill/>
                </a:ln>
                <a:solidFill>
                  <a:srgbClr val="FFDED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(47% female, 53%male,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>
                <a:ln>
                  <a:noFill/>
                </a:ln>
                <a:solidFill>
                  <a:srgbClr val="FFDED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19% international, 81% local)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5C08EBEA-B16C-3503-3C31-0137B7F392C7}"/>
              </a:ext>
            </a:extLst>
          </p:cNvPr>
          <p:cNvSpPr txBox="1"/>
          <p:nvPr/>
        </p:nvSpPr>
        <p:spPr>
          <a:xfrm>
            <a:off x="8333461" y="5614162"/>
            <a:ext cx="3255483" cy="7148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>
                <a:ln>
                  <a:noFill/>
                </a:ln>
                <a:solidFill>
                  <a:srgbClr val="4105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17 000</a:t>
            </a:r>
            <a:r>
              <a:rPr kumimoji="0" lang="hu-HU" sz="6000" b="0" i="0" u="none" strike="noStrike" kern="1200" cap="none" spc="0" normalizeH="0" baseline="0" noProof="0">
                <a:ln>
                  <a:noFill/>
                </a:ln>
                <a:solidFill>
                  <a:srgbClr val="4105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+</a:t>
            </a:r>
            <a:endParaRPr kumimoji="0" lang="en-GB" sz="6000" b="0" i="0" u="none" strike="noStrike" kern="1200" cap="none" spc="0" normalizeH="0" baseline="0" noProof="0">
              <a:ln>
                <a:noFill/>
              </a:ln>
              <a:solidFill>
                <a:srgbClr val="4105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105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1D830CD1-DE0D-264D-E8B5-328CD59DA2BF}"/>
              </a:ext>
            </a:extLst>
          </p:cNvPr>
          <p:cNvSpPr txBox="1"/>
          <p:nvPr/>
        </p:nvSpPr>
        <p:spPr>
          <a:xfrm>
            <a:off x="3071960" y="2130037"/>
            <a:ext cx="325548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>
                <a:ln>
                  <a:noFill/>
                </a:ln>
                <a:solidFill>
                  <a:srgbClr val="FFDED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470+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DED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0D3A1D16-CD7A-5A26-076B-63230D6BCA4E}"/>
              </a:ext>
            </a:extLst>
          </p:cNvPr>
          <p:cNvSpPr txBox="1"/>
          <p:nvPr/>
        </p:nvSpPr>
        <p:spPr>
          <a:xfrm>
            <a:off x="3110485" y="3636664"/>
            <a:ext cx="27810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>
                <a:ln>
                  <a:noFill/>
                </a:ln>
                <a:solidFill>
                  <a:srgbClr val="FFDED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39% female, 61% male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>
                <a:ln>
                  <a:noFill/>
                </a:ln>
                <a:solidFill>
                  <a:srgbClr val="FFDED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13% international, 87% local</a:t>
            </a:r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5B68FEA1-6B23-2A9A-3B56-E21876AC1CCF}"/>
              </a:ext>
            </a:extLst>
          </p:cNvPr>
          <p:cNvSpPr txBox="1"/>
          <p:nvPr/>
        </p:nvSpPr>
        <p:spPr>
          <a:xfrm>
            <a:off x="278874" y="5550748"/>
            <a:ext cx="3255483" cy="570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7000" b="0" i="0" u="none" strike="noStrike" kern="1200" cap="none" spc="0" normalizeH="0" baseline="0" noProof="0">
                <a:ln>
                  <a:noFill/>
                </a:ln>
                <a:solidFill>
                  <a:srgbClr val="FFDED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4</a:t>
            </a:r>
            <a:r>
              <a:rPr kumimoji="0" lang="hu-HU" sz="8000" b="0" i="0" u="none" strike="noStrike" kern="1200" cap="none" spc="0" normalizeH="0" baseline="0" noProof="0">
                <a:ln>
                  <a:noFill/>
                </a:ln>
                <a:solidFill>
                  <a:srgbClr val="FFDED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9D50A67E-3F88-344E-BD3B-DC08696F42EC}"/>
              </a:ext>
            </a:extLst>
          </p:cNvPr>
          <p:cNvSpPr txBox="1"/>
          <p:nvPr/>
        </p:nvSpPr>
        <p:spPr>
          <a:xfrm>
            <a:off x="6108311" y="5406262"/>
            <a:ext cx="2147428" cy="703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6000" b="0" i="0" u="none" strike="noStrike" kern="1200" cap="none" spc="0" normalizeH="0" baseline="0" noProof="0">
                <a:ln>
                  <a:noFill/>
                </a:ln>
                <a:solidFill>
                  <a:srgbClr val="FFDED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270</a:t>
            </a:r>
          </a:p>
        </p:txBody>
      </p:sp>
      <p:sp>
        <p:nvSpPr>
          <p:cNvPr id="24" name="Szövegdoboz 23">
            <a:extLst>
              <a:ext uri="{FF2B5EF4-FFF2-40B4-BE49-F238E27FC236}">
                <a16:creationId xmlns:a16="http://schemas.microsoft.com/office/drawing/2014/main" id="{0B07A286-B024-DD75-4631-DEEDF18CAD60}"/>
              </a:ext>
            </a:extLst>
          </p:cNvPr>
          <p:cNvSpPr txBox="1"/>
          <p:nvPr/>
        </p:nvSpPr>
        <p:spPr>
          <a:xfrm>
            <a:off x="290932" y="6000297"/>
            <a:ext cx="1499663" cy="77213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DED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campuses</a:t>
            </a:r>
          </a:p>
          <a:p>
            <a:pPr marL="0" marR="0" lvl="0" indent="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0" i="0" u="none" strike="noStrike" kern="1200" cap="none" spc="0" normalizeH="0" baseline="0" noProof="0">
              <a:ln>
                <a:noFill/>
              </a:ln>
              <a:solidFill>
                <a:srgbClr val="FFDED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5" name="Szövegdoboz 24">
            <a:extLst>
              <a:ext uri="{FF2B5EF4-FFF2-40B4-BE49-F238E27FC236}">
                <a16:creationId xmlns:a16="http://schemas.microsoft.com/office/drawing/2014/main" id="{9E9358CC-AD34-9B06-7B5C-E667D4E26CFA}"/>
              </a:ext>
            </a:extLst>
          </p:cNvPr>
          <p:cNvSpPr txBox="1"/>
          <p:nvPr/>
        </p:nvSpPr>
        <p:spPr>
          <a:xfrm>
            <a:off x="290932" y="2135078"/>
            <a:ext cx="32554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>
                <a:ln>
                  <a:noFill/>
                </a:ln>
                <a:solidFill>
                  <a:srgbClr val="FFDED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8 500</a:t>
            </a:r>
          </a:p>
        </p:txBody>
      </p:sp>
      <p:sp>
        <p:nvSpPr>
          <p:cNvPr id="26" name="Szövegdoboz 25">
            <a:extLst>
              <a:ext uri="{FF2B5EF4-FFF2-40B4-BE49-F238E27FC236}">
                <a16:creationId xmlns:a16="http://schemas.microsoft.com/office/drawing/2014/main" id="{2BCA5752-DF90-D65F-D0B9-C75730261BF7}"/>
              </a:ext>
            </a:extLst>
          </p:cNvPr>
          <p:cNvSpPr txBox="1"/>
          <p:nvPr/>
        </p:nvSpPr>
        <p:spPr>
          <a:xfrm>
            <a:off x="290933" y="460770"/>
            <a:ext cx="5117090" cy="1389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>
                <a:ln>
                  <a:noFill/>
                </a:ln>
                <a:solidFill>
                  <a:srgbClr val="4105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Corvinus</a:t>
            </a:r>
          </a:p>
          <a:p>
            <a:pPr marL="0" marR="0" lvl="0" indent="0" algn="l" defTabSz="4572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500" b="0" i="0" u="none" strike="noStrike" kern="1200" cap="none" spc="0" normalizeH="0" baseline="0" noProof="0">
                <a:ln>
                  <a:noFill/>
                </a:ln>
                <a:solidFill>
                  <a:srgbClr val="4105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numbers</a:t>
            </a:r>
          </a:p>
        </p:txBody>
      </p:sp>
      <p:sp>
        <p:nvSpPr>
          <p:cNvPr id="27" name="Szövegdoboz 26">
            <a:extLst>
              <a:ext uri="{FF2B5EF4-FFF2-40B4-BE49-F238E27FC236}">
                <a16:creationId xmlns:a16="http://schemas.microsoft.com/office/drawing/2014/main" id="{7B888638-9ED7-59D0-05A3-9778739B19B8}"/>
              </a:ext>
            </a:extLst>
          </p:cNvPr>
          <p:cNvSpPr txBox="1"/>
          <p:nvPr/>
        </p:nvSpPr>
        <p:spPr>
          <a:xfrm>
            <a:off x="2566089" y="5555545"/>
            <a:ext cx="1493115" cy="540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7000" b="0" i="0" u="none" strike="noStrike" kern="1200" cap="none" spc="0" normalizeH="0" baseline="0" noProof="0">
                <a:ln>
                  <a:noFill/>
                </a:ln>
                <a:solidFill>
                  <a:srgbClr val="4105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4</a:t>
            </a:r>
            <a:r>
              <a:rPr kumimoji="0" lang="hu-HU" sz="7000" b="0" i="0" u="none" strike="noStrike" kern="1200" cap="none" spc="0" normalizeH="0" baseline="0" noProof="0">
                <a:ln>
                  <a:noFill/>
                </a:ln>
                <a:solidFill>
                  <a:srgbClr val="FFDED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45C71F5A-7AE7-BE2C-8B75-B9BF53FA6C96}"/>
              </a:ext>
            </a:extLst>
          </p:cNvPr>
          <p:cNvSpPr txBox="1"/>
          <p:nvPr/>
        </p:nvSpPr>
        <p:spPr>
          <a:xfrm>
            <a:off x="2603497" y="6000297"/>
            <a:ext cx="1296605" cy="772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4105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dorms</a:t>
            </a:r>
          </a:p>
          <a:p>
            <a:pPr marL="0" marR="0" lvl="0" indent="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0" i="0" u="none" strike="noStrike" kern="1200" cap="none" spc="0" normalizeH="0" baseline="0" noProof="0">
              <a:ln>
                <a:noFill/>
              </a:ln>
              <a:solidFill>
                <a:srgbClr val="4105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315711B2-9443-9D7E-1A33-5F3C4AF2A8C3}"/>
              </a:ext>
            </a:extLst>
          </p:cNvPr>
          <p:cNvSpPr txBox="1"/>
          <p:nvPr/>
        </p:nvSpPr>
        <p:spPr>
          <a:xfrm>
            <a:off x="317986" y="3014597"/>
            <a:ext cx="2253870" cy="386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DED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students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C45E265C-0A26-FC9D-C8CF-CA685E22F7D9}"/>
              </a:ext>
            </a:extLst>
          </p:cNvPr>
          <p:cNvSpPr txBox="1"/>
          <p:nvPr/>
        </p:nvSpPr>
        <p:spPr>
          <a:xfrm>
            <a:off x="3154153" y="3022136"/>
            <a:ext cx="2253870" cy="386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DED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faculty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6F9BF424-97D1-644A-1F22-2275D357DEC9}"/>
              </a:ext>
            </a:extLst>
          </p:cNvPr>
          <p:cNvSpPr txBox="1"/>
          <p:nvPr/>
        </p:nvSpPr>
        <p:spPr>
          <a:xfrm>
            <a:off x="6125995" y="6010177"/>
            <a:ext cx="2038607" cy="385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srgbClr val="FFDED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PhD </a:t>
            </a:r>
            <a:r>
              <a:rPr kumimoji="0" lang="hu-HU" sz="1800" b="0" i="0" u="none" strike="noStrike" kern="1200" cap="none" spc="0" normalizeH="0" baseline="0" noProof="0" err="1">
                <a:ln>
                  <a:noFill/>
                </a:ln>
                <a:solidFill>
                  <a:srgbClr val="FFDED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students</a:t>
            </a: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FFDED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BF7E7818-B754-6F9C-0597-04B6AE43C4F1}"/>
              </a:ext>
            </a:extLst>
          </p:cNvPr>
          <p:cNvSpPr txBox="1"/>
          <p:nvPr/>
        </p:nvSpPr>
        <p:spPr>
          <a:xfrm>
            <a:off x="8378086" y="6006315"/>
            <a:ext cx="3255483" cy="3852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4105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of alumni club member​s</a:t>
            </a:r>
          </a:p>
        </p:txBody>
      </p:sp>
      <p:sp>
        <p:nvSpPr>
          <p:cNvPr id="16" name="Téglalap 15">
            <a:extLst>
              <a:ext uri="{FF2B5EF4-FFF2-40B4-BE49-F238E27FC236}">
                <a16:creationId xmlns:a16="http://schemas.microsoft.com/office/drawing/2014/main" id="{38959066-8C14-5078-E484-D0AC2A08BF4D}"/>
              </a:ext>
            </a:extLst>
          </p:cNvPr>
          <p:cNvSpPr/>
          <p:nvPr/>
        </p:nvSpPr>
        <p:spPr>
          <a:xfrm>
            <a:off x="3673415" y="4462084"/>
            <a:ext cx="2173948" cy="2190842"/>
          </a:xfrm>
          <a:prstGeom prst="rect">
            <a:avLst/>
          </a:prstGeom>
          <a:solidFill>
            <a:srgbClr val="FF41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CDF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Szövegdoboz 28">
            <a:extLst>
              <a:ext uri="{FF2B5EF4-FFF2-40B4-BE49-F238E27FC236}">
                <a16:creationId xmlns:a16="http://schemas.microsoft.com/office/drawing/2014/main" id="{AFB7E44C-F98B-B871-253A-BBD38D1D9BE4}"/>
              </a:ext>
            </a:extLst>
          </p:cNvPr>
          <p:cNvSpPr txBox="1"/>
          <p:nvPr/>
        </p:nvSpPr>
        <p:spPr>
          <a:xfrm>
            <a:off x="3696763" y="5594508"/>
            <a:ext cx="3255483" cy="5109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6000" b="0" i="0" u="none" strike="noStrike" kern="1200" cap="none" spc="0" normalizeH="0" baseline="0" noProof="0" dirty="0">
                <a:ln>
                  <a:noFill/>
                </a:ln>
                <a:solidFill>
                  <a:srgbClr val="4105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475</a:t>
            </a:r>
            <a:r>
              <a:rPr kumimoji="0" lang="hu-HU" sz="6000" b="0" i="0" u="none" strike="noStrike" kern="1200" cap="none" spc="0" normalizeH="0" baseline="0" noProof="0" dirty="0">
                <a:ln>
                  <a:noFill/>
                </a:ln>
                <a:solidFill>
                  <a:srgbClr val="FFDED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</a:p>
        </p:txBody>
      </p:sp>
      <p:sp>
        <p:nvSpPr>
          <p:cNvPr id="30" name="Szövegdoboz 29">
            <a:extLst>
              <a:ext uri="{FF2B5EF4-FFF2-40B4-BE49-F238E27FC236}">
                <a16:creationId xmlns:a16="http://schemas.microsoft.com/office/drawing/2014/main" id="{C4413B12-02D1-AADE-D57B-4E48FAAD4870}"/>
              </a:ext>
            </a:extLst>
          </p:cNvPr>
          <p:cNvSpPr txBox="1"/>
          <p:nvPr/>
        </p:nvSpPr>
        <p:spPr>
          <a:xfrm>
            <a:off x="3719608" y="5996503"/>
            <a:ext cx="2231610" cy="770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700" b="0" i="0" u="none" strike="noStrike" kern="1200" cap="none" spc="0" normalizeH="0" baseline="0" noProof="0">
                <a:ln>
                  <a:noFill/>
                </a:ln>
                <a:solidFill>
                  <a:srgbClr val="4105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Q1, Q2 </a:t>
            </a:r>
            <a:r>
              <a:rPr kumimoji="0" lang="hu-HU" sz="1700" b="0" i="0" u="none" strike="noStrike" kern="1200" cap="none" spc="0" normalizeH="0" baseline="0" noProof="0" err="1">
                <a:ln>
                  <a:noFill/>
                </a:ln>
                <a:solidFill>
                  <a:srgbClr val="4105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Publications</a:t>
            </a:r>
            <a:endParaRPr kumimoji="0" lang="en-GB" sz="1700" b="0" i="0" u="none" strike="noStrike" kern="1200" cap="none" spc="0" normalizeH="0" baseline="0" noProof="0">
              <a:ln>
                <a:noFill/>
              </a:ln>
              <a:solidFill>
                <a:srgbClr val="4105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0" i="0" u="none" strike="noStrike" kern="1200" cap="none" spc="0" normalizeH="0" baseline="0" noProof="0">
              <a:ln>
                <a:noFill/>
              </a:ln>
              <a:solidFill>
                <a:srgbClr val="4105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237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27E430EF-33DE-60D1-557D-63F9B3A967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02063" y="-1996263"/>
            <a:ext cx="19304000" cy="10858500"/>
          </a:xfrm>
          <a:prstGeom prst="rect">
            <a:avLst/>
          </a:prstGeom>
        </p:spPr>
      </p:pic>
      <p:sp>
        <p:nvSpPr>
          <p:cNvPr id="9" name="Téglalap 8">
            <a:extLst>
              <a:ext uri="{FF2B5EF4-FFF2-40B4-BE49-F238E27FC236}">
                <a16:creationId xmlns:a16="http://schemas.microsoft.com/office/drawing/2014/main" id="{AD82D579-958A-3FE5-8789-C6E58CABDAAD}"/>
              </a:ext>
            </a:extLst>
          </p:cNvPr>
          <p:cNvSpPr/>
          <p:nvPr/>
        </p:nvSpPr>
        <p:spPr>
          <a:xfrm>
            <a:off x="-149098" y="-712213"/>
            <a:ext cx="11998072" cy="8290401"/>
          </a:xfrm>
          <a:prstGeom prst="rect">
            <a:avLst/>
          </a:prstGeom>
          <a:solidFill>
            <a:srgbClr val="410500">
              <a:alpha val="3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CDF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Szalagív 1">
            <a:extLst>
              <a:ext uri="{FF2B5EF4-FFF2-40B4-BE49-F238E27FC236}">
                <a16:creationId xmlns:a16="http://schemas.microsoft.com/office/drawing/2014/main" id="{A7169F4B-0978-550D-6B8C-29D530CC9204}"/>
              </a:ext>
            </a:extLst>
          </p:cNvPr>
          <p:cNvSpPr/>
          <p:nvPr/>
        </p:nvSpPr>
        <p:spPr>
          <a:xfrm>
            <a:off x="3234645" y="288125"/>
            <a:ext cx="5230584" cy="5269619"/>
          </a:xfrm>
          <a:prstGeom prst="blockArc">
            <a:avLst>
              <a:gd name="adj1" fmla="val 10816045"/>
              <a:gd name="adj2" fmla="val 2022"/>
              <a:gd name="adj3" fmla="val 4161"/>
            </a:avLst>
          </a:prstGeom>
          <a:solidFill>
            <a:srgbClr val="FF41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0023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29B6192A-2927-E045-3641-3FA9C426D0CE}"/>
              </a:ext>
            </a:extLst>
          </p:cNvPr>
          <p:cNvSpPr/>
          <p:nvPr/>
        </p:nvSpPr>
        <p:spPr>
          <a:xfrm>
            <a:off x="3234645" y="5988640"/>
            <a:ext cx="5230584" cy="212655"/>
          </a:xfrm>
          <a:prstGeom prst="rect">
            <a:avLst/>
          </a:prstGeom>
          <a:solidFill>
            <a:srgbClr val="FF4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CDF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4572A28B-2214-F0B0-76CC-318CBC2345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814406" y="738188"/>
            <a:ext cx="19304000" cy="6840000"/>
          </a:xfrm>
          <a:prstGeom prst="rect">
            <a:avLst/>
          </a:prstGeom>
        </p:spPr>
      </p:pic>
      <p:sp>
        <p:nvSpPr>
          <p:cNvPr id="15" name="Szövegdoboz 14">
            <a:extLst>
              <a:ext uri="{FF2B5EF4-FFF2-40B4-BE49-F238E27FC236}">
                <a16:creationId xmlns:a16="http://schemas.microsoft.com/office/drawing/2014/main" id="{195568D5-ED04-9A65-5E0B-3414415851C6}"/>
              </a:ext>
            </a:extLst>
          </p:cNvPr>
          <p:cNvSpPr txBox="1"/>
          <p:nvPr/>
        </p:nvSpPr>
        <p:spPr>
          <a:xfrm>
            <a:off x="3234645" y="3920250"/>
            <a:ext cx="5595517" cy="1374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6000" b="0" i="0" u="none" strike="noStrike" kern="1200" cap="none" spc="0" normalizeH="0" baseline="0" noProof="0">
                <a:ln>
                  <a:noFill/>
                </a:ln>
                <a:solidFill>
                  <a:srgbClr val="FFDED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Most </a:t>
            </a:r>
            <a:r>
              <a:rPr kumimoji="0" lang="hu-HU" sz="6000" b="0" i="0" u="none" strike="noStrike" kern="1200" cap="none" spc="0" normalizeH="0" baseline="0" noProof="0" err="1">
                <a:ln>
                  <a:noFill/>
                </a:ln>
                <a:solidFill>
                  <a:srgbClr val="FFDED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talented</a:t>
            </a:r>
            <a:endParaRPr kumimoji="0" lang="hu-HU" sz="6000" b="0" i="0" u="none" strike="noStrike" kern="1200" cap="none" spc="0" normalizeH="0" baseline="0" noProof="0">
              <a:ln>
                <a:noFill/>
              </a:ln>
              <a:solidFill>
                <a:srgbClr val="FFDED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5500" b="0" i="0" u="none" strike="noStrike" kern="1200" cap="none" spc="0" normalizeH="0" baseline="0" noProof="0" err="1">
                <a:ln>
                  <a:noFill/>
                </a:ln>
                <a:solidFill>
                  <a:srgbClr val="FFDED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students</a:t>
            </a:r>
            <a:endParaRPr kumimoji="0" lang="hu-HU" sz="5500" b="0" i="0" u="none" strike="noStrike" kern="1200" cap="none" spc="0" normalizeH="0" baseline="0" noProof="0">
              <a:ln>
                <a:noFill/>
              </a:ln>
              <a:solidFill>
                <a:srgbClr val="FFDED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576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0FADCBC9-3D09-D919-C33C-F46A23389963}"/>
              </a:ext>
            </a:extLst>
          </p:cNvPr>
          <p:cNvSpPr txBox="1"/>
          <p:nvPr/>
        </p:nvSpPr>
        <p:spPr>
          <a:xfrm>
            <a:off x="290933" y="460770"/>
            <a:ext cx="5117090" cy="1389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6000" b="0" i="0" u="none" strike="noStrike" kern="1200" cap="none" spc="0" normalizeH="0" baseline="0" noProof="0" err="1">
                <a:ln>
                  <a:noFill/>
                </a:ln>
                <a:solidFill>
                  <a:srgbClr val="4105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Programmes</a:t>
            </a:r>
            <a:endParaRPr kumimoji="0" lang="hu-HU" sz="6000" b="0" i="0" u="none" strike="noStrike" kern="1200" cap="none" spc="0" normalizeH="0" baseline="0" noProof="0">
              <a:ln>
                <a:noFill/>
              </a:ln>
              <a:solidFill>
                <a:srgbClr val="41050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5500" b="0" i="0" u="none" strike="noStrike" kern="1200" cap="none" spc="0" normalizeH="0" baseline="0" noProof="0">
              <a:ln>
                <a:noFill/>
              </a:ln>
              <a:solidFill>
                <a:srgbClr val="4105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BE1A26CA-32C1-8FF9-183A-5BEA2E86913B}"/>
              </a:ext>
            </a:extLst>
          </p:cNvPr>
          <p:cNvSpPr txBox="1"/>
          <p:nvPr/>
        </p:nvSpPr>
        <p:spPr>
          <a:xfrm>
            <a:off x="2264845" y="4634899"/>
            <a:ext cx="21653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4105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 programmes in English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105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​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105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4105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 programme in Hungarian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105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​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105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4105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 programmes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4105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 both languages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105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​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105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A41EF993-75E8-5B92-264C-1A7A369A5822}"/>
              </a:ext>
            </a:extLst>
          </p:cNvPr>
          <p:cNvSpPr txBox="1"/>
          <p:nvPr/>
        </p:nvSpPr>
        <p:spPr>
          <a:xfrm>
            <a:off x="4387238" y="3929509"/>
            <a:ext cx="2204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4132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Master’s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4132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programmes​</a:t>
            </a: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FF4132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999D03C8-26FC-690D-0C9C-2B246416939F}"/>
              </a:ext>
            </a:extLst>
          </p:cNvPr>
          <p:cNvSpPr txBox="1"/>
          <p:nvPr/>
        </p:nvSpPr>
        <p:spPr>
          <a:xfrm>
            <a:off x="4402829" y="4634826"/>
            <a:ext cx="21200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4105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srgbClr val="4105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4105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programmes in English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4105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​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105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​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105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4105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 programmes in Hungarian</a:t>
            </a: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srgbClr val="4105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srgbClr val="4105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srgbClr val="4105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MBA programme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105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​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105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1CABEB6D-01AB-1477-128D-D4F46CE477A8}"/>
              </a:ext>
            </a:extLst>
          </p:cNvPr>
          <p:cNvSpPr txBox="1"/>
          <p:nvPr/>
        </p:nvSpPr>
        <p:spPr>
          <a:xfrm>
            <a:off x="7068145" y="3929508"/>
            <a:ext cx="2204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4132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Postgraduate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4132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programmes​</a:t>
            </a: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FF4132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837B2FCB-075C-57F9-45D8-6CF505A9ECFB}"/>
              </a:ext>
            </a:extLst>
          </p:cNvPr>
          <p:cNvSpPr txBox="1"/>
          <p:nvPr/>
        </p:nvSpPr>
        <p:spPr>
          <a:xfrm>
            <a:off x="7087540" y="4647829"/>
            <a:ext cx="2204561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srgbClr val="4105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4105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programmes in English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4105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​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105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​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4105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 programmes in </a:t>
            </a: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4105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Hungarian​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4105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​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105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4105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 programme in both languages​</a:t>
            </a: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srgbClr val="4105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srgbClr val="4105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err="1">
                <a:ln>
                  <a:noFill/>
                </a:ln>
                <a:solidFill>
                  <a:srgbClr val="4105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Executive</a:t>
            </a:r>
            <a:r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srgbClr val="4105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MBA </a:t>
            </a:r>
            <a:r>
              <a:rPr kumimoji="0" lang="hu-HU" sz="1200" b="0" i="0" u="none" strike="noStrike" kern="1200" cap="none" spc="0" normalizeH="0" baseline="0" noProof="0" err="1">
                <a:ln>
                  <a:noFill/>
                </a:ln>
                <a:solidFill>
                  <a:srgbClr val="4105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programme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105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A29DF890-FF7A-BB92-E91C-DE448479B8BC}"/>
              </a:ext>
            </a:extLst>
          </p:cNvPr>
          <p:cNvSpPr txBox="1"/>
          <p:nvPr/>
        </p:nvSpPr>
        <p:spPr>
          <a:xfrm>
            <a:off x="9261019" y="3941257"/>
            <a:ext cx="2204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srgbClr val="FF4132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Executive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4132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4132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programmes​</a:t>
            </a: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FF4132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5598C2E3-EFBE-9DAB-908E-3C6A2A11EE34}"/>
              </a:ext>
            </a:extLst>
          </p:cNvPr>
          <p:cNvSpPr txBox="1"/>
          <p:nvPr/>
        </p:nvSpPr>
        <p:spPr>
          <a:xfrm>
            <a:off x="9261019" y="4646646"/>
            <a:ext cx="22045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4105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 programmes in English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4105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​​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4105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4105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28 programmes in Hungarian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4105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4105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Company specific programmes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4105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A83D6805-5C48-8B5A-874D-B96EAFE0DE0F}"/>
              </a:ext>
            </a:extLst>
          </p:cNvPr>
          <p:cNvSpPr txBox="1"/>
          <p:nvPr/>
        </p:nvSpPr>
        <p:spPr>
          <a:xfrm>
            <a:off x="2264845" y="3929510"/>
            <a:ext cx="2165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4132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Bachelor’s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4132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programmes​</a:t>
            </a: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FF4132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5" name="Téglalap 24">
            <a:extLst>
              <a:ext uri="{FF2B5EF4-FFF2-40B4-BE49-F238E27FC236}">
                <a16:creationId xmlns:a16="http://schemas.microsoft.com/office/drawing/2014/main" id="{41BDAE77-9BAD-C29E-EA93-AA29E9DEE697}"/>
              </a:ext>
            </a:extLst>
          </p:cNvPr>
          <p:cNvSpPr/>
          <p:nvPr userDrawn="1"/>
        </p:nvSpPr>
        <p:spPr>
          <a:xfrm>
            <a:off x="2377614" y="3721369"/>
            <a:ext cx="1739899" cy="69093"/>
          </a:xfrm>
          <a:prstGeom prst="rect">
            <a:avLst/>
          </a:prstGeom>
          <a:solidFill>
            <a:srgbClr val="FF4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CDF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Téglalap 27">
            <a:extLst>
              <a:ext uri="{FF2B5EF4-FFF2-40B4-BE49-F238E27FC236}">
                <a16:creationId xmlns:a16="http://schemas.microsoft.com/office/drawing/2014/main" id="{0C4F2045-A024-A0AC-041F-8FC64B7B0604}"/>
              </a:ext>
            </a:extLst>
          </p:cNvPr>
          <p:cNvSpPr/>
          <p:nvPr/>
        </p:nvSpPr>
        <p:spPr>
          <a:xfrm>
            <a:off x="4491742" y="3721369"/>
            <a:ext cx="1739899" cy="69093"/>
          </a:xfrm>
          <a:prstGeom prst="rect">
            <a:avLst/>
          </a:prstGeom>
          <a:solidFill>
            <a:srgbClr val="FF4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CDF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Téglalap 29">
            <a:extLst>
              <a:ext uri="{FF2B5EF4-FFF2-40B4-BE49-F238E27FC236}">
                <a16:creationId xmlns:a16="http://schemas.microsoft.com/office/drawing/2014/main" id="{CE6595F4-194C-2B82-CADD-721C1300A9EA}"/>
              </a:ext>
            </a:extLst>
          </p:cNvPr>
          <p:cNvSpPr/>
          <p:nvPr/>
        </p:nvSpPr>
        <p:spPr>
          <a:xfrm>
            <a:off x="7168401" y="3721369"/>
            <a:ext cx="1739899" cy="69093"/>
          </a:xfrm>
          <a:prstGeom prst="rect">
            <a:avLst/>
          </a:prstGeom>
          <a:solidFill>
            <a:srgbClr val="FF4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CDF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Téglalap 31">
            <a:extLst>
              <a:ext uri="{FF2B5EF4-FFF2-40B4-BE49-F238E27FC236}">
                <a16:creationId xmlns:a16="http://schemas.microsoft.com/office/drawing/2014/main" id="{4DE70B94-6E0B-DA0B-15FE-EABAE1E94C40}"/>
              </a:ext>
            </a:extLst>
          </p:cNvPr>
          <p:cNvSpPr/>
          <p:nvPr/>
        </p:nvSpPr>
        <p:spPr>
          <a:xfrm>
            <a:off x="9303965" y="3721369"/>
            <a:ext cx="1739899" cy="69093"/>
          </a:xfrm>
          <a:prstGeom prst="rect">
            <a:avLst/>
          </a:prstGeom>
          <a:solidFill>
            <a:srgbClr val="FF4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CDF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4" name="Kép 33">
            <a:extLst>
              <a:ext uri="{FF2B5EF4-FFF2-40B4-BE49-F238E27FC236}">
                <a16:creationId xmlns:a16="http://schemas.microsoft.com/office/drawing/2014/main" id="{85FD9341-DB2F-319E-B081-931343856E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022" y="5556683"/>
            <a:ext cx="1451874" cy="483958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19817F74-5EB2-B35A-A784-ECBCE6AD71B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7614" y="1577469"/>
            <a:ext cx="1739900" cy="1993900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8AA71743-4E20-B99C-D764-03F3910FDBA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1741" y="1577469"/>
            <a:ext cx="1739900" cy="1993900"/>
          </a:xfrm>
          <a:prstGeom prst="rect">
            <a:avLst/>
          </a:prstGeom>
        </p:spPr>
      </p:pic>
      <p:sp>
        <p:nvSpPr>
          <p:cNvPr id="20" name="Téglalap 19">
            <a:extLst>
              <a:ext uri="{FF2B5EF4-FFF2-40B4-BE49-F238E27FC236}">
                <a16:creationId xmlns:a16="http://schemas.microsoft.com/office/drawing/2014/main" id="{AD112089-F0A3-63AA-B2B8-9DD900AD742F}"/>
              </a:ext>
            </a:extLst>
          </p:cNvPr>
          <p:cNvSpPr/>
          <p:nvPr/>
        </p:nvSpPr>
        <p:spPr>
          <a:xfrm flipV="1">
            <a:off x="4485516" y="5627601"/>
            <a:ext cx="1746370" cy="21508"/>
          </a:xfrm>
          <a:prstGeom prst="rect">
            <a:avLst/>
          </a:prstGeom>
          <a:solidFill>
            <a:srgbClr val="FF4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CDF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églalap 20">
            <a:extLst>
              <a:ext uri="{FF2B5EF4-FFF2-40B4-BE49-F238E27FC236}">
                <a16:creationId xmlns:a16="http://schemas.microsoft.com/office/drawing/2014/main" id="{5D583DD7-D9EA-AF8C-D975-0BE2F253BD77}"/>
              </a:ext>
            </a:extLst>
          </p:cNvPr>
          <p:cNvSpPr/>
          <p:nvPr/>
        </p:nvSpPr>
        <p:spPr>
          <a:xfrm flipV="1">
            <a:off x="7168796" y="5828028"/>
            <a:ext cx="1746370" cy="21508"/>
          </a:xfrm>
          <a:prstGeom prst="rect">
            <a:avLst/>
          </a:prstGeom>
          <a:solidFill>
            <a:srgbClr val="FF4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CDF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Téglalap 21">
            <a:extLst>
              <a:ext uri="{FF2B5EF4-FFF2-40B4-BE49-F238E27FC236}">
                <a16:creationId xmlns:a16="http://schemas.microsoft.com/office/drawing/2014/main" id="{ABDCC866-30B9-936F-DE9E-56E1C39AAC01}"/>
              </a:ext>
            </a:extLst>
          </p:cNvPr>
          <p:cNvSpPr/>
          <p:nvPr/>
        </p:nvSpPr>
        <p:spPr>
          <a:xfrm flipV="1">
            <a:off x="7169321" y="6196555"/>
            <a:ext cx="1746370" cy="21508"/>
          </a:xfrm>
          <a:prstGeom prst="rect">
            <a:avLst/>
          </a:prstGeom>
          <a:solidFill>
            <a:srgbClr val="FF4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CDF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" name="Kép 22" descr="A képen Emberi arc, ruházat, személy, mosoly látható&#10;&#10;Lehet, hogy az AI által létrehozott tartalom helytelen.">
            <a:extLst>
              <a:ext uri="{FF2B5EF4-FFF2-40B4-BE49-F238E27FC236}">
                <a16:creationId xmlns:a16="http://schemas.microsoft.com/office/drawing/2014/main" id="{3E1A835F-18BB-6904-82EB-8FBFB4465C9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6267" y="1577206"/>
            <a:ext cx="1736510" cy="1996171"/>
          </a:xfrm>
          <a:prstGeom prst="rect">
            <a:avLst/>
          </a:prstGeom>
        </p:spPr>
      </p:pic>
      <p:pic>
        <p:nvPicPr>
          <p:cNvPr id="24" name="Kép 23" descr="A képen ruházat, Emberi arc, személy, Emberi szakáll látható&#10;&#10;Lehet, hogy az AI által létrehozott tartalom helytelen.">
            <a:extLst>
              <a:ext uri="{FF2B5EF4-FFF2-40B4-BE49-F238E27FC236}">
                <a16:creationId xmlns:a16="http://schemas.microsoft.com/office/drawing/2014/main" id="{D2F8631F-1F37-A045-0D51-A67A0300E58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7370" y="1580348"/>
            <a:ext cx="1742982" cy="1989700"/>
          </a:xfrm>
          <a:prstGeom prst="rect">
            <a:avLst/>
          </a:prstGeom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id="{3AA61BE7-F1A8-0672-0054-C27D08D8F645}"/>
              </a:ext>
            </a:extLst>
          </p:cNvPr>
          <p:cNvSpPr/>
          <p:nvPr/>
        </p:nvSpPr>
        <p:spPr>
          <a:xfrm flipV="1">
            <a:off x="9303965" y="5836221"/>
            <a:ext cx="1746370" cy="21508"/>
          </a:xfrm>
          <a:prstGeom prst="rect">
            <a:avLst/>
          </a:prstGeom>
          <a:solidFill>
            <a:srgbClr val="FF4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CDF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410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>
            <a:extLst>
              <a:ext uri="{FF2B5EF4-FFF2-40B4-BE49-F238E27FC236}">
                <a16:creationId xmlns:a16="http://schemas.microsoft.com/office/drawing/2014/main" id="{AEB575CA-8DBB-4644-5363-8D218697D902}"/>
              </a:ext>
            </a:extLst>
          </p:cNvPr>
          <p:cNvSpPr txBox="1"/>
          <p:nvPr/>
        </p:nvSpPr>
        <p:spPr>
          <a:xfrm>
            <a:off x="349791" y="2147335"/>
            <a:ext cx="153439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000" b="0" i="0" u="none" strike="noStrike" kern="1200" cap="none" spc="0" normalizeH="0" baseline="0" noProof="0" err="1">
                <a:ln>
                  <a:noFill/>
                </a:ln>
                <a:solidFill>
                  <a:srgbClr val="FF4132"/>
                </a:solidFill>
                <a:effectLst/>
                <a:uLnTx/>
                <a:uFillTx/>
                <a:latin typeface="Georgia"/>
                <a:ea typeface="+mn-ea"/>
                <a:cs typeface="Arial" panose="020B0604020202020204" pitchFamily="34" charset="0"/>
              </a:rPr>
              <a:t>Mission</a:t>
            </a:r>
            <a:endParaRPr kumimoji="0" lang="hu-HU" sz="3000" b="0" i="0" u="none" strike="noStrike" kern="1200" cap="none" spc="0" normalizeH="0" baseline="0" noProof="0">
              <a:ln>
                <a:noFill/>
              </a:ln>
              <a:solidFill>
                <a:srgbClr val="FF4132"/>
              </a:solidFill>
              <a:effectLst/>
              <a:uLnTx/>
              <a:uFillTx/>
              <a:latin typeface="Georgia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Ábra 7">
            <a:extLst>
              <a:ext uri="{FF2B5EF4-FFF2-40B4-BE49-F238E27FC236}">
                <a16:creationId xmlns:a16="http://schemas.microsoft.com/office/drawing/2014/main" id="{09D3B908-568C-EA76-731E-3A6B234C10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654" y="768686"/>
            <a:ext cx="1739900" cy="876300"/>
          </a:xfrm>
          <a:prstGeom prst="rect">
            <a:avLst/>
          </a:prstGeom>
        </p:spPr>
      </p:pic>
      <p:pic>
        <p:nvPicPr>
          <p:cNvPr id="10" name="Ábra 9">
            <a:extLst>
              <a:ext uri="{FF2B5EF4-FFF2-40B4-BE49-F238E27FC236}">
                <a16:creationId xmlns:a16="http://schemas.microsoft.com/office/drawing/2014/main" id="{4967A228-FF93-24BB-902B-4BCC1EB5F8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49938" y="3599201"/>
            <a:ext cx="1752600" cy="876300"/>
          </a:xfrm>
          <a:prstGeom prst="rect">
            <a:avLst/>
          </a:prstGeom>
        </p:spPr>
      </p:pic>
      <p:pic>
        <p:nvPicPr>
          <p:cNvPr id="11" name="Ábra 10">
            <a:extLst>
              <a:ext uri="{FF2B5EF4-FFF2-40B4-BE49-F238E27FC236}">
                <a16:creationId xmlns:a16="http://schemas.microsoft.com/office/drawing/2014/main" id="{1026CD19-EDBA-62B7-88A5-F99CC168EC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8900000">
            <a:off x="290778" y="1750419"/>
            <a:ext cx="535512" cy="535512"/>
          </a:xfrm>
          <a:prstGeom prst="rect">
            <a:avLst/>
          </a:prstGeom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F86A4659-1CD8-E565-B212-F6D61BEF35F5}"/>
              </a:ext>
            </a:extLst>
          </p:cNvPr>
          <p:cNvSpPr txBox="1"/>
          <p:nvPr/>
        </p:nvSpPr>
        <p:spPr>
          <a:xfrm>
            <a:off x="1961675" y="2162724"/>
            <a:ext cx="470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err="1">
                <a:ln>
                  <a:noFill/>
                </a:ln>
                <a:solidFill>
                  <a:srgbClr val="0023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Driven</a:t>
            </a:r>
            <a:r>
              <a:rPr kumimoji="0" lang="hu-HU" sz="1600" b="0" i="0" u="none" strike="noStrike" kern="1200" cap="none" spc="0" normalizeH="0" baseline="0" noProof="0">
                <a:ln>
                  <a:noFill/>
                </a:ln>
                <a:solidFill>
                  <a:srgbClr val="0023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hu-HU" sz="1600" b="0" i="0" u="none" strike="noStrike" kern="1200" cap="none" spc="0" normalizeH="0" baseline="0" noProof="0" err="1">
                <a:ln>
                  <a:noFill/>
                </a:ln>
                <a:solidFill>
                  <a:srgbClr val="0023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by</a:t>
            </a:r>
            <a:r>
              <a:rPr kumimoji="0" lang="hu-HU" sz="1600" b="0" i="0" u="none" strike="noStrike" kern="1200" cap="none" spc="0" normalizeH="0" baseline="0" noProof="0">
                <a:ln>
                  <a:noFill/>
                </a:ln>
                <a:solidFill>
                  <a:srgbClr val="0023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hu-HU" sz="1600" b="0" i="0" u="none" strike="noStrike" kern="1200" cap="none" spc="0" normalizeH="0" baseline="0" noProof="0" err="1">
                <a:ln>
                  <a:noFill/>
                </a:ln>
                <a:solidFill>
                  <a:srgbClr val="0023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curiosity</a:t>
            </a:r>
            <a:r>
              <a:rPr kumimoji="0" lang="hu-HU" sz="1600" b="0" i="0" u="none" strike="noStrike" kern="1200" cap="none" spc="0" normalizeH="0" baseline="0" noProof="0">
                <a:ln>
                  <a:noFill/>
                </a:ln>
                <a:solidFill>
                  <a:srgbClr val="0023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hu-HU" sz="1600" b="0" i="0" u="none" strike="noStrike" kern="1200" cap="none" spc="0" normalizeH="0" baseline="0" noProof="0" err="1">
                <a:ln>
                  <a:noFill/>
                </a:ln>
                <a:solidFill>
                  <a:srgbClr val="0023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</a:t>
            </a:r>
            <a:r>
              <a:rPr kumimoji="0" lang="hu-HU" sz="1600" b="0" i="0" u="none" strike="noStrike" kern="1200" cap="none" spc="0" normalizeH="0" baseline="0" noProof="0">
                <a:ln>
                  <a:noFill/>
                </a:ln>
                <a:solidFill>
                  <a:srgbClr val="0023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hu-HU" sz="1600" b="0" i="0" u="none" strike="noStrike" kern="1200" cap="none" spc="0" normalizeH="0" baseline="0" noProof="0" err="1">
                <a:ln>
                  <a:noFill/>
                </a:ln>
                <a:solidFill>
                  <a:srgbClr val="0023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thrive</a:t>
            </a:r>
            <a:r>
              <a:rPr kumimoji="0" lang="hu-HU" sz="1600" b="0" i="0" u="none" strike="noStrike" kern="1200" cap="none" spc="0" normalizeH="0" baseline="0" noProof="0">
                <a:ln>
                  <a:noFill/>
                </a:ln>
                <a:solidFill>
                  <a:srgbClr val="0023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hu-HU" sz="1600" b="0" i="0" u="none" strike="noStrike" kern="1200" cap="none" spc="0" normalizeH="0" baseline="0" noProof="0" err="1">
                <a:ln>
                  <a:noFill/>
                </a:ln>
                <a:solidFill>
                  <a:srgbClr val="0023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</a:t>
            </a:r>
            <a:r>
              <a:rPr kumimoji="0" lang="hu-HU" sz="1600" b="0" i="0" u="none" strike="noStrike" kern="1200" cap="none" spc="0" normalizeH="0" baseline="0" noProof="0">
                <a:ln>
                  <a:noFill/>
                </a:ln>
                <a:solidFill>
                  <a:srgbClr val="0023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</a:t>
            </a:r>
            <a:r>
              <a:rPr kumimoji="0" lang="hu-HU" sz="1600" b="0" i="0" u="none" strike="noStrike" kern="1200" cap="none" spc="0" normalizeH="0" baseline="0" noProof="0" err="1">
                <a:ln>
                  <a:noFill/>
                </a:ln>
                <a:solidFill>
                  <a:srgbClr val="0023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community</a:t>
            </a:r>
            <a:r>
              <a:rPr kumimoji="0" lang="hu-HU" sz="1600" b="0" i="0" u="none" strike="noStrike" kern="1200" cap="none" spc="0" normalizeH="0" baseline="0" noProof="0">
                <a:ln>
                  <a:noFill/>
                </a:ln>
                <a:solidFill>
                  <a:srgbClr val="0023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>
                <a:ln>
                  <a:noFill/>
                </a:ln>
                <a:solidFill>
                  <a:srgbClr val="0023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 </a:t>
            </a:r>
            <a:r>
              <a:rPr kumimoji="0" lang="hu-HU" sz="1600" b="0" i="0" u="none" strike="noStrike" kern="1200" cap="none" spc="0" normalizeH="0" baseline="0" noProof="0" err="1">
                <a:ln>
                  <a:noFill/>
                </a:ln>
                <a:solidFill>
                  <a:srgbClr val="0023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research</a:t>
            </a:r>
            <a:r>
              <a:rPr kumimoji="0" lang="hu-HU" sz="1600" b="0" i="0" u="none" strike="noStrike" kern="1200" cap="none" spc="0" normalizeH="0" baseline="0" noProof="0">
                <a:ln>
                  <a:noFill/>
                </a:ln>
                <a:solidFill>
                  <a:srgbClr val="0023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</a:t>
            </a:r>
            <a:r>
              <a:rPr kumimoji="0" lang="hu-HU" sz="1600" b="0" i="0" u="none" strike="noStrike" kern="1200" cap="none" spc="0" normalizeH="0" baseline="0" noProof="0" err="1">
                <a:ln>
                  <a:noFill/>
                </a:ln>
                <a:solidFill>
                  <a:srgbClr val="0023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learning</a:t>
            </a:r>
            <a:r>
              <a:rPr kumimoji="0" lang="hu-HU" sz="1600" b="0" i="0" u="none" strike="noStrike" kern="1200" cap="none" spc="0" normalizeH="0" baseline="0" noProof="0">
                <a:ln>
                  <a:noFill/>
                </a:ln>
                <a:solidFill>
                  <a:srgbClr val="0023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business, </a:t>
            </a:r>
            <a:r>
              <a:rPr kumimoji="0" lang="hu-HU" sz="1600" b="0" i="0" u="none" strike="noStrike" kern="1200" cap="none" spc="0" normalizeH="0" baseline="0" noProof="0" err="1">
                <a:ln>
                  <a:noFill/>
                </a:ln>
                <a:solidFill>
                  <a:srgbClr val="0023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economics</a:t>
            </a:r>
            <a:r>
              <a:rPr kumimoji="0" lang="hu-HU" sz="1600" b="0" i="0" u="none" strike="noStrike" kern="1200" cap="none" spc="0" normalizeH="0" baseline="0" noProof="0">
                <a:ln>
                  <a:noFill/>
                </a:ln>
                <a:solidFill>
                  <a:srgbClr val="0023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</a:t>
            </a:r>
            <a:r>
              <a:rPr kumimoji="0" lang="hu-HU" sz="1600" b="0" i="0" u="none" strike="noStrike" kern="1200" cap="none" spc="0" normalizeH="0" baseline="0" noProof="0" err="1">
                <a:ln>
                  <a:noFill/>
                </a:ln>
                <a:solidFill>
                  <a:srgbClr val="0023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social</a:t>
            </a:r>
            <a:r>
              <a:rPr kumimoji="0" lang="hu-HU" sz="1600" b="0" i="0" u="none" strike="noStrike" kern="1200" cap="none" spc="0" normalizeH="0" baseline="0" noProof="0">
                <a:ln>
                  <a:noFill/>
                </a:ln>
                <a:solidFill>
                  <a:srgbClr val="0023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hu-HU" sz="1600" b="0" i="0" u="none" strike="noStrike" kern="1200" cap="none" spc="0" normalizeH="0" baseline="0" noProof="0" err="1">
                <a:ln>
                  <a:noFill/>
                </a:ln>
                <a:solidFill>
                  <a:srgbClr val="0023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sciences</a:t>
            </a:r>
            <a:r>
              <a:rPr kumimoji="0" lang="hu-HU" sz="1600" b="0" i="0" u="none" strike="noStrike" kern="1200" cap="none" spc="0" normalizeH="0" baseline="0" noProof="0">
                <a:ln>
                  <a:noFill/>
                </a:ln>
                <a:solidFill>
                  <a:srgbClr val="0023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hu-HU" sz="1600" b="0" i="0" u="none" strike="noStrike" kern="1200" cap="none" spc="0" normalizeH="0" baseline="0" noProof="0" err="1">
                <a:ln>
                  <a:noFill/>
                </a:ln>
                <a:solidFill>
                  <a:srgbClr val="0023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educating</a:t>
            </a:r>
            <a:r>
              <a:rPr kumimoji="0" lang="hu-HU" sz="1600" b="0" i="0" u="none" strike="noStrike" kern="1200" cap="none" spc="0" normalizeH="0" baseline="0" noProof="0">
                <a:ln>
                  <a:noFill/>
                </a:ln>
                <a:solidFill>
                  <a:srgbClr val="0023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hu-HU" sz="1600" b="0" i="0" u="none" strike="noStrike" kern="1200" cap="none" spc="0" normalizeH="0" baseline="0" noProof="0" err="1">
                <a:ln>
                  <a:noFill/>
                </a:ln>
                <a:solidFill>
                  <a:srgbClr val="0023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responsible</a:t>
            </a:r>
            <a:r>
              <a:rPr kumimoji="0" lang="hu-HU" sz="1600" b="0" i="0" u="none" strike="noStrike" kern="1200" cap="none" spc="0" normalizeH="0" baseline="0" noProof="0">
                <a:ln>
                  <a:noFill/>
                </a:ln>
                <a:solidFill>
                  <a:srgbClr val="0023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hu-HU" sz="1600" b="0" i="0" u="none" strike="noStrike" kern="1200" cap="none" spc="0" normalizeH="0" baseline="0" noProof="0" err="1">
                <a:ln>
                  <a:noFill/>
                </a:ln>
                <a:solidFill>
                  <a:srgbClr val="0023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thinkers</a:t>
            </a:r>
            <a:r>
              <a:rPr kumimoji="0" lang="hu-HU" sz="1600" b="0" i="0" u="none" strike="noStrike" kern="1200" cap="none" spc="0" normalizeH="0" baseline="0" noProof="0">
                <a:ln>
                  <a:noFill/>
                </a:ln>
                <a:solidFill>
                  <a:srgbClr val="0023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hu-HU" sz="1600" b="0" i="0" u="none" strike="noStrike" kern="1200" cap="none" spc="0" normalizeH="0" baseline="0" noProof="0" err="1">
                <a:ln>
                  <a:noFill/>
                </a:ln>
                <a:solidFill>
                  <a:srgbClr val="0023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empowering</a:t>
            </a:r>
            <a:r>
              <a:rPr kumimoji="0" lang="hu-HU" sz="1600" b="0" i="0" u="none" strike="noStrike" kern="1200" cap="none" spc="0" normalizeH="0" baseline="0" noProof="0">
                <a:ln>
                  <a:noFill/>
                </a:ln>
                <a:solidFill>
                  <a:srgbClr val="0023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hu-HU" sz="1600" b="0" i="0" u="none" strike="noStrike" kern="1200" cap="none" spc="0" normalizeH="0" baseline="0" noProof="0" err="1">
                <a:ln>
                  <a:noFill/>
                </a:ln>
                <a:solidFill>
                  <a:srgbClr val="0023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forward-looking</a:t>
            </a:r>
            <a:r>
              <a:rPr kumimoji="0" lang="hu-HU" sz="1600" b="0" i="0" u="none" strike="noStrike" kern="1200" cap="none" spc="0" normalizeH="0" baseline="0" noProof="0">
                <a:ln>
                  <a:noFill/>
                </a:ln>
                <a:solidFill>
                  <a:srgbClr val="0023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hu-HU" sz="1600" b="0" i="0" u="none" strike="noStrike" kern="1200" cap="none" spc="0" normalizeH="0" baseline="0" noProof="0" err="1">
                <a:ln>
                  <a:noFill/>
                </a:ln>
                <a:solidFill>
                  <a:srgbClr val="0023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leaders</a:t>
            </a:r>
            <a:r>
              <a:rPr kumimoji="0" lang="hu-HU" sz="1600" b="0" i="0" u="none" strike="noStrike" kern="1200" cap="none" spc="0" normalizeH="0" baseline="0" noProof="0">
                <a:ln>
                  <a:noFill/>
                </a:ln>
                <a:solidFill>
                  <a:srgbClr val="0023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9AFB6231-77D3-E6FF-6D32-39802C59011E}"/>
              </a:ext>
            </a:extLst>
          </p:cNvPr>
          <p:cNvSpPr txBox="1"/>
          <p:nvPr/>
        </p:nvSpPr>
        <p:spPr>
          <a:xfrm>
            <a:off x="5756825" y="5011405"/>
            <a:ext cx="12666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000" b="0" i="0" u="none" strike="noStrike" kern="1200" cap="none" spc="0" normalizeH="0" baseline="0" noProof="0">
                <a:ln>
                  <a:noFill/>
                </a:ln>
                <a:solidFill>
                  <a:srgbClr val="FF4132"/>
                </a:solidFill>
                <a:effectLst/>
                <a:uLnTx/>
                <a:uFillTx/>
                <a:latin typeface="Georgia"/>
                <a:ea typeface="+mn-ea"/>
                <a:cs typeface="Arial" panose="020B0604020202020204" pitchFamily="34" charset="0"/>
              </a:rPr>
              <a:t>Vision</a:t>
            </a:r>
          </a:p>
        </p:txBody>
      </p:sp>
      <p:pic>
        <p:nvPicPr>
          <p:cNvPr id="14" name="Ábra 13">
            <a:extLst>
              <a:ext uri="{FF2B5EF4-FFF2-40B4-BE49-F238E27FC236}">
                <a16:creationId xmlns:a16="http://schemas.microsoft.com/office/drawing/2014/main" id="{9806CB5A-50E2-C952-E867-238B4C768B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8900000">
            <a:off x="5697812" y="4614489"/>
            <a:ext cx="535512" cy="535512"/>
          </a:xfrm>
          <a:prstGeom prst="rect">
            <a:avLst/>
          </a:prstGeom>
        </p:spPr>
      </p:pic>
      <p:sp>
        <p:nvSpPr>
          <p:cNvPr id="15" name="Szövegdoboz 14">
            <a:extLst>
              <a:ext uri="{FF2B5EF4-FFF2-40B4-BE49-F238E27FC236}">
                <a16:creationId xmlns:a16="http://schemas.microsoft.com/office/drawing/2014/main" id="{0947D6AD-597D-A452-CF76-9805B2E2F113}"/>
              </a:ext>
            </a:extLst>
          </p:cNvPr>
          <p:cNvSpPr txBox="1"/>
          <p:nvPr/>
        </p:nvSpPr>
        <p:spPr>
          <a:xfrm>
            <a:off x="7404424" y="5053118"/>
            <a:ext cx="38975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err="1">
                <a:ln>
                  <a:noFill/>
                </a:ln>
                <a:solidFill>
                  <a:srgbClr val="0023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</a:t>
            </a:r>
            <a:r>
              <a:rPr kumimoji="0" lang="hu-HU" sz="1600" b="0" i="0" u="none" strike="noStrike" kern="1200" cap="none" spc="0" normalizeH="0" baseline="0" noProof="0">
                <a:ln>
                  <a:noFill/>
                </a:ln>
                <a:solidFill>
                  <a:srgbClr val="0023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</a:t>
            </a:r>
            <a:r>
              <a:rPr kumimoji="0" lang="hu-HU" sz="1600" b="0" i="0" u="none" strike="noStrike" kern="1200" cap="none" spc="0" normalizeH="0" baseline="0" noProof="0" err="1">
                <a:ln>
                  <a:noFill/>
                </a:ln>
                <a:solidFill>
                  <a:srgbClr val="0023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historic</a:t>
            </a:r>
            <a:r>
              <a:rPr kumimoji="0" lang="hu-HU" sz="1600" b="0" i="0" u="none" strike="noStrike" kern="1200" cap="none" spc="0" normalizeH="0" baseline="0" noProof="0">
                <a:ln>
                  <a:noFill/>
                </a:ln>
                <a:solidFill>
                  <a:srgbClr val="0023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hu-HU" sz="1600" b="0" i="0" u="none" strike="noStrike" kern="1200" cap="none" spc="0" normalizeH="0" baseline="0" noProof="0" err="1">
                <a:ln>
                  <a:noFill/>
                </a:ln>
                <a:solidFill>
                  <a:srgbClr val="0023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national</a:t>
            </a:r>
            <a:r>
              <a:rPr kumimoji="0" lang="hu-HU" sz="1600" b="0" i="0" u="none" strike="noStrike" kern="1200" cap="none" spc="0" normalizeH="0" baseline="0" noProof="0">
                <a:ln>
                  <a:noFill/>
                </a:ln>
                <a:solidFill>
                  <a:srgbClr val="0023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hu-HU" sz="1600" b="0" i="0" u="none" strike="noStrike" kern="1200" cap="none" spc="0" normalizeH="0" baseline="0" noProof="0" err="1">
                <a:ln>
                  <a:noFill/>
                </a:ln>
                <a:solidFill>
                  <a:srgbClr val="0023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champion</a:t>
            </a:r>
            <a:r>
              <a:rPr kumimoji="0" lang="hu-HU" sz="1600" b="0" i="0" u="none" strike="noStrike" kern="1200" cap="none" spc="0" normalizeH="0" baseline="0" noProof="0">
                <a:ln>
                  <a:noFill/>
                </a:ln>
                <a:solidFill>
                  <a:srgbClr val="0023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hu-HU" sz="1600" b="0" i="0" u="none" strike="noStrike" kern="1200" cap="none" spc="0" normalizeH="0" baseline="0" noProof="0" err="1">
                <a:ln>
                  <a:noFill/>
                </a:ln>
                <a:solidFill>
                  <a:srgbClr val="0023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</a:t>
            </a:r>
            <a:r>
              <a:rPr kumimoji="0" lang="hu-HU" sz="1600" b="0" i="0" u="none" strike="noStrike" kern="1200" cap="none" spc="0" normalizeH="0" baseline="0" noProof="0">
                <a:ln>
                  <a:noFill/>
                </a:ln>
                <a:solidFill>
                  <a:srgbClr val="0023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err="1">
                <a:ln>
                  <a:noFill/>
                </a:ln>
                <a:solidFill>
                  <a:srgbClr val="0023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aim</a:t>
            </a:r>
            <a:r>
              <a:rPr kumimoji="0" lang="hu-HU" sz="1600" b="0" i="0" u="none" strike="noStrike" kern="1200" cap="none" spc="0" normalizeH="0" baseline="0" noProof="0">
                <a:ln>
                  <a:noFill/>
                </a:ln>
                <a:solidFill>
                  <a:srgbClr val="0023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hu-HU" sz="1600" b="0" i="0" u="none" strike="noStrike" kern="1200" cap="none" spc="0" normalizeH="0" baseline="0" noProof="0" err="1">
                <a:ln>
                  <a:noFill/>
                </a:ln>
                <a:solidFill>
                  <a:srgbClr val="0023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</a:t>
            </a:r>
            <a:r>
              <a:rPr kumimoji="0" lang="hu-HU" sz="1600" b="0" i="0" u="none" strike="noStrike" kern="1200" cap="none" spc="0" normalizeH="0" baseline="0" noProof="0">
                <a:ln>
                  <a:noFill/>
                </a:ln>
                <a:solidFill>
                  <a:srgbClr val="0023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be an </a:t>
            </a:r>
            <a:r>
              <a:rPr kumimoji="0" lang="hu-HU" sz="1600" b="0" i="0" u="none" strike="noStrike" kern="1200" cap="none" spc="0" normalizeH="0" baseline="0" noProof="0" err="1">
                <a:ln>
                  <a:noFill/>
                </a:ln>
                <a:solidFill>
                  <a:srgbClr val="0023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internationally</a:t>
            </a:r>
            <a:r>
              <a:rPr kumimoji="0" lang="hu-HU" sz="1600" b="0" i="0" u="none" strike="noStrike" kern="1200" cap="none" spc="0" normalizeH="0" baseline="0" noProof="0">
                <a:ln>
                  <a:noFill/>
                </a:ln>
                <a:solidFill>
                  <a:srgbClr val="0023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hu-HU" sz="1600" b="0" i="0" u="none" strike="noStrike" kern="1200" cap="none" spc="0" normalizeH="0" baseline="0" noProof="0" err="1">
                <a:ln>
                  <a:noFill/>
                </a:ln>
                <a:solidFill>
                  <a:srgbClr val="0023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recognized</a:t>
            </a:r>
            <a:r>
              <a:rPr kumimoji="0" lang="hu-HU" sz="1600" b="0" i="0" u="none" strike="noStrike" kern="1200" cap="none" spc="0" normalizeH="0" baseline="0" noProof="0">
                <a:ln>
                  <a:noFill/>
                </a:ln>
                <a:solidFill>
                  <a:srgbClr val="0023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hu-HU" sz="1600" b="0" i="0" u="none" strike="noStrike" kern="1200" cap="none" spc="0" normalizeH="0" baseline="0" noProof="0" err="1">
                <a:ln>
                  <a:noFill/>
                </a:ln>
                <a:solidFill>
                  <a:srgbClr val="0023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university</a:t>
            </a:r>
            <a:r>
              <a:rPr kumimoji="0" lang="hu-HU" sz="1600" b="0" i="0" u="none" strike="noStrike" kern="1200" cap="none" spc="0" normalizeH="0" baseline="0" noProof="0">
                <a:ln>
                  <a:noFill/>
                </a:ln>
                <a:solidFill>
                  <a:srgbClr val="0023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hu-HU" sz="1600" b="0" i="0" u="none" strike="noStrike" kern="1200" cap="none" spc="0" normalizeH="0" baseline="0" noProof="0" err="1">
                <a:ln>
                  <a:noFill/>
                </a:ln>
                <a:solidFill>
                  <a:srgbClr val="0023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committed</a:t>
            </a:r>
            <a:r>
              <a:rPr kumimoji="0" lang="hu-HU" sz="1600" b="0" i="0" u="none" strike="noStrike" kern="1200" cap="none" spc="0" normalizeH="0" baseline="0" noProof="0">
                <a:ln>
                  <a:noFill/>
                </a:ln>
                <a:solidFill>
                  <a:srgbClr val="0023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hu-HU" sz="1600" b="0" i="0" u="none" strike="noStrike" kern="1200" cap="none" spc="0" normalizeH="0" baseline="0" noProof="0" err="1">
                <a:ln>
                  <a:noFill/>
                </a:ln>
                <a:solidFill>
                  <a:srgbClr val="0023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</a:t>
            </a:r>
            <a:r>
              <a:rPr kumimoji="0" lang="hu-HU" sz="1600" b="0" i="0" u="none" strike="noStrike" kern="1200" cap="none" spc="0" normalizeH="0" baseline="0" noProof="0">
                <a:ln>
                  <a:noFill/>
                </a:ln>
                <a:solidFill>
                  <a:srgbClr val="0023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hu-HU" sz="1600" b="0" i="0" u="none" strike="noStrike" kern="1200" cap="none" spc="0" normalizeH="0" baseline="0" noProof="0" err="1">
                <a:ln>
                  <a:noFill/>
                </a:ln>
                <a:solidFill>
                  <a:srgbClr val="0023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address</a:t>
            </a:r>
            <a:r>
              <a:rPr kumimoji="0" lang="hu-HU" sz="1600" b="0" i="0" u="none" strike="noStrike" kern="1200" cap="none" spc="0" normalizeH="0" baseline="0" noProof="0">
                <a:ln>
                  <a:noFill/>
                </a:ln>
                <a:solidFill>
                  <a:srgbClr val="0023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hu-HU" sz="1600" b="0" i="0" u="none" strike="noStrike" kern="1200" cap="none" spc="0" normalizeH="0" baseline="0" noProof="0" err="1">
                <a:ln>
                  <a:noFill/>
                </a:ln>
                <a:solidFill>
                  <a:srgbClr val="0023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</a:t>
            </a:r>
            <a:r>
              <a:rPr kumimoji="0" lang="hu-HU" sz="1600" b="0" i="0" u="none" strike="noStrike" kern="1200" cap="none" spc="0" normalizeH="0" baseline="0" noProof="0">
                <a:ln>
                  <a:noFill/>
                </a:ln>
                <a:solidFill>
                  <a:srgbClr val="0023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hu-HU" sz="1600" b="0" i="0" u="none" strike="noStrike" kern="1200" cap="none" spc="0" normalizeH="0" baseline="0" noProof="0" err="1">
                <a:ln>
                  <a:noFill/>
                </a:ln>
                <a:solidFill>
                  <a:srgbClr val="0023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challenges</a:t>
            </a:r>
            <a:r>
              <a:rPr kumimoji="0" lang="hu-HU" sz="1600" b="0" i="0" u="none" strike="noStrike" kern="1200" cap="none" spc="0" normalizeH="0" baseline="0" noProof="0">
                <a:ln>
                  <a:noFill/>
                </a:ln>
                <a:solidFill>
                  <a:srgbClr val="0023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</a:t>
            </a:r>
            <a:r>
              <a:rPr kumimoji="0" lang="hu-HU" sz="1600" b="0" i="0" u="none" strike="noStrike" kern="1200" cap="none" spc="0" normalizeH="0" baseline="0" noProof="0" err="1">
                <a:ln>
                  <a:noFill/>
                </a:ln>
                <a:solidFill>
                  <a:srgbClr val="0023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our</a:t>
            </a:r>
            <a:r>
              <a:rPr kumimoji="0" lang="hu-HU" sz="1600" b="0" i="0" u="none" strike="noStrike" kern="1200" cap="none" spc="0" normalizeH="0" baseline="0" noProof="0">
                <a:ln>
                  <a:noFill/>
                </a:ln>
                <a:solidFill>
                  <a:srgbClr val="0023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hu-HU" sz="1600" b="0" i="0" u="none" strike="noStrike" kern="1200" cap="none" spc="0" normalizeH="0" baseline="0" noProof="0" err="1">
                <a:ln>
                  <a:noFill/>
                </a:ln>
                <a:solidFill>
                  <a:srgbClr val="0023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times</a:t>
            </a:r>
            <a:r>
              <a:rPr kumimoji="0" lang="hu-HU" sz="1600" b="0" i="0" u="none" strike="noStrike" kern="1200" cap="none" spc="0" normalizeH="0" baseline="0" noProof="0">
                <a:ln>
                  <a:noFill/>
                </a:ln>
                <a:solidFill>
                  <a:srgbClr val="0023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62B3B748-085D-15C2-4FA8-BA10B87F7B4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022" y="5556683"/>
            <a:ext cx="1451874" cy="48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260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0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>
            <a:extLst>
              <a:ext uri="{FF2B5EF4-FFF2-40B4-BE49-F238E27FC236}">
                <a16:creationId xmlns:a16="http://schemas.microsoft.com/office/drawing/2014/main" id="{B0DCB631-C876-6BDC-57CE-5CBAA3644176}"/>
              </a:ext>
            </a:extLst>
          </p:cNvPr>
          <p:cNvSpPr txBox="1"/>
          <p:nvPr/>
        </p:nvSpPr>
        <p:spPr>
          <a:xfrm>
            <a:off x="4775202" y="2607559"/>
            <a:ext cx="26519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200" b="0" i="0" u="none" strike="noStrike" kern="1200" cap="none" spc="0" normalizeH="0" baseline="0" noProof="0">
                <a:ln>
                  <a:noFill/>
                </a:ln>
                <a:solidFill>
                  <a:srgbClr val="FFDED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COLLABORATION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64A24A61-AAA1-D9F8-F079-0F3E3B9150A8}"/>
              </a:ext>
            </a:extLst>
          </p:cNvPr>
          <p:cNvSpPr txBox="1"/>
          <p:nvPr/>
        </p:nvSpPr>
        <p:spPr>
          <a:xfrm>
            <a:off x="7549504" y="2607558"/>
            <a:ext cx="2651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200" b="0" i="0" u="none" strike="noStrike" kern="1200" cap="none" spc="0" normalizeH="0" baseline="0" noProof="0">
                <a:ln>
                  <a:noFill/>
                </a:ln>
                <a:solidFill>
                  <a:srgbClr val="FFDED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SYSTEMS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200" b="0" i="0" u="none" strike="noStrike" kern="1200" cap="none" spc="0" normalizeH="0" baseline="0" noProof="0">
                <a:ln>
                  <a:noFill/>
                </a:ln>
                <a:solidFill>
                  <a:srgbClr val="FFDED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THINKING</a:t>
            </a: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72CDD431-8C48-7939-228A-ABB5B561AEBC}"/>
              </a:ext>
            </a:extLst>
          </p:cNvPr>
          <p:cNvSpPr txBox="1"/>
          <p:nvPr/>
        </p:nvSpPr>
        <p:spPr>
          <a:xfrm>
            <a:off x="4775202" y="5262164"/>
            <a:ext cx="26519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200" b="0" i="0" u="none" strike="noStrike" kern="1200" cap="none" spc="0" normalizeH="0" baseline="0" noProof="0">
                <a:ln>
                  <a:noFill/>
                </a:ln>
                <a:solidFill>
                  <a:srgbClr val="FFDED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EXCELLENCE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FCC68ED8-19F1-BE0F-A78A-7DA43F24F7DC}"/>
              </a:ext>
            </a:extLst>
          </p:cNvPr>
          <p:cNvSpPr txBox="1"/>
          <p:nvPr/>
        </p:nvSpPr>
        <p:spPr>
          <a:xfrm>
            <a:off x="7540174" y="5262164"/>
            <a:ext cx="26519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200" b="0" i="0" u="none" strike="noStrike" kern="1200" cap="none" spc="0" normalizeH="0" baseline="0" noProof="0">
                <a:ln>
                  <a:noFill/>
                </a:ln>
                <a:solidFill>
                  <a:srgbClr val="FFDED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INTEGRITY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C8F89AC5-4AB1-E48F-4997-6D761BEAE141}"/>
              </a:ext>
            </a:extLst>
          </p:cNvPr>
          <p:cNvSpPr txBox="1"/>
          <p:nvPr/>
        </p:nvSpPr>
        <p:spPr>
          <a:xfrm>
            <a:off x="290933" y="460770"/>
            <a:ext cx="5117090" cy="1389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6000" b="0" i="0" u="none" strike="noStrike" kern="1200" cap="none" spc="0" normalizeH="0" baseline="0" noProof="0" err="1">
                <a:ln>
                  <a:noFill/>
                </a:ln>
                <a:solidFill>
                  <a:srgbClr val="FFDED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Values</a:t>
            </a:r>
            <a:endParaRPr kumimoji="0" lang="hu-HU" sz="6000" b="0" i="0" u="none" strike="noStrike" kern="1200" cap="none" spc="0" normalizeH="0" baseline="0" noProof="0">
              <a:ln>
                <a:noFill/>
              </a:ln>
              <a:solidFill>
                <a:srgbClr val="FFDED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5500" b="0" i="0" u="none" strike="noStrike" kern="1200" cap="none" spc="0" normalizeH="0" baseline="0" noProof="0">
              <a:ln>
                <a:noFill/>
              </a:ln>
              <a:solidFill>
                <a:srgbClr val="FFDED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15C43D17-B804-3705-8820-BA07E6FFAD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022" y="5556683"/>
            <a:ext cx="1451874" cy="483958"/>
          </a:xfrm>
          <a:prstGeom prst="rect">
            <a:avLst/>
          </a:prstGeom>
        </p:spPr>
      </p:pic>
      <p:pic>
        <p:nvPicPr>
          <p:cNvPr id="30" name="Kép 29">
            <a:extLst>
              <a:ext uri="{FF2B5EF4-FFF2-40B4-BE49-F238E27FC236}">
                <a16:creationId xmlns:a16="http://schemas.microsoft.com/office/drawing/2014/main" id="{EA9363F2-0651-5F79-8325-81AF5EB727E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3035" y="1201418"/>
            <a:ext cx="876300" cy="1219200"/>
          </a:xfrm>
          <a:prstGeom prst="rect">
            <a:avLst/>
          </a:prstGeom>
        </p:spPr>
      </p:pic>
      <p:pic>
        <p:nvPicPr>
          <p:cNvPr id="31" name="Kép 30">
            <a:extLst>
              <a:ext uri="{FF2B5EF4-FFF2-40B4-BE49-F238E27FC236}">
                <a16:creationId xmlns:a16="http://schemas.microsoft.com/office/drawing/2014/main" id="{867F5451-773D-2FF0-D4D9-256C386B16F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4937" y="1207768"/>
            <a:ext cx="1206500" cy="1206500"/>
          </a:xfrm>
          <a:prstGeom prst="rect">
            <a:avLst/>
          </a:prstGeom>
        </p:spPr>
      </p:pic>
      <p:pic>
        <p:nvPicPr>
          <p:cNvPr id="32" name="Kép 31">
            <a:extLst>
              <a:ext uri="{FF2B5EF4-FFF2-40B4-BE49-F238E27FC236}">
                <a16:creationId xmlns:a16="http://schemas.microsoft.com/office/drawing/2014/main" id="{0ED02E25-7B48-CE0F-10DC-D637045AE16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7637" y="3829614"/>
            <a:ext cx="1181100" cy="1181100"/>
          </a:xfrm>
          <a:prstGeom prst="rect">
            <a:avLst/>
          </a:prstGeom>
        </p:spPr>
      </p:pic>
      <p:pic>
        <p:nvPicPr>
          <p:cNvPr id="33" name="Kép 32">
            <a:extLst>
              <a:ext uri="{FF2B5EF4-FFF2-40B4-BE49-F238E27FC236}">
                <a16:creationId xmlns:a16="http://schemas.microsoft.com/office/drawing/2014/main" id="{630383BD-28AA-C8E4-856A-230CFA63292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9535" y="3859826"/>
            <a:ext cx="10033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4318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Corvinus_blue">
      <a:dk1>
        <a:srgbClr val="002332"/>
      </a:dk1>
      <a:lt1>
        <a:srgbClr val="CDF0FF"/>
      </a:lt1>
      <a:dk2>
        <a:srgbClr val="A07DF5"/>
      </a:dk2>
      <a:lt2>
        <a:srgbClr val="FF4132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1. egyéni séma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dezet_diamintak">
  <a:themeElements>
    <a:clrScheme name="Corvinus_color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ACD59"/>
      </a:accent1>
      <a:accent2>
        <a:srgbClr val="FF4130"/>
      </a:accent2>
      <a:accent3>
        <a:srgbClr val="410500"/>
      </a:accent3>
      <a:accent4>
        <a:srgbClr val="002300"/>
      </a:accent4>
      <a:accent5>
        <a:srgbClr val="FFDED5"/>
      </a:accent5>
      <a:accent6>
        <a:srgbClr val="E1FFD9"/>
      </a:accent6>
      <a:hlink>
        <a:srgbClr val="0563C1"/>
      </a:hlink>
      <a:folHlink>
        <a:srgbClr val="954F72"/>
      </a:folHlink>
    </a:clrScheme>
    <a:fontScheme name="1. egyéni séma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5e4c54d7-08c8-4600-8e22-197c4b5ed5ec" xsi:nil="true"/>
    <lcf76f155ced4ddcb4097134ff3c332f xmlns="5e4c54d7-08c8-4600-8e22-197c4b5ed5ec">
      <Terms xmlns="http://schemas.microsoft.com/office/infopath/2007/PartnerControls"/>
    </lcf76f155ced4ddcb4097134ff3c332f>
    <TaxCatchAll xmlns="a9264108-d536-449d-b662-418c76f5db8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8B76E66AA2519645ADDFC918B32F6C60" ma:contentTypeVersion="26" ma:contentTypeDescription="Új dokumentum létrehozása." ma:contentTypeScope="" ma:versionID="31267d1b4c388cf5795238b69bd86d89">
  <xsd:schema xmlns:xsd="http://www.w3.org/2001/XMLSchema" xmlns:xs="http://www.w3.org/2001/XMLSchema" xmlns:p="http://schemas.microsoft.com/office/2006/metadata/properties" xmlns:ns2="5e4c54d7-08c8-4600-8e22-197c4b5ed5ec" xmlns:ns3="a9264108-d536-449d-b662-418c76f5db85" targetNamespace="http://schemas.microsoft.com/office/2006/metadata/properties" ma:root="true" ma:fieldsID="0ff4761344ed2b515c3f1e6b77674211" ns2:_="" ns3:_="">
    <xsd:import namespace="5e4c54d7-08c8-4600-8e22-197c4b5ed5ec"/>
    <xsd:import namespace="a9264108-d536-449d-b662-418c76f5db8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4c54d7-08c8-4600-8e22-197c4b5ed5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Flow_SignoffStatus" ma:index="21" nillable="true" ma:displayName="Láttamozási állapot" ma:internalName="L_x00e1_ttamoz_x00e1_si_x0020__x00e1_llapot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Képcímkék" ma:readOnly="false" ma:fieldId="{5cf76f15-5ced-4ddc-b409-7134ff3c332f}" ma:taxonomyMulti="true" ma:sspId="304f63b5-a726-4f3c-93ae-55ac1a4664b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264108-d536-449d-b662-418c76f5db85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80c48b0e-ba77-458f-9dee-68276afcbb96}" ma:internalName="TaxCatchAll" ma:showField="CatchAllData" ma:web="a9264108-d536-449d-b662-418c76f5db8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37CABA5-3B02-4114-910D-9727C300E867}">
  <ds:schemaRefs>
    <ds:schemaRef ds:uri="http://purl.org/dc/terms/"/>
    <ds:schemaRef ds:uri="http://schemas.microsoft.com/office/2006/metadata/properties"/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purl.org/dc/elements/1.1/"/>
    <ds:schemaRef ds:uri="http://www.w3.org/XML/1998/namespace"/>
    <ds:schemaRef ds:uri="5e4c54d7-08c8-4600-8e22-197c4b5ed5ec"/>
    <ds:schemaRef ds:uri="http://schemas.openxmlformats.org/package/2006/metadata/core-properties"/>
    <ds:schemaRef ds:uri="a9264108-d536-449d-b662-418c76f5db85"/>
  </ds:schemaRefs>
</ds:datastoreItem>
</file>

<file path=customXml/itemProps2.xml><?xml version="1.0" encoding="utf-8"?>
<ds:datastoreItem xmlns:ds="http://schemas.openxmlformats.org/officeDocument/2006/customXml" ds:itemID="{A5A97081-558A-4584-834C-794FB0AA98DD}">
  <ds:schemaRefs>
    <ds:schemaRef ds:uri="5e4c54d7-08c8-4600-8e22-197c4b5ed5ec"/>
    <ds:schemaRef ds:uri="a9264108-d536-449d-b662-418c76f5db8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DB8ED9D-B1D6-47A2-8007-F5324129B85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</TotalTime>
  <Words>780</Words>
  <Application>Microsoft Office PowerPoint</Application>
  <PresentationFormat>Egyéni</PresentationFormat>
  <Paragraphs>150</Paragraphs>
  <Slides>13</Slides>
  <Notes>13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2</vt:i4>
      </vt:variant>
      <vt:variant>
        <vt:lpstr>Diacímek</vt:lpstr>
      </vt:variant>
      <vt:variant>
        <vt:i4>13</vt:i4>
      </vt:variant>
    </vt:vector>
  </HeadingPairs>
  <TitlesOfParts>
    <vt:vector size="19" baseType="lpstr">
      <vt:lpstr>Arial</vt:lpstr>
      <vt:lpstr>Calibri</vt:lpstr>
      <vt:lpstr>Georgia</vt:lpstr>
      <vt:lpstr>Segoe UI</vt:lpstr>
      <vt:lpstr>Office-téma</vt:lpstr>
      <vt:lpstr>Idezet_diamintak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Microsoft Office User</dc:creator>
  <cp:lastModifiedBy>Budai Zsanett</cp:lastModifiedBy>
  <cp:revision>7</cp:revision>
  <dcterms:created xsi:type="dcterms:W3CDTF">2025-05-21T17:33:08Z</dcterms:created>
  <dcterms:modified xsi:type="dcterms:W3CDTF">2025-10-10T07:03:24Z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0x0101008B76E66AA2519645ADDFC918B32F6C60</vt:lpwstr>
  </property>
  <property fmtid="{D5CDD505-2E9C-101B-9397-08002B2CF9AE}" pid="3" name="MediaServiceImageTags">
    <vt:lpwstr/>
  </property>
</Properties>
</file>