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22" r:id="rId2"/>
    <p:sldMasterId id="2147483716" r:id="rId3"/>
    <p:sldMasterId id="2147483702" r:id="rId4"/>
    <p:sldMasterId id="2147483714" r:id="rId5"/>
    <p:sldMasterId id="2147483735" r:id="rId6"/>
    <p:sldMasterId id="2147483715" r:id="rId7"/>
    <p:sldMasterId id="2147483675" r:id="rId8"/>
    <p:sldMasterId id="2147483752" r:id="rId9"/>
    <p:sldMasterId id="2147483766" r:id="rId10"/>
  </p:sldMasterIdLst>
  <p:notesMasterIdLst>
    <p:notesMasterId r:id="rId28"/>
  </p:notesMasterIdLst>
  <p:sldIdLst>
    <p:sldId id="362" r:id="rId11"/>
    <p:sldId id="351" r:id="rId12"/>
    <p:sldId id="264" r:id="rId13"/>
    <p:sldId id="367" r:id="rId14"/>
    <p:sldId id="361" r:id="rId15"/>
    <p:sldId id="363" r:id="rId16"/>
    <p:sldId id="366" r:id="rId17"/>
    <p:sldId id="365" r:id="rId18"/>
    <p:sldId id="364" r:id="rId19"/>
    <p:sldId id="358" r:id="rId20"/>
    <p:sldId id="356" r:id="rId21"/>
    <p:sldId id="348" r:id="rId22"/>
    <p:sldId id="349" r:id="rId23"/>
    <p:sldId id="373" r:id="rId24"/>
    <p:sldId id="375" r:id="rId25"/>
    <p:sldId id="374" r:id="rId26"/>
    <p:sldId id="376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570" userDrawn="1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pos="2026" userDrawn="1">
          <p15:clr>
            <a:srgbClr val="A4A3A4"/>
          </p15:clr>
        </p15:guide>
        <p15:guide id="5" orient="horz" pos="3407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4CD"/>
    <a:srgbClr val="F2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2"/>
    <p:restoredTop sz="95958"/>
  </p:normalViewPr>
  <p:slideViewPr>
    <p:cSldViewPr snapToGrid="0">
      <p:cViewPr varScale="1">
        <p:scale>
          <a:sx n="84" d="100"/>
          <a:sy n="84" d="100"/>
        </p:scale>
        <p:origin x="874" y="82"/>
      </p:cViewPr>
      <p:guideLst>
        <p:guide orient="horz" pos="4156"/>
        <p:guide pos="2570"/>
        <p:guide pos="189"/>
        <p:guide pos="2026"/>
        <p:guide orient="horz" pos="3407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8AD16-054F-9844-A6AE-E00155BE3FA7}" type="datetimeFigureOut">
              <a:rPr lang="hu-HU" smtClean="0"/>
              <a:t>2025. 08. 27.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44AC-1EAC-6349-AD5C-8ABF96922E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06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microsoft.com/office/2007/relationships/hdphoto" Target="../media/hdphoto2.wdp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microsoft.com/office/2007/relationships/hdphoto" Target="../media/hdphoto2.wdp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microsoft.com/office/2007/relationships/hdphoto" Target="../media/hdphoto2.wdp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4548DF8-C752-814F-9A39-50F23EB936E8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112EEBF6-4DD0-0E88-392F-C46E528F752C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2" name="Kép 11" descr="corvinus_egyetem_logo_black.png">
            <a:extLst>
              <a:ext uri="{FF2B5EF4-FFF2-40B4-BE49-F238E27FC236}">
                <a16:creationId xmlns:a16="http://schemas.microsoft.com/office/drawing/2014/main" id="{023A2E15-D259-F180-6C2E-96CA59BF8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E793F59B-03B7-3751-4CFD-DEECA5AD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5230AF38-C6BD-B910-2766-4510428C7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id="{588D9DF8-79BD-882F-94AA-3EA0A2ADC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06C03FD-E8D5-79A7-83AC-8E895A716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23" name="Szöveg helye 8">
            <a:extLst>
              <a:ext uri="{FF2B5EF4-FFF2-40B4-BE49-F238E27FC236}">
                <a16:creationId xmlns:a16="http://schemas.microsoft.com/office/drawing/2014/main" id="{35447294-3C17-1825-AC33-5214DDFA4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sp>
        <p:nvSpPr>
          <p:cNvPr id="24" name="Szöveg helye 8">
            <a:extLst>
              <a:ext uri="{FF2B5EF4-FFF2-40B4-BE49-F238E27FC236}">
                <a16:creationId xmlns:a16="http://schemas.microsoft.com/office/drawing/2014/main" id="{9F6BC619-F105-A512-EB2C-929E99D25E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116134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_slide_2_soros_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Kép helye 1">
            <a:extLst>
              <a:ext uri="{FF2B5EF4-FFF2-40B4-BE49-F238E27FC236}">
                <a16:creationId xmlns:a16="http://schemas.microsoft.com/office/drawing/2014/main" id="{6D9FA0DF-E17A-0261-EC30-A7CC085103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1082672"/>
            <a:ext cx="4052353" cy="4692655"/>
          </a:xfrm>
          <a:prstGeom prst="round2SameRect">
            <a:avLst>
              <a:gd name="adj1" fmla="val 50000"/>
              <a:gd name="adj2" fmla="val 0"/>
            </a:avLst>
          </a:prstGeom>
        </p:spPr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917CE4E-9CD0-985A-1EF3-80168926BC8A}"/>
              </a:ext>
            </a:extLst>
          </p:cNvPr>
          <p:cNvSpPr/>
          <p:nvPr userDrawn="1"/>
        </p:nvSpPr>
        <p:spPr>
          <a:xfrm>
            <a:off x="5015362" y="5561716"/>
            <a:ext cx="4121161" cy="214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lagív 9">
            <a:extLst>
              <a:ext uri="{FF2B5EF4-FFF2-40B4-BE49-F238E27FC236}">
                <a16:creationId xmlns:a16="http://schemas.microsoft.com/office/drawing/2014/main" id="{EA5C361E-9434-3AE6-C3C9-73E7D90A3A03}"/>
              </a:ext>
            </a:extLst>
          </p:cNvPr>
          <p:cNvSpPr/>
          <p:nvPr userDrawn="1"/>
        </p:nvSpPr>
        <p:spPr>
          <a:xfrm>
            <a:off x="5004852" y="1082672"/>
            <a:ext cx="4121171" cy="4151926"/>
          </a:xfrm>
          <a:prstGeom prst="blockArc">
            <a:avLst>
              <a:gd name="adj1" fmla="val 10816045"/>
              <a:gd name="adj2" fmla="val 2071"/>
              <a:gd name="adj3" fmla="val 52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13E41735-BB43-5187-E582-52D2D7092B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2" y="3439059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30736C02-B5ED-73C3-7CBB-51DB760F9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8312" y="4819099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33230A3E-A265-59EB-D0B9-E1DFADBB3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312" y="3929423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9EB9F76D-591C-8325-3FDA-CD3AC006E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7" name="Szöveg helye 8">
            <a:extLst>
              <a:ext uri="{FF2B5EF4-FFF2-40B4-BE49-F238E27FC236}">
                <a16:creationId xmlns:a16="http://schemas.microsoft.com/office/drawing/2014/main" id="{333ABFC7-3716-2000-002D-5E63B82817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D27EFA2C-01A1-BE6E-BDBD-5CEACD6044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72BDEBC3-834F-AC4F-9607-208F86E84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25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4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yito_slide_3_soros_szoveg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3D356C5B-B083-01A3-7F74-72DE7DB66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452" y="467850"/>
            <a:ext cx="7829794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  <a:p>
            <a:pPr lvl="0"/>
            <a:endParaRPr lang="hu-HU" dirty="0"/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AC43DCA0-55B7-1786-D9F4-7B5C56473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96" y="467849"/>
            <a:ext cx="755868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accent5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01.</a:t>
            </a:r>
          </a:p>
          <a:p>
            <a:pPr lvl="0"/>
            <a:endParaRPr lang="hu-HU" dirty="0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2D78923-FD60-997A-D7BF-1599DC9B5F3D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corvinus_egyetem_logo_black.png">
            <a:extLst>
              <a:ext uri="{FF2B5EF4-FFF2-40B4-BE49-F238E27FC236}">
                <a16:creationId xmlns:a16="http://schemas.microsoft.com/office/drawing/2014/main" id="{6921CD6C-7CEF-012E-241E-14A68891D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0463373F-4D9A-BCAF-F952-2DFBA00772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B9BAFE1D-5B07-4159-DA0C-59931A178B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262587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yito_slide_3_soros_szoveg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3D356C5B-B083-01A3-7F74-72DE7DB66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863" y="686362"/>
            <a:ext cx="7829794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Tartalomjegyzék</a:t>
            </a: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AC43DCA0-55B7-1786-D9F4-7B5C56473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9294" y="1700609"/>
            <a:ext cx="755868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accent5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01.</a:t>
            </a:r>
          </a:p>
          <a:p>
            <a:pPr lvl="0"/>
            <a:endParaRPr lang="hu-HU" dirty="0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2D78923-FD60-997A-D7BF-1599DC9B5F3D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corvinus_egyetem_logo_black.png">
            <a:extLst>
              <a:ext uri="{FF2B5EF4-FFF2-40B4-BE49-F238E27FC236}">
                <a16:creationId xmlns:a16="http://schemas.microsoft.com/office/drawing/2014/main" id="{6921CD6C-7CEF-012E-241E-14A68891D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3" name="Szöveg helye 8">
            <a:extLst>
              <a:ext uri="{FF2B5EF4-FFF2-40B4-BE49-F238E27FC236}">
                <a16:creationId xmlns:a16="http://schemas.microsoft.com/office/drawing/2014/main" id="{A04433E9-886E-9A4C-9455-0D690546CD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2"/>
            <a:ext cx="2165775" cy="265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4" name="Szöveg helye 8">
            <a:extLst>
              <a:ext uri="{FF2B5EF4-FFF2-40B4-BE49-F238E27FC236}">
                <a16:creationId xmlns:a16="http://schemas.microsoft.com/office/drawing/2014/main" id="{01AB871E-F989-887F-1EC1-B707A5E76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6910" y="1700609"/>
            <a:ext cx="7829794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  <a:p>
            <a:pPr lvl="0"/>
            <a:endParaRPr lang="hu-HU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685F62E2-16BE-8276-171E-488C13B3F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id="{510D1A5E-0DC3-E2FE-3D9E-523AEBABE3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43419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yito_slide_3_soros_szoveg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3D356C5B-B083-01A3-7F74-72DE7DB66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452" y="467850"/>
            <a:ext cx="7829794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  <a:p>
            <a:pPr lvl="0"/>
            <a:endParaRPr lang="hu-HU" dirty="0"/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AC43DCA0-55B7-1786-D9F4-7B5C56473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96" y="467849"/>
            <a:ext cx="755868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accent5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01.</a:t>
            </a:r>
          </a:p>
          <a:p>
            <a:pPr lvl="0"/>
            <a:endParaRPr lang="hu-HU" dirty="0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2D78923-FD60-997A-D7BF-1599DC9B5F3D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corvinus_egyetem_logo_black.png">
            <a:extLst>
              <a:ext uri="{FF2B5EF4-FFF2-40B4-BE49-F238E27FC236}">
                <a16:creationId xmlns:a16="http://schemas.microsoft.com/office/drawing/2014/main" id="{6921CD6C-7CEF-012E-241E-14A68891D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2" name="Szöveg helye 8">
            <a:extLst>
              <a:ext uri="{FF2B5EF4-FFF2-40B4-BE49-F238E27FC236}">
                <a16:creationId xmlns:a16="http://schemas.microsoft.com/office/drawing/2014/main" id="{228F0855-69D0-40D7-9596-A04455E3C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223B7514-1561-EDEF-F71A-B1C622ACDA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4018585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yito_slide_3_soros_szoveg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3D356C5B-B083-01A3-7F74-72DE7DB66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863" y="686362"/>
            <a:ext cx="7829794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Tartalomjegyzék</a:t>
            </a: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AC43DCA0-55B7-1786-D9F4-7B5C56473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9294" y="1700609"/>
            <a:ext cx="755868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accent5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01.</a:t>
            </a:r>
          </a:p>
          <a:p>
            <a:pPr lvl="0"/>
            <a:endParaRPr lang="hu-HU" dirty="0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2D78923-FD60-997A-D7BF-1599DC9B5F3D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corvinus_egyetem_logo_black.png">
            <a:extLst>
              <a:ext uri="{FF2B5EF4-FFF2-40B4-BE49-F238E27FC236}">
                <a16:creationId xmlns:a16="http://schemas.microsoft.com/office/drawing/2014/main" id="{6921CD6C-7CEF-012E-241E-14A68891D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3" name="Szöveg helye 8">
            <a:extLst>
              <a:ext uri="{FF2B5EF4-FFF2-40B4-BE49-F238E27FC236}">
                <a16:creationId xmlns:a16="http://schemas.microsoft.com/office/drawing/2014/main" id="{A04433E9-886E-9A4C-9455-0D690546CD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4" name="Szöveg helye 8">
            <a:extLst>
              <a:ext uri="{FF2B5EF4-FFF2-40B4-BE49-F238E27FC236}">
                <a16:creationId xmlns:a16="http://schemas.microsoft.com/office/drawing/2014/main" id="{01AB871E-F989-887F-1EC1-B707A5E76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6910" y="1700609"/>
            <a:ext cx="7829794" cy="40872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  <a:p>
            <a:pPr lvl="0"/>
            <a:endParaRPr lang="hu-HU" dirty="0"/>
          </a:p>
        </p:txBody>
      </p:sp>
      <p:sp>
        <p:nvSpPr>
          <p:cNvPr id="2" name="Szöveg helye 8">
            <a:extLst>
              <a:ext uri="{FF2B5EF4-FFF2-40B4-BE49-F238E27FC236}">
                <a16:creationId xmlns:a16="http://schemas.microsoft.com/office/drawing/2014/main" id="{5331DD38-06D4-1555-5529-6A0CCDE28A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7D3E5232-B197-1CE8-F07C-6A55C58BAC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10165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2D78923-FD60-997A-D7BF-1599DC9B5F3D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corvinus_egyetem_logo_black.png">
            <a:extLst>
              <a:ext uri="{FF2B5EF4-FFF2-40B4-BE49-F238E27FC236}">
                <a16:creationId xmlns:a16="http://schemas.microsoft.com/office/drawing/2014/main" id="{6921CD6C-7CEF-012E-241E-14A68891D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2" name="Szöveg helye 8">
            <a:extLst>
              <a:ext uri="{FF2B5EF4-FFF2-40B4-BE49-F238E27FC236}">
                <a16:creationId xmlns:a16="http://schemas.microsoft.com/office/drawing/2014/main" id="{5331DD38-06D4-1555-5529-6A0CCDE28A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7D3E5232-B197-1CE8-F07C-6A55C58BAC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7" name="Lekerekített téglalap 6">
            <a:extLst>
              <a:ext uri="{FF2B5EF4-FFF2-40B4-BE49-F238E27FC236}">
                <a16:creationId xmlns:a16="http://schemas.microsoft.com/office/drawing/2014/main" id="{7BC3A6A0-18E7-3A5D-3E8C-34FC533065D0}"/>
              </a:ext>
            </a:extLst>
          </p:cNvPr>
          <p:cNvSpPr/>
          <p:nvPr userDrawn="1"/>
        </p:nvSpPr>
        <p:spPr>
          <a:xfrm>
            <a:off x="501289" y="3664333"/>
            <a:ext cx="1538993" cy="4773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46EBC61-633F-F9DD-C95B-E8994FED5F1E}"/>
              </a:ext>
            </a:extLst>
          </p:cNvPr>
          <p:cNvSpPr txBox="1"/>
          <p:nvPr userDrawn="1"/>
        </p:nvSpPr>
        <p:spPr>
          <a:xfrm>
            <a:off x="808790" y="3798281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Mi a tervezés</a:t>
            </a:r>
          </a:p>
          <a:p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8DD80094-1145-ED1C-A884-9BCE370419D6}"/>
              </a:ext>
            </a:extLst>
          </p:cNvPr>
          <p:cNvSpPr/>
          <p:nvPr userDrawn="1"/>
        </p:nvSpPr>
        <p:spPr>
          <a:xfrm>
            <a:off x="2040282" y="3664333"/>
            <a:ext cx="2614754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A3D6AF62-8CC7-7A2B-504C-01988B05E871}"/>
              </a:ext>
            </a:extLst>
          </p:cNvPr>
          <p:cNvSpPr/>
          <p:nvPr userDrawn="1"/>
        </p:nvSpPr>
        <p:spPr>
          <a:xfrm>
            <a:off x="4655036" y="3656129"/>
            <a:ext cx="101996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>
            <a:extLst>
              <a:ext uri="{FF2B5EF4-FFF2-40B4-BE49-F238E27FC236}">
                <a16:creationId xmlns:a16="http://schemas.microsoft.com/office/drawing/2014/main" id="{31B34739-E5A8-58DE-3EBD-FB6379182960}"/>
              </a:ext>
            </a:extLst>
          </p:cNvPr>
          <p:cNvSpPr/>
          <p:nvPr userDrawn="1"/>
        </p:nvSpPr>
        <p:spPr>
          <a:xfrm>
            <a:off x="5674999" y="3656129"/>
            <a:ext cx="101996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0AE06D38-FF33-B0DC-66C8-1322ABB6EA2E}"/>
              </a:ext>
            </a:extLst>
          </p:cNvPr>
          <p:cNvSpPr/>
          <p:nvPr userDrawn="1"/>
        </p:nvSpPr>
        <p:spPr>
          <a:xfrm>
            <a:off x="6694962" y="3664333"/>
            <a:ext cx="3635480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FED3120-37CA-5181-1DDC-A1A9C47052E7}"/>
              </a:ext>
            </a:extLst>
          </p:cNvPr>
          <p:cNvSpPr txBox="1"/>
          <p:nvPr userDrawn="1"/>
        </p:nvSpPr>
        <p:spPr>
          <a:xfrm>
            <a:off x="4805263" y="3720939"/>
            <a:ext cx="716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Tervezési </a:t>
            </a:r>
          </a:p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szintek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4456DDD-5F52-D52F-1D61-39F90E497ABA}"/>
              </a:ext>
            </a:extLst>
          </p:cNvPr>
          <p:cNvSpPr txBox="1"/>
          <p:nvPr userDrawn="1"/>
        </p:nvSpPr>
        <p:spPr>
          <a:xfrm>
            <a:off x="2400504" y="3798281"/>
            <a:ext cx="19543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A tervezést meghatározó tényezők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29FAFE6-50D6-6C91-B2A5-0EEF4E98EBEF}"/>
              </a:ext>
            </a:extLst>
          </p:cNvPr>
          <p:cNvSpPr txBox="1"/>
          <p:nvPr userDrawn="1"/>
        </p:nvSpPr>
        <p:spPr>
          <a:xfrm>
            <a:off x="5825226" y="3720939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Didaktikai</a:t>
            </a:r>
          </a:p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feladatok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A4B04FF-FC61-96B2-DD07-D9D378C04FF8}"/>
              </a:ext>
            </a:extLst>
          </p:cNvPr>
          <p:cNvSpPr txBox="1"/>
          <p:nvPr userDrawn="1"/>
        </p:nvSpPr>
        <p:spPr>
          <a:xfrm>
            <a:off x="8039613" y="3798281"/>
            <a:ext cx="8835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latin typeface="+mj-lt"/>
                <a:cs typeface="Arial" panose="020B0604020202020204" pitchFamily="34" charset="0"/>
              </a:rPr>
              <a:t>Munkaformák</a:t>
            </a:r>
          </a:p>
          <a:p>
            <a:endParaRPr lang="hu-HU" sz="1200" dirty="0">
              <a:latin typeface="+mj-lt"/>
            </a:endParaRPr>
          </a:p>
        </p:txBody>
      </p:sp>
      <p:sp>
        <p:nvSpPr>
          <p:cNvPr id="20" name="Szöveg helye 8">
            <a:extLst>
              <a:ext uri="{FF2B5EF4-FFF2-40B4-BE49-F238E27FC236}">
                <a16:creationId xmlns:a16="http://schemas.microsoft.com/office/drawing/2014/main" id="{932974ED-6870-8DE0-D94F-8EC04CEC0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F69D586D-21AC-062D-ED10-D2231FBD1F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</p:spTree>
    <p:extLst>
      <p:ext uri="{BB962C8B-B14F-4D97-AF65-F5344CB8AC3E}">
        <p14:creationId xmlns:p14="http://schemas.microsoft.com/office/powerpoint/2010/main" val="233010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2E99AE3-5FB3-CB3C-941E-A22FF809FDB3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2"/>
          </a:solidFill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4B2B138D-2FD0-13F1-EEBD-081AF2F3198A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lagív 7">
              <a:extLst>
                <a:ext uri="{FF2B5EF4-FFF2-40B4-BE49-F238E27FC236}">
                  <a16:creationId xmlns:a16="http://schemas.microsoft.com/office/drawing/2014/main" id="{9E4EB72F-59FC-113E-E2A8-C1DB0468E311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684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</p:spTree>
    <p:extLst>
      <p:ext uri="{BB962C8B-B14F-4D97-AF65-F5344CB8AC3E}">
        <p14:creationId xmlns:p14="http://schemas.microsoft.com/office/powerpoint/2010/main" val="218925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</p:spTree>
    <p:extLst>
      <p:ext uri="{BB962C8B-B14F-4D97-AF65-F5344CB8AC3E}">
        <p14:creationId xmlns:p14="http://schemas.microsoft.com/office/powerpoint/2010/main" val="2515702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4548DF8-C752-814F-9A39-50F23EB936E8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112EEBF6-4DD0-0E88-392F-C46E528F752C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E793F59B-03B7-3751-4CFD-DEECA5AD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5230AF38-C6BD-B910-2766-4510428C7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06C03FD-E8D5-79A7-83AC-8E895A716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23" name="Szöveg helye 8">
            <a:extLst>
              <a:ext uri="{FF2B5EF4-FFF2-40B4-BE49-F238E27FC236}">
                <a16:creationId xmlns:a16="http://schemas.microsoft.com/office/drawing/2014/main" id="{35447294-3C17-1825-AC33-5214DDFA4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pic>
        <p:nvPicPr>
          <p:cNvPr id="5" name="Kép 4" descr="corvinus_egyetem_logo_black.png">
            <a:extLst>
              <a:ext uri="{FF2B5EF4-FFF2-40B4-BE49-F238E27FC236}">
                <a16:creationId xmlns:a16="http://schemas.microsoft.com/office/drawing/2014/main" id="{E9928C43-9F82-3B17-C909-AC735C1B9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D7F42CAF-6E6D-1406-91FE-A97611874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660" y="6199827"/>
            <a:ext cx="856443" cy="289873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0BD6B48F-75F7-77AC-04D3-A000629ECA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8269" y="6195564"/>
            <a:ext cx="1033607" cy="296461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47E93D0B-B1C3-0407-23A6-A30250E855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1859" y="6195564"/>
            <a:ext cx="856443" cy="296461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A7805B4D-9B4C-FB1E-094F-7A07E7309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17265" y="6244792"/>
            <a:ext cx="839685" cy="2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1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9" name="Szöveg helye 8">
            <a:extLst>
              <a:ext uri="{FF2B5EF4-FFF2-40B4-BE49-F238E27FC236}">
                <a16:creationId xmlns:a16="http://schemas.microsoft.com/office/drawing/2014/main" id="{3AE84CEE-02A9-4168-C50A-CEF56AFF2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752221F7-F636-AFC0-7F63-20F67E769A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685710E1-78BC-DDB5-E8A3-A42D07EA17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6DBE33E-142A-98C7-C0E7-2CA60945280B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4"/>
          </a:solidFill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AB334117-CCEA-AC71-E400-27A82EDF541A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lagív 7">
              <a:extLst>
                <a:ext uri="{FF2B5EF4-FFF2-40B4-BE49-F238E27FC236}">
                  <a16:creationId xmlns:a16="http://schemas.microsoft.com/office/drawing/2014/main" id="{AEAE23E5-B543-CE01-F06F-0312D5A2EA25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AF788C62-2471-E8FF-328B-A0B7549A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78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pic>
        <p:nvPicPr>
          <p:cNvPr id="11" name="Kép 10" descr="corvinus_egyetem_logo_black.png">
            <a:extLst>
              <a:ext uri="{FF2B5EF4-FFF2-40B4-BE49-F238E27FC236}">
                <a16:creationId xmlns:a16="http://schemas.microsoft.com/office/drawing/2014/main" id="{07245A3D-D272-137A-BF0F-5BBAF188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28" name="Kép helye 27">
            <a:extLst>
              <a:ext uri="{FF2B5EF4-FFF2-40B4-BE49-F238E27FC236}">
                <a16:creationId xmlns:a16="http://schemas.microsoft.com/office/drawing/2014/main" id="{BDFCA948-AC22-FF84-61F6-F7ACF9D5B0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61132"/>
            <a:ext cx="6240463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8E54202-0CBC-2C96-8F0F-52426BAC0067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</p:grpSpPr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0F9C4E9B-D4C8-A17E-F811-BAE20DB70B74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lagív 29">
              <a:extLst>
                <a:ext uri="{FF2B5EF4-FFF2-40B4-BE49-F238E27FC236}">
                  <a16:creationId xmlns:a16="http://schemas.microsoft.com/office/drawing/2014/main" id="{5A28DAE6-69B5-AD04-E682-A6AE775B4548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3" name="Szöveg helye 8">
            <a:extLst>
              <a:ext uri="{FF2B5EF4-FFF2-40B4-BE49-F238E27FC236}">
                <a16:creationId xmlns:a16="http://schemas.microsoft.com/office/drawing/2014/main" id="{359CE17E-A98C-9E8F-21FC-35C96313C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955535BC-A60D-60BC-57C4-A89E42A71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6" name="Szöveg helye 18">
            <a:extLst>
              <a:ext uri="{FF2B5EF4-FFF2-40B4-BE49-F238E27FC236}">
                <a16:creationId xmlns:a16="http://schemas.microsoft.com/office/drawing/2014/main" id="{5BDD53CD-DEEF-9A2D-3D24-4A2FDD9AD3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363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id="{588D9DF8-79BD-882F-94AA-3EA0A2ADC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24" name="Szöveg helye 8">
            <a:extLst>
              <a:ext uri="{FF2B5EF4-FFF2-40B4-BE49-F238E27FC236}">
                <a16:creationId xmlns:a16="http://schemas.microsoft.com/office/drawing/2014/main" id="{9F6BC619-F105-A512-EB2C-929E99D25E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11" name="Kép 10" descr="corvinus_egyetem_logo_black.png">
            <a:extLst>
              <a:ext uri="{FF2B5EF4-FFF2-40B4-BE49-F238E27FC236}">
                <a16:creationId xmlns:a16="http://schemas.microsoft.com/office/drawing/2014/main" id="{07245A3D-D272-137A-BF0F-5BBAF188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8" name="Kép helye 27">
            <a:extLst>
              <a:ext uri="{FF2B5EF4-FFF2-40B4-BE49-F238E27FC236}">
                <a16:creationId xmlns:a16="http://schemas.microsoft.com/office/drawing/2014/main" id="{BDFCA948-AC22-FF84-61F6-F7ACF9D5B0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02235"/>
            <a:ext cx="6240463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DF685390-47A1-9237-9C22-9FFCB1B1EB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61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yito_slide_3_soros_szoveg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pic>
        <p:nvPicPr>
          <p:cNvPr id="11" name="Kép 10" descr="corvinus_egyetem_logo_black.png">
            <a:extLst>
              <a:ext uri="{FF2B5EF4-FFF2-40B4-BE49-F238E27FC236}">
                <a16:creationId xmlns:a16="http://schemas.microsoft.com/office/drawing/2014/main" id="{07245A3D-D272-137A-BF0F-5BBAF188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28" name="Kép helye 27">
            <a:extLst>
              <a:ext uri="{FF2B5EF4-FFF2-40B4-BE49-F238E27FC236}">
                <a16:creationId xmlns:a16="http://schemas.microsoft.com/office/drawing/2014/main" id="{BDFCA948-AC22-FF84-61F6-F7ACF9D5B0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49225"/>
            <a:ext cx="6240463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5B1FBE1D-3120-4178-BC9B-07DC4D5DD3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7930E99F-CF15-2C93-F86F-E8F6F2CD4C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ABA63ED-6B47-1B01-3A4F-8261DCED4789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5"/>
          </a:solidFill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0720BBCC-5096-EFC0-26D9-BEFA8CAA0AD6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lagív 6">
              <a:extLst>
                <a:ext uri="{FF2B5EF4-FFF2-40B4-BE49-F238E27FC236}">
                  <a16:creationId xmlns:a16="http://schemas.microsoft.com/office/drawing/2014/main" id="{75AEFEFF-99D2-7D7B-8146-6615C28E0ECD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FEDB0420-87EA-4EED-9C1E-6C49F67B6B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26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yito_slide_3_soros_szoveg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pic>
        <p:nvPicPr>
          <p:cNvPr id="11" name="Kép 10" descr="corvinus_egyetem_logo_black.png">
            <a:extLst>
              <a:ext uri="{FF2B5EF4-FFF2-40B4-BE49-F238E27FC236}">
                <a16:creationId xmlns:a16="http://schemas.microsoft.com/office/drawing/2014/main" id="{07245A3D-D272-137A-BF0F-5BBAF188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8" name="Kép helye 27">
            <a:extLst>
              <a:ext uri="{FF2B5EF4-FFF2-40B4-BE49-F238E27FC236}">
                <a16:creationId xmlns:a16="http://schemas.microsoft.com/office/drawing/2014/main" id="{BDFCA948-AC22-FF84-61F6-F7ACF9D5B0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49225"/>
            <a:ext cx="6240463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5B1FBE1D-3120-4178-BC9B-07DC4D5DD3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7930E99F-CF15-2C93-F86F-E8F6F2CD4C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76A0DACE-CE21-05A5-0ED7-B34F265B66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852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yito_slide_3_soros_szoveg_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pic>
        <p:nvPicPr>
          <p:cNvPr id="11" name="Kép 10" descr="corvinus_egyetem_logo_black.png">
            <a:extLst>
              <a:ext uri="{FF2B5EF4-FFF2-40B4-BE49-F238E27FC236}">
                <a16:creationId xmlns:a16="http://schemas.microsoft.com/office/drawing/2014/main" id="{07245A3D-D272-137A-BF0F-5BBAF188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28" name="Kép helye 27">
            <a:extLst>
              <a:ext uri="{FF2B5EF4-FFF2-40B4-BE49-F238E27FC236}">
                <a16:creationId xmlns:a16="http://schemas.microsoft.com/office/drawing/2014/main" id="{BDFCA948-AC22-FF84-61F6-F7ACF9D5B0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49225"/>
            <a:ext cx="6240463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F9C4E9B-D4C8-A17E-F811-BAE20DB70B74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alagív 29">
            <a:extLst>
              <a:ext uri="{FF2B5EF4-FFF2-40B4-BE49-F238E27FC236}">
                <a16:creationId xmlns:a16="http://schemas.microsoft.com/office/drawing/2014/main" id="{5A28DAE6-69B5-AD04-E682-A6AE775B4548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Szöveg helye 8">
            <a:extLst>
              <a:ext uri="{FF2B5EF4-FFF2-40B4-BE49-F238E27FC236}">
                <a16:creationId xmlns:a16="http://schemas.microsoft.com/office/drawing/2014/main" id="{BBCDE3AA-33A3-B8AC-274B-0D14F7DE1C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DEEA9370-8A13-CB75-B252-4D5FDF19A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AE67F773-6BEC-B1F6-00E7-AB5368F151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960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yito_slide_3_soros_szoveg_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pic>
        <p:nvPicPr>
          <p:cNvPr id="11" name="Kép 10" descr="corvinus_egyetem_logo_black.png">
            <a:extLst>
              <a:ext uri="{FF2B5EF4-FFF2-40B4-BE49-F238E27FC236}">
                <a16:creationId xmlns:a16="http://schemas.microsoft.com/office/drawing/2014/main" id="{07245A3D-D272-137A-BF0F-5BBAF188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28" name="Kép helye 27">
            <a:extLst>
              <a:ext uri="{FF2B5EF4-FFF2-40B4-BE49-F238E27FC236}">
                <a16:creationId xmlns:a16="http://schemas.microsoft.com/office/drawing/2014/main" id="{BDFCA948-AC22-FF84-61F6-F7ACF9D5B0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49225"/>
            <a:ext cx="6240463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" name="Szöveg helye 8">
            <a:extLst>
              <a:ext uri="{FF2B5EF4-FFF2-40B4-BE49-F238E27FC236}">
                <a16:creationId xmlns:a16="http://schemas.microsoft.com/office/drawing/2014/main" id="{C411E6F7-C519-55FA-3C9B-7FF3CA482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62615E4B-69A3-237B-1CFE-70537ADFB8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5500DAA8-CA09-343F-730D-7A2BCC78BA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25" name="Dia számának helye 5">
            <a:extLst>
              <a:ext uri="{FF2B5EF4-FFF2-40B4-BE49-F238E27FC236}">
                <a16:creationId xmlns:a16="http://schemas.microsoft.com/office/drawing/2014/main" id="{D4D1337C-7D1F-20B5-4524-C32BF207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314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lagív 7">
            <a:extLst>
              <a:ext uri="{FF2B5EF4-FFF2-40B4-BE49-F238E27FC236}">
                <a16:creationId xmlns:a16="http://schemas.microsoft.com/office/drawing/2014/main" id="{82DB7889-366C-11E9-124B-440F6E118393}"/>
              </a:ext>
            </a:extLst>
          </p:cNvPr>
          <p:cNvSpPr/>
          <p:nvPr userDrawn="1"/>
        </p:nvSpPr>
        <p:spPr>
          <a:xfrm>
            <a:off x="40016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331114F3-39B0-5537-A274-8E28619DF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68" y="2005896"/>
            <a:ext cx="4605592" cy="129320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pic>
        <p:nvPicPr>
          <p:cNvPr id="13" name="Kép 12" descr="corvinus_egyetem_logo_black.png">
            <a:extLst>
              <a:ext uri="{FF2B5EF4-FFF2-40B4-BE49-F238E27FC236}">
                <a16:creationId xmlns:a16="http://schemas.microsoft.com/office/drawing/2014/main" id="{0CD60C1E-1627-5FD8-B048-A8547FD2A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sp>
        <p:nvSpPr>
          <p:cNvPr id="19" name="Kép helye 18">
            <a:extLst>
              <a:ext uri="{FF2B5EF4-FFF2-40B4-BE49-F238E27FC236}">
                <a16:creationId xmlns:a16="http://schemas.microsoft.com/office/drawing/2014/main" id="{8CABE4DA-512D-33D6-2F38-C010E39B8E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21505" y="-161132"/>
            <a:ext cx="6700837" cy="718026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C1246ABF-C314-56E6-E0D7-7DD7052E1894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2"/>
          </a:solidFill>
        </p:grpSpPr>
        <p:sp>
          <p:nvSpPr>
            <p:cNvPr id="20" name="Szalagív 19">
              <a:extLst>
                <a:ext uri="{FF2B5EF4-FFF2-40B4-BE49-F238E27FC236}">
                  <a16:creationId xmlns:a16="http://schemas.microsoft.com/office/drawing/2014/main" id="{2E896F0D-7FB8-7F55-E6DB-4ABC576F9F28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C4297DFA-F8E8-759F-61D6-3F0636CBF9ED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EFECDEF1-3205-6F83-5236-3832117C7F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82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3" name="Szöveg helye 8">
            <a:extLst>
              <a:ext uri="{FF2B5EF4-FFF2-40B4-BE49-F238E27FC236}">
                <a16:creationId xmlns:a16="http://schemas.microsoft.com/office/drawing/2014/main" id="{2410BF46-BF02-0C4F-1539-C5BEEA75B6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2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107C435D-571F-6C0C-B77A-C784F59CD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2368" y="3558855"/>
            <a:ext cx="4639814" cy="1940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14" name="Dia számának helye 5">
            <a:extLst>
              <a:ext uri="{FF2B5EF4-FFF2-40B4-BE49-F238E27FC236}">
                <a16:creationId xmlns:a16="http://schemas.microsoft.com/office/drawing/2014/main" id="{C6551912-30DE-7B49-3522-CD53C10B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373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9699D63E-CDA5-E888-E118-D80BC3F06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59985DEF-0DB9-3717-189C-0AD515DE0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DF7CD106-693B-A78E-AACF-0982A13800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DBB11AE-DA87-1B62-5B58-3F4F2422D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A3C314E0-04DD-8D31-0D1A-64C544EABF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32AA2D95-23E0-FCF0-2F82-3F4F654B9A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0757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18">
            <a:extLst>
              <a:ext uri="{FF2B5EF4-FFF2-40B4-BE49-F238E27FC236}">
                <a16:creationId xmlns:a16="http://schemas.microsoft.com/office/drawing/2014/main" id="{43CF9C67-213C-9313-AA30-4538614260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E893736A-5F40-1B18-4BFF-BA6CD566CC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4" name="Szöveg helye 18">
            <a:extLst>
              <a:ext uri="{FF2B5EF4-FFF2-40B4-BE49-F238E27FC236}">
                <a16:creationId xmlns:a16="http://schemas.microsoft.com/office/drawing/2014/main" id="{695FD961-F952-EB97-2D85-2513B05B7E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5" name="Szöveg helye 18">
            <a:extLst>
              <a:ext uri="{FF2B5EF4-FFF2-40B4-BE49-F238E27FC236}">
                <a16:creationId xmlns:a16="http://schemas.microsoft.com/office/drawing/2014/main" id="{921A42A2-9FDF-43AA-2063-8BCE0652D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91125F4F-400D-7F56-C864-B5DB8301CB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7" name="Szöveg helye 18">
            <a:extLst>
              <a:ext uri="{FF2B5EF4-FFF2-40B4-BE49-F238E27FC236}">
                <a16:creationId xmlns:a16="http://schemas.microsoft.com/office/drawing/2014/main" id="{5F823D5F-1B3D-77F5-43A1-81A596ABE7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8" name="Szöveg helye 8">
            <a:extLst>
              <a:ext uri="{FF2B5EF4-FFF2-40B4-BE49-F238E27FC236}">
                <a16:creationId xmlns:a16="http://schemas.microsoft.com/office/drawing/2014/main" id="{E92DA1A8-B2DB-EDC4-9C06-39CDE33A0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556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4548DF8-C752-814F-9A39-50F23EB936E8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112EEBF6-4DD0-0E88-392F-C46E528F752C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E793F59B-03B7-3751-4CFD-DEECA5AD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5230AF38-C6BD-B910-2766-4510428C7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06C03FD-E8D5-79A7-83AC-8E895A716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23" name="Szöveg helye 8">
            <a:extLst>
              <a:ext uri="{FF2B5EF4-FFF2-40B4-BE49-F238E27FC236}">
                <a16:creationId xmlns:a16="http://schemas.microsoft.com/office/drawing/2014/main" id="{35447294-3C17-1825-AC33-5214DDFA4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pic>
        <p:nvPicPr>
          <p:cNvPr id="5" name="Kép 4" descr="corvinus_egyetem_logo_black.png">
            <a:extLst>
              <a:ext uri="{FF2B5EF4-FFF2-40B4-BE49-F238E27FC236}">
                <a16:creationId xmlns:a16="http://schemas.microsoft.com/office/drawing/2014/main" id="{E9928C43-9F82-3B17-C909-AC735C1B9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D7F42CAF-6E6D-1406-91FE-A97611874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234" y="5528457"/>
            <a:ext cx="856443" cy="289873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0BD6B48F-75F7-77AC-04D3-A000629ECA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013" y="6179095"/>
            <a:ext cx="1033607" cy="296461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47E93D0B-B1C3-0407-23A6-A30250E855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4993" y="6193239"/>
            <a:ext cx="856443" cy="296461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A7805B4D-9B4C-FB1E-094F-7A07E7309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71751" y="5573422"/>
            <a:ext cx="839685" cy="244908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3B99214E-C4FF-D7C0-C7C2-19B586CB51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6300" y="6249024"/>
            <a:ext cx="943943" cy="2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18">
            <a:extLst>
              <a:ext uri="{FF2B5EF4-FFF2-40B4-BE49-F238E27FC236}">
                <a16:creationId xmlns:a16="http://schemas.microsoft.com/office/drawing/2014/main" id="{39A3BB70-D9A5-F107-C433-928300525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B1CE5DF8-1096-57F1-3DBC-54B981744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4" name="Szöveg helye 18">
            <a:extLst>
              <a:ext uri="{FF2B5EF4-FFF2-40B4-BE49-F238E27FC236}">
                <a16:creationId xmlns:a16="http://schemas.microsoft.com/office/drawing/2014/main" id="{DFA6E15A-2AC1-629F-B62B-B9B79B434F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5" name="Szöveg helye 18">
            <a:extLst>
              <a:ext uri="{FF2B5EF4-FFF2-40B4-BE49-F238E27FC236}">
                <a16:creationId xmlns:a16="http://schemas.microsoft.com/office/drawing/2014/main" id="{F4E638FA-2EBA-9C82-5BB8-4656014018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CB53E120-F179-FF08-4AE4-501976835F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7" name="Szöveg helye 18">
            <a:extLst>
              <a:ext uri="{FF2B5EF4-FFF2-40B4-BE49-F238E27FC236}">
                <a16:creationId xmlns:a16="http://schemas.microsoft.com/office/drawing/2014/main" id="{0F18184E-A4E5-93A5-3FF3-AFA49AF6F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8" name="Szöveg helye 8">
            <a:extLst>
              <a:ext uri="{FF2B5EF4-FFF2-40B4-BE49-F238E27FC236}">
                <a16:creationId xmlns:a16="http://schemas.microsoft.com/office/drawing/2014/main" id="{55365EF9-1B60-6440-4C43-E72DDEC2F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306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9699D63E-CDA5-E888-E118-D80BC3F06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59985DEF-0DB9-3717-189C-0AD515DE0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DF7CD106-693B-A78E-AACF-0982A13800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DBB11AE-DA87-1B62-5B58-3F4F2422D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A3C314E0-04DD-8D31-0D1A-64C544EABF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32AA2D95-23E0-FCF0-2F82-3F4F654B9A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1BE7C9A9-A361-9BC1-13B3-0F7378BAB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080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18">
            <a:extLst>
              <a:ext uri="{FF2B5EF4-FFF2-40B4-BE49-F238E27FC236}">
                <a16:creationId xmlns:a16="http://schemas.microsoft.com/office/drawing/2014/main" id="{43CF9C67-213C-9313-AA30-4538614260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E893736A-5F40-1B18-4BFF-BA6CD566CC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4" name="Szöveg helye 18">
            <a:extLst>
              <a:ext uri="{FF2B5EF4-FFF2-40B4-BE49-F238E27FC236}">
                <a16:creationId xmlns:a16="http://schemas.microsoft.com/office/drawing/2014/main" id="{695FD961-F952-EB97-2D85-2513B05B7E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5" name="Szöveg helye 18">
            <a:extLst>
              <a:ext uri="{FF2B5EF4-FFF2-40B4-BE49-F238E27FC236}">
                <a16:creationId xmlns:a16="http://schemas.microsoft.com/office/drawing/2014/main" id="{921A42A2-9FDF-43AA-2063-8BCE0652D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91125F4F-400D-7F56-C864-B5DB8301CB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7" name="Szöveg helye 18">
            <a:extLst>
              <a:ext uri="{FF2B5EF4-FFF2-40B4-BE49-F238E27FC236}">
                <a16:creationId xmlns:a16="http://schemas.microsoft.com/office/drawing/2014/main" id="{5F823D5F-1B3D-77F5-43A1-81A596ABE7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8" name="Szöveg helye 8">
            <a:extLst>
              <a:ext uri="{FF2B5EF4-FFF2-40B4-BE49-F238E27FC236}">
                <a16:creationId xmlns:a16="http://schemas.microsoft.com/office/drawing/2014/main" id="{E3649AAA-FF99-74ED-0DE2-6AC12B19A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2348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 helye 18">
            <a:extLst>
              <a:ext uri="{FF2B5EF4-FFF2-40B4-BE49-F238E27FC236}">
                <a16:creationId xmlns:a16="http://schemas.microsoft.com/office/drawing/2014/main" id="{39A3BB70-D9A5-F107-C433-928300525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B1CE5DF8-1096-57F1-3DBC-54B981744F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4" name="Szöveg helye 18">
            <a:extLst>
              <a:ext uri="{FF2B5EF4-FFF2-40B4-BE49-F238E27FC236}">
                <a16:creationId xmlns:a16="http://schemas.microsoft.com/office/drawing/2014/main" id="{DFA6E15A-2AC1-629F-B62B-B9B79B434F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5" name="Szöveg helye 18">
            <a:extLst>
              <a:ext uri="{FF2B5EF4-FFF2-40B4-BE49-F238E27FC236}">
                <a16:creationId xmlns:a16="http://schemas.microsoft.com/office/drawing/2014/main" id="{F4E638FA-2EBA-9C82-5BB8-4656014018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CB53E120-F179-FF08-4AE4-501976835F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7" name="Szöveg helye 18">
            <a:extLst>
              <a:ext uri="{FF2B5EF4-FFF2-40B4-BE49-F238E27FC236}">
                <a16:creationId xmlns:a16="http://schemas.microsoft.com/office/drawing/2014/main" id="{0F18184E-A4E5-93A5-3FF3-AFA49AF6F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8" name="Szöveg helye 8">
            <a:extLst>
              <a:ext uri="{FF2B5EF4-FFF2-40B4-BE49-F238E27FC236}">
                <a16:creationId xmlns:a16="http://schemas.microsoft.com/office/drawing/2014/main" id="{3154D291-8A12-60DF-674B-E6A0FB315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421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2" name="Lekerekített téglalap 11">
            <a:extLst>
              <a:ext uri="{FF2B5EF4-FFF2-40B4-BE49-F238E27FC236}">
                <a16:creationId xmlns:a16="http://schemas.microsoft.com/office/drawing/2014/main" id="{D4B75B63-D92F-4A1D-F230-1E836545A5F6}"/>
              </a:ext>
            </a:extLst>
          </p:cNvPr>
          <p:cNvSpPr/>
          <p:nvPr userDrawn="1"/>
        </p:nvSpPr>
        <p:spPr>
          <a:xfrm>
            <a:off x="3699510" y="1257139"/>
            <a:ext cx="7981950" cy="1340112"/>
          </a:xfrm>
          <a:prstGeom prst="roundRect">
            <a:avLst>
              <a:gd name="adj" fmla="val 5701"/>
            </a:avLst>
          </a:prstGeom>
          <a:solidFill>
            <a:schemeClr val="accent2"/>
          </a:solidFill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>
            <a:extLst>
              <a:ext uri="{FF2B5EF4-FFF2-40B4-BE49-F238E27FC236}">
                <a16:creationId xmlns:a16="http://schemas.microsoft.com/office/drawing/2014/main" id="{37013A15-43B4-ACB6-0153-08EFE2D3E602}"/>
              </a:ext>
            </a:extLst>
          </p:cNvPr>
          <p:cNvSpPr/>
          <p:nvPr userDrawn="1"/>
        </p:nvSpPr>
        <p:spPr>
          <a:xfrm>
            <a:off x="3699510" y="2751986"/>
            <a:ext cx="7981950" cy="1340112"/>
          </a:xfrm>
          <a:prstGeom prst="roundRect">
            <a:avLst>
              <a:gd name="adj" fmla="val 6986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>
            <a:extLst>
              <a:ext uri="{FF2B5EF4-FFF2-40B4-BE49-F238E27FC236}">
                <a16:creationId xmlns:a16="http://schemas.microsoft.com/office/drawing/2014/main" id="{688590C0-B8D0-B95F-0926-8803A546DDAF}"/>
              </a:ext>
            </a:extLst>
          </p:cNvPr>
          <p:cNvSpPr/>
          <p:nvPr userDrawn="1"/>
        </p:nvSpPr>
        <p:spPr>
          <a:xfrm>
            <a:off x="3699510" y="4259022"/>
            <a:ext cx="7981950" cy="1340112"/>
          </a:xfrm>
          <a:prstGeom prst="roundRect">
            <a:avLst>
              <a:gd name="adj" fmla="val 6987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467CF44A-0F84-FEB4-308C-4EE5FD880D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52605" y="3190205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BEB1300A-CED3-E572-B67A-9881FCF3E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2326" y="2963054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828715B9-D8D9-4A88-C882-8B965464D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2605" y="4722807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AEFDE82F-2423-C21B-FBEE-2F243EB624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2326" y="4495656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BBA07BA2-D8DA-5549-7282-61C71999E9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605" y="1721106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9" name="Szöveg helye 18">
            <a:extLst>
              <a:ext uri="{FF2B5EF4-FFF2-40B4-BE49-F238E27FC236}">
                <a16:creationId xmlns:a16="http://schemas.microsoft.com/office/drawing/2014/main" id="{F08A7275-A8CC-0229-6515-F594EA659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2326" y="1493955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EC27D24-5375-08C7-976D-BB4C80891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8232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2" name="Lekerekített téglalap 11">
            <a:extLst>
              <a:ext uri="{FF2B5EF4-FFF2-40B4-BE49-F238E27FC236}">
                <a16:creationId xmlns:a16="http://schemas.microsoft.com/office/drawing/2014/main" id="{D4B75B63-D92F-4A1D-F230-1E836545A5F6}"/>
              </a:ext>
            </a:extLst>
          </p:cNvPr>
          <p:cNvSpPr/>
          <p:nvPr userDrawn="1"/>
        </p:nvSpPr>
        <p:spPr>
          <a:xfrm>
            <a:off x="3699510" y="1257139"/>
            <a:ext cx="7981950" cy="1340112"/>
          </a:xfrm>
          <a:prstGeom prst="roundRect">
            <a:avLst>
              <a:gd name="adj" fmla="val 5701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>
            <a:extLst>
              <a:ext uri="{FF2B5EF4-FFF2-40B4-BE49-F238E27FC236}">
                <a16:creationId xmlns:a16="http://schemas.microsoft.com/office/drawing/2014/main" id="{37013A15-43B4-ACB6-0153-08EFE2D3E602}"/>
              </a:ext>
            </a:extLst>
          </p:cNvPr>
          <p:cNvSpPr/>
          <p:nvPr userDrawn="1"/>
        </p:nvSpPr>
        <p:spPr>
          <a:xfrm>
            <a:off x="3699510" y="2751986"/>
            <a:ext cx="7981950" cy="1340112"/>
          </a:xfrm>
          <a:prstGeom prst="roundRect">
            <a:avLst>
              <a:gd name="adj" fmla="val 6986"/>
            </a:avLst>
          </a:prstGeom>
          <a:solidFill>
            <a:schemeClr val="accent2"/>
          </a:solidFill>
          <a:ln w="1016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>
            <a:extLst>
              <a:ext uri="{FF2B5EF4-FFF2-40B4-BE49-F238E27FC236}">
                <a16:creationId xmlns:a16="http://schemas.microsoft.com/office/drawing/2014/main" id="{688590C0-B8D0-B95F-0926-8803A546DDAF}"/>
              </a:ext>
            </a:extLst>
          </p:cNvPr>
          <p:cNvSpPr/>
          <p:nvPr userDrawn="1"/>
        </p:nvSpPr>
        <p:spPr>
          <a:xfrm>
            <a:off x="3699510" y="4259022"/>
            <a:ext cx="7981950" cy="1340112"/>
          </a:xfrm>
          <a:prstGeom prst="roundRect">
            <a:avLst>
              <a:gd name="adj" fmla="val 6987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2BE90C1B-1B7A-532A-EF91-D4DE832942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605" y="1721106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EE914521-5F3D-2C3E-2E3D-4CCD950015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2326" y="1493955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467CF44A-0F84-FEB4-308C-4EE5FD880D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52605" y="3190205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BEB1300A-CED3-E572-B67A-9881FCF3E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2326" y="2963054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828715B9-D8D9-4A88-C882-8B965464D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2605" y="4722807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AEFDE82F-2423-C21B-FBEE-2F243EB624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2326" y="4495656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C338D14D-38B1-3A30-83DF-4AEDD3482B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376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2" name="Lekerekített téglalap 11">
            <a:extLst>
              <a:ext uri="{FF2B5EF4-FFF2-40B4-BE49-F238E27FC236}">
                <a16:creationId xmlns:a16="http://schemas.microsoft.com/office/drawing/2014/main" id="{D4B75B63-D92F-4A1D-F230-1E836545A5F6}"/>
              </a:ext>
            </a:extLst>
          </p:cNvPr>
          <p:cNvSpPr/>
          <p:nvPr userDrawn="1"/>
        </p:nvSpPr>
        <p:spPr>
          <a:xfrm>
            <a:off x="3699510" y="1257139"/>
            <a:ext cx="7981950" cy="1340112"/>
          </a:xfrm>
          <a:prstGeom prst="roundRect">
            <a:avLst>
              <a:gd name="adj" fmla="val 5701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>
            <a:extLst>
              <a:ext uri="{FF2B5EF4-FFF2-40B4-BE49-F238E27FC236}">
                <a16:creationId xmlns:a16="http://schemas.microsoft.com/office/drawing/2014/main" id="{37013A15-43B4-ACB6-0153-08EFE2D3E602}"/>
              </a:ext>
            </a:extLst>
          </p:cNvPr>
          <p:cNvSpPr/>
          <p:nvPr userDrawn="1"/>
        </p:nvSpPr>
        <p:spPr>
          <a:xfrm>
            <a:off x="3699510" y="2751986"/>
            <a:ext cx="7981950" cy="1340112"/>
          </a:xfrm>
          <a:prstGeom prst="roundRect">
            <a:avLst>
              <a:gd name="adj" fmla="val 6986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>
            <a:extLst>
              <a:ext uri="{FF2B5EF4-FFF2-40B4-BE49-F238E27FC236}">
                <a16:creationId xmlns:a16="http://schemas.microsoft.com/office/drawing/2014/main" id="{688590C0-B8D0-B95F-0926-8803A546DDAF}"/>
              </a:ext>
            </a:extLst>
          </p:cNvPr>
          <p:cNvSpPr/>
          <p:nvPr userDrawn="1"/>
        </p:nvSpPr>
        <p:spPr>
          <a:xfrm>
            <a:off x="3699510" y="4259022"/>
            <a:ext cx="7981950" cy="1340112"/>
          </a:xfrm>
          <a:prstGeom prst="roundRect">
            <a:avLst>
              <a:gd name="adj" fmla="val 6987"/>
            </a:avLst>
          </a:prstGeom>
          <a:solidFill>
            <a:schemeClr val="accent2"/>
          </a:solidFill>
          <a:ln w="1016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2BE90C1B-1B7A-532A-EF91-D4DE832942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605" y="1721106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EE914521-5F3D-2C3E-2E3D-4CCD950015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2326" y="1493955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467CF44A-0F84-FEB4-308C-4EE5FD880D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52605" y="3190205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BEB1300A-CED3-E572-B67A-9881FCF3E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2326" y="2963054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828715B9-D8D9-4A88-C882-8B965464D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2605" y="4722807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AEFDE82F-2423-C21B-FBEE-2F243EB624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2326" y="4495656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14AA0502-096D-F222-5A2A-E5A8D5A5A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45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2143125"/>
            <a:ext cx="2602349" cy="3432818"/>
          </a:xfrm>
          <a:prstGeom prst="roundRect">
            <a:avLst>
              <a:gd name="adj" fmla="val 271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2143125"/>
            <a:ext cx="2602349" cy="3432818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2143125"/>
            <a:ext cx="2602349" cy="3432818"/>
          </a:xfrm>
          <a:prstGeom prst="roundRect">
            <a:avLst>
              <a:gd name="adj" fmla="val 2710"/>
            </a:avLst>
          </a:prstGeom>
          <a:solidFill>
            <a:srgbClr val="F2D4C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9699D63E-CDA5-E888-E118-D80BC3F06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249850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59985DEF-0DB9-3717-189C-0AD515DE0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3358022"/>
            <a:ext cx="2035446" cy="202836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DF7CD106-693B-A78E-AACF-0982A13800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249850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DBB11AE-DA87-1B62-5B58-3F4F2422D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3358022"/>
            <a:ext cx="2035446" cy="202836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A3C314E0-04DD-8D31-0D1A-64C544EABF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249850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32AA2D95-23E0-FCF0-2F82-3F4F654B9A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3358022"/>
            <a:ext cx="2035446" cy="202836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911FC730-144D-70F2-C123-51FA1273FE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83000" y="-3952"/>
            <a:ext cx="2585750" cy="195425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7" name="Kép helye 15">
            <a:extLst>
              <a:ext uri="{FF2B5EF4-FFF2-40B4-BE49-F238E27FC236}">
                <a16:creationId xmlns:a16="http://schemas.microsoft.com/office/drawing/2014/main" id="{F2A04298-9CF4-60F2-34A1-E942BC7FB3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35730" y="-3952"/>
            <a:ext cx="2602349" cy="195425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8" name="Kép helye 15">
            <a:extLst>
              <a:ext uri="{FF2B5EF4-FFF2-40B4-BE49-F238E27FC236}">
                <a16:creationId xmlns:a16="http://schemas.microsoft.com/office/drawing/2014/main" id="{72AAC828-1802-4B3F-4B7B-5B2CCADA1BD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86540" y="-3952"/>
            <a:ext cx="2567230" cy="195425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09BD66EC-7286-A821-1D9B-15E7265E5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65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829132"/>
            <a:ext cx="2602349" cy="4746811"/>
          </a:xfrm>
          <a:prstGeom prst="roundRect">
            <a:avLst>
              <a:gd name="adj" fmla="val 2710"/>
            </a:avLst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829132"/>
            <a:ext cx="2602349" cy="4746811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9699D63E-CDA5-E888-E118-D80BC3F06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59985DEF-0DB9-3717-189C-0AD515DE0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DF7CD106-693B-A78E-AACF-0982A13800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191954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DBB11AE-DA87-1B62-5B58-3F4F2422D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A3C314E0-04DD-8D31-0D1A-64C544EABF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191954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32AA2D95-23E0-FCF0-2F82-3F4F654B9A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2779062"/>
            <a:ext cx="2035446" cy="2516320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236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2" name="Lekerekített téglalap 11">
            <a:extLst>
              <a:ext uri="{FF2B5EF4-FFF2-40B4-BE49-F238E27FC236}">
                <a16:creationId xmlns:a16="http://schemas.microsoft.com/office/drawing/2014/main" id="{D4B75B63-D92F-4A1D-F230-1E836545A5F6}"/>
              </a:ext>
            </a:extLst>
          </p:cNvPr>
          <p:cNvSpPr/>
          <p:nvPr userDrawn="1"/>
        </p:nvSpPr>
        <p:spPr>
          <a:xfrm>
            <a:off x="3699510" y="1257139"/>
            <a:ext cx="7981950" cy="1340112"/>
          </a:xfrm>
          <a:prstGeom prst="roundRect">
            <a:avLst>
              <a:gd name="adj" fmla="val 5701"/>
            </a:avLst>
          </a:prstGeom>
          <a:solidFill>
            <a:schemeClr val="accent4"/>
          </a:solidFill>
          <a:ln w="10160"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>
            <a:extLst>
              <a:ext uri="{FF2B5EF4-FFF2-40B4-BE49-F238E27FC236}">
                <a16:creationId xmlns:a16="http://schemas.microsoft.com/office/drawing/2014/main" id="{37013A15-43B4-ACB6-0153-08EFE2D3E602}"/>
              </a:ext>
            </a:extLst>
          </p:cNvPr>
          <p:cNvSpPr/>
          <p:nvPr userDrawn="1"/>
        </p:nvSpPr>
        <p:spPr>
          <a:xfrm>
            <a:off x="3699510" y="2751986"/>
            <a:ext cx="7981950" cy="1340112"/>
          </a:xfrm>
          <a:prstGeom prst="roundRect">
            <a:avLst>
              <a:gd name="adj" fmla="val 6986"/>
            </a:avLst>
          </a:prstGeom>
          <a:noFill/>
          <a:ln w="1016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>
            <a:extLst>
              <a:ext uri="{FF2B5EF4-FFF2-40B4-BE49-F238E27FC236}">
                <a16:creationId xmlns:a16="http://schemas.microsoft.com/office/drawing/2014/main" id="{688590C0-B8D0-B95F-0926-8803A546DDAF}"/>
              </a:ext>
            </a:extLst>
          </p:cNvPr>
          <p:cNvSpPr/>
          <p:nvPr userDrawn="1"/>
        </p:nvSpPr>
        <p:spPr>
          <a:xfrm>
            <a:off x="3699510" y="4259022"/>
            <a:ext cx="7981950" cy="1340112"/>
          </a:xfrm>
          <a:prstGeom prst="roundRect">
            <a:avLst>
              <a:gd name="adj" fmla="val 6987"/>
            </a:avLst>
          </a:prstGeom>
          <a:noFill/>
          <a:ln w="1016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467CF44A-0F84-FEB4-308C-4EE5FD880D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52605" y="3190205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BEB1300A-CED3-E572-B67A-9881FCF3E8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2326" y="2963054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828715B9-D8D9-4A88-C882-8B965464D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52605" y="4722807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AEFDE82F-2423-C21B-FBEE-2F243EB624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2326" y="4495656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BBA07BA2-D8DA-5549-7282-61C71999E9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605" y="1721106"/>
            <a:ext cx="2035445" cy="740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9" name="Szöveg helye 18">
            <a:extLst>
              <a:ext uri="{FF2B5EF4-FFF2-40B4-BE49-F238E27FC236}">
                <a16:creationId xmlns:a16="http://schemas.microsoft.com/office/drawing/2014/main" id="{F08A7275-A8CC-0229-6515-F594EA659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2326" y="1493955"/>
            <a:ext cx="4910524" cy="1000285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EC27D24-5375-08C7-976D-BB4C80891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4637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4548DF8-C752-814F-9A39-50F23EB936E8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112EEBF6-4DD0-0E88-392F-C46E528F752C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E793F59B-03B7-3751-4CFD-DEECA5AD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5230AF38-C6BD-B910-2766-4510428C7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06C03FD-E8D5-79A7-83AC-8E895A716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23" name="Szöveg helye 8">
            <a:extLst>
              <a:ext uri="{FF2B5EF4-FFF2-40B4-BE49-F238E27FC236}">
                <a16:creationId xmlns:a16="http://schemas.microsoft.com/office/drawing/2014/main" id="{35447294-3C17-1825-AC33-5214DDFA4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pic>
        <p:nvPicPr>
          <p:cNvPr id="5" name="Kép 4" descr="corvinus_egyetem_logo_black.png">
            <a:extLst>
              <a:ext uri="{FF2B5EF4-FFF2-40B4-BE49-F238E27FC236}">
                <a16:creationId xmlns:a16="http://schemas.microsoft.com/office/drawing/2014/main" id="{E9928C43-9F82-3B17-C909-AC735C1B9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D7F42CAF-6E6D-1406-91FE-A97611874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16" y="3320133"/>
            <a:ext cx="856443" cy="289873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0BD6B48F-75F7-77AC-04D3-A000629ECA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782" y="4846601"/>
            <a:ext cx="1033607" cy="296461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47E93D0B-B1C3-0407-23A6-A30250E855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302" y="5553755"/>
            <a:ext cx="856443" cy="296461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A7805B4D-9B4C-FB1E-094F-7A07E7309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417" y="4191000"/>
            <a:ext cx="839685" cy="244908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3B99214E-C4FF-D7C0-C7C2-19B586CB51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718" y="6260909"/>
            <a:ext cx="745034" cy="2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873EE7EF-22BF-5F98-864E-0E0AA38537A0}"/>
              </a:ext>
            </a:extLst>
          </p:cNvPr>
          <p:cNvSpPr/>
          <p:nvPr userDrawn="1"/>
        </p:nvSpPr>
        <p:spPr>
          <a:xfrm>
            <a:off x="3672048" y="2143125"/>
            <a:ext cx="2602349" cy="3432818"/>
          </a:xfrm>
          <a:prstGeom prst="roundRect">
            <a:avLst>
              <a:gd name="adj" fmla="val 2710"/>
            </a:avLst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1800C2E2-6D1D-D7D5-AC9E-D2398AF6D5DB}"/>
              </a:ext>
            </a:extLst>
          </p:cNvPr>
          <p:cNvSpPr/>
          <p:nvPr userDrawn="1"/>
        </p:nvSpPr>
        <p:spPr>
          <a:xfrm>
            <a:off x="6435730" y="2143125"/>
            <a:ext cx="2602349" cy="3432818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839E0F4-C5C1-5C9C-A64D-00EAB15E0FE7}"/>
              </a:ext>
            </a:extLst>
          </p:cNvPr>
          <p:cNvSpPr/>
          <p:nvPr userDrawn="1"/>
        </p:nvSpPr>
        <p:spPr>
          <a:xfrm>
            <a:off x="9169940" y="2143125"/>
            <a:ext cx="2602349" cy="3432818"/>
          </a:xfrm>
          <a:prstGeom prst="roundRect">
            <a:avLst>
              <a:gd name="adj" fmla="val 2710"/>
            </a:avLst>
          </a:prstGeom>
          <a:noFill/>
          <a:ln w="1016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9699D63E-CDA5-E888-E118-D80BC3F06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10660" y="249850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59985DEF-0DB9-3717-189C-0AD515DE0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0659" y="3358022"/>
            <a:ext cx="2035446" cy="202836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bg2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DF7CD106-693B-A78E-AACF-0982A13800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3135" y="2498501"/>
            <a:ext cx="2090327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DBB11AE-DA87-1B62-5B58-3F4F2422D3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3134" y="3358022"/>
            <a:ext cx="2035446" cy="202836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A3C314E0-04DD-8D31-0D1A-64C544EABF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3563" y="2498501"/>
            <a:ext cx="2035445" cy="721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32AA2D95-23E0-FCF0-2F82-3F4F654B9A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562" y="3358022"/>
            <a:ext cx="2035446" cy="202836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Felsorolás minta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911FC730-144D-70F2-C123-51FA1273FE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83000" y="-3952"/>
            <a:ext cx="2585750" cy="195425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7" name="Kép helye 15">
            <a:extLst>
              <a:ext uri="{FF2B5EF4-FFF2-40B4-BE49-F238E27FC236}">
                <a16:creationId xmlns:a16="http://schemas.microsoft.com/office/drawing/2014/main" id="{F2A04298-9CF4-60F2-34A1-E942BC7FB3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35730" y="-3952"/>
            <a:ext cx="2602349" cy="195425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8" name="Kép helye 15">
            <a:extLst>
              <a:ext uri="{FF2B5EF4-FFF2-40B4-BE49-F238E27FC236}">
                <a16:creationId xmlns:a16="http://schemas.microsoft.com/office/drawing/2014/main" id="{72AAC828-1802-4B3F-4B7B-5B2CCADA1BD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86540" y="-3952"/>
            <a:ext cx="2567230" cy="195425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EF6E5025-AA22-2C20-4388-A3DCB22A0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082893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6172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6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6C9AD633-E9FB-C0C4-C50C-C4325E75D1C4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2"/>
          </a:solidFill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A3EB6BBE-63CC-771E-9E2D-B578743F94EA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lagív 11">
              <a:extLst>
                <a:ext uri="{FF2B5EF4-FFF2-40B4-BE49-F238E27FC236}">
                  <a16:creationId xmlns:a16="http://schemas.microsoft.com/office/drawing/2014/main" id="{06AC07BD-BBAB-F086-76B2-B19D7E797C76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28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926432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E4E04B0A-387D-13B1-4B6F-EB7D64D27F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99872" y="1153571"/>
            <a:ext cx="3879920" cy="44455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11FA3BF1-6003-5EC9-998F-F849725087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92369" y="1153571"/>
            <a:ext cx="3879920" cy="44455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F5AE6535-5879-8F05-2D7F-466667D23E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00486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11DAA600-5C62-305F-FF83-DAF0470A27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7989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84936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3349D0CB-82D7-2E94-7BDE-257B464F37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6000" y="686362"/>
            <a:ext cx="5711825" cy="4767954"/>
          </a:xfrm>
          <a:prstGeom prst="rect">
            <a:avLst/>
          </a:prstGeo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18">
            <a:extLst>
              <a:ext uri="{FF2B5EF4-FFF2-40B4-BE49-F238E27FC236}">
                <a16:creationId xmlns:a16="http://schemas.microsoft.com/office/drawing/2014/main" id="{C631C2EF-28D5-EB5C-CF99-9BE1924E3C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0467" y="686362"/>
            <a:ext cx="614796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397141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4" name="Szöveg helye 18">
            <a:extLst>
              <a:ext uri="{FF2B5EF4-FFF2-40B4-BE49-F238E27FC236}">
                <a16:creationId xmlns:a16="http://schemas.microsoft.com/office/drawing/2014/main" id="{4F7EC09B-D896-DDE8-F2FC-B8D8EDB779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99872" y="3807369"/>
            <a:ext cx="3879920" cy="17996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17" name="Szöveg helye 18">
            <a:extLst>
              <a:ext uri="{FF2B5EF4-FFF2-40B4-BE49-F238E27FC236}">
                <a16:creationId xmlns:a16="http://schemas.microsoft.com/office/drawing/2014/main" id="{F1593586-95AE-E952-104D-575D9D247A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7989" y="3340186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18" name="Szöveg helye 18">
            <a:extLst>
              <a:ext uri="{FF2B5EF4-FFF2-40B4-BE49-F238E27FC236}">
                <a16:creationId xmlns:a16="http://schemas.microsoft.com/office/drawing/2014/main" id="{4078248F-25DE-472D-F539-BE4637794B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2369" y="3807369"/>
            <a:ext cx="3879920" cy="17996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ED72BE-4D2C-2A50-AA90-5898746F1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0486" y="3340186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08C0710A-F274-C057-D15D-E824AEF651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99872" y="1153571"/>
            <a:ext cx="3879920" cy="17996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0CFA3180-9DCA-4445-8A27-506B306CCA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7989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E33DA77A-2ADE-528B-97CA-4DC4FE62688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92369" y="1153571"/>
            <a:ext cx="3879920" cy="17996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96CF0752-53B5-8B65-1710-0243C7D84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00486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31" name="Szöveg helye 8">
            <a:extLst>
              <a:ext uri="{FF2B5EF4-FFF2-40B4-BE49-F238E27FC236}">
                <a16:creationId xmlns:a16="http://schemas.microsoft.com/office/drawing/2014/main" id="{41799CCD-0362-3DC9-C534-1F1CFEB51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926432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354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3349D0CB-82D7-2E94-7BDE-257B464F37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6000" y="686362"/>
            <a:ext cx="5711825" cy="213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18">
            <a:extLst>
              <a:ext uri="{FF2B5EF4-FFF2-40B4-BE49-F238E27FC236}">
                <a16:creationId xmlns:a16="http://schemas.microsoft.com/office/drawing/2014/main" id="{C631C2EF-28D5-EB5C-CF99-9BE1924E3C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0467" y="686362"/>
            <a:ext cx="614796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13" name="Szöveg helye 9">
            <a:extLst>
              <a:ext uri="{FF2B5EF4-FFF2-40B4-BE49-F238E27FC236}">
                <a16:creationId xmlns:a16="http://schemas.microsoft.com/office/drawing/2014/main" id="{A77AC6A7-45E2-AB6E-23BC-C0B31BD422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6000" y="3385162"/>
            <a:ext cx="5711825" cy="213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4" name="Szöveg helye 18">
            <a:extLst>
              <a:ext uri="{FF2B5EF4-FFF2-40B4-BE49-F238E27FC236}">
                <a16:creationId xmlns:a16="http://schemas.microsoft.com/office/drawing/2014/main" id="{998DE2F0-B50E-4E49-509F-6571A57551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00467" y="3385162"/>
            <a:ext cx="614796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13296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7" name="Szöveg helye 18">
            <a:extLst>
              <a:ext uri="{FF2B5EF4-FFF2-40B4-BE49-F238E27FC236}">
                <a16:creationId xmlns:a16="http://schemas.microsoft.com/office/drawing/2014/main" id="{F1593586-95AE-E952-104D-575D9D247A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7989" y="3340186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ED72BE-4D2C-2A50-AA90-5898746F1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0486" y="3340186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0CFA3180-9DCA-4445-8A27-506B306CCA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7989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96CF0752-53B5-8B65-1710-0243C7D84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00486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11" name="Szöveg helye 9">
            <a:extLst>
              <a:ext uri="{FF2B5EF4-FFF2-40B4-BE49-F238E27FC236}">
                <a16:creationId xmlns:a16="http://schemas.microsoft.com/office/drawing/2014/main" id="{5BCCFD69-43DE-B14F-327E-791618BBD7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54197" y="1183277"/>
            <a:ext cx="3925596" cy="1782407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2" name="Szöveg helye 9">
            <a:extLst>
              <a:ext uri="{FF2B5EF4-FFF2-40B4-BE49-F238E27FC236}">
                <a16:creationId xmlns:a16="http://schemas.microsoft.com/office/drawing/2014/main" id="{C852CFF8-B3E2-F45A-821E-DC89B91AC93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69531" y="1170781"/>
            <a:ext cx="3925596" cy="1782407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6" name="Szöveg helye 9">
            <a:extLst>
              <a:ext uri="{FF2B5EF4-FFF2-40B4-BE49-F238E27FC236}">
                <a16:creationId xmlns:a16="http://schemas.microsoft.com/office/drawing/2014/main" id="{03F1B3E2-0AFF-2DAA-09C6-45725CA3D39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31359" y="3794873"/>
            <a:ext cx="3925596" cy="1782407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0" name="Szöveg helye 9">
            <a:extLst>
              <a:ext uri="{FF2B5EF4-FFF2-40B4-BE49-F238E27FC236}">
                <a16:creationId xmlns:a16="http://schemas.microsoft.com/office/drawing/2014/main" id="{D3E2251D-9484-B255-96F2-FA22079D1E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46693" y="3782377"/>
            <a:ext cx="3925596" cy="1782407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C6CDDB3E-26E2-DD94-EF0E-BFABC55A4F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926432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601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5" name="Szöveg helye 18">
            <a:extLst>
              <a:ext uri="{FF2B5EF4-FFF2-40B4-BE49-F238E27FC236}">
                <a16:creationId xmlns:a16="http://schemas.microsoft.com/office/drawing/2014/main" id="{F3E2DB82-FAF7-662F-529D-961D9305EF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3408731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6C9AD633-E9FB-C0C4-C50C-C4325E75D1C4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4"/>
          </a:solidFill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A3EB6BBE-63CC-771E-9E2D-B578743F94EA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lagív 11">
              <a:extLst>
                <a:ext uri="{FF2B5EF4-FFF2-40B4-BE49-F238E27FC236}">
                  <a16:creationId xmlns:a16="http://schemas.microsoft.com/office/drawing/2014/main" id="{06AC07BD-BBAB-F086-76B2-B19D7E797C76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449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926432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52BC1E66-D486-3C6D-5853-49CABC678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6" y="617463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1EDDEB92-76DD-4259-135E-B1E2D39F1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8" name="Szöveg helye 8">
            <a:extLst>
              <a:ext uri="{FF2B5EF4-FFF2-40B4-BE49-F238E27FC236}">
                <a16:creationId xmlns:a16="http://schemas.microsoft.com/office/drawing/2014/main" id="{3F7D3567-0665-DDD0-1697-98B756524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E4E04B0A-387D-13B1-4B6F-EB7D64D27F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99872" y="1153571"/>
            <a:ext cx="3879920" cy="44455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11FA3BF1-6003-5EC9-998F-F849725087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92369" y="1153571"/>
            <a:ext cx="3879920" cy="44455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F5AE6535-5879-8F05-2D7F-466667D23E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00486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11DAA600-5C62-305F-FF83-DAF0470A27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7989" y="686388"/>
            <a:ext cx="1411849" cy="5837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5638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yito_slide_3_soros_szoveg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4548DF8-C752-814F-9A39-50F23EB936E8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112EEBF6-4DD0-0E88-392F-C46E528F752C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E793F59B-03B7-3751-4CFD-DEECA5AD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5230AF38-C6BD-B910-2766-4510428C7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21" name="Szöveg helye 8">
            <a:extLst>
              <a:ext uri="{FF2B5EF4-FFF2-40B4-BE49-F238E27FC236}">
                <a16:creationId xmlns:a16="http://schemas.microsoft.com/office/drawing/2014/main" id="{A73D9511-4AB1-8F9C-7A29-1C09E1FB0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22" name="Szöveg helye 8">
            <a:extLst>
              <a:ext uri="{FF2B5EF4-FFF2-40B4-BE49-F238E27FC236}">
                <a16:creationId xmlns:a16="http://schemas.microsoft.com/office/drawing/2014/main" id="{606C03FD-E8D5-79A7-83AC-8E895A716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23" name="Szöveg helye 8">
            <a:extLst>
              <a:ext uri="{FF2B5EF4-FFF2-40B4-BE49-F238E27FC236}">
                <a16:creationId xmlns:a16="http://schemas.microsoft.com/office/drawing/2014/main" id="{35447294-3C17-1825-AC33-5214DDFA4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pic>
        <p:nvPicPr>
          <p:cNvPr id="5" name="Kép 4" descr="corvinus_egyetem_logo_black.png">
            <a:extLst>
              <a:ext uri="{FF2B5EF4-FFF2-40B4-BE49-F238E27FC236}">
                <a16:creationId xmlns:a16="http://schemas.microsoft.com/office/drawing/2014/main" id="{E9928C43-9F82-3B17-C909-AC735C1B9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9184" y="308272"/>
            <a:ext cx="2057522" cy="1119534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D7F42CAF-6E6D-1406-91FE-A97611874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945" y="2880084"/>
            <a:ext cx="856443" cy="289873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0BD6B48F-75F7-77AC-04D3-A000629ECA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4388" y="4594980"/>
            <a:ext cx="1033607" cy="296461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47E93D0B-B1C3-0407-23A6-A30250E855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2050" y="3902968"/>
            <a:ext cx="856443" cy="296461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A7805B4D-9B4C-FB1E-094F-7A07E7309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503" y="4076975"/>
            <a:ext cx="839685" cy="244908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3B99214E-C4FF-D7C0-C7C2-19B586CB513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55131" y="5502471"/>
            <a:ext cx="745034" cy="2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5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Ür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FF45B462-4523-323E-A6E7-037E4BD9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AFC393EF-6702-85EA-8D28-8EEF55302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B8BE5EC5-9265-3872-2E82-6599F8224DE0}"/>
              </a:ext>
            </a:extLst>
          </p:cNvPr>
          <p:cNvGrpSpPr/>
          <p:nvPr userDrawn="1"/>
        </p:nvGrpSpPr>
        <p:grpSpPr>
          <a:xfrm>
            <a:off x="3399889" y="308272"/>
            <a:ext cx="5391998" cy="6181428"/>
            <a:chOff x="6389479" y="308272"/>
            <a:chExt cx="5391998" cy="6181428"/>
          </a:xfrm>
          <a:solidFill>
            <a:schemeClr val="accent2"/>
          </a:solidFill>
        </p:grpSpPr>
        <p:sp>
          <p:nvSpPr>
            <p:cNvPr id="8" name="Szalagív 7">
              <a:extLst>
                <a:ext uri="{FF2B5EF4-FFF2-40B4-BE49-F238E27FC236}">
                  <a16:creationId xmlns:a16="http://schemas.microsoft.com/office/drawing/2014/main" id="{264778E9-1EEB-8078-8894-4545D23B7790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E7C12218-606C-3081-F6F3-6924153F6166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4F787D4C-3D66-4487-456F-8A82FF433E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6924" y="5764290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6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Szöveg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B76C02DD-F240-8FAC-455E-C9524FFDC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700" y="3682246"/>
            <a:ext cx="5391999" cy="19448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hu-HU" sz="2800" dirty="0">
                <a:solidFill>
                  <a:schemeClr val="bg2"/>
                </a:solidFill>
                <a:effectLst/>
                <a:latin typeface="+mj-lt"/>
              </a:rPr>
              <a:t>„Ha a tanítás művészet, akkor a tanításra való felkészülés tudomány”</a:t>
            </a:r>
          </a:p>
        </p:txBody>
      </p:sp>
    </p:spTree>
    <p:extLst>
      <p:ext uri="{BB962C8B-B14F-4D97-AF65-F5344CB8AC3E}">
        <p14:creationId xmlns:p14="http://schemas.microsoft.com/office/powerpoint/2010/main" val="513823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Ü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FF45B462-4523-323E-A6E7-037E4BD9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AFC393EF-6702-85EA-8D28-8EEF55302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B8BE5EC5-9265-3872-2E82-6599F8224DE0}"/>
              </a:ext>
            </a:extLst>
          </p:cNvPr>
          <p:cNvGrpSpPr/>
          <p:nvPr userDrawn="1"/>
        </p:nvGrpSpPr>
        <p:grpSpPr>
          <a:xfrm>
            <a:off x="3399889" y="308272"/>
            <a:ext cx="5391998" cy="6181428"/>
            <a:chOff x="6389479" y="308272"/>
            <a:chExt cx="5391998" cy="6181428"/>
          </a:xfrm>
          <a:solidFill>
            <a:schemeClr val="accent6"/>
          </a:solidFill>
        </p:grpSpPr>
        <p:sp>
          <p:nvSpPr>
            <p:cNvPr id="8" name="Szalagív 7">
              <a:extLst>
                <a:ext uri="{FF2B5EF4-FFF2-40B4-BE49-F238E27FC236}">
                  <a16:creationId xmlns:a16="http://schemas.microsoft.com/office/drawing/2014/main" id="{264778E9-1EEB-8078-8894-4545D23B7790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E7C12218-606C-3081-F6F3-6924153F6166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4F787D4C-3D66-4487-456F-8A82FF433E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6924" y="5764290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Szöveg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B76C02DD-F240-8FAC-455E-C9524FFDC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700" y="3682246"/>
            <a:ext cx="5391999" cy="19448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hu-HU" sz="2800" dirty="0">
                <a:solidFill>
                  <a:schemeClr val="bg2"/>
                </a:solidFill>
                <a:effectLst/>
                <a:latin typeface="+mj-lt"/>
              </a:rPr>
              <a:t>„Ha a tanítás művészet, akkor a tanításra való felkészülés tudomány”</a:t>
            </a:r>
          </a:p>
        </p:txBody>
      </p:sp>
    </p:spTree>
    <p:extLst>
      <p:ext uri="{BB962C8B-B14F-4D97-AF65-F5344CB8AC3E}">
        <p14:creationId xmlns:p14="http://schemas.microsoft.com/office/powerpoint/2010/main" val="41371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Ür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FF45B462-4523-323E-A6E7-037E4BD9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AFC393EF-6702-85EA-8D28-8EEF55302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  <a:solidFill>
            <a:schemeClr val="accent4"/>
          </a:solidFill>
        </p:spPr>
      </p:pic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B8BE5EC5-9265-3872-2E82-6599F8224DE0}"/>
              </a:ext>
            </a:extLst>
          </p:cNvPr>
          <p:cNvGrpSpPr/>
          <p:nvPr userDrawn="1"/>
        </p:nvGrpSpPr>
        <p:grpSpPr>
          <a:xfrm>
            <a:off x="3399889" y="308272"/>
            <a:ext cx="5391998" cy="6181428"/>
            <a:chOff x="6389479" y="308272"/>
            <a:chExt cx="5391998" cy="6181428"/>
          </a:xfrm>
          <a:solidFill>
            <a:schemeClr val="accent1"/>
          </a:solidFill>
        </p:grpSpPr>
        <p:sp>
          <p:nvSpPr>
            <p:cNvPr id="8" name="Szalagív 7">
              <a:extLst>
                <a:ext uri="{FF2B5EF4-FFF2-40B4-BE49-F238E27FC236}">
                  <a16:creationId xmlns:a16="http://schemas.microsoft.com/office/drawing/2014/main" id="{264778E9-1EEB-8078-8894-4545D23B7790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E7C12218-606C-3081-F6F3-6924153F6166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BE626AD-D621-2E82-4887-B89E1EEFF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700" y="3682246"/>
            <a:ext cx="5391999" cy="19448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hu-HU" sz="2800" dirty="0">
                <a:solidFill>
                  <a:schemeClr val="bg2"/>
                </a:solidFill>
                <a:effectLst/>
                <a:latin typeface="+mj-lt"/>
              </a:rPr>
              <a:t>„Ha a tanítás művészet, akkor a tanításra való felkészülés tudomány”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DCA01E7E-68E3-F745-393E-C18CB86F5C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6924" y="5764290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6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81980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3" name="Szalagív 2">
            <a:extLst>
              <a:ext uri="{FF2B5EF4-FFF2-40B4-BE49-F238E27FC236}">
                <a16:creationId xmlns:a16="http://schemas.microsoft.com/office/drawing/2014/main" id="{B9C7F1B7-5304-B6B8-456E-147EC6025E76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DC44057D-6401-7B90-6A26-BE510FA6EB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F043AEAD-E926-86E3-EE6D-3D8CBF8A7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6A451920-8764-CF1B-1405-D2FC7BAC3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8" name="Szöveg helye 18">
            <a:extLst>
              <a:ext uri="{FF2B5EF4-FFF2-40B4-BE49-F238E27FC236}">
                <a16:creationId xmlns:a16="http://schemas.microsoft.com/office/drawing/2014/main" id="{4BE37C67-2AEC-41A5-E9D4-1BAF6951BE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463981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114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3" name="Szalagív 2">
            <a:extLst>
              <a:ext uri="{FF2B5EF4-FFF2-40B4-BE49-F238E27FC236}">
                <a16:creationId xmlns:a16="http://schemas.microsoft.com/office/drawing/2014/main" id="{B9C7F1B7-5304-B6B8-456E-147EC6025E76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DC44057D-6401-7B90-6A26-BE510FA6EB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F043AEAD-E926-86E3-EE6D-3D8CBF8A7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6A451920-8764-CF1B-1405-D2FC7BAC3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9" name="Szöveg helye 18">
            <a:extLst>
              <a:ext uri="{FF2B5EF4-FFF2-40B4-BE49-F238E27FC236}">
                <a16:creationId xmlns:a16="http://schemas.microsoft.com/office/drawing/2014/main" id="{945E2A0C-C3ED-1D86-112B-12B3AA088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463981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1047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3" name="Szalagív 2">
            <a:extLst>
              <a:ext uri="{FF2B5EF4-FFF2-40B4-BE49-F238E27FC236}">
                <a16:creationId xmlns:a16="http://schemas.microsoft.com/office/drawing/2014/main" id="{B9C7F1B7-5304-B6B8-456E-147EC6025E76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DC44057D-6401-7B90-6A26-BE510FA6EB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5" name="Szöveg helye 8">
            <a:extLst>
              <a:ext uri="{FF2B5EF4-FFF2-40B4-BE49-F238E27FC236}">
                <a16:creationId xmlns:a16="http://schemas.microsoft.com/office/drawing/2014/main" id="{F043AEAD-E926-86E3-EE6D-3D8CBF8A7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6" name="Szöveg helye 8">
            <a:extLst>
              <a:ext uri="{FF2B5EF4-FFF2-40B4-BE49-F238E27FC236}">
                <a16:creationId xmlns:a16="http://schemas.microsoft.com/office/drawing/2014/main" id="{6A451920-8764-CF1B-1405-D2FC7BAC3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9" name="Szöveg helye 18">
            <a:extLst>
              <a:ext uri="{FF2B5EF4-FFF2-40B4-BE49-F238E27FC236}">
                <a16:creationId xmlns:a16="http://schemas.microsoft.com/office/drawing/2014/main" id="{0ED3F3E1-BB67-6DED-115D-D4FE7DAE81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463981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753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9FF72646-859B-3375-CF64-BBF8D160EE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63004" y="2849992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5640" y="0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0" name="Kép helye 9">
            <a:extLst>
              <a:ext uri="{FF2B5EF4-FFF2-40B4-BE49-F238E27FC236}">
                <a16:creationId xmlns:a16="http://schemas.microsoft.com/office/drawing/2014/main" id="{62B6997E-4A95-AD6A-6E29-24116C633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5258" y="0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1" name="Kép helye 9">
            <a:extLst>
              <a:ext uri="{FF2B5EF4-FFF2-40B4-BE49-F238E27FC236}">
                <a16:creationId xmlns:a16="http://schemas.microsoft.com/office/drawing/2014/main" id="{215DDD0F-AF2A-495F-138C-B0393532AA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85640" y="4144893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2" name="Kép helye 9">
            <a:extLst>
              <a:ext uri="{FF2B5EF4-FFF2-40B4-BE49-F238E27FC236}">
                <a16:creationId xmlns:a16="http://schemas.microsoft.com/office/drawing/2014/main" id="{CB90E3C6-BBBD-963F-4BFF-DA5BCBF33B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65258" y="4144893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040FFEE3-A451-A22C-B659-94C7ED0C94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3004" y="3673138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F736D2C8-4F85-14BB-984D-6E8A250E0D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22589" y="2849991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F7F07DF0-5E19-1B36-5076-1BBA9279BE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22589" y="3673137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6" name="Szöveg helye 8">
            <a:extLst>
              <a:ext uri="{FF2B5EF4-FFF2-40B4-BE49-F238E27FC236}">
                <a16:creationId xmlns:a16="http://schemas.microsoft.com/office/drawing/2014/main" id="{47C12C40-BEEE-C6D8-56E5-2E2CB967A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713748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63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9FF72646-859B-3375-CF64-BBF8D160EE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63004" y="2849992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5640" y="0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0" name="Kép helye 9">
            <a:extLst>
              <a:ext uri="{FF2B5EF4-FFF2-40B4-BE49-F238E27FC236}">
                <a16:creationId xmlns:a16="http://schemas.microsoft.com/office/drawing/2014/main" id="{62B6997E-4A95-AD6A-6E29-24116C633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5258" y="0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1" name="Kép helye 9">
            <a:extLst>
              <a:ext uri="{FF2B5EF4-FFF2-40B4-BE49-F238E27FC236}">
                <a16:creationId xmlns:a16="http://schemas.microsoft.com/office/drawing/2014/main" id="{215DDD0F-AF2A-495F-138C-B0393532AA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85640" y="4144893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2" name="Kép helye 9">
            <a:extLst>
              <a:ext uri="{FF2B5EF4-FFF2-40B4-BE49-F238E27FC236}">
                <a16:creationId xmlns:a16="http://schemas.microsoft.com/office/drawing/2014/main" id="{CB90E3C6-BBBD-963F-4BFF-DA5BCBF33B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65258" y="4144893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040FFEE3-A451-A22C-B659-94C7ED0C94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3004" y="3673138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F736D2C8-4F85-14BB-984D-6E8A250E0D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22589" y="2849991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F7F07DF0-5E19-1B36-5076-1BBA9279BE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22589" y="3673137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6" name="Szöveg helye 8">
            <a:extLst>
              <a:ext uri="{FF2B5EF4-FFF2-40B4-BE49-F238E27FC236}">
                <a16:creationId xmlns:a16="http://schemas.microsoft.com/office/drawing/2014/main" id="{47C12C40-BEEE-C6D8-56E5-2E2CB967A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713748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1311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6" name="Szöveg helye 18">
            <a:extLst>
              <a:ext uri="{FF2B5EF4-FFF2-40B4-BE49-F238E27FC236}">
                <a16:creationId xmlns:a16="http://schemas.microsoft.com/office/drawing/2014/main" id="{9FF72646-859B-3375-CF64-BBF8D160EE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63004" y="2849992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5640" y="0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0" name="Kép helye 9">
            <a:extLst>
              <a:ext uri="{FF2B5EF4-FFF2-40B4-BE49-F238E27FC236}">
                <a16:creationId xmlns:a16="http://schemas.microsoft.com/office/drawing/2014/main" id="{62B6997E-4A95-AD6A-6E29-24116C633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5258" y="0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1" name="Kép helye 9">
            <a:extLst>
              <a:ext uri="{FF2B5EF4-FFF2-40B4-BE49-F238E27FC236}">
                <a16:creationId xmlns:a16="http://schemas.microsoft.com/office/drawing/2014/main" id="{215DDD0F-AF2A-495F-138C-B0393532AA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85640" y="4144893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2" name="Kép helye 9">
            <a:extLst>
              <a:ext uri="{FF2B5EF4-FFF2-40B4-BE49-F238E27FC236}">
                <a16:creationId xmlns:a16="http://schemas.microsoft.com/office/drawing/2014/main" id="{CB90E3C6-BBBD-963F-4BFF-DA5BCBF33B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65258" y="4144893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040FFEE3-A451-A22C-B659-94C7ED0C94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3004" y="3673138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F736D2C8-4F85-14BB-984D-6E8A250E0D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22589" y="2849991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F7F07DF0-5E19-1B36-5076-1BBA9279BE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22589" y="3673137"/>
            <a:ext cx="2413000" cy="334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6" name="Szöveg helye 8">
            <a:extLst>
              <a:ext uri="{FF2B5EF4-FFF2-40B4-BE49-F238E27FC236}">
                <a16:creationId xmlns:a16="http://schemas.microsoft.com/office/drawing/2014/main" id="{47C12C40-BEEE-C6D8-56E5-2E2CB967A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864" y="686362"/>
            <a:ext cx="2713748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315094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CD562347-7CBF-20DD-CD3A-AC20F4B8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713748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19" name="Kép helye 9">
            <a:extLst>
              <a:ext uri="{FF2B5EF4-FFF2-40B4-BE49-F238E27FC236}">
                <a16:creationId xmlns:a16="http://schemas.microsoft.com/office/drawing/2014/main" id="{02798F35-4EF4-4793-F30D-26A9220EC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5640" y="0"/>
            <a:ext cx="3366241" cy="271310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0" name="Kép helye 9">
            <a:extLst>
              <a:ext uri="{FF2B5EF4-FFF2-40B4-BE49-F238E27FC236}">
                <a16:creationId xmlns:a16="http://schemas.microsoft.com/office/drawing/2014/main" id="{62B6997E-4A95-AD6A-6E29-24116C633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5258" y="0"/>
            <a:ext cx="3366241" cy="2713107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8AB9F3F9-966A-3A26-F566-9487C5C832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63003" y="2849992"/>
            <a:ext cx="3488877" cy="27395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5" name="Szöveg helye 18">
            <a:extLst>
              <a:ext uri="{FF2B5EF4-FFF2-40B4-BE49-F238E27FC236}">
                <a16:creationId xmlns:a16="http://schemas.microsoft.com/office/drawing/2014/main" id="{E6D6725A-39E7-BEBE-6129-A1C7368B44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6668" y="2849992"/>
            <a:ext cx="3488877" cy="27395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73254BD4-A3F1-5A6E-CDB9-EEA2A886A6BD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öveg helye 8">
            <a:extLst>
              <a:ext uri="{FF2B5EF4-FFF2-40B4-BE49-F238E27FC236}">
                <a16:creationId xmlns:a16="http://schemas.microsoft.com/office/drawing/2014/main" id="{14B07A97-C216-B0BB-3CA3-33C131B45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A6F77F0C-336B-D797-A498-9A161A5C0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27319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_slide_3_soros_z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E825918-69B4-E9F6-D880-B7923448AD99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969B1B5-C1E2-9958-B9C1-76F8F5580A9B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FDD853F-D08A-62EE-8CE3-B4B407204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 helye 8">
            <a:extLst>
              <a:ext uri="{FF2B5EF4-FFF2-40B4-BE49-F238E27FC236}">
                <a16:creationId xmlns:a16="http://schemas.microsoft.com/office/drawing/2014/main" id="{72F33000-47E2-2E83-2628-2F08EFC66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27020833-FCA0-192D-E677-3713B25CF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E13D8CF7-83B6-90CB-D9EA-FB9CC3065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F9BEFAAB-8DEE-9FC9-AF4D-0C5625104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pic>
        <p:nvPicPr>
          <p:cNvPr id="15" name="Kép 14" descr="corvinus_egyetem_logo_black.png">
            <a:extLst>
              <a:ext uri="{FF2B5EF4-FFF2-40B4-BE49-F238E27FC236}">
                <a16:creationId xmlns:a16="http://schemas.microsoft.com/office/drawing/2014/main" id="{1639131A-E2F1-38B3-7F18-212380D26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7" name="Szöveg helye 8">
            <a:extLst>
              <a:ext uri="{FF2B5EF4-FFF2-40B4-BE49-F238E27FC236}">
                <a16:creationId xmlns:a16="http://schemas.microsoft.com/office/drawing/2014/main" id="{96F58F49-1180-F113-C52E-A4FCC38BB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8" name="Szöveg helye 8">
            <a:extLst>
              <a:ext uri="{FF2B5EF4-FFF2-40B4-BE49-F238E27FC236}">
                <a16:creationId xmlns:a16="http://schemas.microsoft.com/office/drawing/2014/main" id="{935AD724-7F82-A036-D19B-512BA3749B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2249226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713748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6" name="Kép helye 9">
            <a:extLst>
              <a:ext uri="{FF2B5EF4-FFF2-40B4-BE49-F238E27FC236}">
                <a16:creationId xmlns:a16="http://schemas.microsoft.com/office/drawing/2014/main" id="{1FC86C34-0E9C-E4D0-FA54-FC2CD0152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3000" y="0"/>
            <a:ext cx="3584431" cy="4668982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8" name="Kép helye 9">
            <a:extLst>
              <a:ext uri="{FF2B5EF4-FFF2-40B4-BE49-F238E27FC236}">
                <a16:creationId xmlns:a16="http://schemas.microsoft.com/office/drawing/2014/main" id="{4D01C50F-4874-3F5E-C88C-6E84E6B29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9582" y="2189018"/>
            <a:ext cx="3584431" cy="4668982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647F9D72-E417-C65D-2068-E8D34F6E28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2694695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552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8" name="Kép helye 9">
            <a:extLst>
              <a:ext uri="{FF2B5EF4-FFF2-40B4-BE49-F238E27FC236}">
                <a16:creationId xmlns:a16="http://schemas.microsoft.com/office/drawing/2014/main" id="{4D01C50F-4874-3F5E-C88C-6E84E6B29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58126" y="0"/>
            <a:ext cx="3925888" cy="558958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 dirty="0"/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0445AE93-0201-7DF4-E4A1-B9E777302D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463981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9B30842D-503A-EA8C-FD15-12C5B5FC8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57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8" name="Kép helye 9">
            <a:extLst>
              <a:ext uri="{FF2B5EF4-FFF2-40B4-BE49-F238E27FC236}">
                <a16:creationId xmlns:a16="http://schemas.microsoft.com/office/drawing/2014/main" id="{4D01C50F-4874-3F5E-C88C-6E84E6B29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58126" y="0"/>
            <a:ext cx="3925888" cy="5589588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 dirty="0"/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0445AE93-0201-7DF4-E4A1-B9E777302D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463981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1F54A8DC-7060-2978-1542-939C5A958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61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465886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8" name="Kép helye 9">
            <a:extLst>
              <a:ext uri="{FF2B5EF4-FFF2-40B4-BE49-F238E27FC236}">
                <a16:creationId xmlns:a16="http://schemas.microsoft.com/office/drawing/2014/main" id="{4D01C50F-4874-3F5E-C88C-6E84E6B29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0288" y="686362"/>
            <a:ext cx="6205538" cy="4903226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 dirty="0"/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8C1C619F-630E-5A97-A8CB-F7849496AE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463981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06C94C52-91C3-8D82-95AB-280081A2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3164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4" y="686362"/>
            <a:ext cx="2713748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6" name="Kép helye 9">
            <a:extLst>
              <a:ext uri="{FF2B5EF4-FFF2-40B4-BE49-F238E27FC236}">
                <a16:creationId xmlns:a16="http://schemas.microsoft.com/office/drawing/2014/main" id="{1FC86C34-0E9C-E4D0-FA54-FC2CD0152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3000" y="0"/>
            <a:ext cx="3584431" cy="4668982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8" name="Kép helye 9">
            <a:extLst>
              <a:ext uri="{FF2B5EF4-FFF2-40B4-BE49-F238E27FC236}">
                <a16:creationId xmlns:a16="http://schemas.microsoft.com/office/drawing/2014/main" id="{4D01C50F-4874-3F5E-C88C-6E84E6B29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9582" y="2189018"/>
            <a:ext cx="3584431" cy="4668982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CAD22754-99F1-6258-BF82-1366F6998A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2694695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4556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271374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6" name="Kép helye 9">
            <a:extLst>
              <a:ext uri="{FF2B5EF4-FFF2-40B4-BE49-F238E27FC236}">
                <a16:creationId xmlns:a16="http://schemas.microsoft.com/office/drawing/2014/main" id="{1FC86C34-0E9C-E4D0-FA54-FC2CD0152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3000" y="0"/>
            <a:ext cx="3584431" cy="4668982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8" name="Kép helye 9">
            <a:extLst>
              <a:ext uri="{FF2B5EF4-FFF2-40B4-BE49-F238E27FC236}">
                <a16:creationId xmlns:a16="http://schemas.microsoft.com/office/drawing/2014/main" id="{4D01C50F-4874-3F5E-C88C-6E84E6B29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821" y="3686175"/>
            <a:ext cx="3808192" cy="3171825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CAD22754-99F1-6258-BF82-1366F6998A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2694695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5" name="Kép helye 9">
            <a:extLst>
              <a:ext uri="{FF2B5EF4-FFF2-40B4-BE49-F238E27FC236}">
                <a16:creationId xmlns:a16="http://schemas.microsoft.com/office/drawing/2014/main" id="{50C70702-F846-84CB-C177-C4D5474655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5821" y="0"/>
            <a:ext cx="3808192" cy="3009899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17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42213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CAD22754-99F1-6258-BF82-1366F6998A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2780110"/>
            <a:ext cx="3403084" cy="28190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5" name="Kép helye 9">
            <a:extLst>
              <a:ext uri="{FF2B5EF4-FFF2-40B4-BE49-F238E27FC236}">
                <a16:creationId xmlns:a16="http://schemas.microsoft.com/office/drawing/2014/main" id="{DDB3F464-1398-176D-8694-1400E140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2613" y="0"/>
            <a:ext cx="4658867" cy="3014663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3" name="Kép helye 9">
            <a:extLst>
              <a:ext uri="{FF2B5EF4-FFF2-40B4-BE49-F238E27FC236}">
                <a16:creationId xmlns:a16="http://schemas.microsoft.com/office/drawing/2014/main" id="{1175C0A2-0D1B-6DBA-F8B5-C3E571280B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33133" y="3843338"/>
            <a:ext cx="4658867" cy="3014663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05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Ü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42213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2" name="Szöveg helye 18">
            <a:extLst>
              <a:ext uri="{FF2B5EF4-FFF2-40B4-BE49-F238E27FC236}">
                <a16:creationId xmlns:a16="http://schemas.microsoft.com/office/drawing/2014/main" id="{CAD22754-99F1-6258-BF82-1366F6998A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3304212"/>
            <a:ext cx="4393684" cy="22853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5" name="Kép helye 9">
            <a:extLst>
              <a:ext uri="{FF2B5EF4-FFF2-40B4-BE49-F238E27FC236}">
                <a16:creationId xmlns:a16="http://schemas.microsoft.com/office/drawing/2014/main" id="{DDB3F464-1398-176D-8694-1400E140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2613" y="0"/>
            <a:ext cx="4658867" cy="3014663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8" name="Szöveg helye 18">
            <a:extLst>
              <a:ext uri="{FF2B5EF4-FFF2-40B4-BE49-F238E27FC236}">
                <a16:creationId xmlns:a16="http://schemas.microsoft.com/office/drawing/2014/main" id="{0AF8C2E7-C065-2F30-9919-B763EC7343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71014" y="3304212"/>
            <a:ext cx="4760466" cy="22853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C8C574FC-0ECE-B6F2-468A-5271574E8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446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Üre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8">
            <a:extLst>
              <a:ext uri="{FF2B5EF4-FFF2-40B4-BE49-F238E27FC236}">
                <a16:creationId xmlns:a16="http://schemas.microsoft.com/office/drawing/2014/main" id="{AACAADA9-E70C-9E48-1E16-2942253F2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863" y="686362"/>
            <a:ext cx="3422137" cy="1812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D5B127E-8F35-D62C-DDD9-82CAC0A8D51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 descr="corvinus_egyetem_logo_black.png">
            <a:extLst>
              <a:ext uri="{FF2B5EF4-FFF2-40B4-BE49-F238E27FC236}">
                <a16:creationId xmlns:a16="http://schemas.microsoft.com/office/drawing/2014/main" id="{A66734AA-1AC3-943B-D1A9-FDF40C66B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0" name="Szöveg helye 8">
            <a:extLst>
              <a:ext uri="{FF2B5EF4-FFF2-40B4-BE49-F238E27FC236}">
                <a16:creationId xmlns:a16="http://schemas.microsoft.com/office/drawing/2014/main" id="{B03DB112-CFF1-2006-8AAC-0A3158D63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C9EEFAEC-20AD-7B37-7445-251D22E8A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78FBC9DF-CFE2-DCBD-0D90-274D1EC33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16" y="421283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Tanszék/Intézet</a:t>
            </a:r>
          </a:p>
        </p:txBody>
      </p:sp>
      <p:sp>
        <p:nvSpPr>
          <p:cNvPr id="5" name="Kép helye 9">
            <a:extLst>
              <a:ext uri="{FF2B5EF4-FFF2-40B4-BE49-F238E27FC236}">
                <a16:creationId xmlns:a16="http://schemas.microsoft.com/office/drawing/2014/main" id="{DDB3F464-1398-176D-8694-1400E140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2613" y="0"/>
            <a:ext cx="4658867" cy="3014663"/>
          </a:xfrm>
          <a:prstGeom prst="rect">
            <a:avLst/>
          </a:prstGeom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C8C574FC-0ECE-B6F2-468A-5271574E8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18">
            <a:extLst>
              <a:ext uri="{FF2B5EF4-FFF2-40B4-BE49-F238E27FC236}">
                <a16:creationId xmlns:a16="http://schemas.microsoft.com/office/drawing/2014/main" id="{D06386AE-EB6B-5544-2BFB-FA036697C6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916" y="3429000"/>
            <a:ext cx="3422137" cy="21701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393F1DBB-245E-93AF-B490-E27AA8B02B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5788" y="3429000"/>
            <a:ext cx="4665692" cy="21701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900"/>
            </a:lvl2pPr>
            <a:lvl3pPr marL="914400" indent="0" algn="l">
              <a:buNone/>
              <a:defRPr sz="9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4088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Ür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5">
            <a:extLst>
              <a:ext uri="{FF2B5EF4-FFF2-40B4-BE49-F238E27FC236}">
                <a16:creationId xmlns:a16="http://schemas.microsoft.com/office/drawing/2014/main" id="{9156C0B4-16EF-7F8C-1B30-B0CA2583F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5589" y="3553781"/>
            <a:ext cx="4797425" cy="15044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00"/>
              </a:lnSpc>
              <a:spcBef>
                <a:spcPts val="0"/>
              </a:spcBef>
              <a:buFont typeface="+mj-lt"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BE99530-384A-AA06-5209-B7F71C5EEAE9}"/>
              </a:ext>
            </a:extLst>
          </p:cNvPr>
          <p:cNvSpPr/>
          <p:nvPr userDrawn="1"/>
        </p:nvSpPr>
        <p:spPr>
          <a:xfrm>
            <a:off x="340906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C2FF37D-1F50-F10F-40A8-C34907FCA1F4}"/>
              </a:ext>
            </a:extLst>
          </p:cNvPr>
          <p:cNvSpPr/>
          <p:nvPr userDrawn="1"/>
        </p:nvSpPr>
        <p:spPr>
          <a:xfrm>
            <a:off x="3399889" y="6275081"/>
            <a:ext cx="5382810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91528314-21D5-F497-3964-CD3DD1C34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3129244" y="5070301"/>
            <a:ext cx="1954531" cy="1063495"/>
          </a:xfrm>
          <a:prstGeom prst="rect">
            <a:avLst/>
          </a:prstGeom>
        </p:spPr>
      </p:pic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B1B5ACDD-9AB5-BAB1-F04E-4F93710D1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EF56AB2-40A4-BB56-4B8E-61C3D58BC0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61219" y="5509916"/>
            <a:ext cx="1519201" cy="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1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o_slide_3_soros_z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E825918-69B4-E9F6-D880-B7923448AD99}"/>
              </a:ext>
            </a:extLst>
          </p:cNvPr>
          <p:cNvSpPr/>
          <p:nvPr userDrawn="1"/>
        </p:nvSpPr>
        <p:spPr>
          <a:xfrm>
            <a:off x="6389479" y="6275081"/>
            <a:ext cx="5382810" cy="214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lagív 5">
            <a:extLst>
              <a:ext uri="{FF2B5EF4-FFF2-40B4-BE49-F238E27FC236}">
                <a16:creationId xmlns:a16="http://schemas.microsoft.com/office/drawing/2014/main" id="{E969B1B5-C1E2-9958-B9C1-76F8F5580A9B}"/>
              </a:ext>
            </a:extLst>
          </p:cNvPr>
          <p:cNvSpPr/>
          <p:nvPr userDrawn="1"/>
        </p:nvSpPr>
        <p:spPr>
          <a:xfrm>
            <a:off x="639865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FDD853F-D08A-62EE-8CE3-B4B407204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 helye 8">
            <a:extLst>
              <a:ext uri="{FF2B5EF4-FFF2-40B4-BE49-F238E27FC236}">
                <a16:creationId xmlns:a16="http://schemas.microsoft.com/office/drawing/2014/main" id="{72F33000-47E2-2E83-2628-2F08EFC66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084" y="5181661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27020833-FCA0-192D-E677-3713B25CF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499" y="3390006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E13D8CF7-83B6-90CB-D9EA-FB9CC3065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9499" y="388037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F9BEFAAB-8DEE-9FC9-AF4D-0C5625104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9499" y="4363110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3. sor </a:t>
            </a:r>
          </a:p>
        </p:txBody>
      </p:sp>
      <p:pic>
        <p:nvPicPr>
          <p:cNvPr id="2" name="Kép 1" descr="corvinus_egyetem_logo_black.png">
            <a:extLst>
              <a:ext uri="{FF2B5EF4-FFF2-40B4-BE49-F238E27FC236}">
                <a16:creationId xmlns:a16="http://schemas.microsoft.com/office/drawing/2014/main" id="{FB31661C-339C-6C0C-845E-064B26A8B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3" name="Szöveg helye 8">
            <a:extLst>
              <a:ext uri="{FF2B5EF4-FFF2-40B4-BE49-F238E27FC236}">
                <a16:creationId xmlns:a16="http://schemas.microsoft.com/office/drawing/2014/main" id="{C2E33C93-6F6C-ED2F-6995-321B8A8A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A88AE8CA-CDC1-058D-A0B2-5E3DBAAAE2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133666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Ür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5">
            <a:extLst>
              <a:ext uri="{FF2B5EF4-FFF2-40B4-BE49-F238E27FC236}">
                <a16:creationId xmlns:a16="http://schemas.microsoft.com/office/drawing/2014/main" id="{9156C0B4-16EF-7F8C-1B30-B0CA2583F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2015" y="3952923"/>
            <a:ext cx="4797425" cy="15044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00"/>
              </a:lnSpc>
              <a:spcBef>
                <a:spcPts val="0"/>
              </a:spcBef>
              <a:buFont typeface="+mj-lt"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pic>
        <p:nvPicPr>
          <p:cNvPr id="2" name="Kép 1" descr="corvinus_egyetem_logo_black.png">
            <a:extLst>
              <a:ext uri="{FF2B5EF4-FFF2-40B4-BE49-F238E27FC236}">
                <a16:creationId xmlns:a16="http://schemas.microsoft.com/office/drawing/2014/main" id="{3746F026-0CDA-02A6-F29A-6DADFC56E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5692328"/>
            <a:ext cx="1954531" cy="1063495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A729325A-4E0F-E5D8-5E15-5120CC52F88B}"/>
              </a:ext>
            </a:extLst>
          </p:cNvPr>
          <p:cNvGrpSpPr/>
          <p:nvPr userDrawn="1"/>
        </p:nvGrpSpPr>
        <p:grpSpPr>
          <a:xfrm>
            <a:off x="6392015" y="308272"/>
            <a:ext cx="5391998" cy="6181428"/>
            <a:chOff x="6389479" y="308272"/>
            <a:chExt cx="5391998" cy="6181428"/>
          </a:xfrm>
          <a:solidFill>
            <a:schemeClr val="accent2"/>
          </a:solidFill>
        </p:grpSpPr>
        <p:sp>
          <p:nvSpPr>
            <p:cNvPr id="4" name="Szalagív 3">
              <a:extLst>
                <a:ext uri="{FF2B5EF4-FFF2-40B4-BE49-F238E27FC236}">
                  <a16:creationId xmlns:a16="http://schemas.microsoft.com/office/drawing/2014/main" id="{0BE99530-384A-AA06-5209-B7F71C5EEAE9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4594F293-4311-4762-F011-9920D831E817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D6CA3B-A22F-61D7-7EFB-6C6FBBBBA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6EDCC88-E541-659F-3452-7FC32CF82C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8991" y="6145750"/>
            <a:ext cx="1519201" cy="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9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Ür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ép helye 1">
            <a:extLst>
              <a:ext uri="{FF2B5EF4-FFF2-40B4-BE49-F238E27FC236}">
                <a16:creationId xmlns:a16="http://schemas.microsoft.com/office/drawing/2014/main" id="{4937A81F-BCC3-157B-3D70-5290EE7FBB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1082672"/>
            <a:ext cx="4052353" cy="4692655"/>
          </a:xfrm>
          <a:prstGeom prst="round2SameRect">
            <a:avLst>
              <a:gd name="adj1" fmla="val 50000"/>
              <a:gd name="adj2" fmla="val 0"/>
            </a:avLst>
          </a:prstGeom>
        </p:spPr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2ED9AFE-A3F1-2A6B-740A-D3F1C18988DC}"/>
              </a:ext>
            </a:extLst>
          </p:cNvPr>
          <p:cNvSpPr/>
          <p:nvPr userDrawn="1"/>
        </p:nvSpPr>
        <p:spPr>
          <a:xfrm>
            <a:off x="5015362" y="5561716"/>
            <a:ext cx="4121161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lagív 10">
            <a:extLst>
              <a:ext uri="{FF2B5EF4-FFF2-40B4-BE49-F238E27FC236}">
                <a16:creationId xmlns:a16="http://schemas.microsoft.com/office/drawing/2014/main" id="{E299D927-C7E9-3902-BEE3-859AEB35DD2C}"/>
              </a:ext>
            </a:extLst>
          </p:cNvPr>
          <p:cNvSpPr/>
          <p:nvPr userDrawn="1"/>
        </p:nvSpPr>
        <p:spPr>
          <a:xfrm>
            <a:off x="5004852" y="1082672"/>
            <a:ext cx="4121171" cy="4151926"/>
          </a:xfrm>
          <a:prstGeom prst="blockArc">
            <a:avLst>
              <a:gd name="adj1" fmla="val 10816045"/>
              <a:gd name="adj2" fmla="val 2071"/>
              <a:gd name="adj3" fmla="val 5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 helye 15">
            <a:extLst>
              <a:ext uri="{FF2B5EF4-FFF2-40B4-BE49-F238E27FC236}">
                <a16:creationId xmlns:a16="http://schemas.microsoft.com/office/drawing/2014/main" id="{9156C0B4-16EF-7F8C-1B30-B0CA2583F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2179" y="3546524"/>
            <a:ext cx="4797425" cy="15044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00"/>
              </a:lnSpc>
              <a:spcBef>
                <a:spcPts val="0"/>
              </a:spcBef>
              <a:buFont typeface="+mj-lt"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pic>
        <p:nvPicPr>
          <p:cNvPr id="30" name="Kép 29" descr="corvinus_egyetem_logo_black.png">
            <a:extLst>
              <a:ext uri="{FF2B5EF4-FFF2-40B4-BE49-F238E27FC236}">
                <a16:creationId xmlns:a16="http://schemas.microsoft.com/office/drawing/2014/main" id="{A77607C9-4B23-1B0A-27AA-4DB0CD403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813489" y="6021007"/>
            <a:ext cx="1161653" cy="632076"/>
          </a:xfrm>
          <a:prstGeom prst="rect">
            <a:avLst/>
          </a:prstGeom>
        </p:spPr>
      </p:pic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9F497053-B519-7D0F-71E1-91CDEDA47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ADD0F29-C319-E0C6-2380-871D535B41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2849" y="6310854"/>
            <a:ext cx="723921" cy="1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Ür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5">
            <a:extLst>
              <a:ext uri="{FF2B5EF4-FFF2-40B4-BE49-F238E27FC236}">
                <a16:creationId xmlns:a16="http://schemas.microsoft.com/office/drawing/2014/main" id="{9156C0B4-16EF-7F8C-1B30-B0CA2583F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5589" y="3553781"/>
            <a:ext cx="4797425" cy="15044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4200"/>
              </a:lnSpc>
              <a:spcBef>
                <a:spcPts val="0"/>
              </a:spcBef>
              <a:buFont typeface="+mj-lt"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4" name="Szalagív 3">
            <a:extLst>
              <a:ext uri="{FF2B5EF4-FFF2-40B4-BE49-F238E27FC236}">
                <a16:creationId xmlns:a16="http://schemas.microsoft.com/office/drawing/2014/main" id="{0BE99530-384A-AA06-5209-B7F71C5EEAE9}"/>
              </a:ext>
            </a:extLst>
          </p:cNvPr>
          <p:cNvSpPr/>
          <p:nvPr userDrawn="1"/>
        </p:nvSpPr>
        <p:spPr>
          <a:xfrm>
            <a:off x="3409068" y="308272"/>
            <a:ext cx="5382819" cy="5422989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C2FF37D-1F50-F10F-40A8-C34907FCA1F4}"/>
              </a:ext>
            </a:extLst>
          </p:cNvPr>
          <p:cNvSpPr/>
          <p:nvPr userDrawn="1"/>
        </p:nvSpPr>
        <p:spPr>
          <a:xfrm>
            <a:off x="3399889" y="6275081"/>
            <a:ext cx="5382810" cy="214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91528314-21D5-F497-3964-CD3DD1C34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3129244" y="5070301"/>
            <a:ext cx="1954531" cy="1063495"/>
          </a:xfrm>
          <a:prstGeom prst="rect">
            <a:avLst/>
          </a:prstGeom>
        </p:spPr>
      </p:pic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66D0E94A-469D-15F3-090B-2F64589E3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46812B-3360-A098-47C5-50873E38A0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61223" y="5519737"/>
            <a:ext cx="1482218" cy="3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5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139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tiv_kepbeszu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>
            <a:extLst>
              <a:ext uri="{FF2B5EF4-FFF2-40B4-BE49-F238E27FC236}">
                <a16:creationId xmlns:a16="http://schemas.microsoft.com/office/drawing/2014/main" id="{0E3C8856-5ED7-41D4-E2D4-36168D95DD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506" y="373964"/>
            <a:ext cx="5191558" cy="6011863"/>
          </a:xfrm>
          <a:prstGeom prst="round2SameRect">
            <a:avLst>
              <a:gd name="adj1" fmla="val 50000"/>
              <a:gd name="adj2" fmla="val 0"/>
            </a:avLst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8DC1BF4-0319-B436-2E6B-BF758E93A53B}"/>
              </a:ext>
            </a:extLst>
          </p:cNvPr>
          <p:cNvSpPr/>
          <p:nvPr userDrawn="1"/>
        </p:nvSpPr>
        <p:spPr>
          <a:xfrm>
            <a:off x="6096000" y="6192758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0E25E7C7-CB3D-DFFD-60A9-40C74322467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536" y="373964"/>
            <a:ext cx="5189538" cy="2603500"/>
            <a:chOff x="4118" y="220"/>
            <a:chExt cx="3269" cy="1640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233375C3-DBD9-1DDD-CDD0-F1B7CE854E5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1B7A87E-3E97-A6E6-BB53-47CFFF319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901371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D2F6DE47-5887-F670-82EB-AED14F980F7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D31C7841-6209-8E6E-B7B4-CDC57426CE9D}"/>
              </a:ext>
            </a:extLst>
          </p:cNvPr>
          <p:cNvGrpSpPr/>
          <p:nvPr userDrawn="1"/>
        </p:nvGrpSpPr>
        <p:grpSpPr>
          <a:xfrm>
            <a:off x="6389479" y="308272"/>
            <a:ext cx="5391998" cy="6181428"/>
            <a:chOff x="6389479" y="308272"/>
            <a:chExt cx="5391998" cy="6181428"/>
          </a:xfrm>
          <a:solidFill>
            <a:schemeClr val="accent2"/>
          </a:solidFill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D313C5A0-10D6-6765-2BEB-4A036373326B}"/>
                </a:ext>
              </a:extLst>
            </p:cNvPr>
            <p:cNvSpPr/>
            <p:nvPr userDrawn="1"/>
          </p:nvSpPr>
          <p:spPr>
            <a:xfrm>
              <a:off x="6389479" y="6275081"/>
              <a:ext cx="5382810" cy="214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lagív 7">
              <a:extLst>
                <a:ext uri="{FF2B5EF4-FFF2-40B4-BE49-F238E27FC236}">
                  <a16:creationId xmlns:a16="http://schemas.microsoft.com/office/drawing/2014/main" id="{4A19DA18-7E4B-8ED0-674E-EC8CE52766F2}"/>
                </a:ext>
              </a:extLst>
            </p:cNvPr>
            <p:cNvSpPr/>
            <p:nvPr userDrawn="1"/>
          </p:nvSpPr>
          <p:spPr>
            <a:xfrm>
              <a:off x="6398658" y="308272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3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_slide_2_soros_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Kép helye 1">
            <a:extLst>
              <a:ext uri="{FF2B5EF4-FFF2-40B4-BE49-F238E27FC236}">
                <a16:creationId xmlns:a16="http://schemas.microsoft.com/office/drawing/2014/main" id="{6D9FA0DF-E17A-0261-EC30-A7CC085103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1082672"/>
            <a:ext cx="4052353" cy="4692655"/>
          </a:xfrm>
          <a:prstGeom prst="round2SameRect">
            <a:avLst>
              <a:gd name="adj1" fmla="val 50000"/>
              <a:gd name="adj2" fmla="val 0"/>
            </a:avLst>
          </a:prstGeom>
        </p:spPr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917CE4E-9CD0-985A-1EF3-80168926BC8A}"/>
              </a:ext>
            </a:extLst>
          </p:cNvPr>
          <p:cNvSpPr/>
          <p:nvPr userDrawn="1"/>
        </p:nvSpPr>
        <p:spPr>
          <a:xfrm>
            <a:off x="5004856" y="5560708"/>
            <a:ext cx="4121161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lagív 9">
            <a:extLst>
              <a:ext uri="{FF2B5EF4-FFF2-40B4-BE49-F238E27FC236}">
                <a16:creationId xmlns:a16="http://schemas.microsoft.com/office/drawing/2014/main" id="{EA5C361E-9434-3AE6-C3C9-73E7D90A3A03}"/>
              </a:ext>
            </a:extLst>
          </p:cNvPr>
          <p:cNvSpPr/>
          <p:nvPr userDrawn="1"/>
        </p:nvSpPr>
        <p:spPr>
          <a:xfrm>
            <a:off x="5004852" y="1082672"/>
            <a:ext cx="4121171" cy="4151926"/>
          </a:xfrm>
          <a:prstGeom prst="blockArc">
            <a:avLst>
              <a:gd name="adj1" fmla="val 10816045"/>
              <a:gd name="adj2" fmla="val 2071"/>
              <a:gd name="adj3" fmla="val 5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13E41735-BB43-5187-E582-52D2D7092B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2" y="3439059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30736C02-B5ED-73C3-7CBB-51DB760F9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8312" y="4819099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33230A3E-A265-59EB-D0B9-E1DFADBB3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312" y="3929423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D11F7ABF-4ED3-3F4B-15AD-1A1C2F3A7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7" name="Szöveg helye 8">
            <a:extLst>
              <a:ext uri="{FF2B5EF4-FFF2-40B4-BE49-F238E27FC236}">
                <a16:creationId xmlns:a16="http://schemas.microsoft.com/office/drawing/2014/main" id="{C230D3CB-7785-0797-02F7-1090A8173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6" name="Szöveg helye 8">
            <a:extLst>
              <a:ext uri="{FF2B5EF4-FFF2-40B4-BE49-F238E27FC236}">
                <a16:creationId xmlns:a16="http://schemas.microsoft.com/office/drawing/2014/main" id="{C7D66FD2-7AF1-EFEC-44B3-DF940E1CA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A5E1E6B4-2084-671D-388D-DDE2AB234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38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_slide_2_soros_z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lagív 13">
            <a:extLst>
              <a:ext uri="{FF2B5EF4-FFF2-40B4-BE49-F238E27FC236}">
                <a16:creationId xmlns:a16="http://schemas.microsoft.com/office/drawing/2014/main" id="{760F18D8-CDF4-52A3-6CA2-9D8AA26FDB80}"/>
              </a:ext>
            </a:extLst>
          </p:cNvPr>
          <p:cNvSpPr/>
          <p:nvPr userDrawn="1"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Kép helye 1">
            <a:extLst>
              <a:ext uri="{FF2B5EF4-FFF2-40B4-BE49-F238E27FC236}">
                <a16:creationId xmlns:a16="http://schemas.microsoft.com/office/drawing/2014/main" id="{6D9FA0DF-E17A-0261-EC30-A7CC085103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499" y="1082672"/>
            <a:ext cx="4052353" cy="4692655"/>
          </a:xfrm>
          <a:prstGeom prst="round2SameRect">
            <a:avLst>
              <a:gd name="adj1" fmla="val 50000"/>
              <a:gd name="adj2" fmla="val 0"/>
            </a:avLst>
          </a:prstGeom>
        </p:spPr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917CE4E-9CD0-985A-1EF3-80168926BC8A}"/>
              </a:ext>
            </a:extLst>
          </p:cNvPr>
          <p:cNvSpPr/>
          <p:nvPr userDrawn="1"/>
        </p:nvSpPr>
        <p:spPr>
          <a:xfrm>
            <a:off x="5015362" y="5561716"/>
            <a:ext cx="4121161" cy="214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lagív 9">
            <a:extLst>
              <a:ext uri="{FF2B5EF4-FFF2-40B4-BE49-F238E27FC236}">
                <a16:creationId xmlns:a16="http://schemas.microsoft.com/office/drawing/2014/main" id="{EA5C361E-9434-3AE6-C3C9-73E7D90A3A03}"/>
              </a:ext>
            </a:extLst>
          </p:cNvPr>
          <p:cNvSpPr/>
          <p:nvPr userDrawn="1"/>
        </p:nvSpPr>
        <p:spPr>
          <a:xfrm>
            <a:off x="5004852" y="1082672"/>
            <a:ext cx="4121171" cy="4151926"/>
          </a:xfrm>
          <a:prstGeom prst="blockArc">
            <a:avLst>
              <a:gd name="adj1" fmla="val 10816045"/>
              <a:gd name="adj2" fmla="val 2071"/>
              <a:gd name="adj3" fmla="val 52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 helye 8">
            <a:extLst>
              <a:ext uri="{FF2B5EF4-FFF2-40B4-BE49-F238E27FC236}">
                <a16:creationId xmlns:a16="http://schemas.microsoft.com/office/drawing/2014/main" id="{13E41735-BB43-5187-E582-52D2D7092B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2" y="3439059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1. sor</a:t>
            </a:r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30736C02-B5ED-73C3-7CBB-51DB760F9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8312" y="4819099"/>
            <a:ext cx="5373688" cy="415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Egy sor szöveg</a:t>
            </a:r>
          </a:p>
        </p:txBody>
      </p:sp>
      <p:sp>
        <p:nvSpPr>
          <p:cNvPr id="3" name="Szöveg helye 8">
            <a:extLst>
              <a:ext uri="{FF2B5EF4-FFF2-40B4-BE49-F238E27FC236}">
                <a16:creationId xmlns:a16="http://schemas.microsoft.com/office/drawing/2014/main" id="{33230A3E-A265-59EB-D0B9-E1DFADBB3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312" y="3929423"/>
            <a:ext cx="4605592" cy="44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2. sor </a:t>
            </a:r>
          </a:p>
        </p:txBody>
      </p:sp>
      <p:pic>
        <p:nvPicPr>
          <p:cNvPr id="6" name="Kép 5" descr="corvinus_egyetem_logo_black.png">
            <a:extLst>
              <a:ext uri="{FF2B5EF4-FFF2-40B4-BE49-F238E27FC236}">
                <a16:creationId xmlns:a16="http://schemas.microsoft.com/office/drawing/2014/main" id="{1666275C-02C1-3D75-E764-187CC42C2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7" name="Szöveg helye 8">
            <a:extLst>
              <a:ext uri="{FF2B5EF4-FFF2-40B4-BE49-F238E27FC236}">
                <a16:creationId xmlns:a16="http://schemas.microsoft.com/office/drawing/2014/main" id="{F0860704-E664-4B4B-B4A1-4EF86EBE5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E02FD461-F4C8-31A6-E230-07F7E802EB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l"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5EC421B6-7B57-48E0-CA1F-3597D21F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74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6C55CE-F7E7-4C3D-44EE-AAC985B7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38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57" r:id="rId2"/>
    <p:sldLayoutId id="2147483758" r:id="rId3"/>
    <p:sldLayoutId id="2147483759" r:id="rId4"/>
    <p:sldLayoutId id="2147483760" r:id="rId5"/>
    <p:sldLayoutId id="2147483695" r:id="rId6"/>
    <p:sldLayoutId id="2147483699" r:id="rId7"/>
    <p:sldLayoutId id="2147483694" r:id="rId8"/>
    <p:sldLayoutId id="2147483696" r:id="rId9"/>
    <p:sldLayoutId id="2147483697" r:id="rId10"/>
    <p:sldLayoutId id="214748366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5DCC08C8-43F9-D2F3-E614-27DDEF40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605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0" userDrawn="1">
          <p15:clr>
            <a:srgbClr val="F26B43"/>
          </p15:clr>
        </p15:guide>
        <p15:guide id="2" orient="horz" pos="3521" userDrawn="1">
          <p15:clr>
            <a:srgbClr val="F26B43"/>
          </p15:clr>
        </p15:guide>
        <p15:guide id="3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>
            <a:extLst>
              <a:ext uri="{FF2B5EF4-FFF2-40B4-BE49-F238E27FC236}">
                <a16:creationId xmlns:a16="http://schemas.microsoft.com/office/drawing/2014/main" id="{063CBF77-A275-DDDB-EBFE-6DC2D78A1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73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1" r:id="rId3"/>
    <p:sldLayoutId id="2147483713" r:id="rId4"/>
    <p:sldLayoutId id="21474837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5984AB31-E543-0BF7-EC37-242B51BAC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41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45" r:id="rId2"/>
    <p:sldLayoutId id="2147483761" r:id="rId3"/>
    <p:sldLayoutId id="214748371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FCFB9D9D-66A3-1D12-3E49-5C99FB93C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8" r:id="rId3"/>
    <p:sldLayoutId id="2147483723" r:id="rId4"/>
    <p:sldLayoutId id="2147483707" r:id="rId5"/>
    <p:sldLayoutId id="2147483709" r:id="rId6"/>
    <p:sldLayoutId id="214748367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 számának helye 5">
            <a:extLst>
              <a:ext uri="{FF2B5EF4-FFF2-40B4-BE49-F238E27FC236}">
                <a16:creationId xmlns:a16="http://schemas.microsoft.com/office/drawing/2014/main" id="{9FDCE0BC-29DD-70D3-6E7D-E0AF96B10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940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1" r:id="rId3"/>
    <p:sldLayoutId id="2147483727" r:id="rId4"/>
    <p:sldLayoutId id="2147483728" r:id="rId5"/>
    <p:sldLayoutId id="2147483729" r:id="rId6"/>
    <p:sldLayoutId id="2147483726" r:id="rId7"/>
    <p:sldLayoutId id="2147483730" r:id="rId8"/>
    <p:sldLayoutId id="2147483731" r:id="rId9"/>
    <p:sldLayoutId id="2147483749" r:id="rId10"/>
    <p:sldLayoutId id="2147483770" r:id="rId11"/>
    <p:sldLayoutId id="2147483771" r:id="rId12"/>
    <p:sldLayoutId id="2147483778" r:id="rId13"/>
    <p:sldLayoutId id="214748371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527" userDrawn="1">
          <p15:clr>
            <a:srgbClr val="F26B43"/>
          </p15:clr>
        </p15:guide>
        <p15:guide id="4" pos="2320" userDrawn="1">
          <p15:clr>
            <a:srgbClr val="F26B43"/>
          </p15:clr>
        </p15:guide>
        <p15:guide id="5" orient="horz" pos="352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599C7D7-B843-8330-D01A-0853B214D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75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67" r:id="rId3"/>
    <p:sldLayoutId id="2147483739" r:id="rId4"/>
    <p:sldLayoutId id="2147483768" r:id="rId5"/>
    <p:sldLayoutId id="2147483769" r:id="rId6"/>
    <p:sldLayoutId id="2147483772" r:id="rId7"/>
    <p:sldLayoutId id="214748377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FD82B4E0-B5E2-5F36-85A4-BD8309C39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903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87A70BFB-D123-BBD1-6E53-0D574F91C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9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2" r:id="rId2"/>
    <p:sldLayoutId id="2147483777" r:id="rId3"/>
    <p:sldLayoutId id="2147483740" r:id="rId4"/>
    <p:sldLayoutId id="2147483763" r:id="rId5"/>
    <p:sldLayoutId id="2147483776" r:id="rId6"/>
    <p:sldLayoutId id="2147483742" r:id="rId7"/>
    <p:sldLayoutId id="2147483741" r:id="rId8"/>
    <p:sldLayoutId id="2147483746" r:id="rId9"/>
    <p:sldLayoutId id="2147483764" r:id="rId10"/>
    <p:sldLayoutId id="2147483747" r:id="rId11"/>
    <p:sldLayoutId id="2147483743" r:id="rId12"/>
    <p:sldLayoutId id="2147483748" r:id="rId13"/>
    <p:sldLayoutId id="2147483744" r:id="rId14"/>
    <p:sldLayoutId id="2147483750" r:id="rId15"/>
    <p:sldLayoutId id="21474837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0" userDrawn="1">
          <p15:clr>
            <a:srgbClr val="F26B43"/>
          </p15:clr>
        </p15:guide>
        <p15:guide id="2" orient="horz" pos="3521" userDrawn="1">
          <p15:clr>
            <a:srgbClr val="F26B43"/>
          </p15:clr>
        </p15:guide>
        <p15:guide id="3" pos="742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>
            <a:extLst>
              <a:ext uri="{FF2B5EF4-FFF2-40B4-BE49-F238E27FC236}">
                <a16:creationId xmlns:a16="http://schemas.microsoft.com/office/drawing/2014/main" id="{058DC3EF-EC6E-2650-9DD7-B2C96FA3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19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8A545-2B1D-A741-A5D4-883B23E0D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1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3" r:id="rId3"/>
    <p:sldLayoutId id="214748377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0" userDrawn="1">
          <p15:clr>
            <a:srgbClr val="F26B43"/>
          </p15:clr>
        </p15:guide>
        <p15:guide id="2" orient="horz" pos="3521" userDrawn="1">
          <p15:clr>
            <a:srgbClr val="F26B43"/>
          </p15:clr>
        </p15:guide>
        <p15:guide id="3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7.svg"/><Relationship Id="rId7" Type="http://schemas.openxmlformats.org/officeDocument/2006/relationships/image" Target="../media/image1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9.sv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1861DF4-B99C-6C8C-2E2F-33CD4AAF0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88A545-2B1D-A741-A5D4-883B23E0D207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5E1714-AB8F-DEA2-C6C0-0AA935B85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A9F636-3228-B003-DF64-55A4D5CF5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A0FBEC5-7407-E303-7064-73D636412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6153135-5BCC-66C4-8DF3-277BC6F8A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02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A394B09-9792-5FE5-45F5-1BFBA6965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D7650F-FFC2-F2CB-5C18-4BE7A58B6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513DACF-83EF-71C1-76E3-63345C142B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457C0F2-04EE-B392-C0A4-6CE2746669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F9EF2593-038B-EAFC-3A97-1C6D9CC16E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D4A1D3CD-DE92-79AE-4EE0-440D721A7C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37D9433F-F871-A335-9522-C695DCD1B3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9C5E964E-EE6E-4637-E6FB-CE5EEA982B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hu-HU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805D67E6-5E0C-1B87-4B28-C433CC18CB08}"/>
              </a:ext>
            </a:extLst>
          </p:cNvPr>
          <p:cNvCxnSpPr>
            <a:cxnSpLocks/>
            <a:stCxn id="11" idx="2"/>
            <a:endCxn id="15" idx="6"/>
          </p:cNvCxnSpPr>
          <p:nvPr/>
        </p:nvCxnSpPr>
        <p:spPr>
          <a:xfrm>
            <a:off x="7687232" y="6459513"/>
            <a:ext cx="357263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>
            <a:extLst>
              <a:ext uri="{FF2B5EF4-FFF2-40B4-BE49-F238E27FC236}">
                <a16:creationId xmlns:a16="http://schemas.microsoft.com/office/drawing/2014/main" id="{21452099-5A11-EAC6-B538-D2069140AB09}"/>
              </a:ext>
            </a:extLst>
          </p:cNvPr>
          <p:cNvSpPr/>
          <p:nvPr/>
        </p:nvSpPr>
        <p:spPr>
          <a:xfrm>
            <a:off x="7687232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FA5A5B18-19D6-5B98-BCFB-D6B7CD1E17F8}"/>
              </a:ext>
            </a:extLst>
          </p:cNvPr>
          <p:cNvSpPr/>
          <p:nvPr/>
        </p:nvSpPr>
        <p:spPr>
          <a:xfrm>
            <a:off x="8382454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4B094821-2DAE-F008-F0D1-EC88F521694F}"/>
              </a:ext>
            </a:extLst>
          </p:cNvPr>
          <p:cNvSpPr/>
          <p:nvPr/>
        </p:nvSpPr>
        <p:spPr>
          <a:xfrm>
            <a:off x="9077676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CDCD1FB-2DBE-8FEB-3432-3EA05C755153}"/>
              </a:ext>
            </a:extLst>
          </p:cNvPr>
          <p:cNvSpPr/>
          <p:nvPr/>
        </p:nvSpPr>
        <p:spPr>
          <a:xfrm>
            <a:off x="10468120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79229681-E1FE-F21C-B6AE-E94EFBA1ABEE}"/>
              </a:ext>
            </a:extLst>
          </p:cNvPr>
          <p:cNvSpPr/>
          <p:nvPr/>
        </p:nvSpPr>
        <p:spPr>
          <a:xfrm>
            <a:off x="11163342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A9A8F168-9C3E-40E9-863C-2EC1232AB40D}"/>
              </a:ext>
            </a:extLst>
          </p:cNvPr>
          <p:cNvSpPr/>
          <p:nvPr/>
        </p:nvSpPr>
        <p:spPr>
          <a:xfrm>
            <a:off x="9772898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3BE221E9-7AB3-7D45-F85C-570BA8B3D03A}"/>
              </a:ext>
            </a:extLst>
          </p:cNvPr>
          <p:cNvSpPr/>
          <p:nvPr/>
        </p:nvSpPr>
        <p:spPr>
          <a:xfrm>
            <a:off x="10388060" y="6331193"/>
            <a:ext cx="256640" cy="25664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EE7E98B0-32B0-F6CF-A3CF-9D59A0E1B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88A545-2B1D-A741-A5D4-883B23E0D207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71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F62F714E-18BB-ACDC-8C25-382533434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9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>
            <a:extLst>
              <a:ext uri="{FF2B5EF4-FFF2-40B4-BE49-F238E27FC236}">
                <a16:creationId xmlns:a16="http://schemas.microsoft.com/office/drawing/2014/main" id="{597C7FDC-ED9B-315C-3F05-3EB3FCD327AF}"/>
              </a:ext>
            </a:extLst>
          </p:cNvPr>
          <p:cNvSpPr/>
          <p:nvPr/>
        </p:nvSpPr>
        <p:spPr>
          <a:xfrm>
            <a:off x="1920360" y="5775390"/>
            <a:ext cx="1612112" cy="720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8C25D803-E6AD-A202-558B-8E99728D7869}"/>
              </a:ext>
            </a:extLst>
          </p:cNvPr>
          <p:cNvSpPr/>
          <p:nvPr/>
        </p:nvSpPr>
        <p:spPr>
          <a:xfrm>
            <a:off x="1920360" y="4970013"/>
            <a:ext cx="1612112" cy="720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>
            <a:extLst>
              <a:ext uri="{FF2B5EF4-FFF2-40B4-BE49-F238E27FC236}">
                <a16:creationId xmlns:a16="http://schemas.microsoft.com/office/drawing/2014/main" id="{83C6B31F-D939-654D-A096-B17272130E65}"/>
              </a:ext>
            </a:extLst>
          </p:cNvPr>
          <p:cNvSpPr/>
          <p:nvPr/>
        </p:nvSpPr>
        <p:spPr>
          <a:xfrm>
            <a:off x="739087" y="1639339"/>
            <a:ext cx="153899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>
            <a:extLst>
              <a:ext uri="{FF2B5EF4-FFF2-40B4-BE49-F238E27FC236}">
                <a16:creationId xmlns:a16="http://schemas.microsoft.com/office/drawing/2014/main" id="{C0A91717-E2E7-C689-079B-788E0ACA686B}"/>
              </a:ext>
            </a:extLst>
          </p:cNvPr>
          <p:cNvSpPr/>
          <p:nvPr/>
        </p:nvSpPr>
        <p:spPr>
          <a:xfrm>
            <a:off x="2278080" y="1639339"/>
            <a:ext cx="1538993" cy="4773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7736709-230C-41F2-50F2-66EA6A4511B0}"/>
              </a:ext>
            </a:extLst>
          </p:cNvPr>
          <p:cNvSpPr txBox="1"/>
          <p:nvPr/>
        </p:nvSpPr>
        <p:spPr>
          <a:xfrm>
            <a:off x="1073207" y="1757803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latin typeface="+mj-lt"/>
                <a:cs typeface="Arial" panose="020B0604020202020204" pitchFamily="34" charset="0"/>
              </a:rPr>
              <a:t>Mi a tervezés</a:t>
            </a:r>
          </a:p>
          <a:p>
            <a:endParaRPr lang="hu-HU" sz="1200" dirty="0">
              <a:latin typeface="+mj-lt"/>
            </a:endParaRPr>
          </a:p>
        </p:txBody>
      </p:sp>
      <p:sp>
        <p:nvSpPr>
          <p:cNvPr id="5" name="Lekerekített téglalap 4">
            <a:extLst>
              <a:ext uri="{FF2B5EF4-FFF2-40B4-BE49-F238E27FC236}">
                <a16:creationId xmlns:a16="http://schemas.microsoft.com/office/drawing/2014/main" id="{5E2879F4-1C7E-E1A4-EBC9-9AEA64BE6897}"/>
              </a:ext>
            </a:extLst>
          </p:cNvPr>
          <p:cNvSpPr/>
          <p:nvPr/>
        </p:nvSpPr>
        <p:spPr>
          <a:xfrm>
            <a:off x="3817073" y="1639339"/>
            <a:ext cx="153899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8A51F38-B669-EDE3-8AB3-F988C8EFC375}"/>
              </a:ext>
            </a:extLst>
          </p:cNvPr>
          <p:cNvSpPr txBox="1"/>
          <p:nvPr/>
        </p:nvSpPr>
        <p:spPr>
          <a:xfrm>
            <a:off x="1471605" y="2474893"/>
            <a:ext cx="2345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Források feltárása, elemzése</a:t>
            </a:r>
          </a:p>
          <a:p>
            <a:endParaRPr lang="hu-HU" sz="14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>
            <a:extLst>
              <a:ext uri="{FF2B5EF4-FFF2-40B4-BE49-F238E27FC236}">
                <a16:creationId xmlns:a16="http://schemas.microsoft.com/office/drawing/2014/main" id="{43A816B7-163F-4FD9-A855-7E77699EA584}"/>
              </a:ext>
            </a:extLst>
          </p:cNvPr>
          <p:cNvSpPr/>
          <p:nvPr/>
        </p:nvSpPr>
        <p:spPr>
          <a:xfrm>
            <a:off x="739087" y="3448915"/>
            <a:ext cx="4344874" cy="689303"/>
          </a:xfrm>
          <a:prstGeom prst="roundRect">
            <a:avLst>
              <a:gd name="adj" fmla="val 6986"/>
            </a:avLst>
          </a:prstGeom>
          <a:noFill/>
          <a:ln w="1016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9140C2A-F68A-41D9-CA08-2E289A19FDD0}"/>
              </a:ext>
            </a:extLst>
          </p:cNvPr>
          <p:cNvCxnSpPr>
            <a:cxnSpLocks/>
            <a:stCxn id="9" idx="2"/>
            <a:endCxn id="13" idx="6"/>
          </p:cNvCxnSpPr>
          <p:nvPr/>
        </p:nvCxnSpPr>
        <p:spPr>
          <a:xfrm>
            <a:off x="7687232" y="6459513"/>
            <a:ext cx="357263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>
            <a:extLst>
              <a:ext uri="{FF2B5EF4-FFF2-40B4-BE49-F238E27FC236}">
                <a16:creationId xmlns:a16="http://schemas.microsoft.com/office/drawing/2014/main" id="{50324E1D-D922-8731-9097-2EB00F7D0708}"/>
              </a:ext>
            </a:extLst>
          </p:cNvPr>
          <p:cNvSpPr/>
          <p:nvPr/>
        </p:nvSpPr>
        <p:spPr>
          <a:xfrm>
            <a:off x="7687232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0CDE87E4-33DD-2241-5CA3-8B6153E36FFE}"/>
              </a:ext>
            </a:extLst>
          </p:cNvPr>
          <p:cNvSpPr/>
          <p:nvPr/>
        </p:nvSpPr>
        <p:spPr>
          <a:xfrm>
            <a:off x="8382454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32FF2E4D-A9A9-D16D-6D0F-C03AB51A51D9}"/>
              </a:ext>
            </a:extLst>
          </p:cNvPr>
          <p:cNvSpPr/>
          <p:nvPr/>
        </p:nvSpPr>
        <p:spPr>
          <a:xfrm>
            <a:off x="9077676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6498E70-CE97-5690-F7C9-CA1050785B7A}"/>
              </a:ext>
            </a:extLst>
          </p:cNvPr>
          <p:cNvSpPr/>
          <p:nvPr/>
        </p:nvSpPr>
        <p:spPr>
          <a:xfrm>
            <a:off x="10468120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45155398-B6BF-8FE2-416A-69438C739A62}"/>
              </a:ext>
            </a:extLst>
          </p:cNvPr>
          <p:cNvSpPr/>
          <p:nvPr/>
        </p:nvSpPr>
        <p:spPr>
          <a:xfrm>
            <a:off x="11163342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436A428E-D075-9591-ADEF-CF3061A7B3AF}"/>
              </a:ext>
            </a:extLst>
          </p:cNvPr>
          <p:cNvSpPr/>
          <p:nvPr/>
        </p:nvSpPr>
        <p:spPr>
          <a:xfrm>
            <a:off x="9772898" y="6411253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86071A9D-A45D-26DA-121C-E76E565261D9}"/>
              </a:ext>
            </a:extLst>
          </p:cNvPr>
          <p:cNvSpPr/>
          <p:nvPr/>
        </p:nvSpPr>
        <p:spPr>
          <a:xfrm>
            <a:off x="10388060" y="6331193"/>
            <a:ext cx="256640" cy="25664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>
            <a:extLst>
              <a:ext uri="{FF2B5EF4-FFF2-40B4-BE49-F238E27FC236}">
                <a16:creationId xmlns:a16="http://schemas.microsoft.com/office/drawing/2014/main" id="{1A525479-D551-0C83-DC13-C9151513B1A9}"/>
              </a:ext>
            </a:extLst>
          </p:cNvPr>
          <p:cNvSpPr/>
          <p:nvPr/>
        </p:nvSpPr>
        <p:spPr>
          <a:xfrm flipH="1">
            <a:off x="7982058" y="1789785"/>
            <a:ext cx="1159042" cy="2114149"/>
          </a:xfrm>
          <a:prstGeom prst="roundRect">
            <a:avLst>
              <a:gd name="adj" fmla="val 2710"/>
            </a:avLst>
          </a:prstGeom>
          <a:noFill/>
          <a:ln w="10541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>
            <a:extLst>
              <a:ext uri="{FF2B5EF4-FFF2-40B4-BE49-F238E27FC236}">
                <a16:creationId xmlns:a16="http://schemas.microsoft.com/office/drawing/2014/main" id="{24B67689-A4AD-5B78-DC49-F9C72F5A1894}"/>
              </a:ext>
            </a:extLst>
          </p:cNvPr>
          <p:cNvSpPr/>
          <p:nvPr/>
        </p:nvSpPr>
        <p:spPr>
          <a:xfrm>
            <a:off x="735487" y="895429"/>
            <a:ext cx="1538993" cy="4773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1F17ECE-9168-2190-5F22-C5D0486FE973}"/>
              </a:ext>
            </a:extLst>
          </p:cNvPr>
          <p:cNvSpPr txBox="1"/>
          <p:nvPr/>
        </p:nvSpPr>
        <p:spPr>
          <a:xfrm>
            <a:off x="1042988" y="1029377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Mi a tervezés</a:t>
            </a:r>
          </a:p>
          <a:p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Lekerekített téglalap 20">
            <a:extLst>
              <a:ext uri="{FF2B5EF4-FFF2-40B4-BE49-F238E27FC236}">
                <a16:creationId xmlns:a16="http://schemas.microsoft.com/office/drawing/2014/main" id="{D459E12D-CED8-51F6-5F73-DFB89AF0E219}"/>
              </a:ext>
            </a:extLst>
          </p:cNvPr>
          <p:cNvSpPr/>
          <p:nvPr/>
        </p:nvSpPr>
        <p:spPr>
          <a:xfrm>
            <a:off x="2274480" y="895429"/>
            <a:ext cx="2614754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FAE1714C-AB7F-B22F-2A55-F88D2023B42D}"/>
              </a:ext>
            </a:extLst>
          </p:cNvPr>
          <p:cNvSpPr/>
          <p:nvPr/>
        </p:nvSpPr>
        <p:spPr>
          <a:xfrm>
            <a:off x="4889234" y="887225"/>
            <a:ext cx="101996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>
            <a:extLst>
              <a:ext uri="{FF2B5EF4-FFF2-40B4-BE49-F238E27FC236}">
                <a16:creationId xmlns:a16="http://schemas.microsoft.com/office/drawing/2014/main" id="{A0C634F5-2AA4-CED0-7F43-34D7608727B5}"/>
              </a:ext>
            </a:extLst>
          </p:cNvPr>
          <p:cNvSpPr/>
          <p:nvPr/>
        </p:nvSpPr>
        <p:spPr>
          <a:xfrm>
            <a:off x="5909197" y="887225"/>
            <a:ext cx="101996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>
            <a:extLst>
              <a:ext uri="{FF2B5EF4-FFF2-40B4-BE49-F238E27FC236}">
                <a16:creationId xmlns:a16="http://schemas.microsoft.com/office/drawing/2014/main" id="{20394E6B-67A6-C69D-5843-8D16BBEA4A46}"/>
              </a:ext>
            </a:extLst>
          </p:cNvPr>
          <p:cNvSpPr/>
          <p:nvPr/>
        </p:nvSpPr>
        <p:spPr>
          <a:xfrm>
            <a:off x="6929160" y="895429"/>
            <a:ext cx="3635480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28FF69C-81D8-33CB-13AB-E6E7CE0358C1}"/>
              </a:ext>
            </a:extLst>
          </p:cNvPr>
          <p:cNvSpPr txBox="1"/>
          <p:nvPr/>
        </p:nvSpPr>
        <p:spPr>
          <a:xfrm>
            <a:off x="5039461" y="952035"/>
            <a:ext cx="716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Tervezési </a:t>
            </a:r>
          </a:p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szintek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CB5155B-FE6B-AD16-AED8-25D2AE289E0C}"/>
              </a:ext>
            </a:extLst>
          </p:cNvPr>
          <p:cNvSpPr txBox="1"/>
          <p:nvPr/>
        </p:nvSpPr>
        <p:spPr>
          <a:xfrm>
            <a:off x="2634702" y="1029377"/>
            <a:ext cx="19543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A tervezést meghatározó tényezők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18406006-C2D6-91F0-B878-C056D20FEF65}"/>
              </a:ext>
            </a:extLst>
          </p:cNvPr>
          <p:cNvSpPr txBox="1"/>
          <p:nvPr/>
        </p:nvSpPr>
        <p:spPr>
          <a:xfrm>
            <a:off x="6059424" y="952035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Didaktikai</a:t>
            </a:r>
          </a:p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feladatok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0345FA8-3DA1-B97E-EF47-53C8E75742AF}"/>
              </a:ext>
            </a:extLst>
          </p:cNvPr>
          <p:cNvSpPr txBox="1"/>
          <p:nvPr/>
        </p:nvSpPr>
        <p:spPr>
          <a:xfrm>
            <a:off x="8273811" y="1029377"/>
            <a:ext cx="8835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latin typeface="+mj-lt"/>
                <a:cs typeface="Arial" panose="020B0604020202020204" pitchFamily="34" charset="0"/>
              </a:rPr>
              <a:t>Munkaformák</a:t>
            </a:r>
          </a:p>
          <a:p>
            <a:endParaRPr lang="hu-HU" sz="1200" dirty="0">
              <a:latin typeface="+mj-lt"/>
            </a:endParaRPr>
          </a:p>
        </p:txBody>
      </p:sp>
      <p:pic>
        <p:nvPicPr>
          <p:cNvPr id="29" name="Ábra 28">
            <a:extLst>
              <a:ext uri="{FF2B5EF4-FFF2-40B4-BE49-F238E27FC236}">
                <a16:creationId xmlns:a16="http://schemas.microsoft.com/office/drawing/2014/main" id="{22B2CED5-42A6-FB28-95DD-268A1690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487" y="4421209"/>
            <a:ext cx="2308152" cy="417136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317C2F47-7C12-7A1B-AD90-DC1773107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479" t="1" r="-2591" b="-12195"/>
          <a:stretch/>
        </p:blipFill>
        <p:spPr>
          <a:xfrm>
            <a:off x="5627813" y="4940613"/>
            <a:ext cx="972000" cy="468000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405A64C0-3041-D415-5429-9FB6E0A03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57993" y="2767755"/>
            <a:ext cx="641821" cy="641821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02A0F86D-0231-9F03-82A9-EC2A32A9D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V="1">
            <a:off x="5957992" y="3464222"/>
            <a:ext cx="641821" cy="641821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68F7524F-8A8B-B5D5-664B-BC9A960E9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9309" y="2767754"/>
            <a:ext cx="641821" cy="641821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71A60193-73E9-12C8-01CB-4C3760951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6869308" y="3464221"/>
            <a:ext cx="641821" cy="641821"/>
          </a:xfrm>
          <a:prstGeom prst="rect">
            <a:avLst/>
          </a:prstGeom>
        </p:spPr>
      </p:pic>
      <p:pic>
        <p:nvPicPr>
          <p:cNvPr id="35" name="Kép 34" descr="corvinus_egyetem_logo_black.png">
            <a:extLst>
              <a:ext uri="{FF2B5EF4-FFF2-40B4-BE49-F238E27FC236}">
                <a16:creationId xmlns:a16="http://schemas.microsoft.com/office/drawing/2014/main" id="{9C7793DB-C04D-9FCF-C229-67B994D1C9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340" t="15712" r="11546" b="17406"/>
          <a:stretch/>
        </p:blipFill>
        <p:spPr>
          <a:xfrm>
            <a:off x="519628" y="4905634"/>
            <a:ext cx="1480152" cy="805377"/>
          </a:xfrm>
          <a:prstGeom prst="rect">
            <a:avLst/>
          </a:prstGeom>
        </p:spPr>
      </p:pic>
      <p:pic>
        <p:nvPicPr>
          <p:cNvPr id="37" name="Kép 36" descr="corvinus_egyetem_logo_black.png">
            <a:extLst>
              <a:ext uri="{FF2B5EF4-FFF2-40B4-BE49-F238E27FC236}">
                <a16:creationId xmlns:a16="http://schemas.microsoft.com/office/drawing/2014/main" id="{698171A5-6D9C-49C5-31C1-5B67F24553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340" t="15712" r="11546" b="17406"/>
          <a:stretch/>
        </p:blipFill>
        <p:spPr>
          <a:xfrm>
            <a:off x="3914580" y="4751629"/>
            <a:ext cx="1480152" cy="805377"/>
          </a:xfrm>
          <a:prstGeom prst="rect">
            <a:avLst/>
          </a:prstGeom>
        </p:spPr>
      </p:pic>
      <p:pic>
        <p:nvPicPr>
          <p:cNvPr id="17" name="Kép 16" descr="corvinus_egyetem_logo_black.png">
            <a:extLst>
              <a:ext uri="{FF2B5EF4-FFF2-40B4-BE49-F238E27FC236}">
                <a16:creationId xmlns:a16="http://schemas.microsoft.com/office/drawing/2014/main" id="{1D3D0412-6F56-7403-EB27-8E3F83DEB2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1979526" y="4884817"/>
            <a:ext cx="1480152" cy="805377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37DD4FE9-8723-E6ED-A220-B4FF46BDCF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0479" t="1" r="-2591" b="-12195"/>
          <a:stretch/>
        </p:blipFill>
        <p:spPr>
          <a:xfrm>
            <a:off x="2039467" y="5901481"/>
            <a:ext cx="972000" cy="468000"/>
          </a:xfrm>
          <a:prstGeom prst="rect">
            <a:avLst/>
          </a:prstGeom>
        </p:spPr>
      </p:pic>
      <p:pic>
        <p:nvPicPr>
          <p:cNvPr id="39" name="Ábra 38">
            <a:extLst>
              <a:ext uri="{FF2B5EF4-FFF2-40B4-BE49-F238E27FC236}">
                <a16:creationId xmlns:a16="http://schemas.microsoft.com/office/drawing/2014/main" id="{B60F297A-EB7D-1D24-3341-61452B7AA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3860" y="4430089"/>
            <a:ext cx="856443" cy="289873"/>
          </a:xfrm>
          <a:prstGeom prst="rect">
            <a:avLst/>
          </a:prstGeom>
        </p:spPr>
      </p:pic>
      <p:pic>
        <p:nvPicPr>
          <p:cNvPr id="40" name="Ábra 39">
            <a:extLst>
              <a:ext uri="{FF2B5EF4-FFF2-40B4-BE49-F238E27FC236}">
                <a16:creationId xmlns:a16="http://schemas.microsoft.com/office/drawing/2014/main" id="{46ADF445-0FA2-56C8-F92B-E72190B5D7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66639" y="5080727"/>
            <a:ext cx="1033607" cy="296461"/>
          </a:xfrm>
          <a:prstGeom prst="rect">
            <a:avLst/>
          </a:prstGeom>
        </p:spPr>
      </p:pic>
      <p:pic>
        <p:nvPicPr>
          <p:cNvPr id="41" name="Ábra 40">
            <a:extLst>
              <a:ext uri="{FF2B5EF4-FFF2-40B4-BE49-F238E27FC236}">
                <a16:creationId xmlns:a16="http://schemas.microsoft.com/office/drawing/2014/main" id="{D8C5EB36-E3C8-426B-E44F-2066020166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19619" y="5094871"/>
            <a:ext cx="856443" cy="296461"/>
          </a:xfrm>
          <a:prstGeom prst="rect">
            <a:avLst/>
          </a:prstGeom>
        </p:spPr>
      </p:pic>
      <p:pic>
        <p:nvPicPr>
          <p:cNvPr id="42" name="Ábra 41">
            <a:extLst>
              <a:ext uri="{FF2B5EF4-FFF2-40B4-BE49-F238E27FC236}">
                <a16:creationId xmlns:a16="http://schemas.microsoft.com/office/drawing/2014/main" id="{526ECF56-5087-E69F-0E72-FF82CDF8CC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36377" y="4475054"/>
            <a:ext cx="839685" cy="244908"/>
          </a:xfrm>
          <a:prstGeom prst="rect">
            <a:avLst/>
          </a:prstGeom>
        </p:spPr>
      </p:pic>
      <p:pic>
        <p:nvPicPr>
          <p:cNvPr id="43" name="Ábra 42">
            <a:extLst>
              <a:ext uri="{FF2B5EF4-FFF2-40B4-BE49-F238E27FC236}">
                <a16:creationId xmlns:a16="http://schemas.microsoft.com/office/drawing/2014/main" id="{7B3429D9-7601-A52C-7493-CF515A8574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271640" y="5128393"/>
            <a:ext cx="943943" cy="289872"/>
          </a:xfrm>
          <a:prstGeom prst="rect">
            <a:avLst/>
          </a:prstGeom>
        </p:spPr>
      </p:pic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AF79FF98-7A8D-18BA-CC97-ECCAE5C0B6E9}"/>
              </a:ext>
            </a:extLst>
          </p:cNvPr>
          <p:cNvCxnSpPr>
            <a:cxnSpLocks/>
            <a:stCxn id="45" idx="2"/>
            <a:endCxn id="49" idx="6"/>
          </p:cNvCxnSpPr>
          <p:nvPr/>
        </p:nvCxnSpPr>
        <p:spPr>
          <a:xfrm>
            <a:off x="7687232" y="6027944"/>
            <a:ext cx="3572630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zis 44">
            <a:extLst>
              <a:ext uri="{FF2B5EF4-FFF2-40B4-BE49-F238E27FC236}">
                <a16:creationId xmlns:a16="http://schemas.microsoft.com/office/drawing/2014/main" id="{FFE5793D-CBA0-C3CA-72F3-B58AC97EA520}"/>
              </a:ext>
            </a:extLst>
          </p:cNvPr>
          <p:cNvSpPr/>
          <p:nvPr/>
        </p:nvSpPr>
        <p:spPr>
          <a:xfrm>
            <a:off x="7687232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>
            <a:extLst>
              <a:ext uri="{FF2B5EF4-FFF2-40B4-BE49-F238E27FC236}">
                <a16:creationId xmlns:a16="http://schemas.microsoft.com/office/drawing/2014/main" id="{9D4E3019-5E95-07F1-BDCC-F6DB77B8A5AC}"/>
              </a:ext>
            </a:extLst>
          </p:cNvPr>
          <p:cNvSpPr/>
          <p:nvPr/>
        </p:nvSpPr>
        <p:spPr>
          <a:xfrm>
            <a:off x="8382454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>
            <a:extLst>
              <a:ext uri="{FF2B5EF4-FFF2-40B4-BE49-F238E27FC236}">
                <a16:creationId xmlns:a16="http://schemas.microsoft.com/office/drawing/2014/main" id="{12914D9F-E39B-B3E5-C023-0DA40EA3F45C}"/>
              </a:ext>
            </a:extLst>
          </p:cNvPr>
          <p:cNvSpPr/>
          <p:nvPr/>
        </p:nvSpPr>
        <p:spPr>
          <a:xfrm>
            <a:off x="9077676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>
            <a:extLst>
              <a:ext uri="{FF2B5EF4-FFF2-40B4-BE49-F238E27FC236}">
                <a16:creationId xmlns:a16="http://schemas.microsoft.com/office/drawing/2014/main" id="{B03EA07B-F68B-3A96-7C1D-AEFC7405437B}"/>
              </a:ext>
            </a:extLst>
          </p:cNvPr>
          <p:cNvSpPr/>
          <p:nvPr/>
        </p:nvSpPr>
        <p:spPr>
          <a:xfrm>
            <a:off x="10468120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>
            <a:extLst>
              <a:ext uri="{FF2B5EF4-FFF2-40B4-BE49-F238E27FC236}">
                <a16:creationId xmlns:a16="http://schemas.microsoft.com/office/drawing/2014/main" id="{9813B9AE-CECB-4C8D-5D69-3C5490BD73CA}"/>
              </a:ext>
            </a:extLst>
          </p:cNvPr>
          <p:cNvSpPr/>
          <p:nvPr/>
        </p:nvSpPr>
        <p:spPr>
          <a:xfrm>
            <a:off x="11163342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208A20A3-5492-F004-BA34-7E5BC1403B62}"/>
              </a:ext>
            </a:extLst>
          </p:cNvPr>
          <p:cNvSpPr/>
          <p:nvPr/>
        </p:nvSpPr>
        <p:spPr>
          <a:xfrm>
            <a:off x="9772898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id="{6FBFC9CA-1092-F32C-3B09-2360ED92C017}"/>
              </a:ext>
            </a:extLst>
          </p:cNvPr>
          <p:cNvSpPr/>
          <p:nvPr/>
        </p:nvSpPr>
        <p:spPr>
          <a:xfrm>
            <a:off x="10388060" y="5899624"/>
            <a:ext cx="256640" cy="256640"/>
          </a:xfrm>
          <a:prstGeom prst="ellipse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818D02E3-F13F-1C8D-1420-17918E7230E5}"/>
              </a:ext>
            </a:extLst>
          </p:cNvPr>
          <p:cNvCxnSpPr>
            <a:cxnSpLocks/>
            <a:stCxn id="53" idx="2"/>
            <a:endCxn id="55" idx="2"/>
          </p:cNvCxnSpPr>
          <p:nvPr/>
        </p:nvCxnSpPr>
        <p:spPr>
          <a:xfrm>
            <a:off x="5441558" y="6027944"/>
            <a:ext cx="139044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zis 52">
            <a:extLst>
              <a:ext uri="{FF2B5EF4-FFF2-40B4-BE49-F238E27FC236}">
                <a16:creationId xmlns:a16="http://schemas.microsoft.com/office/drawing/2014/main" id="{5EF97972-EB62-E0A8-80FF-6D07285D8CE7}"/>
              </a:ext>
            </a:extLst>
          </p:cNvPr>
          <p:cNvSpPr/>
          <p:nvPr/>
        </p:nvSpPr>
        <p:spPr>
          <a:xfrm>
            <a:off x="5441558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83E0CA9E-1F8F-4F08-FA41-0C22B71F6464}"/>
              </a:ext>
            </a:extLst>
          </p:cNvPr>
          <p:cNvSpPr/>
          <p:nvPr/>
        </p:nvSpPr>
        <p:spPr>
          <a:xfrm>
            <a:off x="6136780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>
            <a:extLst>
              <a:ext uri="{FF2B5EF4-FFF2-40B4-BE49-F238E27FC236}">
                <a16:creationId xmlns:a16="http://schemas.microsoft.com/office/drawing/2014/main" id="{6B707D5A-0C05-1769-9205-12088847EF78}"/>
              </a:ext>
            </a:extLst>
          </p:cNvPr>
          <p:cNvSpPr/>
          <p:nvPr/>
        </p:nvSpPr>
        <p:spPr>
          <a:xfrm>
            <a:off x="6832002" y="5979684"/>
            <a:ext cx="96520" cy="96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>
            <a:extLst>
              <a:ext uri="{FF2B5EF4-FFF2-40B4-BE49-F238E27FC236}">
                <a16:creationId xmlns:a16="http://schemas.microsoft.com/office/drawing/2014/main" id="{DFB982EB-F83F-22BB-8174-810775DE7027}"/>
              </a:ext>
            </a:extLst>
          </p:cNvPr>
          <p:cNvSpPr/>
          <p:nvPr/>
        </p:nvSpPr>
        <p:spPr>
          <a:xfrm>
            <a:off x="6754225" y="5899624"/>
            <a:ext cx="256640" cy="256640"/>
          </a:xfrm>
          <a:prstGeom prst="ellipse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7C0BCEF1-891D-0348-5C84-24E1250D2733}"/>
              </a:ext>
            </a:extLst>
          </p:cNvPr>
          <p:cNvCxnSpPr>
            <a:cxnSpLocks/>
            <a:stCxn id="59" idx="2"/>
            <a:endCxn id="61" idx="2"/>
          </p:cNvCxnSpPr>
          <p:nvPr/>
        </p:nvCxnSpPr>
        <p:spPr>
          <a:xfrm>
            <a:off x="5438103" y="6449648"/>
            <a:ext cx="1390444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zis 58">
            <a:extLst>
              <a:ext uri="{FF2B5EF4-FFF2-40B4-BE49-F238E27FC236}">
                <a16:creationId xmlns:a16="http://schemas.microsoft.com/office/drawing/2014/main" id="{852B3078-7D11-D2B2-CB63-D010F58A318E}"/>
              </a:ext>
            </a:extLst>
          </p:cNvPr>
          <p:cNvSpPr/>
          <p:nvPr/>
        </p:nvSpPr>
        <p:spPr>
          <a:xfrm>
            <a:off x="5438103" y="6401388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1DFA5236-0139-9F1C-1CC8-AAA340131D48}"/>
              </a:ext>
            </a:extLst>
          </p:cNvPr>
          <p:cNvSpPr/>
          <p:nvPr/>
        </p:nvSpPr>
        <p:spPr>
          <a:xfrm>
            <a:off x="6133325" y="6401388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>
            <a:extLst>
              <a:ext uri="{FF2B5EF4-FFF2-40B4-BE49-F238E27FC236}">
                <a16:creationId xmlns:a16="http://schemas.microsoft.com/office/drawing/2014/main" id="{8134A570-B0B1-5021-1CC0-D29A3BE4A866}"/>
              </a:ext>
            </a:extLst>
          </p:cNvPr>
          <p:cNvSpPr/>
          <p:nvPr/>
        </p:nvSpPr>
        <p:spPr>
          <a:xfrm>
            <a:off x="6828547" y="6401388"/>
            <a:ext cx="96520" cy="96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>
            <a:extLst>
              <a:ext uri="{FF2B5EF4-FFF2-40B4-BE49-F238E27FC236}">
                <a16:creationId xmlns:a16="http://schemas.microsoft.com/office/drawing/2014/main" id="{DEDAB2E8-5B57-13AC-3EF3-D81BA998774E}"/>
              </a:ext>
            </a:extLst>
          </p:cNvPr>
          <p:cNvSpPr/>
          <p:nvPr/>
        </p:nvSpPr>
        <p:spPr>
          <a:xfrm>
            <a:off x="6750770" y="6321328"/>
            <a:ext cx="256640" cy="25664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églalap 33">
            <a:extLst>
              <a:ext uri="{FF2B5EF4-FFF2-40B4-BE49-F238E27FC236}">
                <a16:creationId xmlns:a16="http://schemas.microsoft.com/office/drawing/2014/main" id="{8C994B33-EDF0-6D34-24C3-5B16BCFC051B}"/>
              </a:ext>
            </a:extLst>
          </p:cNvPr>
          <p:cNvSpPr/>
          <p:nvPr/>
        </p:nvSpPr>
        <p:spPr>
          <a:xfrm>
            <a:off x="1155693" y="5560708"/>
            <a:ext cx="4121161" cy="214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alagív 34">
            <a:extLst>
              <a:ext uri="{FF2B5EF4-FFF2-40B4-BE49-F238E27FC236}">
                <a16:creationId xmlns:a16="http://schemas.microsoft.com/office/drawing/2014/main" id="{C178AE1D-246D-B8C1-D145-A30691DFCDF9}"/>
              </a:ext>
            </a:extLst>
          </p:cNvPr>
          <p:cNvSpPr/>
          <p:nvPr/>
        </p:nvSpPr>
        <p:spPr>
          <a:xfrm>
            <a:off x="1155689" y="1082672"/>
            <a:ext cx="4121171" cy="4151926"/>
          </a:xfrm>
          <a:prstGeom prst="blockArc">
            <a:avLst>
              <a:gd name="adj1" fmla="val 10816045"/>
              <a:gd name="adj2" fmla="val 2071"/>
              <a:gd name="adj3" fmla="val 5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ED190FEC-2B23-C24D-44B1-DCD4C5158CB0}"/>
              </a:ext>
            </a:extLst>
          </p:cNvPr>
          <p:cNvGrpSpPr/>
          <p:nvPr/>
        </p:nvGrpSpPr>
        <p:grpSpPr>
          <a:xfrm>
            <a:off x="6394035" y="327754"/>
            <a:ext cx="5382819" cy="6170933"/>
            <a:chOff x="6394035" y="327754"/>
            <a:chExt cx="5382819" cy="6170933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BD149013-93AA-B90A-8787-90AE2DE41E6B}"/>
                </a:ext>
              </a:extLst>
            </p:cNvPr>
            <p:cNvSpPr/>
            <p:nvPr/>
          </p:nvSpPr>
          <p:spPr>
            <a:xfrm>
              <a:off x="6394044" y="6274274"/>
              <a:ext cx="5382810" cy="2244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lagív 4">
              <a:extLst>
                <a:ext uri="{FF2B5EF4-FFF2-40B4-BE49-F238E27FC236}">
                  <a16:creationId xmlns:a16="http://schemas.microsoft.com/office/drawing/2014/main" id="{44459269-8806-EF57-DDF5-C6221D8233EA}"/>
                </a:ext>
              </a:extLst>
            </p:cNvPr>
            <p:cNvSpPr/>
            <p:nvPr/>
          </p:nvSpPr>
          <p:spPr>
            <a:xfrm>
              <a:off x="6394035" y="327754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7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297EDEF-7017-5D94-851C-541EEE17A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75FBDE-B6DC-9353-7071-4D68FC4745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25FD306-BDC4-EB63-495D-7AFE255B82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F4744A1-EE8A-39DA-8308-6587AFF62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C40D05F-FAD6-C225-07CF-5B35DD917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556F0CAB-36D3-A889-C8A7-7B5066C36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85596"/>
              </p:ext>
            </p:extLst>
          </p:nvPr>
        </p:nvGraphicFramePr>
        <p:xfrm>
          <a:off x="3822276" y="1559858"/>
          <a:ext cx="7869393" cy="40392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5572">
                  <a:extLst>
                    <a:ext uri="{9D8B030D-6E8A-4147-A177-3AD203B41FA5}">
                      <a16:colId xmlns:a16="http://schemas.microsoft.com/office/drawing/2014/main" val="1512537842"/>
                    </a:ext>
                  </a:extLst>
                </a:gridCol>
                <a:gridCol w="1998395">
                  <a:extLst>
                    <a:ext uri="{9D8B030D-6E8A-4147-A177-3AD203B41FA5}">
                      <a16:colId xmlns:a16="http://schemas.microsoft.com/office/drawing/2014/main" val="3845403880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178938762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355162566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577715095"/>
                    </a:ext>
                  </a:extLst>
                </a:gridCol>
              </a:tblGrid>
              <a:tr h="40122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46264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69645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7240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20528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1091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1619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1912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29950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7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7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5732C-3BBE-BF79-532E-74DED403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D71AEA2-2EB8-225A-94AA-D830A5A70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9D518D8-8BBC-61E9-47B0-07255E260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6EEEC4-D119-4825-038A-4B11AA18ED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91406AF-49EB-89AE-788E-C6531A94DE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DA28E37-DA8E-3E31-A4EA-5982A4CE8D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DAC30730-F8C7-C45C-3871-DB8F42192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41198"/>
              </p:ext>
            </p:extLst>
          </p:nvPr>
        </p:nvGraphicFramePr>
        <p:xfrm>
          <a:off x="3822276" y="1559858"/>
          <a:ext cx="7869393" cy="4039281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55572">
                  <a:extLst>
                    <a:ext uri="{9D8B030D-6E8A-4147-A177-3AD203B41FA5}">
                      <a16:colId xmlns:a16="http://schemas.microsoft.com/office/drawing/2014/main" val="1512537842"/>
                    </a:ext>
                  </a:extLst>
                </a:gridCol>
                <a:gridCol w="1998395">
                  <a:extLst>
                    <a:ext uri="{9D8B030D-6E8A-4147-A177-3AD203B41FA5}">
                      <a16:colId xmlns:a16="http://schemas.microsoft.com/office/drawing/2014/main" val="3845403880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178938762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355162566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577715095"/>
                    </a:ext>
                  </a:extLst>
                </a:gridCol>
              </a:tblGrid>
              <a:tr h="40122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46264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69645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7240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20528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1091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1619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1912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29950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7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3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B6472-81C2-579D-3C44-7935FA20F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11F9EF6-27E2-7250-8786-0EBCDA101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94FDF4-6C68-F8FB-F03F-3FA66F8CB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322833-6D5D-F900-0B7A-0F0233F6BC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C19668B-CC0C-D7C3-2170-46180D880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809C899A-1788-5FCD-1D42-70F70FA6EB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B0CD11F4-7847-F4BD-0F30-92CCA9481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43076"/>
              </p:ext>
            </p:extLst>
          </p:nvPr>
        </p:nvGraphicFramePr>
        <p:xfrm>
          <a:off x="3822276" y="1559858"/>
          <a:ext cx="7869393" cy="40392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572">
                  <a:extLst>
                    <a:ext uri="{9D8B030D-6E8A-4147-A177-3AD203B41FA5}">
                      <a16:colId xmlns:a16="http://schemas.microsoft.com/office/drawing/2014/main" val="1512537842"/>
                    </a:ext>
                  </a:extLst>
                </a:gridCol>
                <a:gridCol w="1998395">
                  <a:extLst>
                    <a:ext uri="{9D8B030D-6E8A-4147-A177-3AD203B41FA5}">
                      <a16:colId xmlns:a16="http://schemas.microsoft.com/office/drawing/2014/main" val="3845403880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178938762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355162566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577715095"/>
                    </a:ext>
                  </a:extLst>
                </a:gridCol>
              </a:tblGrid>
              <a:tr h="40122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46264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69645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7240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20528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1091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1619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1912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29950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7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1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7828E9-F916-5DF2-1C4A-48EFCA333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83DF2A5-CDBF-B825-638B-E161F8D49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7D3C61-CB42-E61E-67EC-6894483A46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C12A255-7659-4F77-CCBF-201E3EB512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1EE2B2D-3DC4-C15F-F0AB-81E418DE42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E91548FF-CBF9-04E8-4F65-CA8F694DB3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1E077AB1-F80F-DEAE-8AD9-F6020615F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93850"/>
              </p:ext>
            </p:extLst>
          </p:nvPr>
        </p:nvGraphicFramePr>
        <p:xfrm>
          <a:off x="3822276" y="1559858"/>
          <a:ext cx="7869393" cy="4039281"/>
        </p:xfrm>
        <a:graphic>
          <a:graphicData uri="http://schemas.openxmlformats.org/drawingml/2006/table">
            <a:tbl>
              <a:tblPr firstRow="1" lastRow="1" bandRow="1">
                <a:tableStyleId>{00A15C55-8517-42AA-B614-E9B94910E393}</a:tableStyleId>
              </a:tblPr>
              <a:tblGrid>
                <a:gridCol w="455572">
                  <a:extLst>
                    <a:ext uri="{9D8B030D-6E8A-4147-A177-3AD203B41FA5}">
                      <a16:colId xmlns:a16="http://schemas.microsoft.com/office/drawing/2014/main" val="1512537842"/>
                    </a:ext>
                  </a:extLst>
                </a:gridCol>
                <a:gridCol w="1998395">
                  <a:extLst>
                    <a:ext uri="{9D8B030D-6E8A-4147-A177-3AD203B41FA5}">
                      <a16:colId xmlns:a16="http://schemas.microsoft.com/office/drawing/2014/main" val="3845403880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178938762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3551625665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577715095"/>
                    </a:ext>
                  </a:extLst>
                </a:gridCol>
              </a:tblGrid>
              <a:tr h="40122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Oszlop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46264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69645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72403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20528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1091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16191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1912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29950"/>
                  </a:ext>
                </a:extLst>
              </a:tr>
              <a:tr h="45475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7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00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9A9E3E4-1631-754A-22D2-CFB16025C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Téma 1</a:t>
            </a:r>
          </a:p>
          <a:p>
            <a:r>
              <a:rPr lang="hu-HU" dirty="0"/>
              <a:t>Téma 2</a:t>
            </a:r>
          </a:p>
          <a:p>
            <a:r>
              <a:rPr lang="hu-HU" dirty="0"/>
              <a:t>Téma 3</a:t>
            </a:r>
          </a:p>
          <a:p>
            <a:r>
              <a:rPr lang="hu-HU" dirty="0"/>
              <a:t>Téma 4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19692E-38B7-DC0F-C5B4-1098C5C771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01.</a:t>
            </a:r>
          </a:p>
          <a:p>
            <a:r>
              <a:rPr lang="hu-HU" dirty="0"/>
              <a:t>02.</a:t>
            </a:r>
          </a:p>
          <a:p>
            <a:r>
              <a:rPr lang="hu-HU" dirty="0"/>
              <a:t>03.</a:t>
            </a:r>
          </a:p>
          <a:p>
            <a:r>
              <a:rPr lang="hu-HU" dirty="0"/>
              <a:t>04.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991C8CD-9729-C41C-9EA1-A765F5F64D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20F2B71-18C2-CC08-B78B-E07DC2B322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63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471632D0-6D98-DFBC-1089-9AC9CB7C4E43}"/>
              </a:ext>
            </a:extLst>
          </p:cNvPr>
          <p:cNvSpPr/>
          <p:nvPr/>
        </p:nvSpPr>
        <p:spPr>
          <a:xfrm>
            <a:off x="501289" y="3664333"/>
            <a:ext cx="1538993" cy="4773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5E3BB62-D66D-F042-3450-871B945B53B4}"/>
              </a:ext>
            </a:extLst>
          </p:cNvPr>
          <p:cNvSpPr txBox="1"/>
          <p:nvPr/>
        </p:nvSpPr>
        <p:spPr>
          <a:xfrm>
            <a:off x="808790" y="3798281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Mi a tervezés</a:t>
            </a:r>
          </a:p>
          <a:p>
            <a:endParaRPr lang="hu-H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Lekerekített téglalap 32">
            <a:extLst>
              <a:ext uri="{FF2B5EF4-FFF2-40B4-BE49-F238E27FC236}">
                <a16:creationId xmlns:a16="http://schemas.microsoft.com/office/drawing/2014/main" id="{6D6A2F81-3558-951A-46F6-9C67D8CDF87D}"/>
              </a:ext>
            </a:extLst>
          </p:cNvPr>
          <p:cNvSpPr/>
          <p:nvPr/>
        </p:nvSpPr>
        <p:spPr>
          <a:xfrm>
            <a:off x="2040282" y="3664333"/>
            <a:ext cx="2614754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Lekerekített téglalap 33">
            <a:extLst>
              <a:ext uri="{FF2B5EF4-FFF2-40B4-BE49-F238E27FC236}">
                <a16:creationId xmlns:a16="http://schemas.microsoft.com/office/drawing/2014/main" id="{1D58861E-F1B4-A4D9-A49C-9C0C5271BE61}"/>
              </a:ext>
            </a:extLst>
          </p:cNvPr>
          <p:cNvSpPr/>
          <p:nvPr/>
        </p:nvSpPr>
        <p:spPr>
          <a:xfrm>
            <a:off x="4655036" y="3656129"/>
            <a:ext cx="101996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Lekerekített téglalap 35">
            <a:extLst>
              <a:ext uri="{FF2B5EF4-FFF2-40B4-BE49-F238E27FC236}">
                <a16:creationId xmlns:a16="http://schemas.microsoft.com/office/drawing/2014/main" id="{1C133457-3155-60AE-7C16-8305AAF090DE}"/>
              </a:ext>
            </a:extLst>
          </p:cNvPr>
          <p:cNvSpPr/>
          <p:nvPr/>
        </p:nvSpPr>
        <p:spPr>
          <a:xfrm>
            <a:off x="5674999" y="3656129"/>
            <a:ext cx="1019963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Lekerekített téglalap 36">
            <a:extLst>
              <a:ext uri="{FF2B5EF4-FFF2-40B4-BE49-F238E27FC236}">
                <a16:creationId xmlns:a16="http://schemas.microsoft.com/office/drawing/2014/main" id="{0B9FB0D5-54DD-B2BA-C07F-6306C0FA32AF}"/>
              </a:ext>
            </a:extLst>
          </p:cNvPr>
          <p:cNvSpPr/>
          <p:nvPr/>
        </p:nvSpPr>
        <p:spPr>
          <a:xfrm>
            <a:off x="6694962" y="3664333"/>
            <a:ext cx="3635480" cy="4773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BE95C0A3-D17C-2AB7-9412-F0E29C18E2A3}"/>
              </a:ext>
            </a:extLst>
          </p:cNvPr>
          <p:cNvSpPr txBox="1"/>
          <p:nvPr/>
        </p:nvSpPr>
        <p:spPr>
          <a:xfrm>
            <a:off x="363741" y="618493"/>
            <a:ext cx="39484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 folyamat főbb szakaszai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9568316E-FD32-3E32-9E2C-10879F2F7D2B}"/>
              </a:ext>
            </a:extLst>
          </p:cNvPr>
          <p:cNvSpPr txBox="1"/>
          <p:nvPr/>
        </p:nvSpPr>
        <p:spPr>
          <a:xfrm>
            <a:off x="363741" y="368170"/>
            <a:ext cx="3044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Tanszék?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F2E0B9C-3DAE-6293-3F0D-82DB6C86794B}"/>
              </a:ext>
            </a:extLst>
          </p:cNvPr>
          <p:cNvSpPr txBox="1"/>
          <p:nvPr/>
        </p:nvSpPr>
        <p:spPr>
          <a:xfrm>
            <a:off x="4805263" y="3720939"/>
            <a:ext cx="716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Tervezési </a:t>
            </a:r>
          </a:p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szintek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29BDCBE-7B09-5172-1950-A1855AC9D7A4}"/>
              </a:ext>
            </a:extLst>
          </p:cNvPr>
          <p:cNvSpPr txBox="1"/>
          <p:nvPr/>
        </p:nvSpPr>
        <p:spPr>
          <a:xfrm>
            <a:off x="2400504" y="3798281"/>
            <a:ext cx="19543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A tervezést meghatározó tényezők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5C431D4-D3D4-A0C9-D340-AF1E2709ABAD}"/>
              </a:ext>
            </a:extLst>
          </p:cNvPr>
          <p:cNvSpPr txBox="1"/>
          <p:nvPr/>
        </p:nvSpPr>
        <p:spPr>
          <a:xfrm>
            <a:off x="5825226" y="3720939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Didaktikai</a:t>
            </a:r>
          </a:p>
          <a:p>
            <a:pPr algn="ctr"/>
            <a:r>
              <a:rPr lang="hu-HU" sz="9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feladatok</a:t>
            </a:r>
          </a:p>
          <a:p>
            <a:endParaRPr lang="hu-HU" sz="1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BB3279C-2A17-46DD-8054-73EF8D3CE1B9}"/>
              </a:ext>
            </a:extLst>
          </p:cNvPr>
          <p:cNvSpPr txBox="1"/>
          <p:nvPr/>
        </p:nvSpPr>
        <p:spPr>
          <a:xfrm>
            <a:off x="8039613" y="3798281"/>
            <a:ext cx="8835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>
                <a:latin typeface="+mj-lt"/>
                <a:cs typeface="Arial" panose="020B0604020202020204" pitchFamily="34" charset="0"/>
              </a:rPr>
              <a:t>Munkaformák</a:t>
            </a:r>
          </a:p>
          <a:p>
            <a:endParaRPr lang="hu-HU" sz="1200" dirty="0">
              <a:latin typeface="+mj-lt"/>
            </a:endParaRPr>
          </a:p>
        </p:txBody>
      </p:sp>
      <p:pic>
        <p:nvPicPr>
          <p:cNvPr id="10" name="Kép 9" descr="corvinus_egyetem_logo_black.png">
            <a:extLst>
              <a:ext uri="{FF2B5EF4-FFF2-40B4-BE49-F238E27FC236}">
                <a16:creationId xmlns:a16="http://schemas.microsoft.com/office/drawing/2014/main" id="{9F791041-F787-3DD8-DEB8-C423DBFF3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340" t="15712" r="11546" b="17406"/>
          <a:stretch/>
        </p:blipFill>
        <p:spPr>
          <a:xfrm>
            <a:off x="218404" y="6021007"/>
            <a:ext cx="1161653" cy="632076"/>
          </a:xfrm>
          <a:prstGeom prst="rect">
            <a:avLst/>
          </a:prstGeom>
        </p:spPr>
      </p:pic>
      <p:sp>
        <p:nvSpPr>
          <p:cNvPr id="11" name="Szalagív 10">
            <a:extLst>
              <a:ext uri="{FF2B5EF4-FFF2-40B4-BE49-F238E27FC236}">
                <a16:creationId xmlns:a16="http://schemas.microsoft.com/office/drawing/2014/main" id="{76B5B2F4-0797-E99B-1C6A-5C0A839168E6}"/>
              </a:ext>
            </a:extLst>
          </p:cNvPr>
          <p:cNvSpPr/>
          <p:nvPr/>
        </p:nvSpPr>
        <p:spPr>
          <a:xfrm>
            <a:off x="2974611" y="6138635"/>
            <a:ext cx="714036" cy="719365"/>
          </a:xfrm>
          <a:prstGeom prst="blockArc">
            <a:avLst>
              <a:gd name="adj1" fmla="val 10816045"/>
              <a:gd name="adj2" fmla="val 21584789"/>
              <a:gd name="adj3" fmla="val 3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Szöveg helye 8">
            <a:extLst>
              <a:ext uri="{FF2B5EF4-FFF2-40B4-BE49-F238E27FC236}">
                <a16:creationId xmlns:a16="http://schemas.microsoft.com/office/drawing/2014/main" id="{4EC84C15-5095-9786-79F4-2F24EBED4BE9}"/>
              </a:ext>
            </a:extLst>
          </p:cNvPr>
          <p:cNvSpPr txBox="1">
            <a:spLocks/>
          </p:cNvSpPr>
          <p:nvPr/>
        </p:nvSpPr>
        <p:spPr>
          <a:xfrm>
            <a:off x="3822275" y="6167484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Előadó neve</a:t>
            </a:r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B31583A7-C4B5-F2A1-1B54-BEDB73766787}"/>
              </a:ext>
            </a:extLst>
          </p:cNvPr>
          <p:cNvSpPr txBox="1">
            <a:spLocks/>
          </p:cNvSpPr>
          <p:nvPr/>
        </p:nvSpPr>
        <p:spPr>
          <a:xfrm>
            <a:off x="3822275" y="6382389"/>
            <a:ext cx="2165775" cy="1592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Előadás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53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5449374-E40E-08B1-61F0-943582466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99B9F7-8079-813A-918A-31C22E874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3242218-96D1-8889-5D9D-E28BAB633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6345982-BE95-E92F-426E-737998647E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255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2DAB9D0-1414-224A-AE82-9A5E1AB4DF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1130A0-665B-36FE-7731-DA4BC79279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77CAB57-FFB2-06D9-E941-12119CEFAB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19BA95B-5E21-75C1-1B7E-6AC8AACA42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Szöveg 1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0D91CA2-434E-D04A-E11A-CC39AAE4B9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u-HU" dirty="0"/>
              <a:t>Felsorolás 1</a:t>
            </a:r>
          </a:p>
          <a:p>
            <a:r>
              <a:rPr lang="hu-HU" dirty="0"/>
              <a:t>Felsorolás 2</a:t>
            </a:r>
          </a:p>
          <a:p>
            <a:r>
              <a:rPr lang="hu-HU" dirty="0"/>
              <a:t>Felsorolás 3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BA251983-3309-A7FB-978F-7788D2AD7C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u-HU" dirty="0"/>
              <a:t>Szöveg 2 – kiemelt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347DDF52-A72C-5694-EE5A-5B80E3F4DB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u-HU" dirty="0"/>
              <a:t>Felsorolás 1</a:t>
            </a:r>
          </a:p>
          <a:p>
            <a:r>
              <a:rPr lang="hu-HU" dirty="0"/>
              <a:t>Felsorolás több soros mert abban is működik</a:t>
            </a:r>
          </a:p>
          <a:p>
            <a:r>
              <a:rPr lang="hu-HU" dirty="0"/>
              <a:t>Felsorolás 3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BBEBC7DA-DF8B-B593-8CCE-F979538726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u-HU" dirty="0"/>
              <a:t>Szöveg 3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A6B543BE-21E7-49E0-B446-5A2625202D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u-HU" dirty="0"/>
              <a:t>Felsorolás 1</a:t>
            </a:r>
          </a:p>
          <a:p>
            <a:r>
              <a:rPr lang="hu-HU" dirty="0"/>
              <a:t>Felsorolás 2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DF11B064-6F93-0D83-E703-FE0AFFFA5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Téma egy sorban vagy két sorban</a:t>
            </a:r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20AD60D3-DA2A-D9FF-F9D9-A1C62532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88A545-2B1D-A741-A5D4-883B23E0D207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125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A2E0117-B094-DC39-014A-7AA50EEB2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1E33C7-C5D5-7933-0C2B-7FC04A0AA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47CD90-DAFE-E8AC-44C9-91D631FD69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A48E6B-A250-6453-6D72-4EC9B2670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Kép helye 9">
            <a:extLst>
              <a:ext uri="{FF2B5EF4-FFF2-40B4-BE49-F238E27FC236}">
                <a16:creationId xmlns:a16="http://schemas.microsoft.com/office/drawing/2014/main" id="{7FB46F74-3F4F-3E70-D1F4-8F17733B12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95" b="4395"/>
          <a:stretch>
            <a:fillRect/>
          </a:stretch>
        </p:blipFill>
        <p:spPr/>
      </p:pic>
      <p:pic>
        <p:nvPicPr>
          <p:cNvPr id="12" name="Kép helye 11">
            <a:extLst>
              <a:ext uri="{FF2B5EF4-FFF2-40B4-BE49-F238E27FC236}">
                <a16:creationId xmlns:a16="http://schemas.microsoft.com/office/drawing/2014/main" id="{D12C41AB-C5FE-7DA2-3103-0C128BEFE0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4890" b="4890"/>
          <a:stretch>
            <a:fillRect/>
          </a:stretch>
        </p:blipFill>
        <p:spPr/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id="{DAE94DA2-AFB0-82C0-8756-4E790A907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Ide jöhet hosszabb, több soros szöveg (18 </a:t>
            </a:r>
            <a:r>
              <a:rPr lang="hu-HU" dirty="0" err="1"/>
              <a:t>pt</a:t>
            </a:r>
            <a:r>
              <a:rPr lang="hu-HU" dirty="0"/>
              <a:t> a diamintán beállított betűméret)</a:t>
            </a:r>
          </a:p>
        </p:txBody>
      </p:sp>
    </p:spTree>
    <p:extLst>
      <p:ext uri="{BB962C8B-B14F-4D97-AF65-F5344CB8AC3E}">
        <p14:creationId xmlns:p14="http://schemas.microsoft.com/office/powerpoint/2010/main" val="371376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>
            <a:extLst>
              <a:ext uri="{FF2B5EF4-FFF2-40B4-BE49-F238E27FC236}">
                <a16:creationId xmlns:a16="http://schemas.microsoft.com/office/drawing/2014/main" id="{F010D81D-9389-A173-ED30-F34020B009B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0150" b="10150"/>
          <a:stretch>
            <a:fillRect/>
          </a:stretch>
        </p:blipFill>
        <p:spPr>
          <a:xfrm>
            <a:off x="6203950" y="-161132"/>
            <a:ext cx="6240463" cy="7180263"/>
          </a:xfr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F03B275-D13E-FF9D-F98E-00B2E74FEDFD}"/>
              </a:ext>
            </a:extLst>
          </p:cNvPr>
          <p:cNvGrpSpPr/>
          <p:nvPr/>
        </p:nvGrpSpPr>
        <p:grpSpPr>
          <a:xfrm>
            <a:off x="6394035" y="327754"/>
            <a:ext cx="5382819" cy="6170933"/>
            <a:chOff x="6394035" y="327754"/>
            <a:chExt cx="5382819" cy="6170933"/>
          </a:xfrm>
        </p:grpSpPr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A279B539-9A50-E9B4-D72B-74427FC427CE}"/>
                </a:ext>
              </a:extLst>
            </p:cNvPr>
            <p:cNvSpPr/>
            <p:nvPr/>
          </p:nvSpPr>
          <p:spPr>
            <a:xfrm>
              <a:off x="6394044" y="6274274"/>
              <a:ext cx="5382810" cy="2244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lagív 13">
              <a:extLst>
                <a:ext uri="{FF2B5EF4-FFF2-40B4-BE49-F238E27FC236}">
                  <a16:creationId xmlns:a16="http://schemas.microsoft.com/office/drawing/2014/main" id="{127F2871-3F2A-2F5B-BDDF-06D3E20FF0CD}"/>
                </a:ext>
              </a:extLst>
            </p:cNvPr>
            <p:cNvSpPr/>
            <p:nvPr/>
          </p:nvSpPr>
          <p:spPr>
            <a:xfrm>
              <a:off x="6394035" y="327754"/>
              <a:ext cx="5382819" cy="5422989"/>
            </a:xfrm>
            <a:prstGeom prst="blockArc">
              <a:avLst>
                <a:gd name="adj1" fmla="val 10816045"/>
                <a:gd name="adj2" fmla="val 21584789"/>
                <a:gd name="adj3" fmla="val 3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" name="Szöveg helye 1">
            <a:extLst>
              <a:ext uri="{FF2B5EF4-FFF2-40B4-BE49-F238E27FC236}">
                <a16:creationId xmlns:a16="http://schemas.microsoft.com/office/drawing/2014/main" id="{2D69B17B-121D-3BBD-472B-6B7910398A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9870B1B-9144-0220-7FF7-FD335FC2A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503C006-8983-C961-1326-970AC9EE79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C7EF3BB-F503-5A68-A969-27D2792232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Ide jöhet akár egy soros, akár több soros szöveg is, viszont ide csak úgy tudunk képet beszúrni a boltív alá, hogy a boltív nem a diamintán szerepel, ide kell másolni az ”eszköztáras” diáról.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C5455526-2CA3-5B7A-488A-DCDA7EF5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88A545-2B1D-A741-A5D4-883B23E0D207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97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E9B8560-4B09-171A-91DF-9060FC9561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3FA7F6-C60D-A9E0-F247-CDFA121FB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A50E6D-ABB7-6A05-80A7-B1B17A6A36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C64A3AA-CEB9-99D0-8213-5239AC72C3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AC17D69-350C-E26F-5683-09EFD90D68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9DE85C06-25AD-66A8-1836-4A66B0382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EEC0EE8B-1C3F-7217-D538-C91C457EC6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5839A6EF-5381-40F6-D570-D7F7F957D9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D4C40211-5F7F-5C3C-9C58-23A40B47E0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Kép helye 10">
            <a:extLst>
              <a:ext uri="{FF2B5EF4-FFF2-40B4-BE49-F238E27FC236}">
                <a16:creationId xmlns:a16="http://schemas.microsoft.com/office/drawing/2014/main" id="{8CFA714E-7193-4185-6D97-75E76F55FCA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2" name="Kép helye 11">
            <a:extLst>
              <a:ext uri="{FF2B5EF4-FFF2-40B4-BE49-F238E27FC236}">
                <a16:creationId xmlns:a16="http://schemas.microsoft.com/office/drawing/2014/main" id="{3FE5C91B-1C2C-FE26-5CC1-35528FAEFF9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Kép helye 12">
            <a:extLst>
              <a:ext uri="{FF2B5EF4-FFF2-40B4-BE49-F238E27FC236}">
                <a16:creationId xmlns:a16="http://schemas.microsoft.com/office/drawing/2014/main" id="{35DA01A7-1FB5-F596-7D46-B7AA76F05E6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638181A7-442C-46A1-F8C4-483BE2DC5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5" name="Dia számának helye 14">
            <a:extLst>
              <a:ext uri="{FF2B5EF4-FFF2-40B4-BE49-F238E27FC236}">
                <a16:creationId xmlns:a16="http://schemas.microsoft.com/office/drawing/2014/main" id="{70887644-42D1-9715-8556-8CAC515AE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88A545-2B1D-A741-A5D4-883B23E0D207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129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E3FB4B7-1734-0B19-DE6B-9067AC637A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E8B77-0D53-FBC2-0180-213080A7C0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18BD095-6828-04DB-4600-D8AD0A571B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B875ED5-384F-22F4-CB37-4121580682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90E50E3-BFA5-8AF0-CB1A-1AF26669C0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C0B07ECE-D181-C9C0-FD4B-F05F6BB983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93AE949F-129C-00CF-96CB-AFF66EA7F5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9C3EFFC1-2BE3-BCD2-4BAD-02E1A13273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B9CC390E-DAE6-9A9A-2E08-534E8F2958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9D9298DE-A1C8-7C2B-693B-6E3E81BBF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46E344E4-5E29-2AAB-54F5-6586F0DD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88A545-2B1D-A741-A5D4-883B23E0D207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4205948"/>
      </p:ext>
    </p:extLst>
  </p:cSld>
  <p:clrMapOvr>
    <a:masterClrMapping/>
  </p:clrMapOvr>
</p:sld>
</file>

<file path=ppt/theme/theme1.xml><?xml version="1.0" encoding="utf-8"?>
<a:theme xmlns:a="http://schemas.openxmlformats.org/drawingml/2006/main" name="Nyitodia_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gyéb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rtalomjegyzek_dia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lso_diaminta_oldal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valaszto_dia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izualis_elrendezesi_dia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zoveges_elrendezesi_dia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dezet_dia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epes_elrendezese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Zarodia_mintak">
  <a:themeElements>
    <a:clrScheme name="Corvinus_color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ACD59"/>
      </a:accent1>
      <a:accent2>
        <a:srgbClr val="FF4130"/>
      </a:accent2>
      <a:accent3>
        <a:srgbClr val="410500"/>
      </a:accent3>
      <a:accent4>
        <a:srgbClr val="002300"/>
      </a:accent4>
      <a:accent5>
        <a:srgbClr val="FFDED5"/>
      </a:accent5>
      <a:accent6>
        <a:srgbClr val="E1F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</TotalTime>
  <Words>185</Words>
  <Application>Microsoft Office PowerPoint</Application>
  <PresentationFormat>Szélesvásznú</PresentationFormat>
  <Paragraphs>64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10</vt:i4>
      </vt:variant>
      <vt:variant>
        <vt:lpstr>Diacímek</vt:lpstr>
      </vt:variant>
      <vt:variant>
        <vt:i4>17</vt:i4>
      </vt:variant>
    </vt:vector>
  </HeadingPairs>
  <TitlesOfParts>
    <vt:vector size="30" baseType="lpstr">
      <vt:lpstr>Arial</vt:lpstr>
      <vt:lpstr>Calibri</vt:lpstr>
      <vt:lpstr>Georgia</vt:lpstr>
      <vt:lpstr>Nyitodia_mintak</vt:lpstr>
      <vt:lpstr>Tartalomjegyzek_diamintak</vt:lpstr>
      <vt:lpstr>Belso_diaminta_oldalak</vt:lpstr>
      <vt:lpstr>Elvalaszto_diamintak</vt:lpstr>
      <vt:lpstr>Vizualis_elrendezesi_diamintak</vt:lpstr>
      <vt:lpstr>Szoveges_elrendezesi_diamintak</vt:lpstr>
      <vt:lpstr>Idezet_diamintak</vt:lpstr>
      <vt:lpstr>Kepes_elrendezesek</vt:lpstr>
      <vt:lpstr>Zarodia_mintak</vt:lpstr>
      <vt:lpstr>Egyéb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 Office User</dc:creator>
  <cp:lastModifiedBy>Nyilas Dóra</cp:lastModifiedBy>
  <cp:revision>96</cp:revision>
  <dcterms:created xsi:type="dcterms:W3CDTF">2025-04-10T12:28:01Z</dcterms:created>
  <dcterms:modified xsi:type="dcterms:W3CDTF">2025-08-27T14:02:12Z</dcterms:modified>
</cp:coreProperties>
</file>