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4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5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6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7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8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theme/theme9.xml" ContentType="application/vnd.openxmlformats-officedocument.theme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  <p:sldMasterId id="2147483722" r:id="rId2"/>
    <p:sldMasterId id="2147483716" r:id="rId3"/>
    <p:sldMasterId id="2147483702" r:id="rId4"/>
    <p:sldMasterId id="2147483714" r:id="rId5"/>
    <p:sldMasterId id="2147483735" r:id="rId6"/>
    <p:sldMasterId id="2147483715" r:id="rId7"/>
    <p:sldMasterId id="2147483675" r:id="rId8"/>
    <p:sldMasterId id="2147483752" r:id="rId9"/>
    <p:sldMasterId id="2147483766" r:id="rId10"/>
  </p:sldMasterIdLst>
  <p:notesMasterIdLst>
    <p:notesMasterId r:id="rId26"/>
  </p:notesMasterIdLst>
  <p:sldIdLst>
    <p:sldId id="259" r:id="rId11"/>
    <p:sldId id="260" r:id="rId12"/>
    <p:sldId id="261" r:id="rId13"/>
    <p:sldId id="262" r:id="rId14"/>
    <p:sldId id="265" r:id="rId15"/>
    <p:sldId id="267" r:id="rId16"/>
    <p:sldId id="264" r:id="rId17"/>
    <p:sldId id="266" r:id="rId18"/>
    <p:sldId id="257" r:id="rId19"/>
    <p:sldId id="268" r:id="rId20"/>
    <p:sldId id="258" r:id="rId21"/>
    <p:sldId id="373" r:id="rId22"/>
    <p:sldId id="375" r:id="rId23"/>
    <p:sldId id="374" r:id="rId24"/>
    <p:sldId id="376" r:id="rId25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56" userDrawn="1">
          <p15:clr>
            <a:srgbClr val="A4A3A4"/>
          </p15:clr>
        </p15:guide>
        <p15:guide id="2" pos="2570" userDrawn="1">
          <p15:clr>
            <a:srgbClr val="A4A3A4"/>
          </p15:clr>
        </p15:guide>
        <p15:guide id="3" pos="189" userDrawn="1">
          <p15:clr>
            <a:srgbClr val="A4A3A4"/>
          </p15:clr>
        </p15:guide>
        <p15:guide id="4" pos="2026" userDrawn="1">
          <p15:clr>
            <a:srgbClr val="A4A3A4"/>
          </p15:clr>
        </p15:guide>
        <p15:guide id="5" orient="horz" pos="3407" userDrawn="1">
          <p15:clr>
            <a:srgbClr val="A4A3A4"/>
          </p15:clr>
        </p15:guide>
        <p15:guide id="6" orient="horz" pos="45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4CD"/>
    <a:srgbClr val="F2CC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09" autoAdjust="0"/>
    <p:restoredTop sz="95958"/>
  </p:normalViewPr>
  <p:slideViewPr>
    <p:cSldViewPr snapToGrid="0">
      <p:cViewPr varScale="1">
        <p:scale>
          <a:sx n="84" d="100"/>
          <a:sy n="84" d="100"/>
        </p:scale>
        <p:origin x="658" y="82"/>
      </p:cViewPr>
      <p:guideLst>
        <p:guide orient="horz" pos="4156"/>
        <p:guide pos="2570"/>
        <p:guide pos="189"/>
        <p:guide pos="2026"/>
        <p:guide orient="horz" pos="3407"/>
        <p:guide orient="horz" pos="45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288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28AD16-054F-9844-A6AE-E00155BE3FA7}" type="datetimeFigureOut">
              <a:rPr lang="hu-HU" smtClean="0"/>
              <a:t>2025. 09. 02.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6B44AC-1EAC-6349-AD5C-8ABF96922EB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44069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11" Type="http://schemas.microsoft.com/office/2007/relationships/hdphoto" Target="../media/hdphoto1.wdp"/><Relationship Id="rId5" Type="http://schemas.openxmlformats.org/officeDocument/2006/relationships/image" Target="../media/image5.svg"/><Relationship Id="rId10" Type="http://schemas.openxmlformats.org/officeDocument/2006/relationships/image" Target="../media/image1.pn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microsoft.com/office/2007/relationships/hdphoto" Target="../media/hdphoto1.wdp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12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microsoft.com/office/2007/relationships/hdphoto" Target="../media/hdphoto1.wdp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12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6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microsoft.com/office/2007/relationships/hdphoto" Target="../media/hdphoto1.wdp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12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Layouts/_rels/slideLayout5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7.xml"/></Relationships>
</file>

<file path=ppt/slideLayouts/_rels/slideLayout5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8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8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8.xml"/></Relationships>
</file>

<file path=ppt/slideLayouts/_rels/slideLayout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8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8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8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8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8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8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8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8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8.xml"/></Relationships>
</file>

<file path=ppt/slideLayouts/_rels/slideLayout6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9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Layouts/_rels/slideLayout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9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Layouts/_rels/slideLayout7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9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Layouts/_rels/slideLayout7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9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Layouts/_rels/slideLayout7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9.xml"/></Relationships>
</file>

<file path=ppt/slideLayouts/_rels/slideLayout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0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yito_slide_3_soros_szoveg_b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>
            <a:extLst>
              <a:ext uri="{FF2B5EF4-FFF2-40B4-BE49-F238E27FC236}">
                <a16:creationId xmlns:a16="http://schemas.microsoft.com/office/drawing/2014/main" id="{94548DF8-C752-814F-9A39-50F23EB936E8}"/>
              </a:ext>
            </a:extLst>
          </p:cNvPr>
          <p:cNvSpPr/>
          <p:nvPr userDrawn="1"/>
        </p:nvSpPr>
        <p:spPr>
          <a:xfrm>
            <a:off x="6389479" y="6275081"/>
            <a:ext cx="5382810" cy="2146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" name="Szalagív 3">
            <a:extLst>
              <a:ext uri="{FF2B5EF4-FFF2-40B4-BE49-F238E27FC236}">
                <a16:creationId xmlns:a16="http://schemas.microsoft.com/office/drawing/2014/main" id="{112EEBF6-4DD0-0E88-392F-C46E528F752C}"/>
              </a:ext>
            </a:extLst>
          </p:cNvPr>
          <p:cNvSpPr/>
          <p:nvPr userDrawn="1"/>
        </p:nvSpPr>
        <p:spPr>
          <a:xfrm>
            <a:off x="6398658" y="308272"/>
            <a:ext cx="5382819" cy="5422989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14" name="Szalagív 13">
            <a:extLst>
              <a:ext uri="{FF2B5EF4-FFF2-40B4-BE49-F238E27FC236}">
                <a16:creationId xmlns:a16="http://schemas.microsoft.com/office/drawing/2014/main" id="{760F18D8-CDF4-52A3-6CA2-9D8AA26FDB80}"/>
              </a:ext>
            </a:extLst>
          </p:cNvPr>
          <p:cNvSpPr/>
          <p:nvPr userDrawn="1"/>
        </p:nvSpPr>
        <p:spPr>
          <a:xfrm>
            <a:off x="2974611" y="6138635"/>
            <a:ext cx="714036" cy="719365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2" name="Dia számának helye 5">
            <a:extLst>
              <a:ext uri="{FF2B5EF4-FFF2-40B4-BE49-F238E27FC236}">
                <a16:creationId xmlns:a16="http://schemas.microsoft.com/office/drawing/2014/main" id="{E793F59B-03B7-3751-4CFD-DEECA5AD65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6" name="Cím helye 1">
            <a:extLst>
              <a:ext uri="{FF2B5EF4-FFF2-40B4-BE49-F238E27FC236}">
                <a16:creationId xmlns:a16="http://schemas.microsoft.com/office/drawing/2014/main" id="{4428682F-02A4-A294-BDE5-11E1EE6BC89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65880" y="3390006"/>
            <a:ext cx="5389273" cy="165755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hu-HU" dirty="0" err="1"/>
              <a:t>Sample</a:t>
            </a:r>
            <a:r>
              <a:rPr lang="hu-HU" dirty="0"/>
              <a:t> </a:t>
            </a:r>
            <a:r>
              <a:rPr lang="hu-HU" dirty="0" err="1"/>
              <a:t>title</a:t>
            </a:r>
            <a:endParaRPr lang="hu-HU" dirty="0"/>
          </a:p>
        </p:txBody>
      </p:sp>
      <p:sp>
        <p:nvSpPr>
          <p:cNvPr id="10" name="Szöveg helye 9">
            <a:extLst>
              <a:ext uri="{FF2B5EF4-FFF2-40B4-BE49-F238E27FC236}">
                <a16:creationId xmlns:a16="http://schemas.microsoft.com/office/drawing/2014/main" id="{80868053-E98A-B1E9-688C-11E3F7926CF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365879" y="5150946"/>
            <a:ext cx="5389273" cy="65557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</p:txBody>
      </p:sp>
      <p:sp>
        <p:nvSpPr>
          <p:cNvPr id="8" name="Szöveg helye 8">
            <a:extLst>
              <a:ext uri="{FF2B5EF4-FFF2-40B4-BE49-F238E27FC236}">
                <a16:creationId xmlns:a16="http://schemas.microsoft.com/office/drawing/2014/main" id="{FC69FD8F-B355-1A6E-3039-C12F8A2CAC0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22275" y="6167484"/>
            <a:ext cx="2165775" cy="15925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bg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Name</a:t>
            </a:r>
            <a:endParaRPr lang="hu-HU" dirty="0"/>
          </a:p>
        </p:txBody>
      </p:sp>
      <p:sp>
        <p:nvSpPr>
          <p:cNvPr id="9" name="Szöveg helye 8">
            <a:extLst>
              <a:ext uri="{FF2B5EF4-FFF2-40B4-BE49-F238E27FC236}">
                <a16:creationId xmlns:a16="http://schemas.microsoft.com/office/drawing/2014/main" id="{E4DA3FE7-ADB1-9202-24BA-A269D6817EB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22275" y="6382389"/>
            <a:ext cx="2165775" cy="15925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bg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Title</a:t>
            </a:r>
            <a:r>
              <a:rPr lang="hu-HU" dirty="0"/>
              <a:t> of </a:t>
            </a:r>
            <a:r>
              <a:rPr lang="hu-HU" dirty="0" err="1"/>
              <a:t>presentation</a:t>
            </a:r>
            <a:endParaRPr lang="hu-HU" dirty="0"/>
          </a:p>
        </p:txBody>
      </p:sp>
      <p:pic>
        <p:nvPicPr>
          <p:cNvPr id="11" name="Kép 10">
            <a:extLst>
              <a:ext uri="{FF2B5EF4-FFF2-40B4-BE49-F238E27FC236}">
                <a16:creationId xmlns:a16="http://schemas.microsoft.com/office/drawing/2014/main" id="{E37A09B8-57B0-BBE3-45AF-10EF69D12E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0583" y="6153243"/>
            <a:ext cx="1064518" cy="35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341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908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yito_slide_2_soros_p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zalagív 13">
            <a:extLst>
              <a:ext uri="{FF2B5EF4-FFF2-40B4-BE49-F238E27FC236}">
                <a16:creationId xmlns:a16="http://schemas.microsoft.com/office/drawing/2014/main" id="{760F18D8-CDF4-52A3-6CA2-9D8AA26FDB80}"/>
              </a:ext>
            </a:extLst>
          </p:cNvPr>
          <p:cNvSpPr/>
          <p:nvPr userDrawn="1"/>
        </p:nvSpPr>
        <p:spPr>
          <a:xfrm>
            <a:off x="2974611" y="6138635"/>
            <a:ext cx="714036" cy="719365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8" name="Kép helye 1">
            <a:extLst>
              <a:ext uri="{FF2B5EF4-FFF2-40B4-BE49-F238E27FC236}">
                <a16:creationId xmlns:a16="http://schemas.microsoft.com/office/drawing/2014/main" id="{6D9FA0DF-E17A-0261-EC30-A7CC0851039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52499" y="1082672"/>
            <a:ext cx="4052353" cy="4692655"/>
          </a:xfrm>
          <a:prstGeom prst="round2SameRect">
            <a:avLst>
              <a:gd name="adj1" fmla="val 50000"/>
              <a:gd name="adj2" fmla="val 0"/>
            </a:avLst>
          </a:prstGeom>
        </p:spPr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9917CE4E-9CD0-985A-1EF3-80168926BC8A}"/>
              </a:ext>
            </a:extLst>
          </p:cNvPr>
          <p:cNvSpPr/>
          <p:nvPr userDrawn="1"/>
        </p:nvSpPr>
        <p:spPr>
          <a:xfrm>
            <a:off x="5015362" y="5561716"/>
            <a:ext cx="4121161" cy="21461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Szalagív 9">
            <a:extLst>
              <a:ext uri="{FF2B5EF4-FFF2-40B4-BE49-F238E27FC236}">
                <a16:creationId xmlns:a16="http://schemas.microsoft.com/office/drawing/2014/main" id="{EA5C361E-9434-3AE6-C3C9-73E7D90A3A03}"/>
              </a:ext>
            </a:extLst>
          </p:cNvPr>
          <p:cNvSpPr/>
          <p:nvPr userDrawn="1"/>
        </p:nvSpPr>
        <p:spPr>
          <a:xfrm>
            <a:off x="5004852" y="1082672"/>
            <a:ext cx="4121171" cy="4151926"/>
          </a:xfrm>
          <a:prstGeom prst="blockArc">
            <a:avLst>
              <a:gd name="adj1" fmla="val 10816045"/>
              <a:gd name="adj2" fmla="val 2071"/>
              <a:gd name="adj3" fmla="val 5242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4" name="Dia számának helye 5">
            <a:extLst>
              <a:ext uri="{FF2B5EF4-FFF2-40B4-BE49-F238E27FC236}">
                <a16:creationId xmlns:a16="http://schemas.microsoft.com/office/drawing/2014/main" id="{72BDEBC3-834F-AC4F-9607-208F86E840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2" name="Cím helye 1">
            <a:extLst>
              <a:ext uri="{FF2B5EF4-FFF2-40B4-BE49-F238E27FC236}">
                <a16:creationId xmlns:a16="http://schemas.microsoft.com/office/drawing/2014/main" id="{3CFEF713-4530-419E-4251-51E60A68F13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18312" y="3310703"/>
            <a:ext cx="4953977" cy="126832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hu-HU" dirty="0" err="1"/>
              <a:t>Sample</a:t>
            </a:r>
            <a:r>
              <a:rPr lang="hu-HU" dirty="0"/>
              <a:t> </a:t>
            </a:r>
            <a:r>
              <a:rPr lang="hu-HU" dirty="0" err="1"/>
              <a:t>title</a:t>
            </a:r>
            <a:endParaRPr lang="hu-HU" dirty="0"/>
          </a:p>
        </p:txBody>
      </p:sp>
      <p:sp>
        <p:nvSpPr>
          <p:cNvPr id="5" name="Szöveg helye 9">
            <a:extLst>
              <a:ext uri="{FF2B5EF4-FFF2-40B4-BE49-F238E27FC236}">
                <a16:creationId xmlns:a16="http://schemas.microsoft.com/office/drawing/2014/main" id="{DAC1EBA9-57EF-9F48-48B6-395D97194A6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818312" y="4791278"/>
            <a:ext cx="4953977" cy="65557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</p:txBody>
      </p:sp>
      <p:sp>
        <p:nvSpPr>
          <p:cNvPr id="17" name="Szöveg helye 8">
            <a:extLst>
              <a:ext uri="{FF2B5EF4-FFF2-40B4-BE49-F238E27FC236}">
                <a16:creationId xmlns:a16="http://schemas.microsoft.com/office/drawing/2014/main" id="{85C783FC-5CC4-1D82-889E-59E54CA5B2A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22275" y="6167484"/>
            <a:ext cx="2165775" cy="15925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bg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Name</a:t>
            </a:r>
            <a:endParaRPr lang="hu-HU" dirty="0"/>
          </a:p>
        </p:txBody>
      </p:sp>
      <p:sp>
        <p:nvSpPr>
          <p:cNvPr id="18" name="Szöveg helye 8">
            <a:extLst>
              <a:ext uri="{FF2B5EF4-FFF2-40B4-BE49-F238E27FC236}">
                <a16:creationId xmlns:a16="http://schemas.microsoft.com/office/drawing/2014/main" id="{FE5C71B5-4322-AD45-378B-4B65769175E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22275" y="6382389"/>
            <a:ext cx="2165775" cy="15925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bg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Title</a:t>
            </a:r>
            <a:r>
              <a:rPr lang="hu-HU" dirty="0"/>
              <a:t> of </a:t>
            </a:r>
            <a:r>
              <a:rPr lang="hu-HU" dirty="0" err="1"/>
              <a:t>presentation</a:t>
            </a:r>
            <a:endParaRPr lang="hu-HU" dirty="0"/>
          </a:p>
        </p:txBody>
      </p:sp>
      <p:pic>
        <p:nvPicPr>
          <p:cNvPr id="3" name="Kép 2">
            <a:extLst>
              <a:ext uri="{FF2B5EF4-FFF2-40B4-BE49-F238E27FC236}">
                <a16:creationId xmlns:a16="http://schemas.microsoft.com/office/drawing/2014/main" id="{DD54FBFD-12AE-B9D3-1C69-100F9BCFFB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9699" y="6181021"/>
            <a:ext cx="953802" cy="319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2580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908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54470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nyito_slide_3_soros_szoveg_b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ia számának helye 5">
            <a:extLst>
              <a:ext uri="{FF2B5EF4-FFF2-40B4-BE49-F238E27FC236}">
                <a16:creationId xmlns:a16="http://schemas.microsoft.com/office/drawing/2014/main" id="{D4D1337C-7D1F-20B5-4524-C32BF207A7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4" name="Szöveg helye 8">
            <a:extLst>
              <a:ext uri="{FF2B5EF4-FFF2-40B4-BE49-F238E27FC236}">
                <a16:creationId xmlns:a16="http://schemas.microsoft.com/office/drawing/2014/main" id="{3D356C5B-B083-01A3-7F74-72DE7DB663E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39452" y="467850"/>
            <a:ext cx="7829794" cy="4087216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000"/>
              </a:lnSpc>
              <a:buNone/>
              <a:defRPr sz="3200">
                <a:solidFill>
                  <a:schemeClr val="bg1"/>
                </a:solidFill>
                <a:latin typeface="Georgia" panose="02040502050405020303" pitchFamily="18" charset="0"/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 – line 1 </a:t>
            </a:r>
          </a:p>
          <a:p>
            <a:pPr lvl="0"/>
            <a:endParaRPr lang="hu-HU" dirty="0"/>
          </a:p>
        </p:txBody>
      </p:sp>
      <p:sp>
        <p:nvSpPr>
          <p:cNvPr id="5" name="Szöveg helye 8">
            <a:extLst>
              <a:ext uri="{FF2B5EF4-FFF2-40B4-BE49-F238E27FC236}">
                <a16:creationId xmlns:a16="http://schemas.microsoft.com/office/drawing/2014/main" id="{AC43DCA0-55B7-1786-D9F4-7B5C56473C0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18896" y="467849"/>
            <a:ext cx="755868" cy="4087216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000"/>
              </a:lnSpc>
              <a:buNone/>
              <a:defRPr sz="3200">
                <a:solidFill>
                  <a:schemeClr val="accent5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/>
              <a:t>01.</a:t>
            </a:r>
          </a:p>
          <a:p>
            <a:pPr lvl="0"/>
            <a:endParaRPr lang="hu-HU" dirty="0"/>
          </a:p>
        </p:txBody>
      </p:sp>
      <p:sp>
        <p:nvSpPr>
          <p:cNvPr id="6" name="Szalagív 5">
            <a:extLst>
              <a:ext uri="{FF2B5EF4-FFF2-40B4-BE49-F238E27FC236}">
                <a16:creationId xmlns:a16="http://schemas.microsoft.com/office/drawing/2014/main" id="{E2D78923-FD60-997A-D7BF-1599DC9B5F3D}"/>
              </a:ext>
            </a:extLst>
          </p:cNvPr>
          <p:cNvSpPr/>
          <p:nvPr userDrawn="1"/>
        </p:nvSpPr>
        <p:spPr>
          <a:xfrm>
            <a:off x="2974611" y="6138635"/>
            <a:ext cx="714036" cy="719365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10" name="Szöveg helye 8">
            <a:extLst>
              <a:ext uri="{FF2B5EF4-FFF2-40B4-BE49-F238E27FC236}">
                <a16:creationId xmlns:a16="http://schemas.microsoft.com/office/drawing/2014/main" id="{0463373F-4D9A-BCAF-F952-2DFBA00772D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22275" y="6167484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bg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Name</a:t>
            </a:r>
            <a:endParaRPr lang="hu-HU" dirty="0"/>
          </a:p>
        </p:txBody>
      </p:sp>
      <p:sp>
        <p:nvSpPr>
          <p:cNvPr id="12" name="Szöveg helye 8">
            <a:extLst>
              <a:ext uri="{FF2B5EF4-FFF2-40B4-BE49-F238E27FC236}">
                <a16:creationId xmlns:a16="http://schemas.microsoft.com/office/drawing/2014/main" id="{B9BAFE1D-5B07-4159-DA0C-59931A178B1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22275" y="638238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bg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Title</a:t>
            </a:r>
            <a:r>
              <a:rPr lang="hu-HU" dirty="0"/>
              <a:t> of </a:t>
            </a:r>
            <a:r>
              <a:rPr lang="hu-HU" dirty="0" err="1"/>
              <a:t>presentation</a:t>
            </a:r>
            <a:endParaRPr lang="hu-HU" dirty="0"/>
          </a:p>
        </p:txBody>
      </p:sp>
      <p:pic>
        <p:nvPicPr>
          <p:cNvPr id="3" name="Kép 2">
            <a:extLst>
              <a:ext uri="{FF2B5EF4-FFF2-40B4-BE49-F238E27FC236}">
                <a16:creationId xmlns:a16="http://schemas.microsoft.com/office/drawing/2014/main" id="{B3E38358-D768-EB08-7DBE-C162454FE4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0583" y="6153243"/>
            <a:ext cx="1064518" cy="35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8725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908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pos="234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nyito_slide_3_soros_szoveg_b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ia számának helye 5">
            <a:extLst>
              <a:ext uri="{FF2B5EF4-FFF2-40B4-BE49-F238E27FC236}">
                <a16:creationId xmlns:a16="http://schemas.microsoft.com/office/drawing/2014/main" id="{D4D1337C-7D1F-20B5-4524-C32BF207A7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4" name="Szöveg helye 8">
            <a:extLst>
              <a:ext uri="{FF2B5EF4-FFF2-40B4-BE49-F238E27FC236}">
                <a16:creationId xmlns:a16="http://schemas.microsoft.com/office/drawing/2014/main" id="{3D356C5B-B083-01A3-7F74-72DE7DB663E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60863" y="686362"/>
            <a:ext cx="7829794" cy="4087216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000"/>
              </a:lnSpc>
              <a:buNone/>
              <a:defRPr sz="3200">
                <a:solidFill>
                  <a:schemeClr val="bg1"/>
                </a:solidFill>
                <a:latin typeface="Georgia" panose="02040502050405020303" pitchFamily="18" charset="0"/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Contents</a:t>
            </a:r>
            <a:endParaRPr lang="hu-HU" dirty="0"/>
          </a:p>
        </p:txBody>
      </p:sp>
      <p:sp>
        <p:nvSpPr>
          <p:cNvPr id="5" name="Szöveg helye 8">
            <a:extLst>
              <a:ext uri="{FF2B5EF4-FFF2-40B4-BE49-F238E27FC236}">
                <a16:creationId xmlns:a16="http://schemas.microsoft.com/office/drawing/2014/main" id="{AC43DCA0-55B7-1786-D9F4-7B5C56473C0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149294" y="1700609"/>
            <a:ext cx="755868" cy="4087216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000"/>
              </a:lnSpc>
              <a:buNone/>
              <a:defRPr sz="3200">
                <a:solidFill>
                  <a:schemeClr val="accent5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/>
              <a:t>01</a:t>
            </a:r>
          </a:p>
          <a:p>
            <a:pPr lvl="0"/>
            <a:endParaRPr lang="hu-HU" dirty="0"/>
          </a:p>
        </p:txBody>
      </p:sp>
      <p:sp>
        <p:nvSpPr>
          <p:cNvPr id="6" name="Szalagív 5">
            <a:extLst>
              <a:ext uri="{FF2B5EF4-FFF2-40B4-BE49-F238E27FC236}">
                <a16:creationId xmlns:a16="http://schemas.microsoft.com/office/drawing/2014/main" id="{E2D78923-FD60-997A-D7BF-1599DC9B5F3D}"/>
              </a:ext>
            </a:extLst>
          </p:cNvPr>
          <p:cNvSpPr/>
          <p:nvPr userDrawn="1"/>
        </p:nvSpPr>
        <p:spPr>
          <a:xfrm>
            <a:off x="2974611" y="6138635"/>
            <a:ext cx="714036" cy="719365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13" name="Szöveg helye 8">
            <a:extLst>
              <a:ext uri="{FF2B5EF4-FFF2-40B4-BE49-F238E27FC236}">
                <a16:creationId xmlns:a16="http://schemas.microsoft.com/office/drawing/2014/main" id="{A04433E9-886E-9A4C-9455-0D690546CD4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79916" y="421282"/>
            <a:ext cx="2165775" cy="26507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600">
                <a:solidFill>
                  <a:schemeClr val="bg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Department</a:t>
            </a:r>
            <a:r>
              <a:rPr lang="hu-HU" dirty="0"/>
              <a:t>/Institute</a:t>
            </a:r>
          </a:p>
        </p:txBody>
      </p:sp>
      <p:sp>
        <p:nvSpPr>
          <p:cNvPr id="14" name="Szöveg helye 8">
            <a:extLst>
              <a:ext uri="{FF2B5EF4-FFF2-40B4-BE49-F238E27FC236}">
                <a16:creationId xmlns:a16="http://schemas.microsoft.com/office/drawing/2014/main" id="{01AB871E-F989-887F-1EC1-B707A5E7630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746910" y="1700609"/>
            <a:ext cx="7829794" cy="4087216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000"/>
              </a:lnSpc>
              <a:buNone/>
              <a:defRPr sz="3200">
                <a:solidFill>
                  <a:schemeClr val="bg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 – line 1</a:t>
            </a:r>
          </a:p>
          <a:p>
            <a:pPr lvl="0"/>
            <a:endParaRPr lang="hu-HU" dirty="0"/>
          </a:p>
        </p:txBody>
      </p:sp>
      <p:sp>
        <p:nvSpPr>
          <p:cNvPr id="15" name="Szöveg helye 8">
            <a:extLst>
              <a:ext uri="{FF2B5EF4-FFF2-40B4-BE49-F238E27FC236}">
                <a16:creationId xmlns:a16="http://schemas.microsoft.com/office/drawing/2014/main" id="{685F62E2-16BE-8276-171E-488C13B3FC7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22275" y="6167484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bg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Name</a:t>
            </a:r>
            <a:endParaRPr lang="hu-HU" dirty="0"/>
          </a:p>
        </p:txBody>
      </p:sp>
      <p:sp>
        <p:nvSpPr>
          <p:cNvPr id="16" name="Szöveg helye 8">
            <a:extLst>
              <a:ext uri="{FF2B5EF4-FFF2-40B4-BE49-F238E27FC236}">
                <a16:creationId xmlns:a16="http://schemas.microsoft.com/office/drawing/2014/main" id="{510D1A5E-0DC3-E2FE-3D9E-523AEBABE38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22275" y="638238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bg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Title</a:t>
            </a:r>
            <a:r>
              <a:rPr lang="hu-HU" dirty="0"/>
              <a:t> of </a:t>
            </a:r>
            <a:r>
              <a:rPr lang="hu-HU" dirty="0" err="1"/>
              <a:t>presentation</a:t>
            </a:r>
            <a:endParaRPr lang="hu-HU" dirty="0"/>
          </a:p>
        </p:txBody>
      </p:sp>
      <p:pic>
        <p:nvPicPr>
          <p:cNvPr id="3" name="Kép 2">
            <a:extLst>
              <a:ext uri="{FF2B5EF4-FFF2-40B4-BE49-F238E27FC236}">
                <a16:creationId xmlns:a16="http://schemas.microsoft.com/office/drawing/2014/main" id="{FE537610-1E53-79BC-9B5D-2DDF5C16E4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0583" y="6153243"/>
            <a:ext cx="1064518" cy="35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1938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908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pos="234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nyito_slide_3_soros_szoveg_b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ia számának helye 5">
            <a:extLst>
              <a:ext uri="{FF2B5EF4-FFF2-40B4-BE49-F238E27FC236}">
                <a16:creationId xmlns:a16="http://schemas.microsoft.com/office/drawing/2014/main" id="{D4D1337C-7D1F-20B5-4524-C32BF207A7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4" name="Szöveg helye 8">
            <a:extLst>
              <a:ext uri="{FF2B5EF4-FFF2-40B4-BE49-F238E27FC236}">
                <a16:creationId xmlns:a16="http://schemas.microsoft.com/office/drawing/2014/main" id="{3D356C5B-B083-01A3-7F74-72DE7DB663E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39452" y="467850"/>
            <a:ext cx="7829794" cy="4087216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000"/>
              </a:lnSpc>
              <a:buNone/>
              <a:defRPr sz="3200">
                <a:solidFill>
                  <a:schemeClr val="bg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 – line 1 </a:t>
            </a:r>
          </a:p>
          <a:p>
            <a:pPr lvl="0"/>
            <a:endParaRPr lang="hu-HU" dirty="0"/>
          </a:p>
          <a:p>
            <a:pPr lvl="0"/>
            <a:endParaRPr lang="hu-HU" dirty="0"/>
          </a:p>
        </p:txBody>
      </p:sp>
      <p:sp>
        <p:nvSpPr>
          <p:cNvPr id="5" name="Szöveg helye 8">
            <a:extLst>
              <a:ext uri="{FF2B5EF4-FFF2-40B4-BE49-F238E27FC236}">
                <a16:creationId xmlns:a16="http://schemas.microsoft.com/office/drawing/2014/main" id="{AC43DCA0-55B7-1786-D9F4-7B5C56473C0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18896" y="467849"/>
            <a:ext cx="755868" cy="4087216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000"/>
              </a:lnSpc>
              <a:buNone/>
              <a:defRPr sz="3200">
                <a:solidFill>
                  <a:schemeClr val="accent5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/>
              <a:t>01</a:t>
            </a:r>
          </a:p>
          <a:p>
            <a:pPr lvl="0"/>
            <a:endParaRPr lang="hu-HU" dirty="0"/>
          </a:p>
        </p:txBody>
      </p:sp>
      <p:sp>
        <p:nvSpPr>
          <p:cNvPr id="6" name="Szalagív 5">
            <a:extLst>
              <a:ext uri="{FF2B5EF4-FFF2-40B4-BE49-F238E27FC236}">
                <a16:creationId xmlns:a16="http://schemas.microsoft.com/office/drawing/2014/main" id="{E2D78923-FD60-997A-D7BF-1599DC9B5F3D}"/>
              </a:ext>
            </a:extLst>
          </p:cNvPr>
          <p:cNvSpPr/>
          <p:nvPr userDrawn="1"/>
        </p:nvSpPr>
        <p:spPr>
          <a:xfrm>
            <a:off x="2974611" y="6138635"/>
            <a:ext cx="714036" cy="719365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2" name="Szöveg helye 8">
            <a:extLst>
              <a:ext uri="{FF2B5EF4-FFF2-40B4-BE49-F238E27FC236}">
                <a16:creationId xmlns:a16="http://schemas.microsoft.com/office/drawing/2014/main" id="{228F0855-69D0-40D7-9596-A04455E3C64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22275" y="6167484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Name</a:t>
            </a:r>
            <a:endParaRPr lang="hu-HU" dirty="0"/>
          </a:p>
        </p:txBody>
      </p:sp>
      <p:sp>
        <p:nvSpPr>
          <p:cNvPr id="3" name="Szöveg helye 8">
            <a:extLst>
              <a:ext uri="{FF2B5EF4-FFF2-40B4-BE49-F238E27FC236}">
                <a16:creationId xmlns:a16="http://schemas.microsoft.com/office/drawing/2014/main" id="{223B7514-1561-EDEF-F71A-B1C622ACDA4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22275" y="638238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Title</a:t>
            </a:r>
            <a:r>
              <a:rPr lang="hu-HU" dirty="0"/>
              <a:t> of </a:t>
            </a:r>
            <a:r>
              <a:rPr lang="hu-HU" dirty="0" err="1"/>
              <a:t>presentation</a:t>
            </a:r>
            <a:endParaRPr lang="hu-HU" dirty="0"/>
          </a:p>
        </p:txBody>
      </p:sp>
      <p:pic>
        <p:nvPicPr>
          <p:cNvPr id="7" name="Kép 6">
            <a:extLst>
              <a:ext uri="{FF2B5EF4-FFF2-40B4-BE49-F238E27FC236}">
                <a16:creationId xmlns:a16="http://schemas.microsoft.com/office/drawing/2014/main" id="{F300FB9A-ECE4-42EB-C2B8-B1E510C066B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0583" y="6153243"/>
            <a:ext cx="1064518" cy="35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5856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908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pos="234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nyito_slide_3_soros_szoveg_b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ia számának helye 5">
            <a:extLst>
              <a:ext uri="{FF2B5EF4-FFF2-40B4-BE49-F238E27FC236}">
                <a16:creationId xmlns:a16="http://schemas.microsoft.com/office/drawing/2014/main" id="{D4D1337C-7D1F-20B5-4524-C32BF207A7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4" name="Szöveg helye 8">
            <a:extLst>
              <a:ext uri="{FF2B5EF4-FFF2-40B4-BE49-F238E27FC236}">
                <a16:creationId xmlns:a16="http://schemas.microsoft.com/office/drawing/2014/main" id="{3D356C5B-B083-01A3-7F74-72DE7DB663E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60863" y="686362"/>
            <a:ext cx="7829794" cy="4087216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000"/>
              </a:lnSpc>
              <a:buNone/>
              <a:defRPr sz="3200">
                <a:solidFill>
                  <a:schemeClr val="bg1"/>
                </a:solidFill>
                <a:latin typeface="Georgia" panose="02040502050405020303" pitchFamily="18" charset="0"/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Contents</a:t>
            </a:r>
            <a:endParaRPr lang="hu-HU" dirty="0"/>
          </a:p>
        </p:txBody>
      </p:sp>
      <p:sp>
        <p:nvSpPr>
          <p:cNvPr id="5" name="Szöveg helye 8">
            <a:extLst>
              <a:ext uri="{FF2B5EF4-FFF2-40B4-BE49-F238E27FC236}">
                <a16:creationId xmlns:a16="http://schemas.microsoft.com/office/drawing/2014/main" id="{AC43DCA0-55B7-1786-D9F4-7B5C56473C0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149294" y="1700609"/>
            <a:ext cx="755868" cy="4087216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000"/>
              </a:lnSpc>
              <a:buNone/>
              <a:defRPr sz="3200">
                <a:solidFill>
                  <a:schemeClr val="accent5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/>
              <a:t>01</a:t>
            </a:r>
          </a:p>
          <a:p>
            <a:pPr lvl="0"/>
            <a:endParaRPr lang="hu-HU" dirty="0"/>
          </a:p>
        </p:txBody>
      </p:sp>
      <p:sp>
        <p:nvSpPr>
          <p:cNvPr id="6" name="Szalagív 5">
            <a:extLst>
              <a:ext uri="{FF2B5EF4-FFF2-40B4-BE49-F238E27FC236}">
                <a16:creationId xmlns:a16="http://schemas.microsoft.com/office/drawing/2014/main" id="{E2D78923-FD60-997A-D7BF-1599DC9B5F3D}"/>
              </a:ext>
            </a:extLst>
          </p:cNvPr>
          <p:cNvSpPr/>
          <p:nvPr userDrawn="1"/>
        </p:nvSpPr>
        <p:spPr>
          <a:xfrm>
            <a:off x="2974611" y="6138635"/>
            <a:ext cx="714036" cy="719365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13" name="Szöveg helye 8">
            <a:extLst>
              <a:ext uri="{FF2B5EF4-FFF2-40B4-BE49-F238E27FC236}">
                <a16:creationId xmlns:a16="http://schemas.microsoft.com/office/drawing/2014/main" id="{A04433E9-886E-9A4C-9455-0D690546CD4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79916" y="421283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600">
                <a:solidFill>
                  <a:schemeClr val="bg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Department</a:t>
            </a:r>
            <a:r>
              <a:rPr lang="hu-HU" dirty="0"/>
              <a:t>/Institute</a:t>
            </a:r>
          </a:p>
        </p:txBody>
      </p:sp>
      <p:sp>
        <p:nvSpPr>
          <p:cNvPr id="14" name="Szöveg helye 8">
            <a:extLst>
              <a:ext uri="{FF2B5EF4-FFF2-40B4-BE49-F238E27FC236}">
                <a16:creationId xmlns:a16="http://schemas.microsoft.com/office/drawing/2014/main" id="{01AB871E-F989-887F-1EC1-B707A5E7630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746910" y="1700609"/>
            <a:ext cx="7829794" cy="4087216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000"/>
              </a:lnSpc>
              <a:buNone/>
              <a:defRPr sz="3200">
                <a:solidFill>
                  <a:schemeClr val="bg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 – line 1</a:t>
            </a:r>
          </a:p>
          <a:p>
            <a:pPr lvl="0"/>
            <a:endParaRPr lang="hu-HU" dirty="0"/>
          </a:p>
        </p:txBody>
      </p:sp>
      <p:sp>
        <p:nvSpPr>
          <p:cNvPr id="2" name="Szöveg helye 8">
            <a:extLst>
              <a:ext uri="{FF2B5EF4-FFF2-40B4-BE49-F238E27FC236}">
                <a16:creationId xmlns:a16="http://schemas.microsoft.com/office/drawing/2014/main" id="{5331DD38-06D4-1555-5529-6A0CCDE28AF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22275" y="6167484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/>
              <a:t>Előadó neve</a:t>
            </a:r>
          </a:p>
        </p:txBody>
      </p:sp>
      <p:sp>
        <p:nvSpPr>
          <p:cNvPr id="3" name="Szöveg helye 8">
            <a:extLst>
              <a:ext uri="{FF2B5EF4-FFF2-40B4-BE49-F238E27FC236}">
                <a16:creationId xmlns:a16="http://schemas.microsoft.com/office/drawing/2014/main" id="{7D3E5232-B197-1CE8-F07C-6A55C58BACF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22275" y="638238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/>
              <a:t>Előadás címe</a:t>
            </a:r>
          </a:p>
        </p:txBody>
      </p:sp>
      <p:pic>
        <p:nvPicPr>
          <p:cNvPr id="7" name="Kép 6">
            <a:extLst>
              <a:ext uri="{FF2B5EF4-FFF2-40B4-BE49-F238E27FC236}">
                <a16:creationId xmlns:a16="http://schemas.microsoft.com/office/drawing/2014/main" id="{3A5C8939-2F2D-3243-9073-B5D40F7699C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0583" y="6153243"/>
            <a:ext cx="1064518" cy="35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59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908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pos="234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nyito_slide_3_soros_szoveg_b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ia számának helye 5">
            <a:extLst>
              <a:ext uri="{FF2B5EF4-FFF2-40B4-BE49-F238E27FC236}">
                <a16:creationId xmlns:a16="http://schemas.microsoft.com/office/drawing/2014/main" id="{D4D1337C-7D1F-20B5-4524-C32BF207A7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6" name="Szalagív 5">
            <a:extLst>
              <a:ext uri="{FF2B5EF4-FFF2-40B4-BE49-F238E27FC236}">
                <a16:creationId xmlns:a16="http://schemas.microsoft.com/office/drawing/2014/main" id="{E2D78923-FD60-997A-D7BF-1599DC9B5F3D}"/>
              </a:ext>
            </a:extLst>
          </p:cNvPr>
          <p:cNvSpPr/>
          <p:nvPr userDrawn="1"/>
        </p:nvSpPr>
        <p:spPr>
          <a:xfrm>
            <a:off x="2974611" y="6138635"/>
            <a:ext cx="714036" cy="719365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2" name="Szöveg helye 8">
            <a:extLst>
              <a:ext uri="{FF2B5EF4-FFF2-40B4-BE49-F238E27FC236}">
                <a16:creationId xmlns:a16="http://schemas.microsoft.com/office/drawing/2014/main" id="{5331DD38-06D4-1555-5529-6A0CCDE28AF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22275" y="6167484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bg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Name</a:t>
            </a:r>
            <a:endParaRPr lang="hu-HU" dirty="0"/>
          </a:p>
        </p:txBody>
      </p:sp>
      <p:sp>
        <p:nvSpPr>
          <p:cNvPr id="3" name="Szöveg helye 8">
            <a:extLst>
              <a:ext uri="{FF2B5EF4-FFF2-40B4-BE49-F238E27FC236}">
                <a16:creationId xmlns:a16="http://schemas.microsoft.com/office/drawing/2014/main" id="{7D3E5232-B197-1CE8-F07C-6A55C58BACF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22275" y="638238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bg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Title</a:t>
            </a:r>
            <a:r>
              <a:rPr lang="hu-HU" dirty="0"/>
              <a:t> of </a:t>
            </a:r>
            <a:r>
              <a:rPr lang="hu-HU" dirty="0" err="1"/>
              <a:t>presentation</a:t>
            </a:r>
            <a:endParaRPr lang="hu-HU" dirty="0"/>
          </a:p>
        </p:txBody>
      </p:sp>
      <p:sp>
        <p:nvSpPr>
          <p:cNvPr id="7" name="Lekerekített téglalap 6">
            <a:extLst>
              <a:ext uri="{FF2B5EF4-FFF2-40B4-BE49-F238E27FC236}">
                <a16:creationId xmlns:a16="http://schemas.microsoft.com/office/drawing/2014/main" id="{7BC3A6A0-18E7-3A5D-3E8C-34FC533065D0}"/>
              </a:ext>
            </a:extLst>
          </p:cNvPr>
          <p:cNvSpPr/>
          <p:nvPr userDrawn="1"/>
        </p:nvSpPr>
        <p:spPr>
          <a:xfrm>
            <a:off x="501289" y="3664333"/>
            <a:ext cx="1538993" cy="477318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D46EBC61-633F-F9DD-C95B-E8994FED5F1E}"/>
              </a:ext>
            </a:extLst>
          </p:cNvPr>
          <p:cNvSpPr txBox="1"/>
          <p:nvPr userDrawn="1"/>
        </p:nvSpPr>
        <p:spPr>
          <a:xfrm>
            <a:off x="964238" y="3798281"/>
            <a:ext cx="633507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900" dirty="0" err="1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Planning</a:t>
            </a:r>
            <a:endParaRPr lang="hu-HU" sz="900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  <a:p>
            <a:endParaRPr lang="hu-HU" sz="1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Lekerekített téglalap 9">
            <a:extLst>
              <a:ext uri="{FF2B5EF4-FFF2-40B4-BE49-F238E27FC236}">
                <a16:creationId xmlns:a16="http://schemas.microsoft.com/office/drawing/2014/main" id="{8DD80094-1145-ED1C-A884-9BCE370419D6}"/>
              </a:ext>
            </a:extLst>
          </p:cNvPr>
          <p:cNvSpPr/>
          <p:nvPr userDrawn="1"/>
        </p:nvSpPr>
        <p:spPr>
          <a:xfrm>
            <a:off x="2040282" y="3664333"/>
            <a:ext cx="2614754" cy="477318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Lekerekített téglalap 10">
            <a:extLst>
              <a:ext uri="{FF2B5EF4-FFF2-40B4-BE49-F238E27FC236}">
                <a16:creationId xmlns:a16="http://schemas.microsoft.com/office/drawing/2014/main" id="{A3D6AF62-8CC7-7A2B-504C-01988B05E871}"/>
              </a:ext>
            </a:extLst>
          </p:cNvPr>
          <p:cNvSpPr/>
          <p:nvPr userDrawn="1"/>
        </p:nvSpPr>
        <p:spPr>
          <a:xfrm>
            <a:off x="4655036" y="3656129"/>
            <a:ext cx="1019963" cy="477318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Lekerekített téglalap 11">
            <a:extLst>
              <a:ext uri="{FF2B5EF4-FFF2-40B4-BE49-F238E27FC236}">
                <a16:creationId xmlns:a16="http://schemas.microsoft.com/office/drawing/2014/main" id="{31B34739-E5A8-58DE-3EBD-FB6379182960}"/>
              </a:ext>
            </a:extLst>
          </p:cNvPr>
          <p:cNvSpPr/>
          <p:nvPr userDrawn="1"/>
        </p:nvSpPr>
        <p:spPr>
          <a:xfrm>
            <a:off x="5674999" y="3656129"/>
            <a:ext cx="1019963" cy="477318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Lekerekített téglalap 14">
            <a:extLst>
              <a:ext uri="{FF2B5EF4-FFF2-40B4-BE49-F238E27FC236}">
                <a16:creationId xmlns:a16="http://schemas.microsoft.com/office/drawing/2014/main" id="{0AE06D38-FF33-B0DC-66C8-1322ABB6EA2E}"/>
              </a:ext>
            </a:extLst>
          </p:cNvPr>
          <p:cNvSpPr/>
          <p:nvPr userDrawn="1"/>
        </p:nvSpPr>
        <p:spPr>
          <a:xfrm>
            <a:off x="6694962" y="3664333"/>
            <a:ext cx="3635480" cy="477318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id="{1FED3120-37CA-5181-1DDC-A1A9C47052E7}"/>
              </a:ext>
            </a:extLst>
          </p:cNvPr>
          <p:cNvSpPr txBox="1"/>
          <p:nvPr userDrawn="1"/>
        </p:nvSpPr>
        <p:spPr>
          <a:xfrm>
            <a:off x="4954327" y="3790189"/>
            <a:ext cx="51809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900" dirty="0" err="1">
                <a:solidFill>
                  <a:schemeClr val="accent3"/>
                </a:solidFill>
                <a:latin typeface="+mj-lt"/>
                <a:cs typeface="Arial" panose="020B0604020202020204" pitchFamily="34" charset="0"/>
              </a:rPr>
              <a:t>Levels</a:t>
            </a:r>
            <a:endParaRPr lang="hu-HU" sz="900" dirty="0">
              <a:solidFill>
                <a:schemeClr val="accent3"/>
              </a:solidFill>
              <a:latin typeface="+mj-lt"/>
              <a:cs typeface="Arial" panose="020B0604020202020204" pitchFamily="34" charset="0"/>
            </a:endParaRPr>
          </a:p>
          <a:p>
            <a:endParaRPr lang="hu-HU" sz="1200" dirty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17" name="Szövegdoboz 16">
            <a:extLst>
              <a:ext uri="{FF2B5EF4-FFF2-40B4-BE49-F238E27FC236}">
                <a16:creationId xmlns:a16="http://schemas.microsoft.com/office/drawing/2014/main" id="{64456DDD-5F52-D52F-1D61-39F90E497ABA}"/>
              </a:ext>
            </a:extLst>
          </p:cNvPr>
          <p:cNvSpPr txBox="1"/>
          <p:nvPr userDrawn="1"/>
        </p:nvSpPr>
        <p:spPr>
          <a:xfrm>
            <a:off x="2963495" y="3798281"/>
            <a:ext cx="761747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900" dirty="0">
                <a:solidFill>
                  <a:schemeClr val="accent3"/>
                </a:solidFill>
                <a:latin typeface="+mj-lt"/>
                <a:cs typeface="Arial" panose="020B0604020202020204" pitchFamily="34" charset="0"/>
              </a:rPr>
              <a:t>Key </a:t>
            </a:r>
            <a:r>
              <a:rPr lang="hu-HU" sz="900" dirty="0" err="1">
                <a:solidFill>
                  <a:schemeClr val="accent3"/>
                </a:solidFill>
                <a:latin typeface="+mj-lt"/>
                <a:cs typeface="Arial" panose="020B0604020202020204" pitchFamily="34" charset="0"/>
              </a:rPr>
              <a:t>factors</a:t>
            </a:r>
            <a:endParaRPr lang="hu-HU" sz="900" dirty="0">
              <a:solidFill>
                <a:schemeClr val="accent3"/>
              </a:solidFill>
              <a:latin typeface="+mj-lt"/>
              <a:cs typeface="Arial" panose="020B0604020202020204" pitchFamily="34" charset="0"/>
            </a:endParaRPr>
          </a:p>
          <a:p>
            <a:endParaRPr lang="hu-HU" sz="1200" dirty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id="{429FAFE6-50D6-6C91-B2A5-0EEF4E98EBEF}"/>
              </a:ext>
            </a:extLst>
          </p:cNvPr>
          <p:cNvSpPr txBox="1"/>
          <p:nvPr userDrawn="1"/>
        </p:nvSpPr>
        <p:spPr>
          <a:xfrm>
            <a:off x="5912116" y="3790548"/>
            <a:ext cx="49244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900" dirty="0" err="1">
                <a:solidFill>
                  <a:schemeClr val="accent3"/>
                </a:solidFill>
                <a:latin typeface="+mj-lt"/>
                <a:cs typeface="Arial" panose="020B0604020202020204" pitchFamily="34" charset="0"/>
              </a:rPr>
              <a:t>Tasks</a:t>
            </a:r>
            <a:endParaRPr lang="hu-HU" sz="900" dirty="0">
              <a:solidFill>
                <a:schemeClr val="accent3"/>
              </a:solidFill>
              <a:latin typeface="+mj-lt"/>
              <a:cs typeface="Arial" panose="020B0604020202020204" pitchFamily="34" charset="0"/>
            </a:endParaRPr>
          </a:p>
          <a:p>
            <a:endParaRPr lang="hu-HU" sz="1200" dirty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7A4B04FF-FC61-96B2-DD07-D9D378C04FF8}"/>
              </a:ext>
            </a:extLst>
          </p:cNvPr>
          <p:cNvSpPr txBox="1"/>
          <p:nvPr userDrawn="1"/>
        </p:nvSpPr>
        <p:spPr>
          <a:xfrm>
            <a:off x="8125416" y="3798281"/>
            <a:ext cx="77457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900" dirty="0" err="1">
                <a:latin typeface="+mj-lt"/>
                <a:cs typeface="Arial" panose="020B0604020202020204" pitchFamily="34" charset="0"/>
              </a:rPr>
              <a:t>Work</a:t>
            </a:r>
            <a:r>
              <a:rPr lang="hu-HU" sz="900" dirty="0">
                <a:latin typeface="+mj-lt"/>
                <a:cs typeface="Arial" panose="020B0604020202020204" pitchFamily="34" charset="0"/>
              </a:rPr>
              <a:t> </a:t>
            </a:r>
            <a:r>
              <a:rPr lang="hu-HU" sz="900" dirty="0" err="1">
                <a:latin typeface="+mj-lt"/>
                <a:cs typeface="Arial" panose="020B0604020202020204" pitchFamily="34" charset="0"/>
              </a:rPr>
              <a:t>forms</a:t>
            </a:r>
            <a:endParaRPr lang="hu-HU" sz="900" dirty="0">
              <a:latin typeface="+mj-lt"/>
              <a:cs typeface="Arial" panose="020B0604020202020204" pitchFamily="34" charset="0"/>
            </a:endParaRPr>
          </a:p>
          <a:p>
            <a:endParaRPr lang="hu-HU" sz="1200" dirty="0">
              <a:latin typeface="+mj-lt"/>
            </a:endParaRPr>
          </a:p>
        </p:txBody>
      </p:sp>
      <p:sp>
        <p:nvSpPr>
          <p:cNvPr id="20" name="Szöveg helye 8">
            <a:extLst>
              <a:ext uri="{FF2B5EF4-FFF2-40B4-BE49-F238E27FC236}">
                <a16:creationId xmlns:a16="http://schemas.microsoft.com/office/drawing/2014/main" id="{932974ED-6870-8DE0-D94F-8EC04CEC0AD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60863" y="686362"/>
            <a:ext cx="4658867" cy="181213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000"/>
              </a:lnSpc>
              <a:buNone/>
              <a:defRPr sz="3200">
                <a:solidFill>
                  <a:schemeClr val="bg1"/>
                </a:solidFill>
                <a:latin typeface="Georgia" panose="02040502050405020303" pitchFamily="18" charset="0"/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</p:txBody>
      </p:sp>
      <p:sp>
        <p:nvSpPr>
          <p:cNvPr id="21" name="Szöveg helye 8">
            <a:extLst>
              <a:ext uri="{FF2B5EF4-FFF2-40B4-BE49-F238E27FC236}">
                <a16:creationId xmlns:a16="http://schemas.microsoft.com/office/drawing/2014/main" id="{F69D586D-21AC-062D-ED10-D2231FBD1F1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79916" y="421283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600">
                <a:solidFill>
                  <a:schemeClr val="bg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Department</a:t>
            </a:r>
            <a:r>
              <a:rPr lang="hu-HU" dirty="0"/>
              <a:t>/Institute</a:t>
            </a: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9CAD95D5-D201-28CC-7708-09847FAD66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0583" y="6153243"/>
            <a:ext cx="1064518" cy="35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1054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908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pos="234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Üres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8">
            <a:extLst>
              <a:ext uri="{FF2B5EF4-FFF2-40B4-BE49-F238E27FC236}">
                <a16:creationId xmlns:a16="http://schemas.microsoft.com/office/drawing/2014/main" id="{AACAADA9-E70C-9E48-1E16-2942253F2B9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0863" y="686362"/>
            <a:ext cx="4658867" cy="181213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000"/>
              </a:lnSpc>
              <a:buNone/>
              <a:defRPr sz="32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endParaRPr lang="hu-HU" dirty="0"/>
          </a:p>
        </p:txBody>
      </p:sp>
      <p:sp>
        <p:nvSpPr>
          <p:cNvPr id="4" name="Szalagív 3">
            <a:extLst>
              <a:ext uri="{FF2B5EF4-FFF2-40B4-BE49-F238E27FC236}">
                <a16:creationId xmlns:a16="http://schemas.microsoft.com/office/drawing/2014/main" id="{0D5B127E-8F35-D62C-DDD9-82CAC0A8D510}"/>
              </a:ext>
            </a:extLst>
          </p:cNvPr>
          <p:cNvSpPr/>
          <p:nvPr userDrawn="1"/>
        </p:nvSpPr>
        <p:spPr>
          <a:xfrm>
            <a:off x="2974611" y="6138635"/>
            <a:ext cx="714036" cy="719365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10" name="Szöveg helye 8">
            <a:extLst>
              <a:ext uri="{FF2B5EF4-FFF2-40B4-BE49-F238E27FC236}">
                <a16:creationId xmlns:a16="http://schemas.microsoft.com/office/drawing/2014/main" id="{B03DB112-CFF1-2006-8AAC-0A3158D6325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22275" y="6167484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Name</a:t>
            </a:r>
            <a:endParaRPr lang="hu-HU" dirty="0"/>
          </a:p>
        </p:txBody>
      </p:sp>
      <p:sp>
        <p:nvSpPr>
          <p:cNvPr id="11" name="Szöveg helye 8">
            <a:extLst>
              <a:ext uri="{FF2B5EF4-FFF2-40B4-BE49-F238E27FC236}">
                <a16:creationId xmlns:a16="http://schemas.microsoft.com/office/drawing/2014/main" id="{C9EEFAEC-20AD-7B37-7445-251D22E8AB0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22275" y="638238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Title</a:t>
            </a:r>
            <a:r>
              <a:rPr lang="hu-HU" dirty="0"/>
              <a:t> of </a:t>
            </a:r>
            <a:r>
              <a:rPr lang="hu-HU" dirty="0" err="1"/>
              <a:t>presentation</a:t>
            </a:r>
            <a:endParaRPr lang="hu-HU" dirty="0"/>
          </a:p>
        </p:txBody>
      </p:sp>
      <p:sp>
        <p:nvSpPr>
          <p:cNvPr id="12" name="Szöveg helye 8">
            <a:extLst>
              <a:ext uri="{FF2B5EF4-FFF2-40B4-BE49-F238E27FC236}">
                <a16:creationId xmlns:a16="http://schemas.microsoft.com/office/drawing/2014/main" id="{78FBC9DF-CFE2-DCBD-0D90-274D1EC338F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79916" y="421283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6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Department</a:t>
            </a:r>
            <a:r>
              <a:rPr lang="hu-HU" dirty="0"/>
              <a:t>/Institute</a:t>
            </a:r>
          </a:p>
        </p:txBody>
      </p:sp>
      <p:grpSp>
        <p:nvGrpSpPr>
          <p:cNvPr id="5" name="Csoportba foglalás 4">
            <a:extLst>
              <a:ext uri="{FF2B5EF4-FFF2-40B4-BE49-F238E27FC236}">
                <a16:creationId xmlns:a16="http://schemas.microsoft.com/office/drawing/2014/main" id="{D2E99AE3-5FB3-CB3C-941E-A22FF809FDB3}"/>
              </a:ext>
            </a:extLst>
          </p:cNvPr>
          <p:cNvGrpSpPr/>
          <p:nvPr userDrawn="1"/>
        </p:nvGrpSpPr>
        <p:grpSpPr>
          <a:xfrm>
            <a:off x="6389479" y="308272"/>
            <a:ext cx="5391998" cy="6181428"/>
            <a:chOff x="6389479" y="308272"/>
            <a:chExt cx="5391998" cy="6181428"/>
          </a:xfrm>
          <a:solidFill>
            <a:schemeClr val="accent2"/>
          </a:solidFill>
        </p:grpSpPr>
        <p:sp>
          <p:nvSpPr>
            <p:cNvPr id="6" name="Téglalap 5">
              <a:extLst>
                <a:ext uri="{FF2B5EF4-FFF2-40B4-BE49-F238E27FC236}">
                  <a16:creationId xmlns:a16="http://schemas.microsoft.com/office/drawing/2014/main" id="{4B2B138D-2FD0-13F1-EEBD-081AF2F3198A}"/>
                </a:ext>
              </a:extLst>
            </p:cNvPr>
            <p:cNvSpPr/>
            <p:nvPr userDrawn="1"/>
          </p:nvSpPr>
          <p:spPr>
            <a:xfrm>
              <a:off x="6389479" y="6275081"/>
              <a:ext cx="5382810" cy="21461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8" name="Szalagív 7">
              <a:extLst>
                <a:ext uri="{FF2B5EF4-FFF2-40B4-BE49-F238E27FC236}">
                  <a16:creationId xmlns:a16="http://schemas.microsoft.com/office/drawing/2014/main" id="{9E4EB72F-59FC-113E-E2A8-C1DB0468E311}"/>
                </a:ext>
              </a:extLst>
            </p:cNvPr>
            <p:cNvSpPr/>
            <p:nvPr userDrawn="1"/>
          </p:nvSpPr>
          <p:spPr>
            <a:xfrm>
              <a:off x="6398658" y="308272"/>
              <a:ext cx="5382819" cy="5422989"/>
            </a:xfrm>
            <a:prstGeom prst="blockArc">
              <a:avLst>
                <a:gd name="adj1" fmla="val 10816045"/>
                <a:gd name="adj2" fmla="val 21584789"/>
                <a:gd name="adj3" fmla="val 385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schemeClr val="tx1"/>
                </a:solidFill>
              </a:endParaRPr>
            </a:p>
          </p:txBody>
        </p:sp>
      </p:grpSp>
      <p:sp>
        <p:nvSpPr>
          <p:cNvPr id="2" name="Dia számának helye 5">
            <a:extLst>
              <a:ext uri="{FF2B5EF4-FFF2-40B4-BE49-F238E27FC236}">
                <a16:creationId xmlns:a16="http://schemas.microsoft.com/office/drawing/2014/main" id="{CD562347-7CBF-20DD-CD3A-AC20F4B80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pic>
        <p:nvPicPr>
          <p:cNvPr id="9" name="Kép 8">
            <a:extLst>
              <a:ext uri="{FF2B5EF4-FFF2-40B4-BE49-F238E27FC236}">
                <a16:creationId xmlns:a16="http://schemas.microsoft.com/office/drawing/2014/main" id="{13E1F5EC-F87C-DEF1-8955-6678D9DB330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0583" y="6153243"/>
            <a:ext cx="1064518" cy="35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8489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Üres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5">
            <a:extLst>
              <a:ext uri="{FF2B5EF4-FFF2-40B4-BE49-F238E27FC236}">
                <a16:creationId xmlns:a16="http://schemas.microsoft.com/office/drawing/2014/main" id="{CD562347-7CBF-20DD-CD3A-AC20F4B80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3" name="Szöveg helye 8">
            <a:extLst>
              <a:ext uri="{FF2B5EF4-FFF2-40B4-BE49-F238E27FC236}">
                <a16:creationId xmlns:a16="http://schemas.microsoft.com/office/drawing/2014/main" id="{AACAADA9-E70C-9E48-1E16-2942253F2B9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0863" y="686362"/>
            <a:ext cx="4658867" cy="181213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000"/>
              </a:lnSpc>
              <a:buNone/>
              <a:defRPr sz="32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endParaRPr lang="hu-HU" dirty="0"/>
          </a:p>
        </p:txBody>
      </p:sp>
      <p:sp>
        <p:nvSpPr>
          <p:cNvPr id="4" name="Szalagív 3">
            <a:extLst>
              <a:ext uri="{FF2B5EF4-FFF2-40B4-BE49-F238E27FC236}">
                <a16:creationId xmlns:a16="http://schemas.microsoft.com/office/drawing/2014/main" id="{0D5B127E-8F35-D62C-DDD9-82CAC0A8D510}"/>
              </a:ext>
            </a:extLst>
          </p:cNvPr>
          <p:cNvSpPr/>
          <p:nvPr userDrawn="1"/>
        </p:nvSpPr>
        <p:spPr>
          <a:xfrm>
            <a:off x="2974611" y="6138635"/>
            <a:ext cx="714036" cy="719365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10" name="Szöveg helye 8">
            <a:extLst>
              <a:ext uri="{FF2B5EF4-FFF2-40B4-BE49-F238E27FC236}">
                <a16:creationId xmlns:a16="http://schemas.microsoft.com/office/drawing/2014/main" id="{B03DB112-CFF1-2006-8AAC-0A3158D6325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22275" y="6167484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Name</a:t>
            </a:r>
            <a:endParaRPr lang="hu-HU" dirty="0"/>
          </a:p>
        </p:txBody>
      </p:sp>
      <p:sp>
        <p:nvSpPr>
          <p:cNvPr id="11" name="Szöveg helye 8">
            <a:extLst>
              <a:ext uri="{FF2B5EF4-FFF2-40B4-BE49-F238E27FC236}">
                <a16:creationId xmlns:a16="http://schemas.microsoft.com/office/drawing/2014/main" id="{C9EEFAEC-20AD-7B37-7445-251D22E8AB0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22275" y="638238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Title</a:t>
            </a:r>
            <a:r>
              <a:rPr lang="hu-HU" dirty="0"/>
              <a:t> of </a:t>
            </a:r>
            <a:r>
              <a:rPr lang="hu-HU" dirty="0" err="1"/>
              <a:t>presentation</a:t>
            </a:r>
            <a:endParaRPr lang="hu-HU" dirty="0"/>
          </a:p>
        </p:txBody>
      </p:sp>
      <p:sp>
        <p:nvSpPr>
          <p:cNvPr id="12" name="Szöveg helye 8">
            <a:extLst>
              <a:ext uri="{FF2B5EF4-FFF2-40B4-BE49-F238E27FC236}">
                <a16:creationId xmlns:a16="http://schemas.microsoft.com/office/drawing/2014/main" id="{78FBC9DF-CFE2-DCBD-0D90-274D1EC338F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79916" y="421283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6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Department</a:t>
            </a:r>
            <a:r>
              <a:rPr lang="hu-HU" dirty="0"/>
              <a:t>/Institute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612802BA-0276-05FE-B15A-932931590EB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0583" y="6153243"/>
            <a:ext cx="1064518" cy="35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2594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Ür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5">
            <a:extLst>
              <a:ext uri="{FF2B5EF4-FFF2-40B4-BE49-F238E27FC236}">
                <a16:creationId xmlns:a16="http://schemas.microsoft.com/office/drawing/2014/main" id="{CD562347-7CBF-20DD-CD3A-AC20F4B80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3" name="Szöveg helye 8">
            <a:extLst>
              <a:ext uri="{FF2B5EF4-FFF2-40B4-BE49-F238E27FC236}">
                <a16:creationId xmlns:a16="http://schemas.microsoft.com/office/drawing/2014/main" id="{AACAADA9-E70C-9E48-1E16-2942253F2B9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0863" y="686362"/>
            <a:ext cx="4658867" cy="181213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000"/>
              </a:lnSpc>
              <a:buNone/>
              <a:defRPr sz="32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endParaRPr lang="hu-HU" dirty="0"/>
          </a:p>
        </p:txBody>
      </p:sp>
      <p:sp>
        <p:nvSpPr>
          <p:cNvPr id="4" name="Szalagív 3">
            <a:extLst>
              <a:ext uri="{FF2B5EF4-FFF2-40B4-BE49-F238E27FC236}">
                <a16:creationId xmlns:a16="http://schemas.microsoft.com/office/drawing/2014/main" id="{0D5B127E-8F35-D62C-DDD9-82CAC0A8D510}"/>
              </a:ext>
            </a:extLst>
          </p:cNvPr>
          <p:cNvSpPr/>
          <p:nvPr userDrawn="1"/>
        </p:nvSpPr>
        <p:spPr>
          <a:xfrm>
            <a:off x="2974611" y="6138635"/>
            <a:ext cx="714036" cy="719365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10" name="Szöveg helye 8">
            <a:extLst>
              <a:ext uri="{FF2B5EF4-FFF2-40B4-BE49-F238E27FC236}">
                <a16:creationId xmlns:a16="http://schemas.microsoft.com/office/drawing/2014/main" id="{B03DB112-CFF1-2006-8AAC-0A3158D6325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22275" y="6167484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Name</a:t>
            </a:r>
            <a:endParaRPr lang="hu-HU" dirty="0"/>
          </a:p>
        </p:txBody>
      </p:sp>
      <p:sp>
        <p:nvSpPr>
          <p:cNvPr id="11" name="Szöveg helye 8">
            <a:extLst>
              <a:ext uri="{FF2B5EF4-FFF2-40B4-BE49-F238E27FC236}">
                <a16:creationId xmlns:a16="http://schemas.microsoft.com/office/drawing/2014/main" id="{C9EEFAEC-20AD-7B37-7445-251D22E8AB0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22275" y="638238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Title</a:t>
            </a:r>
            <a:r>
              <a:rPr lang="hu-HU" dirty="0"/>
              <a:t> of </a:t>
            </a:r>
            <a:r>
              <a:rPr lang="hu-HU" dirty="0" err="1"/>
              <a:t>presentation</a:t>
            </a:r>
            <a:endParaRPr lang="hu-HU" dirty="0"/>
          </a:p>
        </p:txBody>
      </p:sp>
      <p:sp>
        <p:nvSpPr>
          <p:cNvPr id="12" name="Szöveg helye 8">
            <a:extLst>
              <a:ext uri="{FF2B5EF4-FFF2-40B4-BE49-F238E27FC236}">
                <a16:creationId xmlns:a16="http://schemas.microsoft.com/office/drawing/2014/main" id="{78FBC9DF-CFE2-DCBD-0D90-274D1EC338F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79916" y="421283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6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Department</a:t>
            </a:r>
            <a:r>
              <a:rPr lang="hu-HU" dirty="0"/>
              <a:t>/Institute</a:t>
            </a: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A8BFE3FB-36D1-CD4D-2776-23D490B3283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0583" y="6153243"/>
            <a:ext cx="1064518" cy="35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7022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yito_slide_3_soros_szoveg_b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>
            <a:extLst>
              <a:ext uri="{FF2B5EF4-FFF2-40B4-BE49-F238E27FC236}">
                <a16:creationId xmlns:a16="http://schemas.microsoft.com/office/drawing/2014/main" id="{94548DF8-C752-814F-9A39-50F23EB936E8}"/>
              </a:ext>
            </a:extLst>
          </p:cNvPr>
          <p:cNvSpPr/>
          <p:nvPr userDrawn="1"/>
        </p:nvSpPr>
        <p:spPr>
          <a:xfrm>
            <a:off x="6389479" y="6275081"/>
            <a:ext cx="5382810" cy="2146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" name="Szalagív 3">
            <a:extLst>
              <a:ext uri="{FF2B5EF4-FFF2-40B4-BE49-F238E27FC236}">
                <a16:creationId xmlns:a16="http://schemas.microsoft.com/office/drawing/2014/main" id="{112EEBF6-4DD0-0E88-392F-C46E528F752C}"/>
              </a:ext>
            </a:extLst>
          </p:cNvPr>
          <p:cNvSpPr/>
          <p:nvPr userDrawn="1"/>
        </p:nvSpPr>
        <p:spPr>
          <a:xfrm>
            <a:off x="6398658" y="308272"/>
            <a:ext cx="5382819" cy="5422989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2" name="Dia számának helye 5">
            <a:extLst>
              <a:ext uri="{FF2B5EF4-FFF2-40B4-BE49-F238E27FC236}">
                <a16:creationId xmlns:a16="http://schemas.microsoft.com/office/drawing/2014/main" id="{E793F59B-03B7-3751-4CFD-DEECA5AD65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pic>
        <p:nvPicPr>
          <p:cNvPr id="7" name="Ábra 6">
            <a:extLst>
              <a:ext uri="{FF2B5EF4-FFF2-40B4-BE49-F238E27FC236}">
                <a16:creationId xmlns:a16="http://schemas.microsoft.com/office/drawing/2014/main" id="{D7F42CAF-6E6D-1406-91FE-A97611874B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6660" y="6199827"/>
            <a:ext cx="856443" cy="289873"/>
          </a:xfrm>
          <a:prstGeom prst="rect">
            <a:avLst/>
          </a:prstGeom>
        </p:spPr>
      </p:pic>
      <p:pic>
        <p:nvPicPr>
          <p:cNvPr id="9" name="Ábra 8">
            <a:extLst>
              <a:ext uri="{FF2B5EF4-FFF2-40B4-BE49-F238E27FC236}">
                <a16:creationId xmlns:a16="http://schemas.microsoft.com/office/drawing/2014/main" id="{0BD6B48F-75F7-77AC-04D3-A000629ECAE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658269" y="6195564"/>
            <a:ext cx="1033607" cy="296461"/>
          </a:xfrm>
          <a:prstGeom prst="rect">
            <a:avLst/>
          </a:prstGeom>
        </p:spPr>
      </p:pic>
      <p:pic>
        <p:nvPicPr>
          <p:cNvPr id="11" name="Ábra 10">
            <a:extLst>
              <a:ext uri="{FF2B5EF4-FFF2-40B4-BE49-F238E27FC236}">
                <a16:creationId xmlns:a16="http://schemas.microsoft.com/office/drawing/2014/main" id="{47E93D0B-B1C3-0407-23A6-A30250E85538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941859" y="6195564"/>
            <a:ext cx="856443" cy="296461"/>
          </a:xfrm>
          <a:prstGeom prst="rect">
            <a:avLst/>
          </a:prstGeom>
        </p:spPr>
      </p:pic>
      <p:pic>
        <p:nvPicPr>
          <p:cNvPr id="17" name="Ábra 16">
            <a:extLst>
              <a:ext uri="{FF2B5EF4-FFF2-40B4-BE49-F238E27FC236}">
                <a16:creationId xmlns:a16="http://schemas.microsoft.com/office/drawing/2014/main" id="{A7805B4D-9B4C-FB1E-094F-7A07E7309D1D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517265" y="6244792"/>
            <a:ext cx="839685" cy="244908"/>
          </a:xfrm>
          <a:prstGeom prst="rect">
            <a:avLst/>
          </a:prstGeom>
        </p:spPr>
      </p:pic>
      <p:sp>
        <p:nvSpPr>
          <p:cNvPr id="6" name="Cím helye 1">
            <a:extLst>
              <a:ext uri="{FF2B5EF4-FFF2-40B4-BE49-F238E27FC236}">
                <a16:creationId xmlns:a16="http://schemas.microsoft.com/office/drawing/2014/main" id="{CFE20A90-5C09-5B3E-431C-D2287408F6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65880" y="3390006"/>
            <a:ext cx="5389273" cy="165755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hu-HU" dirty="0" err="1"/>
              <a:t>Sample</a:t>
            </a:r>
            <a:r>
              <a:rPr lang="hu-HU" dirty="0"/>
              <a:t> </a:t>
            </a:r>
            <a:r>
              <a:rPr lang="hu-HU" dirty="0" err="1"/>
              <a:t>title</a:t>
            </a:r>
            <a:endParaRPr lang="hu-HU" dirty="0"/>
          </a:p>
        </p:txBody>
      </p:sp>
      <p:sp>
        <p:nvSpPr>
          <p:cNvPr id="10" name="Szöveg helye 9">
            <a:extLst>
              <a:ext uri="{FF2B5EF4-FFF2-40B4-BE49-F238E27FC236}">
                <a16:creationId xmlns:a16="http://schemas.microsoft.com/office/drawing/2014/main" id="{C34AEA13-D96C-B49B-0A48-EC59EAAF3CD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365879" y="5150946"/>
            <a:ext cx="5389273" cy="65557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</p:txBody>
      </p:sp>
      <p:pic>
        <p:nvPicPr>
          <p:cNvPr id="13" name="Kép 12">
            <a:extLst>
              <a:ext uri="{FF2B5EF4-FFF2-40B4-BE49-F238E27FC236}">
                <a16:creationId xmlns:a16="http://schemas.microsoft.com/office/drawing/2014/main" id="{1CE58E01-CC58-5C83-0177-6141A54CA1FA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rightnessContrast brigh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3960" y="604583"/>
            <a:ext cx="1664390" cy="557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6316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908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pos="234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Üres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alagív 3">
            <a:extLst>
              <a:ext uri="{FF2B5EF4-FFF2-40B4-BE49-F238E27FC236}">
                <a16:creationId xmlns:a16="http://schemas.microsoft.com/office/drawing/2014/main" id="{0D5B127E-8F35-D62C-DDD9-82CAC0A8D510}"/>
              </a:ext>
            </a:extLst>
          </p:cNvPr>
          <p:cNvSpPr/>
          <p:nvPr userDrawn="1"/>
        </p:nvSpPr>
        <p:spPr>
          <a:xfrm>
            <a:off x="2974611" y="6138635"/>
            <a:ext cx="714036" cy="719365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9" name="Szöveg helye 8">
            <a:extLst>
              <a:ext uri="{FF2B5EF4-FFF2-40B4-BE49-F238E27FC236}">
                <a16:creationId xmlns:a16="http://schemas.microsoft.com/office/drawing/2014/main" id="{3AE84CEE-02A9-4168-C50A-CEF56AFF287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79916" y="421283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6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Department</a:t>
            </a:r>
            <a:r>
              <a:rPr lang="hu-HU" dirty="0"/>
              <a:t>/Institute</a:t>
            </a:r>
          </a:p>
        </p:txBody>
      </p:sp>
      <p:sp>
        <p:nvSpPr>
          <p:cNvPr id="10" name="Szöveg helye 8">
            <a:extLst>
              <a:ext uri="{FF2B5EF4-FFF2-40B4-BE49-F238E27FC236}">
                <a16:creationId xmlns:a16="http://schemas.microsoft.com/office/drawing/2014/main" id="{752221F7-F636-AFC0-7F63-20F67E769A3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22275" y="6167484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Name</a:t>
            </a:r>
            <a:endParaRPr lang="hu-HU" dirty="0"/>
          </a:p>
        </p:txBody>
      </p:sp>
      <p:sp>
        <p:nvSpPr>
          <p:cNvPr id="11" name="Szöveg helye 8">
            <a:extLst>
              <a:ext uri="{FF2B5EF4-FFF2-40B4-BE49-F238E27FC236}">
                <a16:creationId xmlns:a16="http://schemas.microsoft.com/office/drawing/2014/main" id="{685710E1-78BC-DDB5-E8A3-A42D07EA17A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22275" y="638238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Title</a:t>
            </a:r>
            <a:r>
              <a:rPr lang="hu-HU" dirty="0"/>
              <a:t> of </a:t>
            </a:r>
            <a:r>
              <a:rPr lang="hu-HU" dirty="0" err="1"/>
              <a:t>presentation</a:t>
            </a:r>
            <a:endParaRPr lang="hu-HU" dirty="0"/>
          </a:p>
        </p:txBody>
      </p:sp>
      <p:grpSp>
        <p:nvGrpSpPr>
          <p:cNvPr id="5" name="Csoportba foglalás 4">
            <a:extLst>
              <a:ext uri="{FF2B5EF4-FFF2-40B4-BE49-F238E27FC236}">
                <a16:creationId xmlns:a16="http://schemas.microsoft.com/office/drawing/2014/main" id="{A6DBE33E-142A-98C7-C0E7-2CA60945280B}"/>
              </a:ext>
            </a:extLst>
          </p:cNvPr>
          <p:cNvGrpSpPr/>
          <p:nvPr userDrawn="1"/>
        </p:nvGrpSpPr>
        <p:grpSpPr>
          <a:xfrm>
            <a:off x="6389479" y="308272"/>
            <a:ext cx="5391998" cy="6181428"/>
            <a:chOff x="6389479" y="308272"/>
            <a:chExt cx="5391998" cy="6181428"/>
          </a:xfrm>
          <a:solidFill>
            <a:schemeClr val="accent4"/>
          </a:solidFill>
        </p:grpSpPr>
        <p:sp>
          <p:nvSpPr>
            <p:cNvPr id="6" name="Téglalap 5">
              <a:extLst>
                <a:ext uri="{FF2B5EF4-FFF2-40B4-BE49-F238E27FC236}">
                  <a16:creationId xmlns:a16="http://schemas.microsoft.com/office/drawing/2014/main" id="{AB334117-CCEA-AC71-E400-27A82EDF541A}"/>
                </a:ext>
              </a:extLst>
            </p:cNvPr>
            <p:cNvSpPr/>
            <p:nvPr userDrawn="1"/>
          </p:nvSpPr>
          <p:spPr>
            <a:xfrm>
              <a:off x="6389479" y="6275081"/>
              <a:ext cx="5382810" cy="21461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8" name="Szalagív 7">
              <a:extLst>
                <a:ext uri="{FF2B5EF4-FFF2-40B4-BE49-F238E27FC236}">
                  <a16:creationId xmlns:a16="http://schemas.microsoft.com/office/drawing/2014/main" id="{AEAE23E5-B543-CE01-F06F-0312D5A2EA25}"/>
                </a:ext>
              </a:extLst>
            </p:cNvPr>
            <p:cNvSpPr/>
            <p:nvPr userDrawn="1"/>
          </p:nvSpPr>
          <p:spPr>
            <a:xfrm>
              <a:off x="6398658" y="308272"/>
              <a:ext cx="5382819" cy="5422989"/>
            </a:xfrm>
            <a:prstGeom prst="blockArc">
              <a:avLst>
                <a:gd name="adj1" fmla="val 10816045"/>
                <a:gd name="adj2" fmla="val 21584789"/>
                <a:gd name="adj3" fmla="val 385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schemeClr val="tx1"/>
                </a:solidFill>
              </a:endParaRPr>
            </a:p>
          </p:txBody>
        </p:sp>
      </p:grpSp>
      <p:sp>
        <p:nvSpPr>
          <p:cNvPr id="12" name="Szöveg helye 8">
            <a:extLst>
              <a:ext uri="{FF2B5EF4-FFF2-40B4-BE49-F238E27FC236}">
                <a16:creationId xmlns:a16="http://schemas.microsoft.com/office/drawing/2014/main" id="{AF788C62-2471-E8FF-328B-A0B7549AE6E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0863" y="686362"/>
            <a:ext cx="4658867" cy="181213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000"/>
              </a:lnSpc>
              <a:buNone/>
              <a:defRPr sz="32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endParaRPr lang="hu-HU" dirty="0"/>
          </a:p>
        </p:txBody>
      </p:sp>
      <p:sp>
        <p:nvSpPr>
          <p:cNvPr id="2" name="Dia számának helye 5">
            <a:extLst>
              <a:ext uri="{FF2B5EF4-FFF2-40B4-BE49-F238E27FC236}">
                <a16:creationId xmlns:a16="http://schemas.microsoft.com/office/drawing/2014/main" id="{CD562347-7CBF-20DD-CD3A-AC20F4B80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pic>
        <p:nvPicPr>
          <p:cNvPr id="3" name="Kép 2">
            <a:extLst>
              <a:ext uri="{FF2B5EF4-FFF2-40B4-BE49-F238E27FC236}">
                <a16:creationId xmlns:a16="http://schemas.microsoft.com/office/drawing/2014/main" id="{DD1B0E8E-D715-8BF0-D1DF-48EA4C6E3C9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0583" y="6153243"/>
            <a:ext cx="1064518" cy="35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7864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nyito_slide_3_soros_szoveg_b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zalagív 13">
            <a:extLst>
              <a:ext uri="{FF2B5EF4-FFF2-40B4-BE49-F238E27FC236}">
                <a16:creationId xmlns:a16="http://schemas.microsoft.com/office/drawing/2014/main" id="{760F18D8-CDF4-52A3-6CA2-9D8AA26FDB80}"/>
              </a:ext>
            </a:extLst>
          </p:cNvPr>
          <p:cNvSpPr/>
          <p:nvPr userDrawn="1"/>
        </p:nvSpPr>
        <p:spPr>
          <a:xfrm>
            <a:off x="400161" y="6138635"/>
            <a:ext cx="714036" cy="719365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21" name="Szöveg helye 8">
            <a:extLst>
              <a:ext uri="{FF2B5EF4-FFF2-40B4-BE49-F238E27FC236}">
                <a16:creationId xmlns:a16="http://schemas.microsoft.com/office/drawing/2014/main" id="{A73D9511-4AB1-8F9C-7A29-1C09E1FB024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82368" y="2005896"/>
            <a:ext cx="4605592" cy="1293202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000"/>
              </a:lnSpc>
              <a:buNone/>
              <a:defRPr sz="3200">
                <a:solidFill>
                  <a:schemeClr val="bg1"/>
                </a:solidFill>
                <a:latin typeface="Georgia" panose="02040502050405020303" pitchFamily="18" charset="0"/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endParaRPr lang="hu-HU" dirty="0"/>
          </a:p>
        </p:txBody>
      </p:sp>
      <p:sp>
        <p:nvSpPr>
          <p:cNvPr id="28" name="Kép helye 27">
            <a:extLst>
              <a:ext uri="{FF2B5EF4-FFF2-40B4-BE49-F238E27FC236}">
                <a16:creationId xmlns:a16="http://schemas.microsoft.com/office/drawing/2014/main" id="{BDFCA948-AC22-FF84-61F6-F7ACF9D5B0B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096000" y="-161132"/>
            <a:ext cx="6240463" cy="7180263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grpSp>
        <p:nvGrpSpPr>
          <p:cNvPr id="5" name="Csoportba foglalás 4">
            <a:extLst>
              <a:ext uri="{FF2B5EF4-FFF2-40B4-BE49-F238E27FC236}">
                <a16:creationId xmlns:a16="http://schemas.microsoft.com/office/drawing/2014/main" id="{A8E54202-0CBC-2C96-8F0F-52426BAC0067}"/>
              </a:ext>
            </a:extLst>
          </p:cNvPr>
          <p:cNvGrpSpPr/>
          <p:nvPr userDrawn="1"/>
        </p:nvGrpSpPr>
        <p:grpSpPr>
          <a:xfrm>
            <a:off x="6389479" y="308272"/>
            <a:ext cx="5391998" cy="6181428"/>
            <a:chOff x="6389479" y="308272"/>
            <a:chExt cx="5391998" cy="6181428"/>
          </a:xfrm>
        </p:grpSpPr>
        <p:sp>
          <p:nvSpPr>
            <p:cNvPr id="29" name="Téglalap 28">
              <a:extLst>
                <a:ext uri="{FF2B5EF4-FFF2-40B4-BE49-F238E27FC236}">
                  <a16:creationId xmlns:a16="http://schemas.microsoft.com/office/drawing/2014/main" id="{0F9C4E9B-D4C8-A17E-F811-BAE20DB70B74}"/>
                </a:ext>
              </a:extLst>
            </p:cNvPr>
            <p:cNvSpPr/>
            <p:nvPr userDrawn="1"/>
          </p:nvSpPr>
          <p:spPr>
            <a:xfrm>
              <a:off x="6389479" y="6275081"/>
              <a:ext cx="5382810" cy="2146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0" name="Szalagív 29">
              <a:extLst>
                <a:ext uri="{FF2B5EF4-FFF2-40B4-BE49-F238E27FC236}">
                  <a16:creationId xmlns:a16="http://schemas.microsoft.com/office/drawing/2014/main" id="{5A28DAE6-69B5-AD04-E682-A6AE775B4548}"/>
                </a:ext>
              </a:extLst>
            </p:cNvPr>
            <p:cNvSpPr/>
            <p:nvPr userDrawn="1"/>
          </p:nvSpPr>
          <p:spPr>
            <a:xfrm>
              <a:off x="6398658" y="308272"/>
              <a:ext cx="5382819" cy="5422989"/>
            </a:xfrm>
            <a:prstGeom prst="blockArc">
              <a:avLst>
                <a:gd name="adj1" fmla="val 10816045"/>
                <a:gd name="adj2" fmla="val 21584789"/>
                <a:gd name="adj3" fmla="val 3855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schemeClr val="tx1"/>
                </a:solidFill>
              </a:endParaRPr>
            </a:p>
          </p:txBody>
        </p:sp>
      </p:grpSp>
      <p:sp>
        <p:nvSpPr>
          <p:cNvPr id="3" name="Szöveg helye 8">
            <a:extLst>
              <a:ext uri="{FF2B5EF4-FFF2-40B4-BE49-F238E27FC236}">
                <a16:creationId xmlns:a16="http://schemas.microsoft.com/office/drawing/2014/main" id="{359CE17E-A98C-9E8F-21FC-35C96313CBA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247826" y="617463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bg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Name</a:t>
            </a:r>
            <a:endParaRPr lang="hu-HU" dirty="0"/>
          </a:p>
        </p:txBody>
      </p:sp>
      <p:sp>
        <p:nvSpPr>
          <p:cNvPr id="4" name="Szöveg helye 8">
            <a:extLst>
              <a:ext uri="{FF2B5EF4-FFF2-40B4-BE49-F238E27FC236}">
                <a16:creationId xmlns:a16="http://schemas.microsoft.com/office/drawing/2014/main" id="{955535BC-A60D-60BC-57C4-A89E42A7153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247825" y="638238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bg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Title</a:t>
            </a:r>
            <a:r>
              <a:rPr lang="hu-HU" dirty="0"/>
              <a:t> of </a:t>
            </a:r>
            <a:r>
              <a:rPr lang="hu-HU" dirty="0" err="1"/>
              <a:t>presentation</a:t>
            </a:r>
            <a:endParaRPr lang="hu-HU" dirty="0"/>
          </a:p>
        </p:txBody>
      </p:sp>
      <p:sp>
        <p:nvSpPr>
          <p:cNvPr id="6" name="Szöveg helye 18">
            <a:extLst>
              <a:ext uri="{FF2B5EF4-FFF2-40B4-BE49-F238E27FC236}">
                <a16:creationId xmlns:a16="http://schemas.microsoft.com/office/drawing/2014/main" id="{5BDD53CD-DEEF-9A2D-3D24-4A2FDD9AD36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82368" y="3558855"/>
            <a:ext cx="4639814" cy="194048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endParaRPr lang="hu-HU" dirty="0"/>
          </a:p>
        </p:txBody>
      </p:sp>
      <p:sp>
        <p:nvSpPr>
          <p:cNvPr id="25" name="Dia számának helye 5">
            <a:extLst>
              <a:ext uri="{FF2B5EF4-FFF2-40B4-BE49-F238E27FC236}">
                <a16:creationId xmlns:a16="http://schemas.microsoft.com/office/drawing/2014/main" id="{D4D1337C-7D1F-20B5-4524-C32BF207A7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pic>
        <p:nvPicPr>
          <p:cNvPr id="8" name="Kép 7">
            <a:extLst>
              <a:ext uri="{FF2B5EF4-FFF2-40B4-BE49-F238E27FC236}">
                <a16:creationId xmlns:a16="http://schemas.microsoft.com/office/drawing/2014/main" id="{81CAEA66-9287-39A1-2EDD-133B4C760BF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3936" y="604653"/>
            <a:ext cx="1667589" cy="558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6380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908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pos="234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nyito_slide_3_soros_szoveg_b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zalagív 13">
            <a:extLst>
              <a:ext uri="{FF2B5EF4-FFF2-40B4-BE49-F238E27FC236}">
                <a16:creationId xmlns:a16="http://schemas.microsoft.com/office/drawing/2014/main" id="{760F18D8-CDF4-52A3-6CA2-9D8AA26FDB80}"/>
              </a:ext>
            </a:extLst>
          </p:cNvPr>
          <p:cNvSpPr/>
          <p:nvPr userDrawn="1"/>
        </p:nvSpPr>
        <p:spPr>
          <a:xfrm>
            <a:off x="400161" y="6138635"/>
            <a:ext cx="714036" cy="719365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16" name="Szöveg helye 8">
            <a:extLst>
              <a:ext uri="{FF2B5EF4-FFF2-40B4-BE49-F238E27FC236}">
                <a16:creationId xmlns:a16="http://schemas.microsoft.com/office/drawing/2014/main" id="{588D9DF8-79BD-882F-94AA-3EA0A2ADC76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247826" y="617463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bg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Name</a:t>
            </a:r>
            <a:endParaRPr lang="hu-HU" dirty="0"/>
          </a:p>
        </p:txBody>
      </p:sp>
      <p:sp>
        <p:nvSpPr>
          <p:cNvPr id="21" name="Szöveg helye 8">
            <a:extLst>
              <a:ext uri="{FF2B5EF4-FFF2-40B4-BE49-F238E27FC236}">
                <a16:creationId xmlns:a16="http://schemas.microsoft.com/office/drawing/2014/main" id="{A73D9511-4AB1-8F9C-7A29-1C09E1FB024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82368" y="2005896"/>
            <a:ext cx="4605592" cy="1293202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000"/>
              </a:lnSpc>
              <a:buNone/>
              <a:defRPr sz="3200">
                <a:solidFill>
                  <a:schemeClr val="bg1"/>
                </a:solidFill>
                <a:latin typeface="Georgia" panose="02040502050405020303" pitchFamily="18" charset="0"/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endParaRPr lang="hu-HU" dirty="0"/>
          </a:p>
        </p:txBody>
      </p:sp>
      <p:sp>
        <p:nvSpPr>
          <p:cNvPr id="24" name="Szöveg helye 8">
            <a:extLst>
              <a:ext uri="{FF2B5EF4-FFF2-40B4-BE49-F238E27FC236}">
                <a16:creationId xmlns:a16="http://schemas.microsoft.com/office/drawing/2014/main" id="{9F6BC619-F105-A512-EB2C-929E99D25E9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247825" y="638238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bg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Title</a:t>
            </a:r>
            <a:r>
              <a:rPr lang="hu-HU" dirty="0"/>
              <a:t> of </a:t>
            </a:r>
            <a:r>
              <a:rPr lang="hu-HU" dirty="0" err="1"/>
              <a:t>presentation</a:t>
            </a:r>
            <a:endParaRPr lang="hu-HU" dirty="0"/>
          </a:p>
        </p:txBody>
      </p:sp>
      <p:sp>
        <p:nvSpPr>
          <p:cNvPr id="25" name="Dia számának helye 5">
            <a:extLst>
              <a:ext uri="{FF2B5EF4-FFF2-40B4-BE49-F238E27FC236}">
                <a16:creationId xmlns:a16="http://schemas.microsoft.com/office/drawing/2014/main" id="{D4D1337C-7D1F-20B5-4524-C32BF207A7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28" name="Kép helye 27">
            <a:extLst>
              <a:ext uri="{FF2B5EF4-FFF2-40B4-BE49-F238E27FC236}">
                <a16:creationId xmlns:a16="http://schemas.microsoft.com/office/drawing/2014/main" id="{BDFCA948-AC22-FF84-61F6-F7ACF9D5B0B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096000" y="-28395"/>
            <a:ext cx="6240463" cy="7180263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2" name="Szöveg helye 18">
            <a:extLst>
              <a:ext uri="{FF2B5EF4-FFF2-40B4-BE49-F238E27FC236}">
                <a16:creationId xmlns:a16="http://schemas.microsoft.com/office/drawing/2014/main" id="{DF685390-47A1-9237-9C22-9FFCB1B1EB1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82368" y="3558855"/>
            <a:ext cx="4639814" cy="194048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endParaRPr lang="hu-HU" dirty="0"/>
          </a:p>
        </p:txBody>
      </p:sp>
      <p:pic>
        <p:nvPicPr>
          <p:cNvPr id="3" name="Kép 2">
            <a:extLst>
              <a:ext uri="{FF2B5EF4-FFF2-40B4-BE49-F238E27FC236}">
                <a16:creationId xmlns:a16="http://schemas.microsoft.com/office/drawing/2014/main" id="{570209DA-6CC3-DD56-E849-DB780DD599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3936" y="604653"/>
            <a:ext cx="1667589" cy="558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6143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908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pos="234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nyito_slide_3_soros_szoveg_b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zalagív 13">
            <a:extLst>
              <a:ext uri="{FF2B5EF4-FFF2-40B4-BE49-F238E27FC236}">
                <a16:creationId xmlns:a16="http://schemas.microsoft.com/office/drawing/2014/main" id="{760F18D8-CDF4-52A3-6CA2-9D8AA26FDB80}"/>
              </a:ext>
            </a:extLst>
          </p:cNvPr>
          <p:cNvSpPr/>
          <p:nvPr userDrawn="1"/>
        </p:nvSpPr>
        <p:spPr>
          <a:xfrm>
            <a:off x="400161" y="6138635"/>
            <a:ext cx="714036" cy="719365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21" name="Szöveg helye 8">
            <a:extLst>
              <a:ext uri="{FF2B5EF4-FFF2-40B4-BE49-F238E27FC236}">
                <a16:creationId xmlns:a16="http://schemas.microsoft.com/office/drawing/2014/main" id="{A73D9511-4AB1-8F9C-7A29-1C09E1FB024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82368" y="2005896"/>
            <a:ext cx="4605592" cy="1293202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000"/>
              </a:lnSpc>
              <a:buNone/>
              <a:defRPr sz="3200">
                <a:solidFill>
                  <a:schemeClr val="bg1"/>
                </a:solidFill>
                <a:latin typeface="Georgia" panose="02040502050405020303" pitchFamily="18" charset="0"/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endParaRPr lang="hu-HU" dirty="0"/>
          </a:p>
        </p:txBody>
      </p:sp>
      <p:sp>
        <p:nvSpPr>
          <p:cNvPr id="28" name="Kép helye 27">
            <a:extLst>
              <a:ext uri="{FF2B5EF4-FFF2-40B4-BE49-F238E27FC236}">
                <a16:creationId xmlns:a16="http://schemas.microsoft.com/office/drawing/2014/main" id="{BDFCA948-AC22-FF84-61F6-F7ACF9D5B0BF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096000" y="-149225"/>
            <a:ext cx="6240463" cy="71802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Image</a:t>
            </a:r>
          </a:p>
        </p:txBody>
      </p:sp>
      <p:sp>
        <p:nvSpPr>
          <p:cNvPr id="3" name="Szöveg helye 8">
            <a:extLst>
              <a:ext uri="{FF2B5EF4-FFF2-40B4-BE49-F238E27FC236}">
                <a16:creationId xmlns:a16="http://schemas.microsoft.com/office/drawing/2014/main" id="{5B1FBE1D-3120-4178-BC9B-07DC4D5DD35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247826" y="617463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bg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Name</a:t>
            </a:r>
            <a:endParaRPr lang="hu-HU" dirty="0"/>
          </a:p>
        </p:txBody>
      </p:sp>
      <p:sp>
        <p:nvSpPr>
          <p:cNvPr id="4" name="Szöveg helye 8">
            <a:extLst>
              <a:ext uri="{FF2B5EF4-FFF2-40B4-BE49-F238E27FC236}">
                <a16:creationId xmlns:a16="http://schemas.microsoft.com/office/drawing/2014/main" id="{7930E99F-CF15-2C93-F86F-E8F6F2CD4C9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247825" y="638238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bg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Title</a:t>
            </a:r>
            <a:r>
              <a:rPr lang="hu-HU" dirty="0"/>
              <a:t> of </a:t>
            </a:r>
            <a:r>
              <a:rPr lang="hu-HU" dirty="0" err="1"/>
              <a:t>presentation</a:t>
            </a:r>
            <a:endParaRPr lang="hu-HU" dirty="0"/>
          </a:p>
        </p:txBody>
      </p:sp>
      <p:grpSp>
        <p:nvGrpSpPr>
          <p:cNvPr id="5" name="Csoportba foglalás 4">
            <a:extLst>
              <a:ext uri="{FF2B5EF4-FFF2-40B4-BE49-F238E27FC236}">
                <a16:creationId xmlns:a16="http://schemas.microsoft.com/office/drawing/2014/main" id="{2ABA63ED-6B47-1B01-3A4F-8261DCED4789}"/>
              </a:ext>
            </a:extLst>
          </p:cNvPr>
          <p:cNvGrpSpPr/>
          <p:nvPr userDrawn="1"/>
        </p:nvGrpSpPr>
        <p:grpSpPr>
          <a:xfrm>
            <a:off x="6389479" y="308272"/>
            <a:ext cx="5391998" cy="6181428"/>
            <a:chOff x="6389479" y="308272"/>
            <a:chExt cx="5391998" cy="6181428"/>
          </a:xfrm>
          <a:solidFill>
            <a:schemeClr val="accent5"/>
          </a:solidFill>
        </p:grpSpPr>
        <p:sp>
          <p:nvSpPr>
            <p:cNvPr id="6" name="Téglalap 5">
              <a:extLst>
                <a:ext uri="{FF2B5EF4-FFF2-40B4-BE49-F238E27FC236}">
                  <a16:creationId xmlns:a16="http://schemas.microsoft.com/office/drawing/2014/main" id="{0720BBCC-5096-EFC0-26D9-BEFA8CAA0AD6}"/>
                </a:ext>
              </a:extLst>
            </p:cNvPr>
            <p:cNvSpPr/>
            <p:nvPr userDrawn="1"/>
          </p:nvSpPr>
          <p:spPr>
            <a:xfrm>
              <a:off x="6389479" y="6275081"/>
              <a:ext cx="5382810" cy="21461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7" name="Szalagív 6">
              <a:extLst>
                <a:ext uri="{FF2B5EF4-FFF2-40B4-BE49-F238E27FC236}">
                  <a16:creationId xmlns:a16="http://schemas.microsoft.com/office/drawing/2014/main" id="{75AEFEFF-99D2-7D7B-8146-6615C28E0ECD}"/>
                </a:ext>
              </a:extLst>
            </p:cNvPr>
            <p:cNvSpPr/>
            <p:nvPr userDrawn="1"/>
          </p:nvSpPr>
          <p:spPr>
            <a:xfrm>
              <a:off x="6398658" y="308272"/>
              <a:ext cx="5382819" cy="5422989"/>
            </a:xfrm>
            <a:prstGeom prst="blockArc">
              <a:avLst>
                <a:gd name="adj1" fmla="val 10816045"/>
                <a:gd name="adj2" fmla="val 21584789"/>
                <a:gd name="adj3" fmla="val 385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schemeClr val="tx1"/>
                </a:solidFill>
              </a:endParaRPr>
            </a:p>
          </p:txBody>
        </p:sp>
      </p:grpSp>
      <p:sp>
        <p:nvSpPr>
          <p:cNvPr id="2" name="Szöveg helye 18">
            <a:extLst>
              <a:ext uri="{FF2B5EF4-FFF2-40B4-BE49-F238E27FC236}">
                <a16:creationId xmlns:a16="http://schemas.microsoft.com/office/drawing/2014/main" id="{FEDB0420-87EA-4EED-9C1E-6C49F67B6B0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82368" y="3558855"/>
            <a:ext cx="4639814" cy="194048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endParaRPr lang="hu-HU" dirty="0"/>
          </a:p>
        </p:txBody>
      </p:sp>
      <p:sp>
        <p:nvSpPr>
          <p:cNvPr id="25" name="Dia számának helye 5">
            <a:extLst>
              <a:ext uri="{FF2B5EF4-FFF2-40B4-BE49-F238E27FC236}">
                <a16:creationId xmlns:a16="http://schemas.microsoft.com/office/drawing/2014/main" id="{D4D1337C-7D1F-20B5-4524-C32BF207A7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pic>
        <p:nvPicPr>
          <p:cNvPr id="9" name="Kép 8">
            <a:extLst>
              <a:ext uri="{FF2B5EF4-FFF2-40B4-BE49-F238E27FC236}">
                <a16:creationId xmlns:a16="http://schemas.microsoft.com/office/drawing/2014/main" id="{445303F4-991A-6AAC-ED99-D4A6D321EE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3936" y="604653"/>
            <a:ext cx="1667589" cy="558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2637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908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pos="234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nyito_slide_3_soros_szoveg_b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zalagív 13">
            <a:extLst>
              <a:ext uri="{FF2B5EF4-FFF2-40B4-BE49-F238E27FC236}">
                <a16:creationId xmlns:a16="http://schemas.microsoft.com/office/drawing/2014/main" id="{760F18D8-CDF4-52A3-6CA2-9D8AA26FDB80}"/>
              </a:ext>
            </a:extLst>
          </p:cNvPr>
          <p:cNvSpPr/>
          <p:nvPr userDrawn="1"/>
        </p:nvSpPr>
        <p:spPr>
          <a:xfrm>
            <a:off x="400161" y="6138635"/>
            <a:ext cx="714036" cy="719365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21" name="Szöveg helye 8">
            <a:extLst>
              <a:ext uri="{FF2B5EF4-FFF2-40B4-BE49-F238E27FC236}">
                <a16:creationId xmlns:a16="http://schemas.microsoft.com/office/drawing/2014/main" id="{A73D9511-4AB1-8F9C-7A29-1C09E1FB024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82368" y="2005896"/>
            <a:ext cx="4605592" cy="1293202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000"/>
              </a:lnSpc>
              <a:buNone/>
              <a:defRPr sz="3200">
                <a:solidFill>
                  <a:schemeClr val="bg1"/>
                </a:solidFill>
                <a:latin typeface="Georgia" panose="02040502050405020303" pitchFamily="18" charset="0"/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endParaRPr lang="hu-HU" dirty="0"/>
          </a:p>
        </p:txBody>
      </p:sp>
      <p:sp>
        <p:nvSpPr>
          <p:cNvPr id="25" name="Dia számának helye 5">
            <a:extLst>
              <a:ext uri="{FF2B5EF4-FFF2-40B4-BE49-F238E27FC236}">
                <a16:creationId xmlns:a16="http://schemas.microsoft.com/office/drawing/2014/main" id="{D4D1337C-7D1F-20B5-4524-C32BF207A7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28" name="Kép helye 27">
            <a:extLst>
              <a:ext uri="{FF2B5EF4-FFF2-40B4-BE49-F238E27FC236}">
                <a16:creationId xmlns:a16="http://schemas.microsoft.com/office/drawing/2014/main" id="{BDFCA948-AC22-FF84-61F6-F7ACF9D5B0BF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096000" y="-149225"/>
            <a:ext cx="6240463" cy="71802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Image</a:t>
            </a:r>
          </a:p>
        </p:txBody>
      </p:sp>
      <p:sp>
        <p:nvSpPr>
          <p:cNvPr id="3" name="Szöveg helye 8">
            <a:extLst>
              <a:ext uri="{FF2B5EF4-FFF2-40B4-BE49-F238E27FC236}">
                <a16:creationId xmlns:a16="http://schemas.microsoft.com/office/drawing/2014/main" id="{5B1FBE1D-3120-4178-BC9B-07DC4D5DD35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247826" y="617463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bg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Name</a:t>
            </a:r>
            <a:endParaRPr lang="hu-HU" dirty="0"/>
          </a:p>
        </p:txBody>
      </p:sp>
      <p:sp>
        <p:nvSpPr>
          <p:cNvPr id="4" name="Szöveg helye 8">
            <a:extLst>
              <a:ext uri="{FF2B5EF4-FFF2-40B4-BE49-F238E27FC236}">
                <a16:creationId xmlns:a16="http://schemas.microsoft.com/office/drawing/2014/main" id="{7930E99F-CF15-2C93-F86F-E8F6F2CD4C9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247825" y="638238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bg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Title</a:t>
            </a:r>
            <a:r>
              <a:rPr lang="hu-HU" dirty="0"/>
              <a:t> of </a:t>
            </a:r>
            <a:r>
              <a:rPr lang="hu-HU" dirty="0" err="1"/>
              <a:t>presentation</a:t>
            </a:r>
            <a:endParaRPr lang="hu-HU" dirty="0"/>
          </a:p>
        </p:txBody>
      </p:sp>
      <p:sp>
        <p:nvSpPr>
          <p:cNvPr id="2" name="Szöveg helye 18">
            <a:extLst>
              <a:ext uri="{FF2B5EF4-FFF2-40B4-BE49-F238E27FC236}">
                <a16:creationId xmlns:a16="http://schemas.microsoft.com/office/drawing/2014/main" id="{76A0DACE-CE21-05A5-0ED7-B34F265B660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82368" y="3558855"/>
            <a:ext cx="4639814" cy="194048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endParaRPr lang="hu-HU" dirty="0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5C5F8C4D-8633-0B82-39C3-48C97964700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3936" y="604653"/>
            <a:ext cx="1667589" cy="558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5237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908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pos="234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nyito_slide_3_soros_szoveg_b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zalagív 13">
            <a:extLst>
              <a:ext uri="{FF2B5EF4-FFF2-40B4-BE49-F238E27FC236}">
                <a16:creationId xmlns:a16="http://schemas.microsoft.com/office/drawing/2014/main" id="{760F18D8-CDF4-52A3-6CA2-9D8AA26FDB80}"/>
              </a:ext>
            </a:extLst>
          </p:cNvPr>
          <p:cNvSpPr/>
          <p:nvPr userDrawn="1"/>
        </p:nvSpPr>
        <p:spPr>
          <a:xfrm>
            <a:off x="400161" y="6138635"/>
            <a:ext cx="714036" cy="719365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21" name="Szöveg helye 8">
            <a:extLst>
              <a:ext uri="{FF2B5EF4-FFF2-40B4-BE49-F238E27FC236}">
                <a16:creationId xmlns:a16="http://schemas.microsoft.com/office/drawing/2014/main" id="{A73D9511-4AB1-8F9C-7A29-1C09E1FB024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82368" y="2005896"/>
            <a:ext cx="4605592" cy="1293202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000"/>
              </a:lnSpc>
              <a:buNone/>
              <a:defRPr sz="3200">
                <a:solidFill>
                  <a:schemeClr val="bg1"/>
                </a:solidFill>
                <a:latin typeface="Georgia" panose="02040502050405020303" pitchFamily="18" charset="0"/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endParaRPr lang="hu-HU" dirty="0"/>
          </a:p>
        </p:txBody>
      </p:sp>
      <p:sp>
        <p:nvSpPr>
          <p:cNvPr id="28" name="Kép helye 27">
            <a:extLst>
              <a:ext uri="{FF2B5EF4-FFF2-40B4-BE49-F238E27FC236}">
                <a16:creationId xmlns:a16="http://schemas.microsoft.com/office/drawing/2014/main" id="{BDFCA948-AC22-FF84-61F6-F7ACF9D5B0B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096000" y="-149225"/>
            <a:ext cx="6240463" cy="7180263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29" name="Téglalap 28">
            <a:extLst>
              <a:ext uri="{FF2B5EF4-FFF2-40B4-BE49-F238E27FC236}">
                <a16:creationId xmlns:a16="http://schemas.microsoft.com/office/drawing/2014/main" id="{0F9C4E9B-D4C8-A17E-F811-BAE20DB70B74}"/>
              </a:ext>
            </a:extLst>
          </p:cNvPr>
          <p:cNvSpPr/>
          <p:nvPr userDrawn="1"/>
        </p:nvSpPr>
        <p:spPr>
          <a:xfrm>
            <a:off x="6389479" y="6275081"/>
            <a:ext cx="5382810" cy="2146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0" name="Szalagív 29">
            <a:extLst>
              <a:ext uri="{FF2B5EF4-FFF2-40B4-BE49-F238E27FC236}">
                <a16:creationId xmlns:a16="http://schemas.microsoft.com/office/drawing/2014/main" id="{5A28DAE6-69B5-AD04-E682-A6AE775B4548}"/>
              </a:ext>
            </a:extLst>
          </p:cNvPr>
          <p:cNvSpPr/>
          <p:nvPr userDrawn="1"/>
        </p:nvSpPr>
        <p:spPr>
          <a:xfrm>
            <a:off x="6398658" y="308272"/>
            <a:ext cx="5382819" cy="5422989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2" name="Szöveg helye 8">
            <a:extLst>
              <a:ext uri="{FF2B5EF4-FFF2-40B4-BE49-F238E27FC236}">
                <a16:creationId xmlns:a16="http://schemas.microsoft.com/office/drawing/2014/main" id="{BBCDE3AA-33A3-B8AC-274B-0D14F7DE1CC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247826" y="617463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bg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Name</a:t>
            </a:r>
            <a:endParaRPr lang="hu-HU" dirty="0"/>
          </a:p>
        </p:txBody>
      </p:sp>
      <p:sp>
        <p:nvSpPr>
          <p:cNvPr id="3" name="Szöveg helye 8">
            <a:extLst>
              <a:ext uri="{FF2B5EF4-FFF2-40B4-BE49-F238E27FC236}">
                <a16:creationId xmlns:a16="http://schemas.microsoft.com/office/drawing/2014/main" id="{DEEA9370-8A13-CB75-B252-4D5FDF19AA1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247825" y="638238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bg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Title</a:t>
            </a:r>
            <a:r>
              <a:rPr lang="hu-HU" dirty="0"/>
              <a:t> of </a:t>
            </a:r>
            <a:r>
              <a:rPr lang="hu-HU" dirty="0" err="1"/>
              <a:t>presentation</a:t>
            </a:r>
            <a:endParaRPr lang="hu-HU" dirty="0"/>
          </a:p>
        </p:txBody>
      </p:sp>
      <p:sp>
        <p:nvSpPr>
          <p:cNvPr id="4" name="Szöveg helye 18">
            <a:extLst>
              <a:ext uri="{FF2B5EF4-FFF2-40B4-BE49-F238E27FC236}">
                <a16:creationId xmlns:a16="http://schemas.microsoft.com/office/drawing/2014/main" id="{AE67F773-6BEC-B1F6-00E7-AB5368F1511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82368" y="3558855"/>
            <a:ext cx="4639814" cy="194048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endParaRPr lang="hu-HU" dirty="0"/>
          </a:p>
        </p:txBody>
      </p:sp>
      <p:sp>
        <p:nvSpPr>
          <p:cNvPr id="25" name="Dia számának helye 5">
            <a:extLst>
              <a:ext uri="{FF2B5EF4-FFF2-40B4-BE49-F238E27FC236}">
                <a16:creationId xmlns:a16="http://schemas.microsoft.com/office/drawing/2014/main" id="{D4D1337C-7D1F-20B5-4524-C32BF207A7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F27D1851-41C0-3031-54AA-D072B3EB2B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3936" y="604653"/>
            <a:ext cx="1667589" cy="558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6002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908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pos="234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nyito_slide_3_soros_szoveg_b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zalagív 13">
            <a:extLst>
              <a:ext uri="{FF2B5EF4-FFF2-40B4-BE49-F238E27FC236}">
                <a16:creationId xmlns:a16="http://schemas.microsoft.com/office/drawing/2014/main" id="{760F18D8-CDF4-52A3-6CA2-9D8AA26FDB80}"/>
              </a:ext>
            </a:extLst>
          </p:cNvPr>
          <p:cNvSpPr/>
          <p:nvPr userDrawn="1"/>
        </p:nvSpPr>
        <p:spPr>
          <a:xfrm>
            <a:off x="400161" y="6138635"/>
            <a:ext cx="714036" cy="719365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21" name="Szöveg helye 8">
            <a:extLst>
              <a:ext uri="{FF2B5EF4-FFF2-40B4-BE49-F238E27FC236}">
                <a16:creationId xmlns:a16="http://schemas.microsoft.com/office/drawing/2014/main" id="{A73D9511-4AB1-8F9C-7A29-1C09E1FB024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82368" y="2005896"/>
            <a:ext cx="4605592" cy="1293202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000"/>
              </a:lnSpc>
              <a:buNone/>
              <a:defRPr sz="3200">
                <a:solidFill>
                  <a:schemeClr val="bg1"/>
                </a:solidFill>
                <a:latin typeface="Georgia" panose="02040502050405020303" pitchFamily="18" charset="0"/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endParaRPr lang="hu-HU" dirty="0"/>
          </a:p>
        </p:txBody>
      </p:sp>
      <p:sp>
        <p:nvSpPr>
          <p:cNvPr id="28" name="Kép helye 27">
            <a:extLst>
              <a:ext uri="{FF2B5EF4-FFF2-40B4-BE49-F238E27FC236}">
                <a16:creationId xmlns:a16="http://schemas.microsoft.com/office/drawing/2014/main" id="{BDFCA948-AC22-FF84-61F6-F7ACF9D5B0B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096000" y="-149225"/>
            <a:ext cx="6240463" cy="7180263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2" name="Szöveg helye 8">
            <a:extLst>
              <a:ext uri="{FF2B5EF4-FFF2-40B4-BE49-F238E27FC236}">
                <a16:creationId xmlns:a16="http://schemas.microsoft.com/office/drawing/2014/main" id="{C411E6F7-C519-55FA-3C9B-7FF3CA48204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247826" y="617463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bg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Name</a:t>
            </a:r>
            <a:endParaRPr lang="hu-HU" dirty="0"/>
          </a:p>
        </p:txBody>
      </p:sp>
      <p:sp>
        <p:nvSpPr>
          <p:cNvPr id="3" name="Szöveg helye 8">
            <a:extLst>
              <a:ext uri="{FF2B5EF4-FFF2-40B4-BE49-F238E27FC236}">
                <a16:creationId xmlns:a16="http://schemas.microsoft.com/office/drawing/2014/main" id="{62615E4B-69A3-237B-1CFE-70537ADFB83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247825" y="638238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bg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Title</a:t>
            </a:r>
            <a:r>
              <a:rPr lang="hu-HU" dirty="0"/>
              <a:t> of </a:t>
            </a:r>
            <a:r>
              <a:rPr lang="hu-HU" dirty="0" err="1"/>
              <a:t>presentation</a:t>
            </a:r>
            <a:endParaRPr lang="hu-HU" dirty="0"/>
          </a:p>
        </p:txBody>
      </p:sp>
      <p:sp>
        <p:nvSpPr>
          <p:cNvPr id="4" name="Szöveg helye 18">
            <a:extLst>
              <a:ext uri="{FF2B5EF4-FFF2-40B4-BE49-F238E27FC236}">
                <a16:creationId xmlns:a16="http://schemas.microsoft.com/office/drawing/2014/main" id="{5500DAA8-CA09-343F-730D-7A2BCC78BAE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82368" y="3558855"/>
            <a:ext cx="4639814" cy="194048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endParaRPr lang="hu-HU" dirty="0"/>
          </a:p>
        </p:txBody>
      </p:sp>
      <p:sp>
        <p:nvSpPr>
          <p:cNvPr id="25" name="Dia számának helye 5">
            <a:extLst>
              <a:ext uri="{FF2B5EF4-FFF2-40B4-BE49-F238E27FC236}">
                <a16:creationId xmlns:a16="http://schemas.microsoft.com/office/drawing/2014/main" id="{D4D1337C-7D1F-20B5-4524-C32BF207A7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69197E46-4EDF-52A4-25D0-674BE1FAB5D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3936" y="604653"/>
            <a:ext cx="1667589" cy="558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1476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908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pos="234" userDrawn="1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 és függőleges szöveg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zalagív 7">
            <a:extLst>
              <a:ext uri="{FF2B5EF4-FFF2-40B4-BE49-F238E27FC236}">
                <a16:creationId xmlns:a16="http://schemas.microsoft.com/office/drawing/2014/main" id="{82DB7889-366C-11E9-124B-440F6E118393}"/>
              </a:ext>
            </a:extLst>
          </p:cNvPr>
          <p:cNvSpPr/>
          <p:nvPr userDrawn="1"/>
        </p:nvSpPr>
        <p:spPr>
          <a:xfrm>
            <a:off x="400161" y="6138635"/>
            <a:ext cx="714036" cy="719365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11" name="Szöveg helye 8">
            <a:extLst>
              <a:ext uri="{FF2B5EF4-FFF2-40B4-BE49-F238E27FC236}">
                <a16:creationId xmlns:a16="http://schemas.microsoft.com/office/drawing/2014/main" id="{331114F3-39B0-5537-A274-8E28619DF3C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82368" y="2005896"/>
            <a:ext cx="4605592" cy="1293202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000"/>
              </a:lnSpc>
              <a:buNone/>
              <a:defRPr sz="3200">
                <a:solidFill>
                  <a:schemeClr val="bg1"/>
                </a:solidFill>
                <a:latin typeface="Georgia" panose="02040502050405020303" pitchFamily="18" charset="0"/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 – line 1</a:t>
            </a:r>
          </a:p>
        </p:txBody>
      </p:sp>
      <p:grpSp>
        <p:nvGrpSpPr>
          <p:cNvPr id="24" name="Csoportba foglalás 23">
            <a:extLst>
              <a:ext uri="{FF2B5EF4-FFF2-40B4-BE49-F238E27FC236}">
                <a16:creationId xmlns:a16="http://schemas.microsoft.com/office/drawing/2014/main" id="{C1246ABF-C314-56E6-E0D7-7DD7052E1894}"/>
              </a:ext>
            </a:extLst>
          </p:cNvPr>
          <p:cNvGrpSpPr/>
          <p:nvPr userDrawn="1"/>
        </p:nvGrpSpPr>
        <p:grpSpPr>
          <a:xfrm>
            <a:off x="6389479" y="308272"/>
            <a:ext cx="5391998" cy="6181428"/>
            <a:chOff x="6389479" y="308272"/>
            <a:chExt cx="5391998" cy="6181428"/>
          </a:xfrm>
          <a:solidFill>
            <a:schemeClr val="accent2"/>
          </a:solidFill>
        </p:grpSpPr>
        <p:sp>
          <p:nvSpPr>
            <p:cNvPr id="20" name="Szalagív 19">
              <a:extLst>
                <a:ext uri="{FF2B5EF4-FFF2-40B4-BE49-F238E27FC236}">
                  <a16:creationId xmlns:a16="http://schemas.microsoft.com/office/drawing/2014/main" id="{2E896F0D-7FB8-7F55-E6DB-4ABC576F9F28}"/>
                </a:ext>
              </a:extLst>
            </p:cNvPr>
            <p:cNvSpPr/>
            <p:nvPr userDrawn="1"/>
          </p:nvSpPr>
          <p:spPr>
            <a:xfrm>
              <a:off x="6398658" y="308272"/>
              <a:ext cx="5382819" cy="5422989"/>
            </a:xfrm>
            <a:prstGeom prst="blockArc">
              <a:avLst>
                <a:gd name="adj1" fmla="val 10816045"/>
                <a:gd name="adj2" fmla="val 21584789"/>
                <a:gd name="adj3" fmla="val 385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schemeClr val="tx1"/>
                </a:solidFill>
              </a:endParaRPr>
            </a:p>
          </p:txBody>
        </p:sp>
        <p:sp>
          <p:nvSpPr>
            <p:cNvPr id="21" name="Téglalap 20">
              <a:extLst>
                <a:ext uri="{FF2B5EF4-FFF2-40B4-BE49-F238E27FC236}">
                  <a16:creationId xmlns:a16="http://schemas.microsoft.com/office/drawing/2014/main" id="{C4297DFA-F8E8-759F-61D6-3F0636CBF9ED}"/>
                </a:ext>
              </a:extLst>
            </p:cNvPr>
            <p:cNvSpPr/>
            <p:nvPr userDrawn="1"/>
          </p:nvSpPr>
          <p:spPr>
            <a:xfrm>
              <a:off x="6389479" y="6275081"/>
              <a:ext cx="5382810" cy="21461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sp>
        <p:nvSpPr>
          <p:cNvPr id="22" name="Szöveg helye 8">
            <a:extLst>
              <a:ext uri="{FF2B5EF4-FFF2-40B4-BE49-F238E27FC236}">
                <a16:creationId xmlns:a16="http://schemas.microsoft.com/office/drawing/2014/main" id="{EFECDEF1-3205-6F83-5236-3832117C7F6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247826" y="617463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bg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Name</a:t>
            </a:r>
            <a:endParaRPr lang="hu-HU" dirty="0"/>
          </a:p>
        </p:txBody>
      </p:sp>
      <p:sp>
        <p:nvSpPr>
          <p:cNvPr id="23" name="Szöveg helye 8">
            <a:extLst>
              <a:ext uri="{FF2B5EF4-FFF2-40B4-BE49-F238E27FC236}">
                <a16:creationId xmlns:a16="http://schemas.microsoft.com/office/drawing/2014/main" id="{2410BF46-BF02-0C4F-1539-C5BEEA75B61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247825" y="638238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bg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Title</a:t>
            </a:r>
            <a:r>
              <a:rPr lang="hu-HU" dirty="0"/>
              <a:t> of </a:t>
            </a:r>
            <a:r>
              <a:rPr lang="hu-HU" dirty="0" err="1"/>
              <a:t>presentation</a:t>
            </a:r>
            <a:endParaRPr lang="hu-HU" dirty="0"/>
          </a:p>
        </p:txBody>
      </p:sp>
      <p:sp>
        <p:nvSpPr>
          <p:cNvPr id="2" name="Szöveg helye 18">
            <a:extLst>
              <a:ext uri="{FF2B5EF4-FFF2-40B4-BE49-F238E27FC236}">
                <a16:creationId xmlns:a16="http://schemas.microsoft.com/office/drawing/2014/main" id="{107C435D-571F-6C0C-B77A-C784F59CDEC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82368" y="3558855"/>
            <a:ext cx="4639814" cy="194048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endParaRPr lang="hu-HU" dirty="0"/>
          </a:p>
        </p:txBody>
      </p:sp>
      <p:sp>
        <p:nvSpPr>
          <p:cNvPr id="14" name="Dia számának helye 5">
            <a:extLst>
              <a:ext uri="{FF2B5EF4-FFF2-40B4-BE49-F238E27FC236}">
                <a16:creationId xmlns:a16="http://schemas.microsoft.com/office/drawing/2014/main" id="{C6551912-30DE-7B49-3522-CD53C10BAA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3" name="Kép helye 27">
            <a:extLst>
              <a:ext uri="{FF2B5EF4-FFF2-40B4-BE49-F238E27FC236}">
                <a16:creationId xmlns:a16="http://schemas.microsoft.com/office/drawing/2014/main" id="{B7AD9F4F-B4A6-F963-DC73-DFD83DD241E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096000" y="-149225"/>
            <a:ext cx="6240463" cy="7180263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148B55F9-3C05-27A2-6757-2B369E7266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3936" y="604653"/>
            <a:ext cx="1667589" cy="558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7339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Üres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5">
            <a:extLst>
              <a:ext uri="{FF2B5EF4-FFF2-40B4-BE49-F238E27FC236}">
                <a16:creationId xmlns:a16="http://schemas.microsoft.com/office/drawing/2014/main" id="{CD562347-7CBF-20DD-CD3A-AC20F4B80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3" name="Szöveg helye 8">
            <a:extLst>
              <a:ext uri="{FF2B5EF4-FFF2-40B4-BE49-F238E27FC236}">
                <a16:creationId xmlns:a16="http://schemas.microsoft.com/office/drawing/2014/main" id="{AACAADA9-E70C-9E48-1E16-2942253F2B9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0863" y="686362"/>
            <a:ext cx="3082893" cy="181213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000"/>
              </a:lnSpc>
              <a:buNone/>
              <a:defRPr sz="32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endParaRPr lang="hu-HU" dirty="0"/>
          </a:p>
        </p:txBody>
      </p:sp>
      <p:sp>
        <p:nvSpPr>
          <p:cNvPr id="4" name="Szalagív 3">
            <a:extLst>
              <a:ext uri="{FF2B5EF4-FFF2-40B4-BE49-F238E27FC236}">
                <a16:creationId xmlns:a16="http://schemas.microsoft.com/office/drawing/2014/main" id="{0D5B127E-8F35-D62C-DDD9-82CAC0A8D510}"/>
              </a:ext>
            </a:extLst>
          </p:cNvPr>
          <p:cNvSpPr/>
          <p:nvPr userDrawn="1"/>
        </p:nvSpPr>
        <p:spPr>
          <a:xfrm>
            <a:off x="2974611" y="6138635"/>
            <a:ext cx="714036" cy="719365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5" name="Szöveg helye 8">
            <a:extLst>
              <a:ext uri="{FF2B5EF4-FFF2-40B4-BE49-F238E27FC236}">
                <a16:creationId xmlns:a16="http://schemas.microsoft.com/office/drawing/2014/main" id="{52BC1E66-D486-3C6D-5853-49CABC6787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22276" y="617463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Name</a:t>
            </a:r>
            <a:endParaRPr lang="hu-HU" dirty="0"/>
          </a:p>
        </p:txBody>
      </p:sp>
      <p:sp>
        <p:nvSpPr>
          <p:cNvPr id="6" name="Szöveg helye 8">
            <a:extLst>
              <a:ext uri="{FF2B5EF4-FFF2-40B4-BE49-F238E27FC236}">
                <a16:creationId xmlns:a16="http://schemas.microsoft.com/office/drawing/2014/main" id="{1EDDEB92-76DD-4259-135E-B1E2D39F16E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22275" y="638238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Title</a:t>
            </a:r>
            <a:r>
              <a:rPr lang="hu-HU" dirty="0"/>
              <a:t> of </a:t>
            </a:r>
            <a:r>
              <a:rPr lang="hu-HU" dirty="0" err="1"/>
              <a:t>presentation</a:t>
            </a:r>
            <a:endParaRPr lang="hu-HU" dirty="0"/>
          </a:p>
        </p:txBody>
      </p:sp>
      <p:sp>
        <p:nvSpPr>
          <p:cNvPr id="8" name="Szöveg helye 8">
            <a:extLst>
              <a:ext uri="{FF2B5EF4-FFF2-40B4-BE49-F238E27FC236}">
                <a16:creationId xmlns:a16="http://schemas.microsoft.com/office/drawing/2014/main" id="{3F7D3567-0665-DDD0-1697-98B756524B0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79916" y="421283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6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Department</a:t>
            </a:r>
            <a:r>
              <a:rPr lang="hu-HU" dirty="0"/>
              <a:t>/Institute</a:t>
            </a:r>
          </a:p>
        </p:txBody>
      </p:sp>
      <p:sp>
        <p:nvSpPr>
          <p:cNvPr id="9" name="Lekerekített téglalap 8">
            <a:extLst>
              <a:ext uri="{FF2B5EF4-FFF2-40B4-BE49-F238E27FC236}">
                <a16:creationId xmlns:a16="http://schemas.microsoft.com/office/drawing/2014/main" id="{873EE7EF-22BF-5F98-864E-0E0AA38537A0}"/>
              </a:ext>
            </a:extLst>
          </p:cNvPr>
          <p:cNvSpPr/>
          <p:nvPr userDrawn="1"/>
        </p:nvSpPr>
        <p:spPr>
          <a:xfrm>
            <a:off x="3672048" y="829132"/>
            <a:ext cx="2602349" cy="4746811"/>
          </a:xfrm>
          <a:prstGeom prst="roundRect">
            <a:avLst>
              <a:gd name="adj" fmla="val 2710"/>
            </a:avLst>
          </a:prstGeom>
          <a:solidFill>
            <a:schemeClr val="accent2"/>
          </a:solidFill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Lekerekített téglalap 9">
            <a:extLst>
              <a:ext uri="{FF2B5EF4-FFF2-40B4-BE49-F238E27FC236}">
                <a16:creationId xmlns:a16="http://schemas.microsoft.com/office/drawing/2014/main" id="{1800C2E2-6D1D-D7D5-AC9E-D2398AF6D5DB}"/>
              </a:ext>
            </a:extLst>
          </p:cNvPr>
          <p:cNvSpPr/>
          <p:nvPr userDrawn="1"/>
        </p:nvSpPr>
        <p:spPr>
          <a:xfrm>
            <a:off x="6435730" y="829132"/>
            <a:ext cx="2602349" cy="4746811"/>
          </a:xfrm>
          <a:prstGeom prst="roundRect">
            <a:avLst>
              <a:gd name="adj" fmla="val 2710"/>
            </a:avLst>
          </a:prstGeom>
          <a:solidFill>
            <a:srgbClr val="F2D4CD"/>
          </a:solidFill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Lekerekített téglalap 10">
            <a:extLst>
              <a:ext uri="{FF2B5EF4-FFF2-40B4-BE49-F238E27FC236}">
                <a16:creationId xmlns:a16="http://schemas.microsoft.com/office/drawing/2014/main" id="{4839E0F4-C5C1-5C9C-A64D-00EAB15E0FE7}"/>
              </a:ext>
            </a:extLst>
          </p:cNvPr>
          <p:cNvSpPr/>
          <p:nvPr userDrawn="1"/>
        </p:nvSpPr>
        <p:spPr>
          <a:xfrm>
            <a:off x="9169940" y="829132"/>
            <a:ext cx="2602349" cy="4746811"/>
          </a:xfrm>
          <a:prstGeom prst="roundRect">
            <a:avLst>
              <a:gd name="adj" fmla="val 2710"/>
            </a:avLst>
          </a:prstGeom>
          <a:solidFill>
            <a:srgbClr val="F2D4CD"/>
          </a:solidFill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1" name="Szöveg helye 18">
            <a:extLst>
              <a:ext uri="{FF2B5EF4-FFF2-40B4-BE49-F238E27FC236}">
                <a16:creationId xmlns:a16="http://schemas.microsoft.com/office/drawing/2014/main" id="{9699D63E-CDA5-E888-E118-D80BC3F06D4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910660" y="1919541"/>
            <a:ext cx="2035445" cy="72173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1">
                <a:solidFill>
                  <a:schemeClr val="bg2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</p:txBody>
      </p:sp>
      <p:sp>
        <p:nvSpPr>
          <p:cNvPr id="22" name="Szöveg helye 18">
            <a:extLst>
              <a:ext uri="{FF2B5EF4-FFF2-40B4-BE49-F238E27FC236}">
                <a16:creationId xmlns:a16="http://schemas.microsoft.com/office/drawing/2014/main" id="{59985DEF-0DB9-3717-189C-0AD515DE064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910659" y="2779062"/>
            <a:ext cx="2035446" cy="2516320"/>
          </a:xfrm>
          <a:prstGeom prst="rect">
            <a:avLst/>
          </a:prstGeom>
        </p:spPr>
        <p:txBody>
          <a:bodyPr/>
          <a:lstStyle>
            <a:lvl1pPr marL="285750" indent="-285750" algn="l">
              <a:buFont typeface="Arial" panose="020B0604020202020204" pitchFamily="34" charset="0"/>
              <a:buChar char="•"/>
              <a:defRPr sz="1600" b="0">
                <a:solidFill>
                  <a:schemeClr val="bg2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</a:t>
            </a:r>
            <a:r>
              <a:rPr lang="hu-HU" dirty="0" err="1"/>
              <a:t>bullet</a:t>
            </a:r>
            <a:r>
              <a:rPr lang="hu-HU" dirty="0"/>
              <a:t> </a:t>
            </a:r>
            <a:r>
              <a:rPr lang="hu-HU" dirty="0" err="1"/>
              <a:t>points</a:t>
            </a:r>
            <a:endParaRPr lang="hu-HU" dirty="0"/>
          </a:p>
          <a:p>
            <a:pPr lvl="0"/>
            <a:endParaRPr lang="hu-HU" dirty="0"/>
          </a:p>
          <a:p>
            <a:pPr lvl="0"/>
            <a:endParaRPr lang="hu-HU" dirty="0"/>
          </a:p>
        </p:txBody>
      </p:sp>
      <p:sp>
        <p:nvSpPr>
          <p:cNvPr id="27" name="Szöveg helye 18">
            <a:extLst>
              <a:ext uri="{FF2B5EF4-FFF2-40B4-BE49-F238E27FC236}">
                <a16:creationId xmlns:a16="http://schemas.microsoft.com/office/drawing/2014/main" id="{DF7CD106-693B-A78E-AACF-0982A138008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723135" y="1919541"/>
            <a:ext cx="2090327" cy="72173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1">
                <a:solidFill>
                  <a:schemeClr val="tx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</p:txBody>
      </p:sp>
      <p:sp>
        <p:nvSpPr>
          <p:cNvPr id="28" name="Szöveg helye 18">
            <a:extLst>
              <a:ext uri="{FF2B5EF4-FFF2-40B4-BE49-F238E27FC236}">
                <a16:creationId xmlns:a16="http://schemas.microsoft.com/office/drawing/2014/main" id="{BDBB11AE-DA87-1B62-5B58-3F4F2422D31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723134" y="2779062"/>
            <a:ext cx="2035446" cy="2516320"/>
          </a:xfrm>
          <a:prstGeom prst="rect">
            <a:avLst/>
          </a:prstGeom>
        </p:spPr>
        <p:txBody>
          <a:bodyPr/>
          <a:lstStyle>
            <a:lvl1pPr marL="285750" indent="-285750" algn="l">
              <a:buFont typeface="Arial" panose="020B0604020202020204" pitchFamily="34" charset="0"/>
              <a:buChar char="•"/>
              <a:defRPr sz="1600" b="0">
                <a:solidFill>
                  <a:schemeClr val="tx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</a:t>
            </a:r>
            <a:r>
              <a:rPr lang="hu-HU" dirty="0" err="1"/>
              <a:t>bullet</a:t>
            </a:r>
            <a:r>
              <a:rPr lang="hu-HU" dirty="0"/>
              <a:t> </a:t>
            </a:r>
            <a:r>
              <a:rPr lang="hu-HU" dirty="0" err="1"/>
              <a:t>points</a:t>
            </a:r>
            <a:endParaRPr lang="hu-HU" dirty="0"/>
          </a:p>
          <a:p>
            <a:pPr lvl="0"/>
            <a:endParaRPr lang="hu-HU" dirty="0"/>
          </a:p>
          <a:p>
            <a:pPr lvl="0"/>
            <a:endParaRPr lang="hu-HU" dirty="0"/>
          </a:p>
        </p:txBody>
      </p:sp>
      <p:sp>
        <p:nvSpPr>
          <p:cNvPr id="29" name="Szöveg helye 18">
            <a:extLst>
              <a:ext uri="{FF2B5EF4-FFF2-40B4-BE49-F238E27FC236}">
                <a16:creationId xmlns:a16="http://schemas.microsoft.com/office/drawing/2014/main" id="{A3C314E0-04DD-8D31-0D1A-64C544EABF5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443563" y="1919541"/>
            <a:ext cx="2035445" cy="72173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1">
                <a:solidFill>
                  <a:schemeClr val="tx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</p:txBody>
      </p:sp>
      <p:sp>
        <p:nvSpPr>
          <p:cNvPr id="30" name="Szöveg helye 18">
            <a:extLst>
              <a:ext uri="{FF2B5EF4-FFF2-40B4-BE49-F238E27FC236}">
                <a16:creationId xmlns:a16="http://schemas.microsoft.com/office/drawing/2014/main" id="{32AA2D95-23E0-FCF0-2F82-3F4F654B9AC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43562" y="2779062"/>
            <a:ext cx="2035446" cy="2516320"/>
          </a:xfrm>
          <a:prstGeom prst="rect">
            <a:avLst/>
          </a:prstGeom>
        </p:spPr>
        <p:txBody>
          <a:bodyPr/>
          <a:lstStyle>
            <a:lvl1pPr marL="285750" indent="-285750" algn="l">
              <a:buFont typeface="Arial" panose="020B0604020202020204" pitchFamily="34" charset="0"/>
              <a:buChar char="•"/>
              <a:defRPr sz="1600" b="0">
                <a:solidFill>
                  <a:schemeClr val="tx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</a:t>
            </a:r>
            <a:r>
              <a:rPr lang="hu-HU" dirty="0" err="1"/>
              <a:t>bullet</a:t>
            </a:r>
            <a:r>
              <a:rPr lang="hu-HU" dirty="0"/>
              <a:t> </a:t>
            </a:r>
            <a:r>
              <a:rPr lang="hu-HU" dirty="0" err="1"/>
              <a:t>points</a:t>
            </a:r>
            <a:endParaRPr lang="hu-HU" dirty="0"/>
          </a:p>
          <a:p>
            <a:pPr lvl="0"/>
            <a:endParaRPr lang="hu-HU" dirty="0"/>
          </a:p>
          <a:p>
            <a:pPr lvl="0"/>
            <a:endParaRPr lang="hu-HU" dirty="0"/>
          </a:p>
        </p:txBody>
      </p:sp>
      <p:pic>
        <p:nvPicPr>
          <p:cNvPr id="13" name="Kép 12">
            <a:extLst>
              <a:ext uri="{FF2B5EF4-FFF2-40B4-BE49-F238E27FC236}">
                <a16:creationId xmlns:a16="http://schemas.microsoft.com/office/drawing/2014/main" id="{FE1840BE-5EBA-91C3-F00C-2ECA84A241E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0583" y="6153243"/>
            <a:ext cx="1064518" cy="35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7575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527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Üres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5">
            <a:extLst>
              <a:ext uri="{FF2B5EF4-FFF2-40B4-BE49-F238E27FC236}">
                <a16:creationId xmlns:a16="http://schemas.microsoft.com/office/drawing/2014/main" id="{CD562347-7CBF-20DD-CD3A-AC20F4B80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4" name="Szalagív 3">
            <a:extLst>
              <a:ext uri="{FF2B5EF4-FFF2-40B4-BE49-F238E27FC236}">
                <a16:creationId xmlns:a16="http://schemas.microsoft.com/office/drawing/2014/main" id="{0D5B127E-8F35-D62C-DDD9-82CAC0A8D510}"/>
              </a:ext>
            </a:extLst>
          </p:cNvPr>
          <p:cNvSpPr/>
          <p:nvPr userDrawn="1"/>
        </p:nvSpPr>
        <p:spPr>
          <a:xfrm>
            <a:off x="2974611" y="6138635"/>
            <a:ext cx="714036" cy="719365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5" name="Szöveg helye 8">
            <a:extLst>
              <a:ext uri="{FF2B5EF4-FFF2-40B4-BE49-F238E27FC236}">
                <a16:creationId xmlns:a16="http://schemas.microsoft.com/office/drawing/2014/main" id="{52BC1E66-D486-3C6D-5853-49CABC6787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22276" y="617463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Name</a:t>
            </a:r>
            <a:endParaRPr lang="hu-HU" dirty="0"/>
          </a:p>
        </p:txBody>
      </p:sp>
      <p:sp>
        <p:nvSpPr>
          <p:cNvPr id="6" name="Szöveg helye 8">
            <a:extLst>
              <a:ext uri="{FF2B5EF4-FFF2-40B4-BE49-F238E27FC236}">
                <a16:creationId xmlns:a16="http://schemas.microsoft.com/office/drawing/2014/main" id="{1EDDEB92-76DD-4259-135E-B1E2D39F16E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22275" y="638238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Title</a:t>
            </a:r>
            <a:r>
              <a:rPr lang="hu-HU" dirty="0"/>
              <a:t> of </a:t>
            </a:r>
            <a:r>
              <a:rPr lang="hu-HU" dirty="0" err="1"/>
              <a:t>presentation</a:t>
            </a:r>
            <a:endParaRPr lang="hu-HU" dirty="0"/>
          </a:p>
        </p:txBody>
      </p:sp>
      <p:sp>
        <p:nvSpPr>
          <p:cNvPr id="8" name="Szöveg helye 8">
            <a:extLst>
              <a:ext uri="{FF2B5EF4-FFF2-40B4-BE49-F238E27FC236}">
                <a16:creationId xmlns:a16="http://schemas.microsoft.com/office/drawing/2014/main" id="{3F7D3567-0665-DDD0-1697-98B756524B0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79916" y="421283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6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Department</a:t>
            </a:r>
            <a:r>
              <a:rPr lang="hu-HU" dirty="0"/>
              <a:t>/Institute</a:t>
            </a:r>
          </a:p>
        </p:txBody>
      </p:sp>
      <p:sp>
        <p:nvSpPr>
          <p:cNvPr id="9" name="Lekerekített téglalap 8">
            <a:extLst>
              <a:ext uri="{FF2B5EF4-FFF2-40B4-BE49-F238E27FC236}">
                <a16:creationId xmlns:a16="http://schemas.microsoft.com/office/drawing/2014/main" id="{873EE7EF-22BF-5F98-864E-0E0AA38537A0}"/>
              </a:ext>
            </a:extLst>
          </p:cNvPr>
          <p:cNvSpPr/>
          <p:nvPr userDrawn="1"/>
        </p:nvSpPr>
        <p:spPr>
          <a:xfrm>
            <a:off x="3672048" y="829132"/>
            <a:ext cx="2602349" cy="4746811"/>
          </a:xfrm>
          <a:prstGeom prst="roundRect">
            <a:avLst>
              <a:gd name="adj" fmla="val 2710"/>
            </a:avLst>
          </a:prstGeom>
          <a:solidFill>
            <a:srgbClr val="F2D4CD"/>
          </a:solidFill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Lekerekített téglalap 9">
            <a:extLst>
              <a:ext uri="{FF2B5EF4-FFF2-40B4-BE49-F238E27FC236}">
                <a16:creationId xmlns:a16="http://schemas.microsoft.com/office/drawing/2014/main" id="{1800C2E2-6D1D-D7D5-AC9E-D2398AF6D5DB}"/>
              </a:ext>
            </a:extLst>
          </p:cNvPr>
          <p:cNvSpPr/>
          <p:nvPr userDrawn="1"/>
        </p:nvSpPr>
        <p:spPr>
          <a:xfrm>
            <a:off x="6435730" y="829132"/>
            <a:ext cx="2602349" cy="4746811"/>
          </a:xfrm>
          <a:prstGeom prst="roundRect">
            <a:avLst>
              <a:gd name="adj" fmla="val 2710"/>
            </a:avLst>
          </a:prstGeom>
          <a:solidFill>
            <a:schemeClr val="accent2"/>
          </a:solidFill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Lekerekített téglalap 10">
            <a:extLst>
              <a:ext uri="{FF2B5EF4-FFF2-40B4-BE49-F238E27FC236}">
                <a16:creationId xmlns:a16="http://schemas.microsoft.com/office/drawing/2014/main" id="{4839E0F4-C5C1-5C9C-A64D-00EAB15E0FE7}"/>
              </a:ext>
            </a:extLst>
          </p:cNvPr>
          <p:cNvSpPr/>
          <p:nvPr userDrawn="1"/>
        </p:nvSpPr>
        <p:spPr>
          <a:xfrm>
            <a:off x="9169940" y="829132"/>
            <a:ext cx="2602349" cy="4746811"/>
          </a:xfrm>
          <a:prstGeom prst="roundRect">
            <a:avLst>
              <a:gd name="adj" fmla="val 2710"/>
            </a:avLst>
          </a:prstGeom>
          <a:solidFill>
            <a:srgbClr val="F2D4CD"/>
          </a:solidFill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Szöveg helye 18">
            <a:extLst>
              <a:ext uri="{FF2B5EF4-FFF2-40B4-BE49-F238E27FC236}">
                <a16:creationId xmlns:a16="http://schemas.microsoft.com/office/drawing/2014/main" id="{43CF9C67-213C-9313-AA30-45386142609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910660" y="1919541"/>
            <a:ext cx="2035445" cy="72173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1">
                <a:solidFill>
                  <a:schemeClr val="tx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</p:txBody>
      </p:sp>
      <p:sp>
        <p:nvSpPr>
          <p:cNvPr id="13" name="Szöveg helye 18">
            <a:extLst>
              <a:ext uri="{FF2B5EF4-FFF2-40B4-BE49-F238E27FC236}">
                <a16:creationId xmlns:a16="http://schemas.microsoft.com/office/drawing/2014/main" id="{E893736A-5F40-1B18-4BFF-BA6CD566CC2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910659" y="2779062"/>
            <a:ext cx="2035446" cy="2516320"/>
          </a:xfrm>
          <a:prstGeom prst="rect">
            <a:avLst/>
          </a:prstGeom>
        </p:spPr>
        <p:txBody>
          <a:bodyPr/>
          <a:lstStyle>
            <a:lvl1pPr marL="285750" indent="-285750" algn="l">
              <a:buFont typeface="Arial" panose="020B0604020202020204" pitchFamily="34" charset="0"/>
              <a:buChar char="•"/>
              <a:defRPr sz="1600" b="0">
                <a:solidFill>
                  <a:schemeClr val="tx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</a:t>
            </a:r>
            <a:r>
              <a:rPr lang="hu-HU" dirty="0" err="1"/>
              <a:t>bullet</a:t>
            </a:r>
            <a:r>
              <a:rPr lang="hu-HU" dirty="0"/>
              <a:t> </a:t>
            </a:r>
            <a:r>
              <a:rPr lang="hu-HU" dirty="0" err="1"/>
              <a:t>points</a:t>
            </a:r>
            <a:endParaRPr lang="hu-HU" dirty="0"/>
          </a:p>
          <a:p>
            <a:pPr lvl="0"/>
            <a:endParaRPr lang="hu-HU" dirty="0"/>
          </a:p>
          <a:p>
            <a:pPr lvl="0"/>
            <a:endParaRPr lang="hu-HU" dirty="0"/>
          </a:p>
        </p:txBody>
      </p:sp>
      <p:sp>
        <p:nvSpPr>
          <p:cNvPr id="14" name="Szöveg helye 18">
            <a:extLst>
              <a:ext uri="{FF2B5EF4-FFF2-40B4-BE49-F238E27FC236}">
                <a16:creationId xmlns:a16="http://schemas.microsoft.com/office/drawing/2014/main" id="{695FD961-F952-EB97-2D85-2513B05B7E8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723135" y="1919541"/>
            <a:ext cx="2090327" cy="72173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1">
                <a:solidFill>
                  <a:schemeClr val="bg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</p:txBody>
      </p:sp>
      <p:sp>
        <p:nvSpPr>
          <p:cNvPr id="15" name="Szöveg helye 18">
            <a:extLst>
              <a:ext uri="{FF2B5EF4-FFF2-40B4-BE49-F238E27FC236}">
                <a16:creationId xmlns:a16="http://schemas.microsoft.com/office/drawing/2014/main" id="{921A42A2-9FDF-43AA-2063-8BCE0652D71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723134" y="2779062"/>
            <a:ext cx="2035446" cy="2516320"/>
          </a:xfrm>
          <a:prstGeom prst="rect">
            <a:avLst/>
          </a:prstGeom>
        </p:spPr>
        <p:txBody>
          <a:bodyPr/>
          <a:lstStyle>
            <a:lvl1pPr marL="285750" indent="-285750" algn="l">
              <a:buFont typeface="Arial" panose="020B0604020202020204" pitchFamily="34" charset="0"/>
              <a:buChar char="•"/>
              <a:defRPr sz="1600" b="0">
                <a:solidFill>
                  <a:schemeClr val="bg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</a:t>
            </a:r>
            <a:r>
              <a:rPr lang="hu-HU" dirty="0" err="1"/>
              <a:t>bullet</a:t>
            </a:r>
            <a:r>
              <a:rPr lang="hu-HU" dirty="0"/>
              <a:t> </a:t>
            </a:r>
            <a:r>
              <a:rPr lang="hu-HU" dirty="0" err="1"/>
              <a:t>points</a:t>
            </a:r>
            <a:endParaRPr lang="hu-HU" dirty="0"/>
          </a:p>
          <a:p>
            <a:pPr lvl="0"/>
            <a:endParaRPr lang="hu-HU" dirty="0"/>
          </a:p>
          <a:p>
            <a:pPr lvl="0"/>
            <a:endParaRPr lang="hu-HU" dirty="0"/>
          </a:p>
        </p:txBody>
      </p:sp>
      <p:sp>
        <p:nvSpPr>
          <p:cNvPr id="16" name="Szöveg helye 18">
            <a:extLst>
              <a:ext uri="{FF2B5EF4-FFF2-40B4-BE49-F238E27FC236}">
                <a16:creationId xmlns:a16="http://schemas.microsoft.com/office/drawing/2014/main" id="{91125F4F-400D-7F56-C864-B5DB8301CB3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443563" y="1919541"/>
            <a:ext cx="2035445" cy="72173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1">
                <a:solidFill>
                  <a:schemeClr val="tx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</p:txBody>
      </p:sp>
      <p:sp>
        <p:nvSpPr>
          <p:cNvPr id="17" name="Szöveg helye 18">
            <a:extLst>
              <a:ext uri="{FF2B5EF4-FFF2-40B4-BE49-F238E27FC236}">
                <a16:creationId xmlns:a16="http://schemas.microsoft.com/office/drawing/2014/main" id="{5F823D5F-1B3D-77F5-43A1-81A596ABE76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43562" y="2779062"/>
            <a:ext cx="2035446" cy="2516320"/>
          </a:xfrm>
          <a:prstGeom prst="rect">
            <a:avLst/>
          </a:prstGeom>
        </p:spPr>
        <p:txBody>
          <a:bodyPr/>
          <a:lstStyle>
            <a:lvl1pPr marL="285750" indent="-285750" algn="l">
              <a:buFont typeface="Arial" panose="020B0604020202020204" pitchFamily="34" charset="0"/>
              <a:buChar char="•"/>
              <a:defRPr sz="1600" b="0">
                <a:solidFill>
                  <a:schemeClr val="tx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</a:t>
            </a:r>
            <a:r>
              <a:rPr lang="hu-HU" dirty="0" err="1"/>
              <a:t>bullet</a:t>
            </a:r>
            <a:r>
              <a:rPr lang="hu-HU" dirty="0"/>
              <a:t> </a:t>
            </a:r>
            <a:r>
              <a:rPr lang="hu-HU" dirty="0" err="1"/>
              <a:t>points</a:t>
            </a:r>
            <a:endParaRPr lang="hu-HU" dirty="0"/>
          </a:p>
          <a:p>
            <a:pPr lvl="0"/>
            <a:endParaRPr lang="hu-HU" dirty="0"/>
          </a:p>
          <a:p>
            <a:pPr lvl="0"/>
            <a:endParaRPr lang="hu-HU" dirty="0"/>
          </a:p>
        </p:txBody>
      </p:sp>
      <p:sp>
        <p:nvSpPr>
          <p:cNvPr id="18" name="Szöveg helye 8">
            <a:extLst>
              <a:ext uri="{FF2B5EF4-FFF2-40B4-BE49-F238E27FC236}">
                <a16:creationId xmlns:a16="http://schemas.microsoft.com/office/drawing/2014/main" id="{E92DA1A8-B2DB-EDC4-9C06-39CDE33A09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0863" y="686362"/>
            <a:ext cx="3082893" cy="181213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000"/>
              </a:lnSpc>
              <a:buNone/>
              <a:defRPr sz="32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endParaRPr lang="hu-HU" dirty="0"/>
          </a:p>
        </p:txBody>
      </p:sp>
      <p:pic>
        <p:nvPicPr>
          <p:cNvPr id="3" name="Kép 2">
            <a:extLst>
              <a:ext uri="{FF2B5EF4-FFF2-40B4-BE49-F238E27FC236}">
                <a16:creationId xmlns:a16="http://schemas.microsoft.com/office/drawing/2014/main" id="{FF973B9E-D829-4BC4-E398-968EBE43155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0583" y="6153243"/>
            <a:ext cx="1064518" cy="35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5659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nyito_slide_3_soros_szoveg_b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>
            <a:extLst>
              <a:ext uri="{FF2B5EF4-FFF2-40B4-BE49-F238E27FC236}">
                <a16:creationId xmlns:a16="http://schemas.microsoft.com/office/drawing/2014/main" id="{94548DF8-C752-814F-9A39-50F23EB936E8}"/>
              </a:ext>
            </a:extLst>
          </p:cNvPr>
          <p:cNvSpPr/>
          <p:nvPr userDrawn="1"/>
        </p:nvSpPr>
        <p:spPr>
          <a:xfrm>
            <a:off x="6389479" y="6275081"/>
            <a:ext cx="5382810" cy="2146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" name="Szalagív 3">
            <a:extLst>
              <a:ext uri="{FF2B5EF4-FFF2-40B4-BE49-F238E27FC236}">
                <a16:creationId xmlns:a16="http://schemas.microsoft.com/office/drawing/2014/main" id="{112EEBF6-4DD0-0E88-392F-C46E528F752C}"/>
              </a:ext>
            </a:extLst>
          </p:cNvPr>
          <p:cNvSpPr/>
          <p:nvPr userDrawn="1"/>
        </p:nvSpPr>
        <p:spPr>
          <a:xfrm>
            <a:off x="6398658" y="308272"/>
            <a:ext cx="5382819" cy="5422989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2" name="Dia számának helye 5">
            <a:extLst>
              <a:ext uri="{FF2B5EF4-FFF2-40B4-BE49-F238E27FC236}">
                <a16:creationId xmlns:a16="http://schemas.microsoft.com/office/drawing/2014/main" id="{E793F59B-03B7-3751-4CFD-DEECA5AD65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pic>
        <p:nvPicPr>
          <p:cNvPr id="7" name="Ábra 6">
            <a:extLst>
              <a:ext uri="{FF2B5EF4-FFF2-40B4-BE49-F238E27FC236}">
                <a16:creationId xmlns:a16="http://schemas.microsoft.com/office/drawing/2014/main" id="{D7F42CAF-6E6D-1406-91FE-A97611874B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9234" y="5528457"/>
            <a:ext cx="856443" cy="289873"/>
          </a:xfrm>
          <a:prstGeom prst="rect">
            <a:avLst/>
          </a:prstGeom>
        </p:spPr>
      </p:pic>
      <p:pic>
        <p:nvPicPr>
          <p:cNvPr id="9" name="Ábra 8">
            <a:extLst>
              <a:ext uri="{FF2B5EF4-FFF2-40B4-BE49-F238E27FC236}">
                <a16:creationId xmlns:a16="http://schemas.microsoft.com/office/drawing/2014/main" id="{0BD6B48F-75F7-77AC-04D3-A000629ECAE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02013" y="6179095"/>
            <a:ext cx="1033607" cy="296461"/>
          </a:xfrm>
          <a:prstGeom prst="rect">
            <a:avLst/>
          </a:prstGeom>
        </p:spPr>
      </p:pic>
      <p:pic>
        <p:nvPicPr>
          <p:cNvPr id="11" name="Ábra 10">
            <a:extLst>
              <a:ext uri="{FF2B5EF4-FFF2-40B4-BE49-F238E27FC236}">
                <a16:creationId xmlns:a16="http://schemas.microsoft.com/office/drawing/2014/main" id="{47E93D0B-B1C3-0407-23A6-A30250E85538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054993" y="6193239"/>
            <a:ext cx="856443" cy="296461"/>
          </a:xfrm>
          <a:prstGeom prst="rect">
            <a:avLst/>
          </a:prstGeom>
        </p:spPr>
      </p:pic>
      <p:pic>
        <p:nvPicPr>
          <p:cNvPr id="17" name="Ábra 16">
            <a:extLst>
              <a:ext uri="{FF2B5EF4-FFF2-40B4-BE49-F238E27FC236}">
                <a16:creationId xmlns:a16="http://schemas.microsoft.com/office/drawing/2014/main" id="{A7805B4D-9B4C-FB1E-094F-7A07E7309D1D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071751" y="5573422"/>
            <a:ext cx="839685" cy="244908"/>
          </a:xfrm>
          <a:prstGeom prst="rect">
            <a:avLst/>
          </a:prstGeom>
        </p:spPr>
      </p:pic>
      <p:pic>
        <p:nvPicPr>
          <p:cNvPr id="19" name="Ábra 18">
            <a:extLst>
              <a:ext uri="{FF2B5EF4-FFF2-40B4-BE49-F238E27FC236}">
                <a16:creationId xmlns:a16="http://schemas.microsoft.com/office/drawing/2014/main" id="{3B99214E-C4FF-D7C0-C7C2-19B586CB5138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566300" y="6249024"/>
            <a:ext cx="943943" cy="289872"/>
          </a:xfrm>
          <a:prstGeom prst="rect">
            <a:avLst/>
          </a:prstGeom>
        </p:spPr>
      </p:pic>
      <p:sp>
        <p:nvSpPr>
          <p:cNvPr id="6" name="Cím helye 1">
            <a:extLst>
              <a:ext uri="{FF2B5EF4-FFF2-40B4-BE49-F238E27FC236}">
                <a16:creationId xmlns:a16="http://schemas.microsoft.com/office/drawing/2014/main" id="{63E9D19E-BF6A-FF85-455B-D24FC44DDC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65880" y="3390006"/>
            <a:ext cx="5389273" cy="165755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hu-HU" dirty="0" err="1"/>
              <a:t>Sample</a:t>
            </a:r>
            <a:r>
              <a:rPr lang="hu-HU" dirty="0"/>
              <a:t> </a:t>
            </a:r>
            <a:r>
              <a:rPr lang="hu-HU" dirty="0" err="1"/>
              <a:t>title</a:t>
            </a:r>
            <a:endParaRPr lang="hu-HU" dirty="0"/>
          </a:p>
        </p:txBody>
      </p:sp>
      <p:sp>
        <p:nvSpPr>
          <p:cNvPr id="8" name="Szöveg helye 9">
            <a:extLst>
              <a:ext uri="{FF2B5EF4-FFF2-40B4-BE49-F238E27FC236}">
                <a16:creationId xmlns:a16="http://schemas.microsoft.com/office/drawing/2014/main" id="{19C0F7B4-CDAD-0983-154E-A60F76D126A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365879" y="5150946"/>
            <a:ext cx="5389273" cy="65557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</p:txBody>
      </p:sp>
      <p:pic>
        <p:nvPicPr>
          <p:cNvPr id="10" name="Kép 9">
            <a:extLst>
              <a:ext uri="{FF2B5EF4-FFF2-40B4-BE49-F238E27FC236}">
                <a16:creationId xmlns:a16="http://schemas.microsoft.com/office/drawing/2014/main" id="{C2AF71AE-EA83-D81E-F8FB-BA2385932973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brigh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3960" y="604583"/>
            <a:ext cx="1664390" cy="557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4066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908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pos="234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Üres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5">
            <a:extLst>
              <a:ext uri="{FF2B5EF4-FFF2-40B4-BE49-F238E27FC236}">
                <a16:creationId xmlns:a16="http://schemas.microsoft.com/office/drawing/2014/main" id="{CD562347-7CBF-20DD-CD3A-AC20F4B80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4" name="Szalagív 3">
            <a:extLst>
              <a:ext uri="{FF2B5EF4-FFF2-40B4-BE49-F238E27FC236}">
                <a16:creationId xmlns:a16="http://schemas.microsoft.com/office/drawing/2014/main" id="{0D5B127E-8F35-D62C-DDD9-82CAC0A8D510}"/>
              </a:ext>
            </a:extLst>
          </p:cNvPr>
          <p:cNvSpPr/>
          <p:nvPr userDrawn="1"/>
        </p:nvSpPr>
        <p:spPr>
          <a:xfrm>
            <a:off x="2974611" y="6138635"/>
            <a:ext cx="714036" cy="719365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5" name="Szöveg helye 8">
            <a:extLst>
              <a:ext uri="{FF2B5EF4-FFF2-40B4-BE49-F238E27FC236}">
                <a16:creationId xmlns:a16="http://schemas.microsoft.com/office/drawing/2014/main" id="{52BC1E66-D486-3C6D-5853-49CABC6787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22276" y="617463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Name</a:t>
            </a:r>
            <a:endParaRPr lang="hu-HU" dirty="0"/>
          </a:p>
        </p:txBody>
      </p:sp>
      <p:sp>
        <p:nvSpPr>
          <p:cNvPr id="6" name="Szöveg helye 8">
            <a:extLst>
              <a:ext uri="{FF2B5EF4-FFF2-40B4-BE49-F238E27FC236}">
                <a16:creationId xmlns:a16="http://schemas.microsoft.com/office/drawing/2014/main" id="{1EDDEB92-76DD-4259-135E-B1E2D39F16E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22275" y="638238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Title</a:t>
            </a:r>
            <a:r>
              <a:rPr lang="hu-HU" dirty="0"/>
              <a:t> of </a:t>
            </a:r>
            <a:r>
              <a:rPr lang="hu-HU" dirty="0" err="1"/>
              <a:t>presentation</a:t>
            </a:r>
            <a:endParaRPr lang="hu-HU" dirty="0"/>
          </a:p>
        </p:txBody>
      </p:sp>
      <p:sp>
        <p:nvSpPr>
          <p:cNvPr id="8" name="Szöveg helye 8">
            <a:extLst>
              <a:ext uri="{FF2B5EF4-FFF2-40B4-BE49-F238E27FC236}">
                <a16:creationId xmlns:a16="http://schemas.microsoft.com/office/drawing/2014/main" id="{3F7D3567-0665-DDD0-1697-98B756524B0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79916" y="421283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6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Department</a:t>
            </a:r>
            <a:r>
              <a:rPr lang="hu-HU" dirty="0"/>
              <a:t>/Institute</a:t>
            </a:r>
          </a:p>
        </p:txBody>
      </p:sp>
      <p:sp>
        <p:nvSpPr>
          <p:cNvPr id="9" name="Lekerekített téglalap 8">
            <a:extLst>
              <a:ext uri="{FF2B5EF4-FFF2-40B4-BE49-F238E27FC236}">
                <a16:creationId xmlns:a16="http://schemas.microsoft.com/office/drawing/2014/main" id="{873EE7EF-22BF-5F98-864E-0E0AA38537A0}"/>
              </a:ext>
            </a:extLst>
          </p:cNvPr>
          <p:cNvSpPr/>
          <p:nvPr userDrawn="1"/>
        </p:nvSpPr>
        <p:spPr>
          <a:xfrm>
            <a:off x="3672048" y="829132"/>
            <a:ext cx="2602349" cy="4746811"/>
          </a:xfrm>
          <a:prstGeom prst="roundRect">
            <a:avLst>
              <a:gd name="adj" fmla="val 2710"/>
            </a:avLst>
          </a:prstGeom>
          <a:solidFill>
            <a:srgbClr val="F2D4CD"/>
          </a:solidFill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Lekerekített téglalap 9">
            <a:extLst>
              <a:ext uri="{FF2B5EF4-FFF2-40B4-BE49-F238E27FC236}">
                <a16:creationId xmlns:a16="http://schemas.microsoft.com/office/drawing/2014/main" id="{1800C2E2-6D1D-D7D5-AC9E-D2398AF6D5DB}"/>
              </a:ext>
            </a:extLst>
          </p:cNvPr>
          <p:cNvSpPr/>
          <p:nvPr userDrawn="1"/>
        </p:nvSpPr>
        <p:spPr>
          <a:xfrm>
            <a:off x="6435730" y="829132"/>
            <a:ext cx="2602349" cy="4746811"/>
          </a:xfrm>
          <a:prstGeom prst="roundRect">
            <a:avLst>
              <a:gd name="adj" fmla="val 2710"/>
            </a:avLst>
          </a:prstGeom>
          <a:solidFill>
            <a:srgbClr val="F2D4CD"/>
          </a:solidFill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Lekerekített téglalap 10">
            <a:extLst>
              <a:ext uri="{FF2B5EF4-FFF2-40B4-BE49-F238E27FC236}">
                <a16:creationId xmlns:a16="http://schemas.microsoft.com/office/drawing/2014/main" id="{4839E0F4-C5C1-5C9C-A64D-00EAB15E0FE7}"/>
              </a:ext>
            </a:extLst>
          </p:cNvPr>
          <p:cNvSpPr/>
          <p:nvPr userDrawn="1"/>
        </p:nvSpPr>
        <p:spPr>
          <a:xfrm>
            <a:off x="9169940" y="829132"/>
            <a:ext cx="2602349" cy="4746811"/>
          </a:xfrm>
          <a:prstGeom prst="roundRect">
            <a:avLst>
              <a:gd name="adj" fmla="val 2710"/>
            </a:avLst>
          </a:prstGeom>
          <a:solidFill>
            <a:schemeClr val="accent2"/>
          </a:solidFill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Szöveg helye 18">
            <a:extLst>
              <a:ext uri="{FF2B5EF4-FFF2-40B4-BE49-F238E27FC236}">
                <a16:creationId xmlns:a16="http://schemas.microsoft.com/office/drawing/2014/main" id="{39A3BB70-D9A5-F107-C433-92830052561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910660" y="1919541"/>
            <a:ext cx="2035445" cy="72173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1">
                <a:solidFill>
                  <a:schemeClr val="tx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</p:txBody>
      </p:sp>
      <p:sp>
        <p:nvSpPr>
          <p:cNvPr id="13" name="Szöveg helye 18">
            <a:extLst>
              <a:ext uri="{FF2B5EF4-FFF2-40B4-BE49-F238E27FC236}">
                <a16:creationId xmlns:a16="http://schemas.microsoft.com/office/drawing/2014/main" id="{B1CE5DF8-1096-57F1-3DBC-54B981744F3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910659" y="2779062"/>
            <a:ext cx="2035446" cy="2516320"/>
          </a:xfrm>
          <a:prstGeom prst="rect">
            <a:avLst/>
          </a:prstGeom>
        </p:spPr>
        <p:txBody>
          <a:bodyPr/>
          <a:lstStyle>
            <a:lvl1pPr marL="285750" indent="-285750" algn="l">
              <a:buFont typeface="Arial" panose="020B0604020202020204" pitchFamily="34" charset="0"/>
              <a:buChar char="•"/>
              <a:defRPr sz="1600" b="0">
                <a:solidFill>
                  <a:schemeClr val="tx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</a:t>
            </a:r>
            <a:r>
              <a:rPr lang="hu-HU" dirty="0" err="1"/>
              <a:t>bullet</a:t>
            </a:r>
            <a:r>
              <a:rPr lang="hu-HU" dirty="0"/>
              <a:t> </a:t>
            </a:r>
            <a:r>
              <a:rPr lang="hu-HU" dirty="0" err="1"/>
              <a:t>points</a:t>
            </a:r>
            <a:endParaRPr lang="hu-HU" dirty="0"/>
          </a:p>
          <a:p>
            <a:pPr lvl="0"/>
            <a:endParaRPr lang="hu-HU" dirty="0"/>
          </a:p>
          <a:p>
            <a:pPr lvl="0"/>
            <a:endParaRPr lang="hu-HU" dirty="0"/>
          </a:p>
        </p:txBody>
      </p:sp>
      <p:sp>
        <p:nvSpPr>
          <p:cNvPr id="14" name="Szöveg helye 18">
            <a:extLst>
              <a:ext uri="{FF2B5EF4-FFF2-40B4-BE49-F238E27FC236}">
                <a16:creationId xmlns:a16="http://schemas.microsoft.com/office/drawing/2014/main" id="{DFA6E15A-2AC1-629F-B62B-B9B79B434FE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723135" y="1919541"/>
            <a:ext cx="2090327" cy="72173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1">
                <a:solidFill>
                  <a:schemeClr val="tx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</p:txBody>
      </p:sp>
      <p:sp>
        <p:nvSpPr>
          <p:cNvPr id="15" name="Szöveg helye 18">
            <a:extLst>
              <a:ext uri="{FF2B5EF4-FFF2-40B4-BE49-F238E27FC236}">
                <a16:creationId xmlns:a16="http://schemas.microsoft.com/office/drawing/2014/main" id="{F4E638FA-2EBA-9C82-5BB8-4656014018A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723134" y="2779062"/>
            <a:ext cx="2035446" cy="2516320"/>
          </a:xfrm>
          <a:prstGeom prst="rect">
            <a:avLst/>
          </a:prstGeom>
        </p:spPr>
        <p:txBody>
          <a:bodyPr/>
          <a:lstStyle>
            <a:lvl1pPr marL="285750" indent="-285750" algn="l">
              <a:buFont typeface="Arial" panose="020B0604020202020204" pitchFamily="34" charset="0"/>
              <a:buChar char="•"/>
              <a:defRPr sz="1600" b="0">
                <a:solidFill>
                  <a:schemeClr val="tx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</a:t>
            </a:r>
            <a:r>
              <a:rPr lang="hu-HU" dirty="0" err="1"/>
              <a:t>bullet</a:t>
            </a:r>
            <a:r>
              <a:rPr lang="hu-HU" dirty="0"/>
              <a:t> </a:t>
            </a:r>
            <a:r>
              <a:rPr lang="hu-HU" dirty="0" err="1"/>
              <a:t>points</a:t>
            </a:r>
            <a:endParaRPr lang="hu-HU" dirty="0"/>
          </a:p>
          <a:p>
            <a:pPr lvl="0"/>
            <a:endParaRPr lang="hu-HU" dirty="0"/>
          </a:p>
          <a:p>
            <a:pPr lvl="0"/>
            <a:endParaRPr lang="hu-HU" dirty="0"/>
          </a:p>
        </p:txBody>
      </p:sp>
      <p:sp>
        <p:nvSpPr>
          <p:cNvPr id="16" name="Szöveg helye 18">
            <a:extLst>
              <a:ext uri="{FF2B5EF4-FFF2-40B4-BE49-F238E27FC236}">
                <a16:creationId xmlns:a16="http://schemas.microsoft.com/office/drawing/2014/main" id="{CB53E120-F179-FF08-4AE4-501976835FE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443563" y="1919541"/>
            <a:ext cx="2035445" cy="72173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1">
                <a:solidFill>
                  <a:schemeClr val="bg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</p:txBody>
      </p:sp>
      <p:sp>
        <p:nvSpPr>
          <p:cNvPr id="17" name="Szöveg helye 18">
            <a:extLst>
              <a:ext uri="{FF2B5EF4-FFF2-40B4-BE49-F238E27FC236}">
                <a16:creationId xmlns:a16="http://schemas.microsoft.com/office/drawing/2014/main" id="{0F18184E-A4E5-93A5-3FF3-AFA49AF6FCF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43562" y="2779062"/>
            <a:ext cx="2035446" cy="2516320"/>
          </a:xfrm>
          <a:prstGeom prst="rect">
            <a:avLst/>
          </a:prstGeom>
        </p:spPr>
        <p:txBody>
          <a:bodyPr/>
          <a:lstStyle>
            <a:lvl1pPr marL="285750" indent="-285750" algn="l">
              <a:buFont typeface="Arial" panose="020B0604020202020204" pitchFamily="34" charset="0"/>
              <a:buChar char="•"/>
              <a:defRPr sz="1600" b="0">
                <a:solidFill>
                  <a:schemeClr val="bg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</a:t>
            </a:r>
            <a:r>
              <a:rPr lang="hu-HU" dirty="0" err="1"/>
              <a:t>bullet</a:t>
            </a:r>
            <a:r>
              <a:rPr lang="hu-HU" dirty="0"/>
              <a:t> </a:t>
            </a:r>
            <a:r>
              <a:rPr lang="hu-HU" dirty="0" err="1"/>
              <a:t>points</a:t>
            </a:r>
            <a:endParaRPr lang="hu-HU" dirty="0"/>
          </a:p>
          <a:p>
            <a:pPr lvl="0"/>
            <a:endParaRPr lang="hu-HU" dirty="0"/>
          </a:p>
          <a:p>
            <a:pPr lvl="0"/>
            <a:endParaRPr lang="hu-HU" dirty="0"/>
          </a:p>
        </p:txBody>
      </p:sp>
      <p:sp>
        <p:nvSpPr>
          <p:cNvPr id="18" name="Szöveg helye 8">
            <a:extLst>
              <a:ext uri="{FF2B5EF4-FFF2-40B4-BE49-F238E27FC236}">
                <a16:creationId xmlns:a16="http://schemas.microsoft.com/office/drawing/2014/main" id="{55365EF9-1B60-6440-4C43-E72DDEC2F18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0863" y="686362"/>
            <a:ext cx="3082893" cy="181213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000"/>
              </a:lnSpc>
              <a:buNone/>
              <a:defRPr sz="32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endParaRPr lang="hu-HU" dirty="0"/>
          </a:p>
        </p:txBody>
      </p:sp>
      <p:pic>
        <p:nvPicPr>
          <p:cNvPr id="3" name="Kép 2">
            <a:extLst>
              <a:ext uri="{FF2B5EF4-FFF2-40B4-BE49-F238E27FC236}">
                <a16:creationId xmlns:a16="http://schemas.microsoft.com/office/drawing/2014/main" id="{036B1AED-DE0B-9325-951C-87D85139C99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0583" y="6153243"/>
            <a:ext cx="1064518" cy="35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0612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Üres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5">
            <a:extLst>
              <a:ext uri="{FF2B5EF4-FFF2-40B4-BE49-F238E27FC236}">
                <a16:creationId xmlns:a16="http://schemas.microsoft.com/office/drawing/2014/main" id="{CD562347-7CBF-20DD-CD3A-AC20F4B80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4" name="Szalagív 3">
            <a:extLst>
              <a:ext uri="{FF2B5EF4-FFF2-40B4-BE49-F238E27FC236}">
                <a16:creationId xmlns:a16="http://schemas.microsoft.com/office/drawing/2014/main" id="{0D5B127E-8F35-D62C-DDD9-82CAC0A8D510}"/>
              </a:ext>
            </a:extLst>
          </p:cNvPr>
          <p:cNvSpPr/>
          <p:nvPr userDrawn="1"/>
        </p:nvSpPr>
        <p:spPr>
          <a:xfrm>
            <a:off x="2974611" y="6138635"/>
            <a:ext cx="714036" cy="719365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5" name="Szöveg helye 8">
            <a:extLst>
              <a:ext uri="{FF2B5EF4-FFF2-40B4-BE49-F238E27FC236}">
                <a16:creationId xmlns:a16="http://schemas.microsoft.com/office/drawing/2014/main" id="{52BC1E66-D486-3C6D-5853-49CABC6787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22276" y="617463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Name</a:t>
            </a:r>
            <a:endParaRPr lang="hu-HU" dirty="0"/>
          </a:p>
        </p:txBody>
      </p:sp>
      <p:sp>
        <p:nvSpPr>
          <p:cNvPr id="6" name="Szöveg helye 8">
            <a:extLst>
              <a:ext uri="{FF2B5EF4-FFF2-40B4-BE49-F238E27FC236}">
                <a16:creationId xmlns:a16="http://schemas.microsoft.com/office/drawing/2014/main" id="{1EDDEB92-76DD-4259-135E-B1E2D39F16E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22275" y="638238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Title</a:t>
            </a:r>
            <a:r>
              <a:rPr lang="hu-HU" dirty="0"/>
              <a:t> of </a:t>
            </a:r>
            <a:r>
              <a:rPr lang="hu-HU" dirty="0" err="1"/>
              <a:t>presentation</a:t>
            </a:r>
            <a:endParaRPr lang="hu-HU" dirty="0"/>
          </a:p>
        </p:txBody>
      </p:sp>
      <p:sp>
        <p:nvSpPr>
          <p:cNvPr id="8" name="Szöveg helye 8">
            <a:extLst>
              <a:ext uri="{FF2B5EF4-FFF2-40B4-BE49-F238E27FC236}">
                <a16:creationId xmlns:a16="http://schemas.microsoft.com/office/drawing/2014/main" id="{3F7D3567-0665-DDD0-1697-98B756524B0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79916" y="421283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6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Department</a:t>
            </a:r>
            <a:r>
              <a:rPr lang="hu-HU" dirty="0"/>
              <a:t>/Institute</a:t>
            </a:r>
          </a:p>
        </p:txBody>
      </p:sp>
      <p:sp>
        <p:nvSpPr>
          <p:cNvPr id="9" name="Lekerekített téglalap 8">
            <a:extLst>
              <a:ext uri="{FF2B5EF4-FFF2-40B4-BE49-F238E27FC236}">
                <a16:creationId xmlns:a16="http://schemas.microsoft.com/office/drawing/2014/main" id="{873EE7EF-22BF-5F98-864E-0E0AA38537A0}"/>
              </a:ext>
            </a:extLst>
          </p:cNvPr>
          <p:cNvSpPr/>
          <p:nvPr userDrawn="1"/>
        </p:nvSpPr>
        <p:spPr>
          <a:xfrm>
            <a:off x="3672048" y="829132"/>
            <a:ext cx="2602349" cy="4746811"/>
          </a:xfrm>
          <a:prstGeom prst="roundRect">
            <a:avLst>
              <a:gd name="adj" fmla="val 2710"/>
            </a:avLst>
          </a:prstGeom>
          <a:solidFill>
            <a:schemeClr val="accent2"/>
          </a:solidFill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Lekerekített téglalap 9">
            <a:extLst>
              <a:ext uri="{FF2B5EF4-FFF2-40B4-BE49-F238E27FC236}">
                <a16:creationId xmlns:a16="http://schemas.microsoft.com/office/drawing/2014/main" id="{1800C2E2-6D1D-D7D5-AC9E-D2398AF6D5DB}"/>
              </a:ext>
            </a:extLst>
          </p:cNvPr>
          <p:cNvSpPr/>
          <p:nvPr userDrawn="1"/>
        </p:nvSpPr>
        <p:spPr>
          <a:xfrm>
            <a:off x="6435730" y="829132"/>
            <a:ext cx="2602349" cy="4746811"/>
          </a:xfrm>
          <a:prstGeom prst="roundRect">
            <a:avLst>
              <a:gd name="adj" fmla="val 2710"/>
            </a:avLst>
          </a:prstGeom>
          <a:noFill/>
          <a:ln w="1016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Lekerekített téglalap 10">
            <a:extLst>
              <a:ext uri="{FF2B5EF4-FFF2-40B4-BE49-F238E27FC236}">
                <a16:creationId xmlns:a16="http://schemas.microsoft.com/office/drawing/2014/main" id="{4839E0F4-C5C1-5C9C-A64D-00EAB15E0FE7}"/>
              </a:ext>
            </a:extLst>
          </p:cNvPr>
          <p:cNvSpPr/>
          <p:nvPr userDrawn="1"/>
        </p:nvSpPr>
        <p:spPr>
          <a:xfrm>
            <a:off x="9169940" y="829132"/>
            <a:ext cx="2602349" cy="4746811"/>
          </a:xfrm>
          <a:prstGeom prst="roundRect">
            <a:avLst>
              <a:gd name="adj" fmla="val 2710"/>
            </a:avLst>
          </a:prstGeom>
          <a:noFill/>
          <a:ln w="1016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1" name="Szöveg helye 18">
            <a:extLst>
              <a:ext uri="{FF2B5EF4-FFF2-40B4-BE49-F238E27FC236}">
                <a16:creationId xmlns:a16="http://schemas.microsoft.com/office/drawing/2014/main" id="{9699D63E-CDA5-E888-E118-D80BC3F06D4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910660" y="1919541"/>
            <a:ext cx="2035445" cy="72173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1">
                <a:solidFill>
                  <a:schemeClr val="bg2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</p:txBody>
      </p:sp>
      <p:sp>
        <p:nvSpPr>
          <p:cNvPr id="22" name="Szöveg helye 18">
            <a:extLst>
              <a:ext uri="{FF2B5EF4-FFF2-40B4-BE49-F238E27FC236}">
                <a16:creationId xmlns:a16="http://schemas.microsoft.com/office/drawing/2014/main" id="{59985DEF-0DB9-3717-189C-0AD515DE064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910659" y="2779062"/>
            <a:ext cx="2035446" cy="2516320"/>
          </a:xfrm>
          <a:prstGeom prst="rect">
            <a:avLst/>
          </a:prstGeom>
        </p:spPr>
        <p:txBody>
          <a:bodyPr/>
          <a:lstStyle>
            <a:lvl1pPr marL="285750" indent="-285750" algn="l">
              <a:buFont typeface="Arial" panose="020B0604020202020204" pitchFamily="34" charset="0"/>
              <a:buChar char="•"/>
              <a:defRPr sz="1600" b="0">
                <a:solidFill>
                  <a:schemeClr val="bg2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</a:t>
            </a:r>
            <a:r>
              <a:rPr lang="hu-HU" dirty="0" err="1"/>
              <a:t>bullet</a:t>
            </a:r>
            <a:r>
              <a:rPr lang="hu-HU" dirty="0"/>
              <a:t> </a:t>
            </a:r>
            <a:r>
              <a:rPr lang="hu-HU" dirty="0" err="1"/>
              <a:t>points</a:t>
            </a:r>
            <a:endParaRPr lang="hu-HU" dirty="0"/>
          </a:p>
          <a:p>
            <a:pPr lvl="0"/>
            <a:endParaRPr lang="hu-HU" dirty="0"/>
          </a:p>
          <a:p>
            <a:pPr lvl="0"/>
            <a:endParaRPr lang="hu-HU" dirty="0"/>
          </a:p>
        </p:txBody>
      </p:sp>
      <p:sp>
        <p:nvSpPr>
          <p:cNvPr id="27" name="Szöveg helye 18">
            <a:extLst>
              <a:ext uri="{FF2B5EF4-FFF2-40B4-BE49-F238E27FC236}">
                <a16:creationId xmlns:a16="http://schemas.microsoft.com/office/drawing/2014/main" id="{DF7CD106-693B-A78E-AACF-0982A138008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723135" y="1919541"/>
            <a:ext cx="2090327" cy="72173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1">
                <a:solidFill>
                  <a:schemeClr val="tx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</p:txBody>
      </p:sp>
      <p:sp>
        <p:nvSpPr>
          <p:cNvPr id="28" name="Szöveg helye 18">
            <a:extLst>
              <a:ext uri="{FF2B5EF4-FFF2-40B4-BE49-F238E27FC236}">
                <a16:creationId xmlns:a16="http://schemas.microsoft.com/office/drawing/2014/main" id="{BDBB11AE-DA87-1B62-5B58-3F4F2422D31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723134" y="2779062"/>
            <a:ext cx="2035446" cy="2516320"/>
          </a:xfrm>
          <a:prstGeom prst="rect">
            <a:avLst/>
          </a:prstGeom>
        </p:spPr>
        <p:txBody>
          <a:bodyPr/>
          <a:lstStyle>
            <a:lvl1pPr marL="285750" indent="-285750" algn="l">
              <a:buFont typeface="Arial" panose="020B0604020202020204" pitchFamily="34" charset="0"/>
              <a:buChar char="•"/>
              <a:defRPr sz="1600" b="0">
                <a:solidFill>
                  <a:schemeClr val="tx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</a:t>
            </a:r>
            <a:r>
              <a:rPr lang="hu-HU" dirty="0" err="1"/>
              <a:t>bullet</a:t>
            </a:r>
            <a:r>
              <a:rPr lang="hu-HU" dirty="0"/>
              <a:t> </a:t>
            </a:r>
            <a:r>
              <a:rPr lang="hu-HU" dirty="0" err="1"/>
              <a:t>points</a:t>
            </a:r>
            <a:endParaRPr lang="hu-HU" dirty="0"/>
          </a:p>
          <a:p>
            <a:pPr lvl="0"/>
            <a:endParaRPr lang="hu-HU" dirty="0"/>
          </a:p>
          <a:p>
            <a:pPr lvl="0"/>
            <a:endParaRPr lang="hu-HU" dirty="0"/>
          </a:p>
        </p:txBody>
      </p:sp>
      <p:sp>
        <p:nvSpPr>
          <p:cNvPr id="29" name="Szöveg helye 18">
            <a:extLst>
              <a:ext uri="{FF2B5EF4-FFF2-40B4-BE49-F238E27FC236}">
                <a16:creationId xmlns:a16="http://schemas.microsoft.com/office/drawing/2014/main" id="{A3C314E0-04DD-8D31-0D1A-64C544EABF5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443563" y="1919541"/>
            <a:ext cx="2035445" cy="72173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1">
                <a:solidFill>
                  <a:schemeClr val="tx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</p:txBody>
      </p:sp>
      <p:sp>
        <p:nvSpPr>
          <p:cNvPr id="30" name="Szöveg helye 18">
            <a:extLst>
              <a:ext uri="{FF2B5EF4-FFF2-40B4-BE49-F238E27FC236}">
                <a16:creationId xmlns:a16="http://schemas.microsoft.com/office/drawing/2014/main" id="{32AA2D95-23E0-FCF0-2F82-3F4F654B9AC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43562" y="2779062"/>
            <a:ext cx="2035446" cy="2516320"/>
          </a:xfrm>
          <a:prstGeom prst="rect">
            <a:avLst/>
          </a:prstGeom>
        </p:spPr>
        <p:txBody>
          <a:bodyPr/>
          <a:lstStyle>
            <a:lvl1pPr marL="285750" indent="-285750" algn="l">
              <a:buFont typeface="Arial" panose="020B0604020202020204" pitchFamily="34" charset="0"/>
              <a:buChar char="•"/>
              <a:defRPr sz="1600" b="0">
                <a:solidFill>
                  <a:schemeClr val="tx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</a:t>
            </a:r>
            <a:r>
              <a:rPr lang="hu-HU" dirty="0" err="1"/>
              <a:t>bullet</a:t>
            </a:r>
            <a:r>
              <a:rPr lang="hu-HU" dirty="0"/>
              <a:t> </a:t>
            </a:r>
            <a:r>
              <a:rPr lang="hu-HU" dirty="0" err="1"/>
              <a:t>points</a:t>
            </a:r>
            <a:endParaRPr lang="hu-HU" dirty="0"/>
          </a:p>
          <a:p>
            <a:pPr lvl="0"/>
            <a:endParaRPr lang="hu-HU" dirty="0"/>
          </a:p>
          <a:p>
            <a:pPr lvl="0"/>
            <a:endParaRPr lang="hu-HU" dirty="0"/>
          </a:p>
        </p:txBody>
      </p:sp>
      <p:sp>
        <p:nvSpPr>
          <p:cNvPr id="12" name="Szöveg helye 8">
            <a:extLst>
              <a:ext uri="{FF2B5EF4-FFF2-40B4-BE49-F238E27FC236}">
                <a16:creationId xmlns:a16="http://schemas.microsoft.com/office/drawing/2014/main" id="{1BE7C9A9-A361-9BC1-13B3-0F7378BABEB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0863" y="686362"/>
            <a:ext cx="3082893" cy="181213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000"/>
              </a:lnSpc>
              <a:buNone/>
              <a:defRPr sz="32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endParaRPr lang="hu-HU" dirty="0"/>
          </a:p>
        </p:txBody>
      </p:sp>
      <p:pic>
        <p:nvPicPr>
          <p:cNvPr id="3" name="Kép 2">
            <a:extLst>
              <a:ext uri="{FF2B5EF4-FFF2-40B4-BE49-F238E27FC236}">
                <a16:creationId xmlns:a16="http://schemas.microsoft.com/office/drawing/2014/main" id="{1FE880B5-7EEA-F2CA-04ED-233BCB7F66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0583" y="6153243"/>
            <a:ext cx="1064518" cy="35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0802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527" userDrawn="1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Üres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5">
            <a:extLst>
              <a:ext uri="{FF2B5EF4-FFF2-40B4-BE49-F238E27FC236}">
                <a16:creationId xmlns:a16="http://schemas.microsoft.com/office/drawing/2014/main" id="{CD562347-7CBF-20DD-CD3A-AC20F4B80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4" name="Szalagív 3">
            <a:extLst>
              <a:ext uri="{FF2B5EF4-FFF2-40B4-BE49-F238E27FC236}">
                <a16:creationId xmlns:a16="http://schemas.microsoft.com/office/drawing/2014/main" id="{0D5B127E-8F35-D62C-DDD9-82CAC0A8D510}"/>
              </a:ext>
            </a:extLst>
          </p:cNvPr>
          <p:cNvSpPr/>
          <p:nvPr userDrawn="1"/>
        </p:nvSpPr>
        <p:spPr>
          <a:xfrm>
            <a:off x="2974611" y="6138635"/>
            <a:ext cx="714036" cy="719365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5" name="Szöveg helye 8">
            <a:extLst>
              <a:ext uri="{FF2B5EF4-FFF2-40B4-BE49-F238E27FC236}">
                <a16:creationId xmlns:a16="http://schemas.microsoft.com/office/drawing/2014/main" id="{52BC1E66-D486-3C6D-5853-49CABC6787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22276" y="617463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Name</a:t>
            </a:r>
            <a:endParaRPr lang="hu-HU" dirty="0"/>
          </a:p>
        </p:txBody>
      </p:sp>
      <p:sp>
        <p:nvSpPr>
          <p:cNvPr id="6" name="Szöveg helye 8">
            <a:extLst>
              <a:ext uri="{FF2B5EF4-FFF2-40B4-BE49-F238E27FC236}">
                <a16:creationId xmlns:a16="http://schemas.microsoft.com/office/drawing/2014/main" id="{1EDDEB92-76DD-4259-135E-B1E2D39F16E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22275" y="638238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Title</a:t>
            </a:r>
            <a:r>
              <a:rPr lang="hu-HU" dirty="0"/>
              <a:t> of </a:t>
            </a:r>
            <a:r>
              <a:rPr lang="hu-HU" dirty="0" err="1"/>
              <a:t>presentation</a:t>
            </a:r>
            <a:endParaRPr lang="hu-HU" dirty="0"/>
          </a:p>
        </p:txBody>
      </p:sp>
      <p:sp>
        <p:nvSpPr>
          <p:cNvPr id="9" name="Lekerekített téglalap 8">
            <a:extLst>
              <a:ext uri="{FF2B5EF4-FFF2-40B4-BE49-F238E27FC236}">
                <a16:creationId xmlns:a16="http://schemas.microsoft.com/office/drawing/2014/main" id="{873EE7EF-22BF-5F98-864E-0E0AA38537A0}"/>
              </a:ext>
            </a:extLst>
          </p:cNvPr>
          <p:cNvSpPr/>
          <p:nvPr userDrawn="1"/>
        </p:nvSpPr>
        <p:spPr>
          <a:xfrm>
            <a:off x="3672048" y="829132"/>
            <a:ext cx="2602349" cy="4746811"/>
          </a:xfrm>
          <a:prstGeom prst="roundRect">
            <a:avLst>
              <a:gd name="adj" fmla="val 2710"/>
            </a:avLst>
          </a:prstGeom>
          <a:noFill/>
          <a:ln w="1016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Lekerekített téglalap 9">
            <a:extLst>
              <a:ext uri="{FF2B5EF4-FFF2-40B4-BE49-F238E27FC236}">
                <a16:creationId xmlns:a16="http://schemas.microsoft.com/office/drawing/2014/main" id="{1800C2E2-6D1D-D7D5-AC9E-D2398AF6D5DB}"/>
              </a:ext>
            </a:extLst>
          </p:cNvPr>
          <p:cNvSpPr/>
          <p:nvPr userDrawn="1"/>
        </p:nvSpPr>
        <p:spPr>
          <a:xfrm>
            <a:off x="6435730" y="829132"/>
            <a:ext cx="2602349" cy="4746811"/>
          </a:xfrm>
          <a:prstGeom prst="roundRect">
            <a:avLst>
              <a:gd name="adj" fmla="val 2710"/>
            </a:avLst>
          </a:prstGeom>
          <a:solidFill>
            <a:schemeClr val="accent2"/>
          </a:solidFill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Lekerekített téglalap 10">
            <a:extLst>
              <a:ext uri="{FF2B5EF4-FFF2-40B4-BE49-F238E27FC236}">
                <a16:creationId xmlns:a16="http://schemas.microsoft.com/office/drawing/2014/main" id="{4839E0F4-C5C1-5C9C-A64D-00EAB15E0FE7}"/>
              </a:ext>
            </a:extLst>
          </p:cNvPr>
          <p:cNvSpPr/>
          <p:nvPr userDrawn="1"/>
        </p:nvSpPr>
        <p:spPr>
          <a:xfrm>
            <a:off x="9169940" y="829132"/>
            <a:ext cx="2602349" cy="4746811"/>
          </a:xfrm>
          <a:prstGeom prst="roundRect">
            <a:avLst>
              <a:gd name="adj" fmla="val 2710"/>
            </a:avLst>
          </a:prstGeom>
          <a:noFill/>
          <a:ln w="1016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Szöveg helye 18">
            <a:extLst>
              <a:ext uri="{FF2B5EF4-FFF2-40B4-BE49-F238E27FC236}">
                <a16:creationId xmlns:a16="http://schemas.microsoft.com/office/drawing/2014/main" id="{43CF9C67-213C-9313-AA30-45386142609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910660" y="1919541"/>
            <a:ext cx="2035445" cy="72173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1">
                <a:solidFill>
                  <a:schemeClr val="tx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</p:txBody>
      </p:sp>
      <p:sp>
        <p:nvSpPr>
          <p:cNvPr id="13" name="Szöveg helye 18">
            <a:extLst>
              <a:ext uri="{FF2B5EF4-FFF2-40B4-BE49-F238E27FC236}">
                <a16:creationId xmlns:a16="http://schemas.microsoft.com/office/drawing/2014/main" id="{E893736A-5F40-1B18-4BFF-BA6CD566CC2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910659" y="2779062"/>
            <a:ext cx="2035446" cy="2516320"/>
          </a:xfrm>
          <a:prstGeom prst="rect">
            <a:avLst/>
          </a:prstGeom>
        </p:spPr>
        <p:txBody>
          <a:bodyPr/>
          <a:lstStyle>
            <a:lvl1pPr marL="285750" indent="-285750" algn="l">
              <a:buFont typeface="Arial" panose="020B0604020202020204" pitchFamily="34" charset="0"/>
              <a:buChar char="•"/>
              <a:defRPr sz="1600" b="0">
                <a:solidFill>
                  <a:schemeClr val="tx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</a:t>
            </a:r>
            <a:r>
              <a:rPr lang="hu-HU" dirty="0" err="1"/>
              <a:t>bullet</a:t>
            </a:r>
            <a:r>
              <a:rPr lang="hu-HU" dirty="0"/>
              <a:t> </a:t>
            </a:r>
            <a:r>
              <a:rPr lang="hu-HU" dirty="0" err="1"/>
              <a:t>points</a:t>
            </a:r>
            <a:endParaRPr lang="hu-HU" dirty="0"/>
          </a:p>
          <a:p>
            <a:pPr lvl="0"/>
            <a:endParaRPr lang="hu-HU" dirty="0"/>
          </a:p>
          <a:p>
            <a:pPr lvl="0"/>
            <a:endParaRPr lang="hu-HU" dirty="0"/>
          </a:p>
        </p:txBody>
      </p:sp>
      <p:sp>
        <p:nvSpPr>
          <p:cNvPr id="14" name="Szöveg helye 18">
            <a:extLst>
              <a:ext uri="{FF2B5EF4-FFF2-40B4-BE49-F238E27FC236}">
                <a16:creationId xmlns:a16="http://schemas.microsoft.com/office/drawing/2014/main" id="{695FD961-F952-EB97-2D85-2513B05B7E8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723135" y="1919541"/>
            <a:ext cx="2090327" cy="72173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1">
                <a:solidFill>
                  <a:schemeClr val="bg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</p:txBody>
      </p:sp>
      <p:sp>
        <p:nvSpPr>
          <p:cNvPr id="15" name="Szöveg helye 18">
            <a:extLst>
              <a:ext uri="{FF2B5EF4-FFF2-40B4-BE49-F238E27FC236}">
                <a16:creationId xmlns:a16="http://schemas.microsoft.com/office/drawing/2014/main" id="{921A42A2-9FDF-43AA-2063-8BCE0652D71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723134" y="2779062"/>
            <a:ext cx="2035446" cy="2516320"/>
          </a:xfrm>
          <a:prstGeom prst="rect">
            <a:avLst/>
          </a:prstGeom>
        </p:spPr>
        <p:txBody>
          <a:bodyPr/>
          <a:lstStyle>
            <a:lvl1pPr marL="285750" indent="-285750" algn="l">
              <a:buFont typeface="Arial" panose="020B0604020202020204" pitchFamily="34" charset="0"/>
              <a:buChar char="•"/>
              <a:defRPr sz="1600" b="0">
                <a:solidFill>
                  <a:schemeClr val="bg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</a:t>
            </a:r>
            <a:r>
              <a:rPr lang="hu-HU" dirty="0" err="1"/>
              <a:t>bullet</a:t>
            </a:r>
            <a:r>
              <a:rPr lang="hu-HU" dirty="0"/>
              <a:t> </a:t>
            </a:r>
            <a:r>
              <a:rPr lang="hu-HU" dirty="0" err="1"/>
              <a:t>points</a:t>
            </a:r>
            <a:endParaRPr lang="hu-HU" dirty="0"/>
          </a:p>
          <a:p>
            <a:pPr lvl="0"/>
            <a:endParaRPr lang="hu-HU" dirty="0"/>
          </a:p>
          <a:p>
            <a:pPr lvl="0"/>
            <a:endParaRPr lang="hu-HU" dirty="0"/>
          </a:p>
        </p:txBody>
      </p:sp>
      <p:sp>
        <p:nvSpPr>
          <p:cNvPr id="16" name="Szöveg helye 18">
            <a:extLst>
              <a:ext uri="{FF2B5EF4-FFF2-40B4-BE49-F238E27FC236}">
                <a16:creationId xmlns:a16="http://schemas.microsoft.com/office/drawing/2014/main" id="{91125F4F-400D-7F56-C864-B5DB8301CB3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443563" y="1919541"/>
            <a:ext cx="2035445" cy="72173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1">
                <a:solidFill>
                  <a:schemeClr val="tx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</p:txBody>
      </p:sp>
      <p:sp>
        <p:nvSpPr>
          <p:cNvPr id="17" name="Szöveg helye 18">
            <a:extLst>
              <a:ext uri="{FF2B5EF4-FFF2-40B4-BE49-F238E27FC236}">
                <a16:creationId xmlns:a16="http://schemas.microsoft.com/office/drawing/2014/main" id="{5F823D5F-1B3D-77F5-43A1-81A596ABE76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43562" y="2779062"/>
            <a:ext cx="2035446" cy="2516320"/>
          </a:xfrm>
          <a:prstGeom prst="rect">
            <a:avLst/>
          </a:prstGeom>
        </p:spPr>
        <p:txBody>
          <a:bodyPr/>
          <a:lstStyle>
            <a:lvl1pPr marL="285750" indent="-285750" algn="l">
              <a:buFont typeface="Arial" panose="020B0604020202020204" pitchFamily="34" charset="0"/>
              <a:buChar char="•"/>
              <a:defRPr sz="1600" b="0">
                <a:solidFill>
                  <a:schemeClr val="tx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</a:t>
            </a:r>
            <a:r>
              <a:rPr lang="hu-HU" dirty="0" err="1"/>
              <a:t>bullet</a:t>
            </a:r>
            <a:r>
              <a:rPr lang="hu-HU" dirty="0"/>
              <a:t> </a:t>
            </a:r>
            <a:r>
              <a:rPr lang="hu-HU" dirty="0" err="1"/>
              <a:t>points</a:t>
            </a:r>
            <a:endParaRPr lang="hu-HU" dirty="0"/>
          </a:p>
          <a:p>
            <a:pPr lvl="0"/>
            <a:endParaRPr lang="hu-HU" dirty="0"/>
          </a:p>
          <a:p>
            <a:pPr lvl="0"/>
            <a:endParaRPr lang="hu-HU" dirty="0"/>
          </a:p>
        </p:txBody>
      </p:sp>
      <p:sp>
        <p:nvSpPr>
          <p:cNvPr id="3" name="Szöveg helye 8">
            <a:extLst>
              <a:ext uri="{FF2B5EF4-FFF2-40B4-BE49-F238E27FC236}">
                <a16:creationId xmlns:a16="http://schemas.microsoft.com/office/drawing/2014/main" id="{BEF15D40-B6A5-EE1F-2119-68B3B8909BD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79916" y="421283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6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Department</a:t>
            </a:r>
            <a:r>
              <a:rPr lang="hu-HU" dirty="0"/>
              <a:t>/Institute</a:t>
            </a:r>
          </a:p>
        </p:txBody>
      </p:sp>
      <p:sp>
        <p:nvSpPr>
          <p:cNvPr id="19" name="Szöveg helye 8">
            <a:extLst>
              <a:ext uri="{FF2B5EF4-FFF2-40B4-BE49-F238E27FC236}">
                <a16:creationId xmlns:a16="http://schemas.microsoft.com/office/drawing/2014/main" id="{C03D3C11-FC79-E1B8-BDD9-CFB587EF458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0863" y="686362"/>
            <a:ext cx="3082893" cy="181213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000"/>
              </a:lnSpc>
              <a:buNone/>
              <a:defRPr sz="32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endParaRPr lang="hu-HU" dirty="0"/>
          </a:p>
        </p:txBody>
      </p:sp>
      <p:pic>
        <p:nvPicPr>
          <p:cNvPr id="8" name="Kép 7">
            <a:extLst>
              <a:ext uri="{FF2B5EF4-FFF2-40B4-BE49-F238E27FC236}">
                <a16:creationId xmlns:a16="http://schemas.microsoft.com/office/drawing/2014/main" id="{FEBC71A4-4C8F-548B-200C-D24C1EE437B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0583" y="6153243"/>
            <a:ext cx="1064518" cy="35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23484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Üres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5">
            <a:extLst>
              <a:ext uri="{FF2B5EF4-FFF2-40B4-BE49-F238E27FC236}">
                <a16:creationId xmlns:a16="http://schemas.microsoft.com/office/drawing/2014/main" id="{CD562347-7CBF-20DD-CD3A-AC20F4B80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4" name="Szalagív 3">
            <a:extLst>
              <a:ext uri="{FF2B5EF4-FFF2-40B4-BE49-F238E27FC236}">
                <a16:creationId xmlns:a16="http://schemas.microsoft.com/office/drawing/2014/main" id="{0D5B127E-8F35-D62C-DDD9-82CAC0A8D510}"/>
              </a:ext>
            </a:extLst>
          </p:cNvPr>
          <p:cNvSpPr/>
          <p:nvPr userDrawn="1"/>
        </p:nvSpPr>
        <p:spPr>
          <a:xfrm>
            <a:off x="2974611" y="6138635"/>
            <a:ext cx="714036" cy="719365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5" name="Szöveg helye 8">
            <a:extLst>
              <a:ext uri="{FF2B5EF4-FFF2-40B4-BE49-F238E27FC236}">
                <a16:creationId xmlns:a16="http://schemas.microsoft.com/office/drawing/2014/main" id="{52BC1E66-D486-3C6D-5853-49CABC6787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22276" y="617463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Name</a:t>
            </a:r>
            <a:endParaRPr lang="hu-HU" dirty="0"/>
          </a:p>
        </p:txBody>
      </p:sp>
      <p:sp>
        <p:nvSpPr>
          <p:cNvPr id="6" name="Szöveg helye 8">
            <a:extLst>
              <a:ext uri="{FF2B5EF4-FFF2-40B4-BE49-F238E27FC236}">
                <a16:creationId xmlns:a16="http://schemas.microsoft.com/office/drawing/2014/main" id="{1EDDEB92-76DD-4259-135E-B1E2D39F16E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22275" y="638238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Title</a:t>
            </a:r>
            <a:r>
              <a:rPr lang="hu-HU" dirty="0"/>
              <a:t> of </a:t>
            </a:r>
            <a:r>
              <a:rPr lang="hu-HU" dirty="0" err="1"/>
              <a:t>presentation</a:t>
            </a:r>
            <a:endParaRPr lang="hu-HU" dirty="0"/>
          </a:p>
        </p:txBody>
      </p:sp>
      <p:sp>
        <p:nvSpPr>
          <p:cNvPr id="9" name="Lekerekített téglalap 8">
            <a:extLst>
              <a:ext uri="{FF2B5EF4-FFF2-40B4-BE49-F238E27FC236}">
                <a16:creationId xmlns:a16="http://schemas.microsoft.com/office/drawing/2014/main" id="{873EE7EF-22BF-5F98-864E-0E0AA38537A0}"/>
              </a:ext>
            </a:extLst>
          </p:cNvPr>
          <p:cNvSpPr/>
          <p:nvPr userDrawn="1"/>
        </p:nvSpPr>
        <p:spPr>
          <a:xfrm>
            <a:off x="3672048" y="829132"/>
            <a:ext cx="2602349" cy="4746811"/>
          </a:xfrm>
          <a:prstGeom prst="roundRect">
            <a:avLst>
              <a:gd name="adj" fmla="val 2710"/>
            </a:avLst>
          </a:prstGeom>
          <a:noFill/>
          <a:ln w="1016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Lekerekített téglalap 9">
            <a:extLst>
              <a:ext uri="{FF2B5EF4-FFF2-40B4-BE49-F238E27FC236}">
                <a16:creationId xmlns:a16="http://schemas.microsoft.com/office/drawing/2014/main" id="{1800C2E2-6D1D-D7D5-AC9E-D2398AF6D5DB}"/>
              </a:ext>
            </a:extLst>
          </p:cNvPr>
          <p:cNvSpPr/>
          <p:nvPr userDrawn="1"/>
        </p:nvSpPr>
        <p:spPr>
          <a:xfrm>
            <a:off x="6435730" y="829132"/>
            <a:ext cx="2602349" cy="4746811"/>
          </a:xfrm>
          <a:prstGeom prst="roundRect">
            <a:avLst>
              <a:gd name="adj" fmla="val 2710"/>
            </a:avLst>
          </a:prstGeom>
          <a:noFill/>
          <a:ln w="1016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Lekerekített téglalap 10">
            <a:extLst>
              <a:ext uri="{FF2B5EF4-FFF2-40B4-BE49-F238E27FC236}">
                <a16:creationId xmlns:a16="http://schemas.microsoft.com/office/drawing/2014/main" id="{4839E0F4-C5C1-5C9C-A64D-00EAB15E0FE7}"/>
              </a:ext>
            </a:extLst>
          </p:cNvPr>
          <p:cNvSpPr/>
          <p:nvPr userDrawn="1"/>
        </p:nvSpPr>
        <p:spPr>
          <a:xfrm>
            <a:off x="9169940" y="829132"/>
            <a:ext cx="2602349" cy="4746811"/>
          </a:xfrm>
          <a:prstGeom prst="roundRect">
            <a:avLst>
              <a:gd name="adj" fmla="val 2710"/>
            </a:avLst>
          </a:prstGeom>
          <a:solidFill>
            <a:schemeClr val="accent2"/>
          </a:solidFill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Szöveg helye 18">
            <a:extLst>
              <a:ext uri="{FF2B5EF4-FFF2-40B4-BE49-F238E27FC236}">
                <a16:creationId xmlns:a16="http://schemas.microsoft.com/office/drawing/2014/main" id="{39A3BB70-D9A5-F107-C433-92830052561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910660" y="1919541"/>
            <a:ext cx="2035445" cy="72173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1">
                <a:solidFill>
                  <a:schemeClr val="tx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</p:txBody>
      </p:sp>
      <p:sp>
        <p:nvSpPr>
          <p:cNvPr id="13" name="Szöveg helye 18">
            <a:extLst>
              <a:ext uri="{FF2B5EF4-FFF2-40B4-BE49-F238E27FC236}">
                <a16:creationId xmlns:a16="http://schemas.microsoft.com/office/drawing/2014/main" id="{B1CE5DF8-1096-57F1-3DBC-54B981744F3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910659" y="2779062"/>
            <a:ext cx="2035446" cy="2516320"/>
          </a:xfrm>
          <a:prstGeom prst="rect">
            <a:avLst/>
          </a:prstGeom>
        </p:spPr>
        <p:txBody>
          <a:bodyPr/>
          <a:lstStyle>
            <a:lvl1pPr marL="285750" indent="-285750" algn="l">
              <a:buFont typeface="Arial" panose="020B0604020202020204" pitchFamily="34" charset="0"/>
              <a:buChar char="•"/>
              <a:defRPr sz="1600" b="0">
                <a:solidFill>
                  <a:schemeClr val="tx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</a:t>
            </a:r>
            <a:r>
              <a:rPr lang="hu-HU" dirty="0" err="1"/>
              <a:t>bullet</a:t>
            </a:r>
            <a:r>
              <a:rPr lang="hu-HU" dirty="0"/>
              <a:t> </a:t>
            </a:r>
            <a:r>
              <a:rPr lang="hu-HU" dirty="0" err="1"/>
              <a:t>points</a:t>
            </a:r>
            <a:endParaRPr lang="hu-HU" dirty="0"/>
          </a:p>
          <a:p>
            <a:pPr lvl="0"/>
            <a:endParaRPr lang="hu-HU" dirty="0"/>
          </a:p>
          <a:p>
            <a:pPr lvl="0"/>
            <a:endParaRPr lang="hu-HU" dirty="0"/>
          </a:p>
        </p:txBody>
      </p:sp>
      <p:sp>
        <p:nvSpPr>
          <p:cNvPr id="14" name="Szöveg helye 18">
            <a:extLst>
              <a:ext uri="{FF2B5EF4-FFF2-40B4-BE49-F238E27FC236}">
                <a16:creationId xmlns:a16="http://schemas.microsoft.com/office/drawing/2014/main" id="{DFA6E15A-2AC1-629F-B62B-B9B79B434FE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723135" y="1919541"/>
            <a:ext cx="2090327" cy="72173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1">
                <a:solidFill>
                  <a:schemeClr val="tx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</p:txBody>
      </p:sp>
      <p:sp>
        <p:nvSpPr>
          <p:cNvPr id="15" name="Szöveg helye 18">
            <a:extLst>
              <a:ext uri="{FF2B5EF4-FFF2-40B4-BE49-F238E27FC236}">
                <a16:creationId xmlns:a16="http://schemas.microsoft.com/office/drawing/2014/main" id="{F4E638FA-2EBA-9C82-5BB8-4656014018A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723134" y="2779062"/>
            <a:ext cx="2035446" cy="2516320"/>
          </a:xfrm>
          <a:prstGeom prst="rect">
            <a:avLst/>
          </a:prstGeom>
        </p:spPr>
        <p:txBody>
          <a:bodyPr/>
          <a:lstStyle>
            <a:lvl1pPr marL="285750" indent="-285750" algn="l">
              <a:buFont typeface="Arial" panose="020B0604020202020204" pitchFamily="34" charset="0"/>
              <a:buChar char="•"/>
              <a:defRPr sz="1600" b="0">
                <a:solidFill>
                  <a:schemeClr val="tx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</a:t>
            </a:r>
            <a:r>
              <a:rPr lang="hu-HU" dirty="0" err="1"/>
              <a:t>bullet</a:t>
            </a:r>
            <a:r>
              <a:rPr lang="hu-HU" dirty="0"/>
              <a:t> </a:t>
            </a:r>
            <a:r>
              <a:rPr lang="hu-HU" dirty="0" err="1"/>
              <a:t>points</a:t>
            </a:r>
            <a:endParaRPr lang="hu-HU" dirty="0"/>
          </a:p>
          <a:p>
            <a:pPr lvl="0"/>
            <a:endParaRPr lang="hu-HU" dirty="0"/>
          </a:p>
          <a:p>
            <a:pPr lvl="0"/>
            <a:endParaRPr lang="hu-HU" dirty="0"/>
          </a:p>
        </p:txBody>
      </p:sp>
      <p:sp>
        <p:nvSpPr>
          <p:cNvPr id="16" name="Szöveg helye 18">
            <a:extLst>
              <a:ext uri="{FF2B5EF4-FFF2-40B4-BE49-F238E27FC236}">
                <a16:creationId xmlns:a16="http://schemas.microsoft.com/office/drawing/2014/main" id="{CB53E120-F179-FF08-4AE4-501976835FE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443563" y="1919541"/>
            <a:ext cx="2035445" cy="72173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1">
                <a:solidFill>
                  <a:schemeClr val="bg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</p:txBody>
      </p:sp>
      <p:sp>
        <p:nvSpPr>
          <p:cNvPr id="17" name="Szöveg helye 18">
            <a:extLst>
              <a:ext uri="{FF2B5EF4-FFF2-40B4-BE49-F238E27FC236}">
                <a16:creationId xmlns:a16="http://schemas.microsoft.com/office/drawing/2014/main" id="{0F18184E-A4E5-93A5-3FF3-AFA49AF6FCF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43562" y="2779062"/>
            <a:ext cx="2035446" cy="2516320"/>
          </a:xfrm>
          <a:prstGeom prst="rect">
            <a:avLst/>
          </a:prstGeom>
        </p:spPr>
        <p:txBody>
          <a:bodyPr/>
          <a:lstStyle>
            <a:lvl1pPr marL="285750" indent="-285750" algn="l">
              <a:buFont typeface="Arial" panose="020B0604020202020204" pitchFamily="34" charset="0"/>
              <a:buChar char="•"/>
              <a:defRPr sz="1600" b="0">
                <a:solidFill>
                  <a:schemeClr val="bg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</a:t>
            </a:r>
            <a:r>
              <a:rPr lang="hu-HU" dirty="0" err="1"/>
              <a:t>bullet</a:t>
            </a:r>
            <a:r>
              <a:rPr lang="hu-HU" dirty="0"/>
              <a:t> </a:t>
            </a:r>
            <a:r>
              <a:rPr lang="hu-HU" dirty="0" err="1"/>
              <a:t>points</a:t>
            </a:r>
            <a:endParaRPr lang="hu-HU" dirty="0"/>
          </a:p>
          <a:p>
            <a:pPr lvl="0"/>
            <a:endParaRPr lang="hu-HU" dirty="0"/>
          </a:p>
          <a:p>
            <a:pPr lvl="0"/>
            <a:endParaRPr lang="hu-HU" dirty="0"/>
          </a:p>
        </p:txBody>
      </p:sp>
      <p:sp>
        <p:nvSpPr>
          <p:cNvPr id="3" name="Szöveg helye 8">
            <a:extLst>
              <a:ext uri="{FF2B5EF4-FFF2-40B4-BE49-F238E27FC236}">
                <a16:creationId xmlns:a16="http://schemas.microsoft.com/office/drawing/2014/main" id="{E182FCAA-902C-FFD4-CD96-4040A3B9697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79916" y="421283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6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Department</a:t>
            </a:r>
            <a:r>
              <a:rPr lang="hu-HU" dirty="0"/>
              <a:t>/Institute</a:t>
            </a:r>
          </a:p>
        </p:txBody>
      </p:sp>
      <p:sp>
        <p:nvSpPr>
          <p:cNvPr id="19" name="Szöveg helye 8">
            <a:extLst>
              <a:ext uri="{FF2B5EF4-FFF2-40B4-BE49-F238E27FC236}">
                <a16:creationId xmlns:a16="http://schemas.microsoft.com/office/drawing/2014/main" id="{62DEE595-13D4-EA10-1477-B0A52D662F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0863" y="686362"/>
            <a:ext cx="3082893" cy="181213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000"/>
              </a:lnSpc>
              <a:buNone/>
              <a:defRPr sz="32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endParaRPr lang="hu-HU" dirty="0"/>
          </a:p>
        </p:txBody>
      </p:sp>
      <p:pic>
        <p:nvPicPr>
          <p:cNvPr id="8" name="Kép 7">
            <a:extLst>
              <a:ext uri="{FF2B5EF4-FFF2-40B4-BE49-F238E27FC236}">
                <a16:creationId xmlns:a16="http://schemas.microsoft.com/office/drawing/2014/main" id="{A65F1C9E-E13E-1612-1390-633B7E21CCA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0583" y="6153243"/>
            <a:ext cx="1064518" cy="35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2149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Üres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5">
            <a:extLst>
              <a:ext uri="{FF2B5EF4-FFF2-40B4-BE49-F238E27FC236}">
                <a16:creationId xmlns:a16="http://schemas.microsoft.com/office/drawing/2014/main" id="{CD562347-7CBF-20DD-CD3A-AC20F4B80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4" name="Szalagív 3">
            <a:extLst>
              <a:ext uri="{FF2B5EF4-FFF2-40B4-BE49-F238E27FC236}">
                <a16:creationId xmlns:a16="http://schemas.microsoft.com/office/drawing/2014/main" id="{0D5B127E-8F35-D62C-DDD9-82CAC0A8D510}"/>
              </a:ext>
            </a:extLst>
          </p:cNvPr>
          <p:cNvSpPr/>
          <p:nvPr userDrawn="1"/>
        </p:nvSpPr>
        <p:spPr>
          <a:xfrm>
            <a:off x="2974611" y="6138635"/>
            <a:ext cx="714036" cy="719365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5" name="Szöveg helye 8">
            <a:extLst>
              <a:ext uri="{FF2B5EF4-FFF2-40B4-BE49-F238E27FC236}">
                <a16:creationId xmlns:a16="http://schemas.microsoft.com/office/drawing/2014/main" id="{52BC1E66-D486-3C6D-5853-49CABC6787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22276" y="617463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Name</a:t>
            </a:r>
            <a:endParaRPr lang="hu-HU" dirty="0"/>
          </a:p>
        </p:txBody>
      </p:sp>
      <p:sp>
        <p:nvSpPr>
          <p:cNvPr id="6" name="Szöveg helye 8">
            <a:extLst>
              <a:ext uri="{FF2B5EF4-FFF2-40B4-BE49-F238E27FC236}">
                <a16:creationId xmlns:a16="http://schemas.microsoft.com/office/drawing/2014/main" id="{1EDDEB92-76DD-4259-135E-B1E2D39F16E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22275" y="638238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Title</a:t>
            </a:r>
            <a:r>
              <a:rPr lang="hu-HU" dirty="0"/>
              <a:t> of </a:t>
            </a:r>
            <a:r>
              <a:rPr lang="hu-HU" dirty="0" err="1"/>
              <a:t>presentation</a:t>
            </a:r>
            <a:endParaRPr lang="hu-HU" dirty="0"/>
          </a:p>
        </p:txBody>
      </p:sp>
      <p:sp>
        <p:nvSpPr>
          <p:cNvPr id="12" name="Lekerekített téglalap 11">
            <a:extLst>
              <a:ext uri="{FF2B5EF4-FFF2-40B4-BE49-F238E27FC236}">
                <a16:creationId xmlns:a16="http://schemas.microsoft.com/office/drawing/2014/main" id="{D4B75B63-D92F-4A1D-F230-1E836545A5F6}"/>
              </a:ext>
            </a:extLst>
          </p:cNvPr>
          <p:cNvSpPr/>
          <p:nvPr userDrawn="1"/>
        </p:nvSpPr>
        <p:spPr>
          <a:xfrm>
            <a:off x="3699510" y="1257139"/>
            <a:ext cx="7981950" cy="1340112"/>
          </a:xfrm>
          <a:prstGeom prst="roundRect">
            <a:avLst>
              <a:gd name="adj" fmla="val 5701"/>
            </a:avLst>
          </a:prstGeom>
          <a:solidFill>
            <a:schemeClr val="accent2"/>
          </a:solidFill>
          <a:ln w="1016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9" name="Lekerekített téglalap 18">
            <a:extLst>
              <a:ext uri="{FF2B5EF4-FFF2-40B4-BE49-F238E27FC236}">
                <a16:creationId xmlns:a16="http://schemas.microsoft.com/office/drawing/2014/main" id="{37013A15-43B4-ACB6-0153-08EFE2D3E602}"/>
              </a:ext>
            </a:extLst>
          </p:cNvPr>
          <p:cNvSpPr/>
          <p:nvPr userDrawn="1"/>
        </p:nvSpPr>
        <p:spPr>
          <a:xfrm>
            <a:off x="3699510" y="2751986"/>
            <a:ext cx="7981950" cy="1340112"/>
          </a:xfrm>
          <a:prstGeom prst="roundRect">
            <a:avLst>
              <a:gd name="adj" fmla="val 6986"/>
            </a:avLst>
          </a:prstGeom>
          <a:noFill/>
          <a:ln w="1016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0" name="Lekerekített téglalap 19">
            <a:extLst>
              <a:ext uri="{FF2B5EF4-FFF2-40B4-BE49-F238E27FC236}">
                <a16:creationId xmlns:a16="http://schemas.microsoft.com/office/drawing/2014/main" id="{688590C0-B8D0-B95F-0926-8803A546DDAF}"/>
              </a:ext>
            </a:extLst>
          </p:cNvPr>
          <p:cNvSpPr/>
          <p:nvPr userDrawn="1"/>
        </p:nvSpPr>
        <p:spPr>
          <a:xfrm>
            <a:off x="3699510" y="4259022"/>
            <a:ext cx="7981950" cy="1340112"/>
          </a:xfrm>
          <a:prstGeom prst="roundRect">
            <a:avLst>
              <a:gd name="adj" fmla="val 6987"/>
            </a:avLst>
          </a:prstGeom>
          <a:noFill/>
          <a:ln w="1016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4" name="Szöveg helye 18">
            <a:extLst>
              <a:ext uri="{FF2B5EF4-FFF2-40B4-BE49-F238E27FC236}">
                <a16:creationId xmlns:a16="http://schemas.microsoft.com/office/drawing/2014/main" id="{467CF44A-0F84-FEB4-308C-4EE5FD880D9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952605" y="3190205"/>
            <a:ext cx="2035445" cy="74002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1">
                <a:solidFill>
                  <a:schemeClr val="tx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</p:txBody>
      </p:sp>
      <p:sp>
        <p:nvSpPr>
          <p:cNvPr id="35" name="Szöveg helye 18">
            <a:extLst>
              <a:ext uri="{FF2B5EF4-FFF2-40B4-BE49-F238E27FC236}">
                <a16:creationId xmlns:a16="http://schemas.microsoft.com/office/drawing/2014/main" id="{BEB1300A-CED3-E572-B67A-9881FCF3E83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462326" y="2963054"/>
            <a:ext cx="4910524" cy="1000285"/>
          </a:xfrm>
          <a:prstGeom prst="rect">
            <a:avLst/>
          </a:prstGeom>
        </p:spPr>
        <p:txBody>
          <a:bodyPr/>
          <a:lstStyle>
            <a:lvl1pPr marL="285750" indent="-285750" algn="l">
              <a:buFont typeface="Arial" panose="020B0604020202020204" pitchFamily="34" charset="0"/>
              <a:buChar char="•"/>
              <a:defRPr sz="1600" b="0">
                <a:solidFill>
                  <a:schemeClr val="tx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</a:t>
            </a:r>
            <a:r>
              <a:rPr lang="hu-HU" dirty="0" err="1"/>
              <a:t>bullet</a:t>
            </a:r>
            <a:r>
              <a:rPr lang="hu-HU" dirty="0"/>
              <a:t> </a:t>
            </a:r>
            <a:r>
              <a:rPr lang="hu-HU" dirty="0" err="1"/>
              <a:t>points</a:t>
            </a:r>
            <a:endParaRPr lang="hu-HU" dirty="0"/>
          </a:p>
          <a:p>
            <a:pPr lvl="0"/>
            <a:endParaRPr lang="hu-HU" dirty="0"/>
          </a:p>
          <a:p>
            <a:pPr lvl="0"/>
            <a:endParaRPr lang="hu-HU" dirty="0"/>
          </a:p>
        </p:txBody>
      </p:sp>
      <p:sp>
        <p:nvSpPr>
          <p:cNvPr id="36" name="Szöveg helye 18">
            <a:extLst>
              <a:ext uri="{FF2B5EF4-FFF2-40B4-BE49-F238E27FC236}">
                <a16:creationId xmlns:a16="http://schemas.microsoft.com/office/drawing/2014/main" id="{828715B9-D8D9-4A88-C882-8B965464D8B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952605" y="4722807"/>
            <a:ext cx="2035445" cy="74002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1">
                <a:solidFill>
                  <a:schemeClr val="tx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</p:txBody>
      </p:sp>
      <p:sp>
        <p:nvSpPr>
          <p:cNvPr id="37" name="Szöveg helye 18">
            <a:extLst>
              <a:ext uri="{FF2B5EF4-FFF2-40B4-BE49-F238E27FC236}">
                <a16:creationId xmlns:a16="http://schemas.microsoft.com/office/drawing/2014/main" id="{AEFDE82F-2423-C21B-FBEE-2F243EB6245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462326" y="4495656"/>
            <a:ext cx="4910524" cy="1000285"/>
          </a:xfrm>
          <a:prstGeom prst="rect">
            <a:avLst/>
          </a:prstGeom>
        </p:spPr>
        <p:txBody>
          <a:bodyPr/>
          <a:lstStyle>
            <a:lvl1pPr marL="285750" indent="-285750" algn="l">
              <a:buFont typeface="Arial" panose="020B0604020202020204" pitchFamily="34" charset="0"/>
              <a:buChar char="•"/>
              <a:defRPr sz="1600" b="0">
                <a:solidFill>
                  <a:schemeClr val="tx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</a:t>
            </a:r>
            <a:r>
              <a:rPr lang="hu-HU" dirty="0" err="1"/>
              <a:t>bullet</a:t>
            </a:r>
            <a:r>
              <a:rPr lang="hu-HU" dirty="0"/>
              <a:t> </a:t>
            </a:r>
            <a:r>
              <a:rPr lang="hu-HU" dirty="0" err="1"/>
              <a:t>points</a:t>
            </a:r>
            <a:endParaRPr lang="hu-HU" dirty="0"/>
          </a:p>
          <a:p>
            <a:pPr lvl="0"/>
            <a:endParaRPr lang="hu-HU" dirty="0"/>
          </a:p>
          <a:p>
            <a:pPr lvl="0"/>
            <a:endParaRPr lang="hu-HU" dirty="0"/>
          </a:p>
        </p:txBody>
      </p:sp>
      <p:sp>
        <p:nvSpPr>
          <p:cNvPr id="38" name="Szöveg helye 18">
            <a:extLst>
              <a:ext uri="{FF2B5EF4-FFF2-40B4-BE49-F238E27FC236}">
                <a16:creationId xmlns:a16="http://schemas.microsoft.com/office/drawing/2014/main" id="{BBA07BA2-D8DA-5549-7282-61C71999E94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952605" y="1721106"/>
            <a:ext cx="2035445" cy="74002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1">
                <a:solidFill>
                  <a:schemeClr val="bg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</p:txBody>
      </p:sp>
      <p:sp>
        <p:nvSpPr>
          <p:cNvPr id="39" name="Szöveg helye 18">
            <a:extLst>
              <a:ext uri="{FF2B5EF4-FFF2-40B4-BE49-F238E27FC236}">
                <a16:creationId xmlns:a16="http://schemas.microsoft.com/office/drawing/2014/main" id="{F08A7275-A8CC-0229-6515-F594EA659DB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462326" y="1493955"/>
            <a:ext cx="4910524" cy="1000285"/>
          </a:xfrm>
          <a:prstGeom prst="rect">
            <a:avLst/>
          </a:prstGeom>
        </p:spPr>
        <p:txBody>
          <a:bodyPr/>
          <a:lstStyle>
            <a:lvl1pPr marL="285750" indent="-285750" algn="l">
              <a:buFont typeface="Arial" panose="020B0604020202020204" pitchFamily="34" charset="0"/>
              <a:buChar char="•"/>
              <a:defRPr sz="1600" b="0">
                <a:solidFill>
                  <a:schemeClr val="bg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</a:t>
            </a:r>
            <a:r>
              <a:rPr lang="hu-HU" dirty="0" err="1"/>
              <a:t>bullet</a:t>
            </a:r>
            <a:r>
              <a:rPr lang="hu-HU" dirty="0"/>
              <a:t> </a:t>
            </a:r>
            <a:r>
              <a:rPr lang="hu-HU" dirty="0" err="1"/>
              <a:t>points</a:t>
            </a:r>
            <a:endParaRPr lang="hu-HU" dirty="0"/>
          </a:p>
          <a:p>
            <a:pPr lvl="0"/>
            <a:endParaRPr lang="hu-HU" dirty="0"/>
          </a:p>
          <a:p>
            <a:pPr lvl="0"/>
            <a:endParaRPr lang="hu-HU" dirty="0"/>
          </a:p>
        </p:txBody>
      </p:sp>
      <p:sp>
        <p:nvSpPr>
          <p:cNvPr id="3" name="Szöveg helye 8">
            <a:extLst>
              <a:ext uri="{FF2B5EF4-FFF2-40B4-BE49-F238E27FC236}">
                <a16:creationId xmlns:a16="http://schemas.microsoft.com/office/drawing/2014/main" id="{A2EC69F8-58D3-5D3F-D71A-777A183A568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79916" y="421283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6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Department</a:t>
            </a:r>
            <a:r>
              <a:rPr lang="hu-HU" dirty="0"/>
              <a:t>/Institute</a:t>
            </a:r>
          </a:p>
        </p:txBody>
      </p:sp>
      <p:sp>
        <p:nvSpPr>
          <p:cNvPr id="10" name="Szöveg helye 8">
            <a:extLst>
              <a:ext uri="{FF2B5EF4-FFF2-40B4-BE49-F238E27FC236}">
                <a16:creationId xmlns:a16="http://schemas.microsoft.com/office/drawing/2014/main" id="{3E18BCE9-9B42-A431-CCE9-15D84AAC791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0863" y="686362"/>
            <a:ext cx="3082893" cy="181213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000"/>
              </a:lnSpc>
              <a:buNone/>
              <a:defRPr sz="32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endParaRPr lang="hu-HU" dirty="0"/>
          </a:p>
        </p:txBody>
      </p:sp>
      <p:pic>
        <p:nvPicPr>
          <p:cNvPr id="8" name="Kép 7">
            <a:extLst>
              <a:ext uri="{FF2B5EF4-FFF2-40B4-BE49-F238E27FC236}">
                <a16:creationId xmlns:a16="http://schemas.microsoft.com/office/drawing/2014/main" id="{DC1E3F9C-41F4-9740-05DF-CCBD366ED1D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0583" y="6153243"/>
            <a:ext cx="1064518" cy="35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82321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37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2320" userDrawn="1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Üres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5">
            <a:extLst>
              <a:ext uri="{FF2B5EF4-FFF2-40B4-BE49-F238E27FC236}">
                <a16:creationId xmlns:a16="http://schemas.microsoft.com/office/drawing/2014/main" id="{CD562347-7CBF-20DD-CD3A-AC20F4B80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4" name="Szalagív 3">
            <a:extLst>
              <a:ext uri="{FF2B5EF4-FFF2-40B4-BE49-F238E27FC236}">
                <a16:creationId xmlns:a16="http://schemas.microsoft.com/office/drawing/2014/main" id="{0D5B127E-8F35-D62C-DDD9-82CAC0A8D510}"/>
              </a:ext>
            </a:extLst>
          </p:cNvPr>
          <p:cNvSpPr/>
          <p:nvPr userDrawn="1"/>
        </p:nvSpPr>
        <p:spPr>
          <a:xfrm>
            <a:off x="2974611" y="6138635"/>
            <a:ext cx="714036" cy="719365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5" name="Szöveg helye 8">
            <a:extLst>
              <a:ext uri="{FF2B5EF4-FFF2-40B4-BE49-F238E27FC236}">
                <a16:creationId xmlns:a16="http://schemas.microsoft.com/office/drawing/2014/main" id="{52BC1E66-D486-3C6D-5853-49CABC6787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22276" y="617463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Name</a:t>
            </a:r>
            <a:endParaRPr lang="hu-HU" dirty="0"/>
          </a:p>
        </p:txBody>
      </p:sp>
      <p:sp>
        <p:nvSpPr>
          <p:cNvPr id="6" name="Szöveg helye 8">
            <a:extLst>
              <a:ext uri="{FF2B5EF4-FFF2-40B4-BE49-F238E27FC236}">
                <a16:creationId xmlns:a16="http://schemas.microsoft.com/office/drawing/2014/main" id="{1EDDEB92-76DD-4259-135E-B1E2D39F16E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22275" y="638238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Title</a:t>
            </a:r>
            <a:r>
              <a:rPr lang="hu-HU" dirty="0"/>
              <a:t> of </a:t>
            </a:r>
            <a:r>
              <a:rPr lang="hu-HU" dirty="0" err="1"/>
              <a:t>presentation</a:t>
            </a:r>
            <a:endParaRPr lang="hu-HU" dirty="0"/>
          </a:p>
        </p:txBody>
      </p:sp>
      <p:sp>
        <p:nvSpPr>
          <p:cNvPr id="12" name="Lekerekített téglalap 11">
            <a:extLst>
              <a:ext uri="{FF2B5EF4-FFF2-40B4-BE49-F238E27FC236}">
                <a16:creationId xmlns:a16="http://schemas.microsoft.com/office/drawing/2014/main" id="{D4B75B63-D92F-4A1D-F230-1E836545A5F6}"/>
              </a:ext>
            </a:extLst>
          </p:cNvPr>
          <p:cNvSpPr/>
          <p:nvPr userDrawn="1"/>
        </p:nvSpPr>
        <p:spPr>
          <a:xfrm>
            <a:off x="3699510" y="1257139"/>
            <a:ext cx="7981950" cy="1340112"/>
          </a:xfrm>
          <a:prstGeom prst="roundRect">
            <a:avLst>
              <a:gd name="adj" fmla="val 5701"/>
            </a:avLst>
          </a:prstGeom>
          <a:noFill/>
          <a:ln w="1016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9" name="Lekerekített téglalap 18">
            <a:extLst>
              <a:ext uri="{FF2B5EF4-FFF2-40B4-BE49-F238E27FC236}">
                <a16:creationId xmlns:a16="http://schemas.microsoft.com/office/drawing/2014/main" id="{37013A15-43B4-ACB6-0153-08EFE2D3E602}"/>
              </a:ext>
            </a:extLst>
          </p:cNvPr>
          <p:cNvSpPr/>
          <p:nvPr userDrawn="1"/>
        </p:nvSpPr>
        <p:spPr>
          <a:xfrm>
            <a:off x="3699510" y="2751986"/>
            <a:ext cx="7981950" cy="1340112"/>
          </a:xfrm>
          <a:prstGeom prst="roundRect">
            <a:avLst>
              <a:gd name="adj" fmla="val 6986"/>
            </a:avLst>
          </a:prstGeom>
          <a:solidFill>
            <a:schemeClr val="accent2"/>
          </a:solidFill>
          <a:ln w="1016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0" name="Lekerekített téglalap 19">
            <a:extLst>
              <a:ext uri="{FF2B5EF4-FFF2-40B4-BE49-F238E27FC236}">
                <a16:creationId xmlns:a16="http://schemas.microsoft.com/office/drawing/2014/main" id="{688590C0-B8D0-B95F-0926-8803A546DDAF}"/>
              </a:ext>
            </a:extLst>
          </p:cNvPr>
          <p:cNvSpPr/>
          <p:nvPr userDrawn="1"/>
        </p:nvSpPr>
        <p:spPr>
          <a:xfrm>
            <a:off x="3699510" y="4259022"/>
            <a:ext cx="7981950" cy="1340112"/>
          </a:xfrm>
          <a:prstGeom prst="roundRect">
            <a:avLst>
              <a:gd name="adj" fmla="val 6987"/>
            </a:avLst>
          </a:prstGeom>
          <a:noFill/>
          <a:ln w="1016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4" name="Szöveg helye 18">
            <a:extLst>
              <a:ext uri="{FF2B5EF4-FFF2-40B4-BE49-F238E27FC236}">
                <a16:creationId xmlns:a16="http://schemas.microsoft.com/office/drawing/2014/main" id="{2BE90C1B-1B7A-532A-EF91-D4DE8329423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952605" y="1721106"/>
            <a:ext cx="2035445" cy="74002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1">
                <a:solidFill>
                  <a:schemeClr val="tx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</p:txBody>
      </p:sp>
      <p:sp>
        <p:nvSpPr>
          <p:cNvPr id="25" name="Szöveg helye 18">
            <a:extLst>
              <a:ext uri="{FF2B5EF4-FFF2-40B4-BE49-F238E27FC236}">
                <a16:creationId xmlns:a16="http://schemas.microsoft.com/office/drawing/2014/main" id="{EE914521-5F3D-2C3E-2E3D-4CCD950015E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462326" y="1493955"/>
            <a:ext cx="4910524" cy="1000285"/>
          </a:xfrm>
          <a:prstGeom prst="rect">
            <a:avLst/>
          </a:prstGeom>
        </p:spPr>
        <p:txBody>
          <a:bodyPr/>
          <a:lstStyle>
            <a:lvl1pPr marL="285750" indent="-285750" algn="l">
              <a:buFont typeface="Arial" panose="020B0604020202020204" pitchFamily="34" charset="0"/>
              <a:buChar char="•"/>
              <a:defRPr sz="1600" b="0">
                <a:solidFill>
                  <a:schemeClr val="tx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</a:t>
            </a:r>
            <a:r>
              <a:rPr lang="hu-HU" dirty="0" err="1"/>
              <a:t>bullet</a:t>
            </a:r>
            <a:r>
              <a:rPr lang="hu-HU" dirty="0"/>
              <a:t> </a:t>
            </a:r>
            <a:r>
              <a:rPr lang="hu-HU" dirty="0" err="1"/>
              <a:t>points</a:t>
            </a:r>
            <a:endParaRPr lang="hu-HU" dirty="0"/>
          </a:p>
          <a:p>
            <a:pPr lvl="0"/>
            <a:endParaRPr lang="hu-HU" dirty="0"/>
          </a:p>
          <a:p>
            <a:pPr lvl="0"/>
            <a:endParaRPr lang="hu-HU" dirty="0"/>
          </a:p>
        </p:txBody>
      </p:sp>
      <p:sp>
        <p:nvSpPr>
          <p:cNvPr id="34" name="Szöveg helye 18">
            <a:extLst>
              <a:ext uri="{FF2B5EF4-FFF2-40B4-BE49-F238E27FC236}">
                <a16:creationId xmlns:a16="http://schemas.microsoft.com/office/drawing/2014/main" id="{467CF44A-0F84-FEB4-308C-4EE5FD880D9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952605" y="3190205"/>
            <a:ext cx="2035445" cy="74002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1">
                <a:solidFill>
                  <a:schemeClr val="tx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</p:txBody>
      </p:sp>
      <p:sp>
        <p:nvSpPr>
          <p:cNvPr id="35" name="Szöveg helye 18">
            <a:extLst>
              <a:ext uri="{FF2B5EF4-FFF2-40B4-BE49-F238E27FC236}">
                <a16:creationId xmlns:a16="http://schemas.microsoft.com/office/drawing/2014/main" id="{BEB1300A-CED3-E572-B67A-9881FCF3E83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462326" y="2963054"/>
            <a:ext cx="4910524" cy="1000285"/>
          </a:xfrm>
          <a:prstGeom prst="rect">
            <a:avLst/>
          </a:prstGeom>
        </p:spPr>
        <p:txBody>
          <a:bodyPr/>
          <a:lstStyle>
            <a:lvl1pPr marL="285750" indent="-285750" algn="l">
              <a:buFont typeface="Arial" panose="020B0604020202020204" pitchFamily="34" charset="0"/>
              <a:buChar char="•"/>
              <a:defRPr sz="1600" b="0">
                <a:solidFill>
                  <a:schemeClr val="tx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</a:t>
            </a:r>
            <a:r>
              <a:rPr lang="hu-HU" dirty="0" err="1"/>
              <a:t>bullet</a:t>
            </a:r>
            <a:r>
              <a:rPr lang="hu-HU" dirty="0"/>
              <a:t> </a:t>
            </a:r>
            <a:r>
              <a:rPr lang="hu-HU" dirty="0" err="1"/>
              <a:t>points</a:t>
            </a:r>
            <a:endParaRPr lang="hu-HU" dirty="0"/>
          </a:p>
          <a:p>
            <a:pPr lvl="0"/>
            <a:endParaRPr lang="hu-HU" dirty="0"/>
          </a:p>
          <a:p>
            <a:pPr lvl="0"/>
            <a:endParaRPr lang="hu-HU" dirty="0"/>
          </a:p>
        </p:txBody>
      </p:sp>
      <p:sp>
        <p:nvSpPr>
          <p:cNvPr id="36" name="Szöveg helye 18">
            <a:extLst>
              <a:ext uri="{FF2B5EF4-FFF2-40B4-BE49-F238E27FC236}">
                <a16:creationId xmlns:a16="http://schemas.microsoft.com/office/drawing/2014/main" id="{828715B9-D8D9-4A88-C882-8B965464D8B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952605" y="4722807"/>
            <a:ext cx="2035445" cy="74002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1">
                <a:solidFill>
                  <a:schemeClr val="tx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</p:txBody>
      </p:sp>
      <p:sp>
        <p:nvSpPr>
          <p:cNvPr id="37" name="Szöveg helye 18">
            <a:extLst>
              <a:ext uri="{FF2B5EF4-FFF2-40B4-BE49-F238E27FC236}">
                <a16:creationId xmlns:a16="http://schemas.microsoft.com/office/drawing/2014/main" id="{AEFDE82F-2423-C21B-FBEE-2F243EB6245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462326" y="4495656"/>
            <a:ext cx="4910524" cy="1000285"/>
          </a:xfrm>
          <a:prstGeom prst="rect">
            <a:avLst/>
          </a:prstGeom>
        </p:spPr>
        <p:txBody>
          <a:bodyPr/>
          <a:lstStyle>
            <a:lvl1pPr marL="285750" indent="-285750" algn="l">
              <a:buFont typeface="Arial" panose="020B0604020202020204" pitchFamily="34" charset="0"/>
              <a:buChar char="•"/>
              <a:defRPr sz="1600" b="0">
                <a:solidFill>
                  <a:schemeClr val="tx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</a:t>
            </a:r>
            <a:r>
              <a:rPr lang="hu-HU" dirty="0" err="1"/>
              <a:t>bullet</a:t>
            </a:r>
            <a:r>
              <a:rPr lang="hu-HU" dirty="0"/>
              <a:t> </a:t>
            </a:r>
            <a:r>
              <a:rPr lang="hu-HU" dirty="0" err="1"/>
              <a:t>points</a:t>
            </a:r>
            <a:endParaRPr lang="hu-HU" dirty="0"/>
          </a:p>
          <a:p>
            <a:pPr lvl="0"/>
            <a:endParaRPr lang="hu-HU" dirty="0"/>
          </a:p>
          <a:p>
            <a:pPr lvl="0"/>
            <a:endParaRPr lang="hu-HU" dirty="0"/>
          </a:p>
        </p:txBody>
      </p:sp>
      <p:sp>
        <p:nvSpPr>
          <p:cNvPr id="3" name="Szöveg helye 8">
            <a:extLst>
              <a:ext uri="{FF2B5EF4-FFF2-40B4-BE49-F238E27FC236}">
                <a16:creationId xmlns:a16="http://schemas.microsoft.com/office/drawing/2014/main" id="{464B30B0-2D60-B20D-0A63-BCB77A66CD8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79916" y="421283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6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Department</a:t>
            </a:r>
            <a:r>
              <a:rPr lang="hu-HU" dirty="0"/>
              <a:t>/Institute</a:t>
            </a:r>
          </a:p>
        </p:txBody>
      </p:sp>
      <p:sp>
        <p:nvSpPr>
          <p:cNvPr id="10" name="Szöveg helye 8">
            <a:extLst>
              <a:ext uri="{FF2B5EF4-FFF2-40B4-BE49-F238E27FC236}">
                <a16:creationId xmlns:a16="http://schemas.microsoft.com/office/drawing/2014/main" id="{630F489D-AF57-4FEB-01B4-D6BDC442BA8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0863" y="686362"/>
            <a:ext cx="3082893" cy="181213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000"/>
              </a:lnSpc>
              <a:buNone/>
              <a:defRPr sz="32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endParaRPr lang="hu-HU" dirty="0"/>
          </a:p>
        </p:txBody>
      </p:sp>
      <p:pic>
        <p:nvPicPr>
          <p:cNvPr id="8" name="Kép 7">
            <a:extLst>
              <a:ext uri="{FF2B5EF4-FFF2-40B4-BE49-F238E27FC236}">
                <a16:creationId xmlns:a16="http://schemas.microsoft.com/office/drawing/2014/main" id="{FDE559ED-58B4-C0C2-17E4-94202435272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0583" y="6153243"/>
            <a:ext cx="1064518" cy="35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761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37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2320" userDrawn="1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Üres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5">
            <a:extLst>
              <a:ext uri="{FF2B5EF4-FFF2-40B4-BE49-F238E27FC236}">
                <a16:creationId xmlns:a16="http://schemas.microsoft.com/office/drawing/2014/main" id="{CD562347-7CBF-20DD-CD3A-AC20F4B80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4" name="Szalagív 3">
            <a:extLst>
              <a:ext uri="{FF2B5EF4-FFF2-40B4-BE49-F238E27FC236}">
                <a16:creationId xmlns:a16="http://schemas.microsoft.com/office/drawing/2014/main" id="{0D5B127E-8F35-D62C-DDD9-82CAC0A8D510}"/>
              </a:ext>
            </a:extLst>
          </p:cNvPr>
          <p:cNvSpPr/>
          <p:nvPr userDrawn="1"/>
        </p:nvSpPr>
        <p:spPr>
          <a:xfrm>
            <a:off x="2974611" y="6138635"/>
            <a:ext cx="714036" cy="719365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5" name="Szöveg helye 8">
            <a:extLst>
              <a:ext uri="{FF2B5EF4-FFF2-40B4-BE49-F238E27FC236}">
                <a16:creationId xmlns:a16="http://schemas.microsoft.com/office/drawing/2014/main" id="{52BC1E66-D486-3C6D-5853-49CABC6787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22276" y="617463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Name</a:t>
            </a:r>
            <a:endParaRPr lang="hu-HU" dirty="0"/>
          </a:p>
        </p:txBody>
      </p:sp>
      <p:sp>
        <p:nvSpPr>
          <p:cNvPr id="6" name="Szöveg helye 8">
            <a:extLst>
              <a:ext uri="{FF2B5EF4-FFF2-40B4-BE49-F238E27FC236}">
                <a16:creationId xmlns:a16="http://schemas.microsoft.com/office/drawing/2014/main" id="{1EDDEB92-76DD-4259-135E-B1E2D39F16E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22275" y="638238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Title</a:t>
            </a:r>
            <a:r>
              <a:rPr lang="hu-HU" dirty="0"/>
              <a:t> of </a:t>
            </a:r>
            <a:r>
              <a:rPr lang="hu-HU" dirty="0" err="1"/>
              <a:t>presentation</a:t>
            </a:r>
            <a:endParaRPr lang="hu-HU" dirty="0"/>
          </a:p>
        </p:txBody>
      </p:sp>
      <p:sp>
        <p:nvSpPr>
          <p:cNvPr id="12" name="Lekerekített téglalap 11">
            <a:extLst>
              <a:ext uri="{FF2B5EF4-FFF2-40B4-BE49-F238E27FC236}">
                <a16:creationId xmlns:a16="http://schemas.microsoft.com/office/drawing/2014/main" id="{D4B75B63-D92F-4A1D-F230-1E836545A5F6}"/>
              </a:ext>
            </a:extLst>
          </p:cNvPr>
          <p:cNvSpPr/>
          <p:nvPr userDrawn="1"/>
        </p:nvSpPr>
        <p:spPr>
          <a:xfrm>
            <a:off x="3699510" y="1257139"/>
            <a:ext cx="7981950" cy="1340112"/>
          </a:xfrm>
          <a:prstGeom prst="roundRect">
            <a:avLst>
              <a:gd name="adj" fmla="val 5701"/>
            </a:avLst>
          </a:prstGeom>
          <a:noFill/>
          <a:ln w="1016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9" name="Lekerekített téglalap 18">
            <a:extLst>
              <a:ext uri="{FF2B5EF4-FFF2-40B4-BE49-F238E27FC236}">
                <a16:creationId xmlns:a16="http://schemas.microsoft.com/office/drawing/2014/main" id="{37013A15-43B4-ACB6-0153-08EFE2D3E602}"/>
              </a:ext>
            </a:extLst>
          </p:cNvPr>
          <p:cNvSpPr/>
          <p:nvPr userDrawn="1"/>
        </p:nvSpPr>
        <p:spPr>
          <a:xfrm>
            <a:off x="3699510" y="2751986"/>
            <a:ext cx="7981950" cy="1340112"/>
          </a:xfrm>
          <a:prstGeom prst="roundRect">
            <a:avLst>
              <a:gd name="adj" fmla="val 6986"/>
            </a:avLst>
          </a:prstGeom>
          <a:noFill/>
          <a:ln w="1016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0" name="Lekerekített téglalap 19">
            <a:extLst>
              <a:ext uri="{FF2B5EF4-FFF2-40B4-BE49-F238E27FC236}">
                <a16:creationId xmlns:a16="http://schemas.microsoft.com/office/drawing/2014/main" id="{688590C0-B8D0-B95F-0926-8803A546DDAF}"/>
              </a:ext>
            </a:extLst>
          </p:cNvPr>
          <p:cNvSpPr/>
          <p:nvPr userDrawn="1"/>
        </p:nvSpPr>
        <p:spPr>
          <a:xfrm>
            <a:off x="3699510" y="4259022"/>
            <a:ext cx="7981950" cy="1340112"/>
          </a:xfrm>
          <a:prstGeom prst="roundRect">
            <a:avLst>
              <a:gd name="adj" fmla="val 6987"/>
            </a:avLst>
          </a:prstGeom>
          <a:solidFill>
            <a:schemeClr val="accent2"/>
          </a:solidFill>
          <a:ln w="1016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4" name="Szöveg helye 18">
            <a:extLst>
              <a:ext uri="{FF2B5EF4-FFF2-40B4-BE49-F238E27FC236}">
                <a16:creationId xmlns:a16="http://schemas.microsoft.com/office/drawing/2014/main" id="{2BE90C1B-1B7A-532A-EF91-D4DE8329423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952605" y="1721106"/>
            <a:ext cx="2035445" cy="74002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1">
                <a:solidFill>
                  <a:schemeClr val="tx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</p:txBody>
      </p:sp>
      <p:sp>
        <p:nvSpPr>
          <p:cNvPr id="25" name="Szöveg helye 18">
            <a:extLst>
              <a:ext uri="{FF2B5EF4-FFF2-40B4-BE49-F238E27FC236}">
                <a16:creationId xmlns:a16="http://schemas.microsoft.com/office/drawing/2014/main" id="{EE914521-5F3D-2C3E-2E3D-4CCD950015E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462326" y="1493955"/>
            <a:ext cx="4910524" cy="1000285"/>
          </a:xfrm>
          <a:prstGeom prst="rect">
            <a:avLst/>
          </a:prstGeom>
        </p:spPr>
        <p:txBody>
          <a:bodyPr/>
          <a:lstStyle>
            <a:lvl1pPr marL="285750" indent="-285750" algn="l">
              <a:buFont typeface="Arial" panose="020B0604020202020204" pitchFamily="34" charset="0"/>
              <a:buChar char="•"/>
              <a:defRPr sz="1600" b="0">
                <a:solidFill>
                  <a:schemeClr val="tx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</a:t>
            </a:r>
            <a:r>
              <a:rPr lang="hu-HU" dirty="0" err="1"/>
              <a:t>bullet</a:t>
            </a:r>
            <a:r>
              <a:rPr lang="hu-HU" dirty="0"/>
              <a:t> </a:t>
            </a:r>
            <a:r>
              <a:rPr lang="hu-HU" dirty="0" err="1"/>
              <a:t>points</a:t>
            </a:r>
            <a:endParaRPr lang="hu-HU" dirty="0"/>
          </a:p>
          <a:p>
            <a:pPr lvl="0"/>
            <a:endParaRPr lang="hu-HU" dirty="0"/>
          </a:p>
          <a:p>
            <a:pPr lvl="0"/>
            <a:endParaRPr lang="hu-HU" dirty="0"/>
          </a:p>
        </p:txBody>
      </p:sp>
      <p:sp>
        <p:nvSpPr>
          <p:cNvPr id="34" name="Szöveg helye 18">
            <a:extLst>
              <a:ext uri="{FF2B5EF4-FFF2-40B4-BE49-F238E27FC236}">
                <a16:creationId xmlns:a16="http://schemas.microsoft.com/office/drawing/2014/main" id="{467CF44A-0F84-FEB4-308C-4EE5FD880D9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952605" y="3190205"/>
            <a:ext cx="2035445" cy="74002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1">
                <a:solidFill>
                  <a:schemeClr val="tx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</p:txBody>
      </p:sp>
      <p:sp>
        <p:nvSpPr>
          <p:cNvPr id="35" name="Szöveg helye 18">
            <a:extLst>
              <a:ext uri="{FF2B5EF4-FFF2-40B4-BE49-F238E27FC236}">
                <a16:creationId xmlns:a16="http://schemas.microsoft.com/office/drawing/2014/main" id="{BEB1300A-CED3-E572-B67A-9881FCF3E83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462326" y="2963054"/>
            <a:ext cx="4910524" cy="1000285"/>
          </a:xfrm>
          <a:prstGeom prst="rect">
            <a:avLst/>
          </a:prstGeom>
        </p:spPr>
        <p:txBody>
          <a:bodyPr/>
          <a:lstStyle>
            <a:lvl1pPr marL="285750" indent="-285750" algn="l">
              <a:buFont typeface="Arial" panose="020B0604020202020204" pitchFamily="34" charset="0"/>
              <a:buChar char="•"/>
              <a:defRPr sz="1600" b="0">
                <a:solidFill>
                  <a:schemeClr val="tx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</a:t>
            </a:r>
            <a:r>
              <a:rPr lang="hu-HU" dirty="0" err="1"/>
              <a:t>bullet</a:t>
            </a:r>
            <a:r>
              <a:rPr lang="hu-HU" dirty="0"/>
              <a:t> </a:t>
            </a:r>
            <a:r>
              <a:rPr lang="hu-HU" dirty="0" err="1"/>
              <a:t>points</a:t>
            </a:r>
            <a:endParaRPr lang="hu-HU" dirty="0"/>
          </a:p>
          <a:p>
            <a:pPr lvl="0"/>
            <a:endParaRPr lang="hu-HU" dirty="0"/>
          </a:p>
          <a:p>
            <a:pPr lvl="0"/>
            <a:endParaRPr lang="hu-HU" dirty="0"/>
          </a:p>
        </p:txBody>
      </p:sp>
      <p:sp>
        <p:nvSpPr>
          <p:cNvPr id="36" name="Szöveg helye 18">
            <a:extLst>
              <a:ext uri="{FF2B5EF4-FFF2-40B4-BE49-F238E27FC236}">
                <a16:creationId xmlns:a16="http://schemas.microsoft.com/office/drawing/2014/main" id="{828715B9-D8D9-4A88-C882-8B965464D8B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952605" y="4722807"/>
            <a:ext cx="2035445" cy="74002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1">
                <a:solidFill>
                  <a:schemeClr val="bg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</p:txBody>
      </p:sp>
      <p:sp>
        <p:nvSpPr>
          <p:cNvPr id="37" name="Szöveg helye 18">
            <a:extLst>
              <a:ext uri="{FF2B5EF4-FFF2-40B4-BE49-F238E27FC236}">
                <a16:creationId xmlns:a16="http://schemas.microsoft.com/office/drawing/2014/main" id="{AEFDE82F-2423-C21B-FBEE-2F243EB6245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462326" y="4495656"/>
            <a:ext cx="4910524" cy="1000285"/>
          </a:xfrm>
          <a:prstGeom prst="rect">
            <a:avLst/>
          </a:prstGeom>
        </p:spPr>
        <p:txBody>
          <a:bodyPr/>
          <a:lstStyle>
            <a:lvl1pPr marL="285750" indent="-285750" algn="l">
              <a:buFont typeface="Arial" panose="020B0604020202020204" pitchFamily="34" charset="0"/>
              <a:buChar char="•"/>
              <a:defRPr sz="1600" b="0">
                <a:solidFill>
                  <a:schemeClr val="bg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</a:t>
            </a:r>
            <a:r>
              <a:rPr lang="hu-HU" dirty="0" err="1"/>
              <a:t>bullet</a:t>
            </a:r>
            <a:r>
              <a:rPr lang="hu-HU" dirty="0"/>
              <a:t> </a:t>
            </a:r>
            <a:r>
              <a:rPr lang="hu-HU" dirty="0" err="1"/>
              <a:t>points</a:t>
            </a:r>
            <a:endParaRPr lang="hu-HU" dirty="0"/>
          </a:p>
          <a:p>
            <a:pPr lvl="0"/>
            <a:endParaRPr lang="hu-HU" dirty="0"/>
          </a:p>
          <a:p>
            <a:pPr lvl="0"/>
            <a:endParaRPr lang="hu-HU" dirty="0"/>
          </a:p>
        </p:txBody>
      </p:sp>
      <p:sp>
        <p:nvSpPr>
          <p:cNvPr id="3" name="Szöveg helye 8">
            <a:extLst>
              <a:ext uri="{FF2B5EF4-FFF2-40B4-BE49-F238E27FC236}">
                <a16:creationId xmlns:a16="http://schemas.microsoft.com/office/drawing/2014/main" id="{45B08293-5E00-7C92-122B-4131DEB37F9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79916" y="421283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6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Department</a:t>
            </a:r>
            <a:r>
              <a:rPr lang="hu-HU" dirty="0"/>
              <a:t>/Institute</a:t>
            </a:r>
          </a:p>
        </p:txBody>
      </p:sp>
      <p:sp>
        <p:nvSpPr>
          <p:cNvPr id="10" name="Szöveg helye 8">
            <a:extLst>
              <a:ext uri="{FF2B5EF4-FFF2-40B4-BE49-F238E27FC236}">
                <a16:creationId xmlns:a16="http://schemas.microsoft.com/office/drawing/2014/main" id="{1CFFCB30-912A-330F-DA93-9873466FB57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0863" y="686362"/>
            <a:ext cx="3082893" cy="181213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000"/>
              </a:lnSpc>
              <a:buNone/>
              <a:defRPr sz="32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endParaRPr lang="hu-HU" dirty="0"/>
          </a:p>
        </p:txBody>
      </p:sp>
      <p:pic>
        <p:nvPicPr>
          <p:cNvPr id="8" name="Kép 7">
            <a:extLst>
              <a:ext uri="{FF2B5EF4-FFF2-40B4-BE49-F238E27FC236}">
                <a16:creationId xmlns:a16="http://schemas.microsoft.com/office/drawing/2014/main" id="{3AD9F1D1-B396-0444-93A1-92A14E7D86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0583" y="6153243"/>
            <a:ext cx="1064518" cy="35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4560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37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2320" userDrawn="1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Üres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5">
            <a:extLst>
              <a:ext uri="{FF2B5EF4-FFF2-40B4-BE49-F238E27FC236}">
                <a16:creationId xmlns:a16="http://schemas.microsoft.com/office/drawing/2014/main" id="{CD562347-7CBF-20DD-CD3A-AC20F4B80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4" name="Szalagív 3">
            <a:extLst>
              <a:ext uri="{FF2B5EF4-FFF2-40B4-BE49-F238E27FC236}">
                <a16:creationId xmlns:a16="http://schemas.microsoft.com/office/drawing/2014/main" id="{0D5B127E-8F35-D62C-DDD9-82CAC0A8D510}"/>
              </a:ext>
            </a:extLst>
          </p:cNvPr>
          <p:cNvSpPr/>
          <p:nvPr userDrawn="1"/>
        </p:nvSpPr>
        <p:spPr>
          <a:xfrm>
            <a:off x="2974611" y="6138635"/>
            <a:ext cx="714036" cy="719365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5" name="Szöveg helye 8">
            <a:extLst>
              <a:ext uri="{FF2B5EF4-FFF2-40B4-BE49-F238E27FC236}">
                <a16:creationId xmlns:a16="http://schemas.microsoft.com/office/drawing/2014/main" id="{52BC1E66-D486-3C6D-5853-49CABC6787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22276" y="617463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Name</a:t>
            </a:r>
            <a:endParaRPr lang="hu-HU" dirty="0"/>
          </a:p>
        </p:txBody>
      </p:sp>
      <p:sp>
        <p:nvSpPr>
          <p:cNvPr id="6" name="Szöveg helye 8">
            <a:extLst>
              <a:ext uri="{FF2B5EF4-FFF2-40B4-BE49-F238E27FC236}">
                <a16:creationId xmlns:a16="http://schemas.microsoft.com/office/drawing/2014/main" id="{1EDDEB92-76DD-4259-135E-B1E2D39F16E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22275" y="638238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Title</a:t>
            </a:r>
            <a:r>
              <a:rPr lang="hu-HU" dirty="0"/>
              <a:t> of </a:t>
            </a:r>
            <a:r>
              <a:rPr lang="hu-HU" dirty="0" err="1"/>
              <a:t>presentation</a:t>
            </a:r>
            <a:endParaRPr lang="hu-HU" dirty="0"/>
          </a:p>
        </p:txBody>
      </p:sp>
      <p:sp>
        <p:nvSpPr>
          <p:cNvPr id="9" name="Lekerekített téglalap 8">
            <a:extLst>
              <a:ext uri="{FF2B5EF4-FFF2-40B4-BE49-F238E27FC236}">
                <a16:creationId xmlns:a16="http://schemas.microsoft.com/office/drawing/2014/main" id="{873EE7EF-22BF-5F98-864E-0E0AA38537A0}"/>
              </a:ext>
            </a:extLst>
          </p:cNvPr>
          <p:cNvSpPr/>
          <p:nvPr userDrawn="1"/>
        </p:nvSpPr>
        <p:spPr>
          <a:xfrm>
            <a:off x="3672048" y="2143125"/>
            <a:ext cx="2602349" cy="3432818"/>
          </a:xfrm>
          <a:prstGeom prst="roundRect">
            <a:avLst>
              <a:gd name="adj" fmla="val 2710"/>
            </a:avLst>
          </a:prstGeom>
          <a:solidFill>
            <a:schemeClr val="accent2"/>
          </a:solidFill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Lekerekített téglalap 9">
            <a:extLst>
              <a:ext uri="{FF2B5EF4-FFF2-40B4-BE49-F238E27FC236}">
                <a16:creationId xmlns:a16="http://schemas.microsoft.com/office/drawing/2014/main" id="{1800C2E2-6D1D-D7D5-AC9E-D2398AF6D5DB}"/>
              </a:ext>
            </a:extLst>
          </p:cNvPr>
          <p:cNvSpPr/>
          <p:nvPr userDrawn="1"/>
        </p:nvSpPr>
        <p:spPr>
          <a:xfrm>
            <a:off x="6435730" y="2143125"/>
            <a:ext cx="2602349" cy="3432818"/>
          </a:xfrm>
          <a:prstGeom prst="roundRect">
            <a:avLst>
              <a:gd name="adj" fmla="val 2710"/>
            </a:avLst>
          </a:prstGeom>
          <a:solidFill>
            <a:srgbClr val="F2D4CD"/>
          </a:solidFill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Lekerekített téglalap 10">
            <a:extLst>
              <a:ext uri="{FF2B5EF4-FFF2-40B4-BE49-F238E27FC236}">
                <a16:creationId xmlns:a16="http://schemas.microsoft.com/office/drawing/2014/main" id="{4839E0F4-C5C1-5C9C-A64D-00EAB15E0FE7}"/>
              </a:ext>
            </a:extLst>
          </p:cNvPr>
          <p:cNvSpPr/>
          <p:nvPr userDrawn="1"/>
        </p:nvSpPr>
        <p:spPr>
          <a:xfrm>
            <a:off x="9169940" y="2143125"/>
            <a:ext cx="2602349" cy="3432818"/>
          </a:xfrm>
          <a:prstGeom prst="roundRect">
            <a:avLst>
              <a:gd name="adj" fmla="val 2710"/>
            </a:avLst>
          </a:prstGeom>
          <a:solidFill>
            <a:srgbClr val="F2D4CD"/>
          </a:solidFill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1" name="Szöveg helye 18">
            <a:extLst>
              <a:ext uri="{FF2B5EF4-FFF2-40B4-BE49-F238E27FC236}">
                <a16:creationId xmlns:a16="http://schemas.microsoft.com/office/drawing/2014/main" id="{9699D63E-CDA5-E888-E118-D80BC3F06D4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910660" y="2498501"/>
            <a:ext cx="2035445" cy="72173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1">
                <a:solidFill>
                  <a:schemeClr val="bg2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</p:txBody>
      </p:sp>
      <p:sp>
        <p:nvSpPr>
          <p:cNvPr id="22" name="Szöveg helye 18">
            <a:extLst>
              <a:ext uri="{FF2B5EF4-FFF2-40B4-BE49-F238E27FC236}">
                <a16:creationId xmlns:a16="http://schemas.microsoft.com/office/drawing/2014/main" id="{59985DEF-0DB9-3717-189C-0AD515DE064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910659" y="3358022"/>
            <a:ext cx="2035446" cy="2028366"/>
          </a:xfrm>
          <a:prstGeom prst="rect">
            <a:avLst/>
          </a:prstGeom>
        </p:spPr>
        <p:txBody>
          <a:bodyPr/>
          <a:lstStyle>
            <a:lvl1pPr marL="285750" indent="-285750" algn="l">
              <a:buFont typeface="Arial" panose="020B0604020202020204" pitchFamily="34" charset="0"/>
              <a:buChar char="•"/>
              <a:defRPr sz="1600" b="0">
                <a:solidFill>
                  <a:schemeClr val="bg2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</a:t>
            </a:r>
            <a:r>
              <a:rPr lang="hu-HU" dirty="0" err="1"/>
              <a:t>bullet</a:t>
            </a:r>
            <a:r>
              <a:rPr lang="hu-HU" dirty="0"/>
              <a:t> </a:t>
            </a:r>
            <a:r>
              <a:rPr lang="hu-HU" dirty="0" err="1"/>
              <a:t>points</a:t>
            </a:r>
            <a:endParaRPr lang="hu-HU" dirty="0"/>
          </a:p>
          <a:p>
            <a:pPr lvl="0"/>
            <a:endParaRPr lang="hu-HU" dirty="0"/>
          </a:p>
          <a:p>
            <a:pPr lvl="0"/>
            <a:endParaRPr lang="hu-HU" dirty="0"/>
          </a:p>
        </p:txBody>
      </p:sp>
      <p:sp>
        <p:nvSpPr>
          <p:cNvPr id="27" name="Szöveg helye 18">
            <a:extLst>
              <a:ext uri="{FF2B5EF4-FFF2-40B4-BE49-F238E27FC236}">
                <a16:creationId xmlns:a16="http://schemas.microsoft.com/office/drawing/2014/main" id="{DF7CD106-693B-A78E-AACF-0982A138008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723135" y="2498501"/>
            <a:ext cx="2090327" cy="72173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1">
                <a:solidFill>
                  <a:schemeClr val="tx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</p:txBody>
      </p:sp>
      <p:sp>
        <p:nvSpPr>
          <p:cNvPr id="28" name="Szöveg helye 18">
            <a:extLst>
              <a:ext uri="{FF2B5EF4-FFF2-40B4-BE49-F238E27FC236}">
                <a16:creationId xmlns:a16="http://schemas.microsoft.com/office/drawing/2014/main" id="{BDBB11AE-DA87-1B62-5B58-3F4F2422D31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723134" y="3358022"/>
            <a:ext cx="2035446" cy="2028366"/>
          </a:xfrm>
          <a:prstGeom prst="rect">
            <a:avLst/>
          </a:prstGeom>
        </p:spPr>
        <p:txBody>
          <a:bodyPr/>
          <a:lstStyle>
            <a:lvl1pPr marL="285750" indent="-285750" algn="l">
              <a:buFont typeface="Arial" panose="020B0604020202020204" pitchFamily="34" charset="0"/>
              <a:buChar char="•"/>
              <a:defRPr sz="1600" b="0">
                <a:solidFill>
                  <a:schemeClr val="tx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</a:t>
            </a:r>
            <a:r>
              <a:rPr lang="hu-HU" dirty="0" err="1"/>
              <a:t>bullet</a:t>
            </a:r>
            <a:r>
              <a:rPr lang="hu-HU" dirty="0"/>
              <a:t> </a:t>
            </a:r>
            <a:r>
              <a:rPr lang="hu-HU" dirty="0" err="1"/>
              <a:t>points</a:t>
            </a:r>
            <a:endParaRPr lang="hu-HU" dirty="0"/>
          </a:p>
          <a:p>
            <a:pPr lvl="0"/>
            <a:endParaRPr lang="hu-HU" dirty="0"/>
          </a:p>
          <a:p>
            <a:pPr lvl="0"/>
            <a:endParaRPr lang="hu-HU" dirty="0"/>
          </a:p>
        </p:txBody>
      </p:sp>
      <p:sp>
        <p:nvSpPr>
          <p:cNvPr id="29" name="Szöveg helye 18">
            <a:extLst>
              <a:ext uri="{FF2B5EF4-FFF2-40B4-BE49-F238E27FC236}">
                <a16:creationId xmlns:a16="http://schemas.microsoft.com/office/drawing/2014/main" id="{A3C314E0-04DD-8D31-0D1A-64C544EABF5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443563" y="2498501"/>
            <a:ext cx="2035445" cy="72173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1">
                <a:solidFill>
                  <a:schemeClr val="tx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</p:txBody>
      </p:sp>
      <p:sp>
        <p:nvSpPr>
          <p:cNvPr id="30" name="Szöveg helye 18">
            <a:extLst>
              <a:ext uri="{FF2B5EF4-FFF2-40B4-BE49-F238E27FC236}">
                <a16:creationId xmlns:a16="http://schemas.microsoft.com/office/drawing/2014/main" id="{32AA2D95-23E0-FCF0-2F82-3F4F654B9AC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43562" y="3358022"/>
            <a:ext cx="2035446" cy="2028366"/>
          </a:xfrm>
          <a:prstGeom prst="rect">
            <a:avLst/>
          </a:prstGeom>
        </p:spPr>
        <p:txBody>
          <a:bodyPr/>
          <a:lstStyle>
            <a:lvl1pPr marL="285750" indent="-285750" algn="l">
              <a:buFont typeface="Arial" panose="020B0604020202020204" pitchFamily="34" charset="0"/>
              <a:buChar char="•"/>
              <a:defRPr sz="1600" b="0">
                <a:solidFill>
                  <a:schemeClr val="tx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</a:t>
            </a:r>
            <a:r>
              <a:rPr lang="hu-HU" dirty="0" err="1"/>
              <a:t>bullet</a:t>
            </a:r>
            <a:r>
              <a:rPr lang="hu-HU" dirty="0"/>
              <a:t> </a:t>
            </a:r>
            <a:r>
              <a:rPr lang="hu-HU" dirty="0" err="1"/>
              <a:t>points</a:t>
            </a:r>
            <a:endParaRPr lang="hu-HU" dirty="0"/>
          </a:p>
          <a:p>
            <a:pPr lvl="0"/>
            <a:endParaRPr lang="hu-HU" dirty="0"/>
          </a:p>
          <a:p>
            <a:pPr lvl="0"/>
            <a:endParaRPr lang="hu-HU" dirty="0"/>
          </a:p>
        </p:txBody>
      </p:sp>
      <p:sp>
        <p:nvSpPr>
          <p:cNvPr id="16" name="Kép helye 15">
            <a:extLst>
              <a:ext uri="{FF2B5EF4-FFF2-40B4-BE49-F238E27FC236}">
                <a16:creationId xmlns:a16="http://schemas.microsoft.com/office/drawing/2014/main" id="{911FC730-144D-70F2-C123-51FA1273FE83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3683000" y="-3952"/>
            <a:ext cx="2585750" cy="195425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Image</a:t>
            </a:r>
          </a:p>
        </p:txBody>
      </p:sp>
      <p:sp>
        <p:nvSpPr>
          <p:cNvPr id="17" name="Kép helye 15">
            <a:extLst>
              <a:ext uri="{FF2B5EF4-FFF2-40B4-BE49-F238E27FC236}">
                <a16:creationId xmlns:a16="http://schemas.microsoft.com/office/drawing/2014/main" id="{F2A04298-9CF4-60F2-34A1-E942BC7FB365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6435730" y="-3952"/>
            <a:ext cx="2602349" cy="195425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Image</a:t>
            </a:r>
          </a:p>
        </p:txBody>
      </p:sp>
      <p:sp>
        <p:nvSpPr>
          <p:cNvPr id="18" name="Kép helye 15">
            <a:extLst>
              <a:ext uri="{FF2B5EF4-FFF2-40B4-BE49-F238E27FC236}">
                <a16:creationId xmlns:a16="http://schemas.microsoft.com/office/drawing/2014/main" id="{72AAC828-1802-4B3F-4B7B-5B2CCADA1BD4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9186540" y="-3952"/>
            <a:ext cx="2567230" cy="195425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Image</a:t>
            </a:r>
          </a:p>
        </p:txBody>
      </p:sp>
      <p:sp>
        <p:nvSpPr>
          <p:cNvPr id="12" name="Szöveg helye 8">
            <a:extLst>
              <a:ext uri="{FF2B5EF4-FFF2-40B4-BE49-F238E27FC236}">
                <a16:creationId xmlns:a16="http://schemas.microsoft.com/office/drawing/2014/main" id="{A7CD1B95-893C-7382-0666-4D81B8EE829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79916" y="421283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6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Department</a:t>
            </a:r>
            <a:r>
              <a:rPr lang="hu-HU" dirty="0"/>
              <a:t>/Institute</a:t>
            </a:r>
          </a:p>
        </p:txBody>
      </p:sp>
      <p:sp>
        <p:nvSpPr>
          <p:cNvPr id="13" name="Szöveg helye 8">
            <a:extLst>
              <a:ext uri="{FF2B5EF4-FFF2-40B4-BE49-F238E27FC236}">
                <a16:creationId xmlns:a16="http://schemas.microsoft.com/office/drawing/2014/main" id="{3E32A3BB-B5D4-3FB6-ADAA-F3D4B03C9C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0863" y="686362"/>
            <a:ext cx="3082893" cy="181213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000"/>
              </a:lnSpc>
              <a:buNone/>
              <a:defRPr sz="32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endParaRPr lang="hu-HU" dirty="0"/>
          </a:p>
        </p:txBody>
      </p:sp>
      <p:pic>
        <p:nvPicPr>
          <p:cNvPr id="3" name="Kép 2">
            <a:extLst>
              <a:ext uri="{FF2B5EF4-FFF2-40B4-BE49-F238E27FC236}">
                <a16:creationId xmlns:a16="http://schemas.microsoft.com/office/drawing/2014/main" id="{D621058D-B87B-0908-9570-CE53A2C895A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0583" y="6153243"/>
            <a:ext cx="1064518" cy="35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6563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37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527" userDrawn="1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Üres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5">
            <a:extLst>
              <a:ext uri="{FF2B5EF4-FFF2-40B4-BE49-F238E27FC236}">
                <a16:creationId xmlns:a16="http://schemas.microsoft.com/office/drawing/2014/main" id="{CD562347-7CBF-20DD-CD3A-AC20F4B80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4" name="Szalagív 3">
            <a:extLst>
              <a:ext uri="{FF2B5EF4-FFF2-40B4-BE49-F238E27FC236}">
                <a16:creationId xmlns:a16="http://schemas.microsoft.com/office/drawing/2014/main" id="{0D5B127E-8F35-D62C-DDD9-82CAC0A8D510}"/>
              </a:ext>
            </a:extLst>
          </p:cNvPr>
          <p:cNvSpPr/>
          <p:nvPr userDrawn="1"/>
        </p:nvSpPr>
        <p:spPr>
          <a:xfrm>
            <a:off x="2974611" y="6138635"/>
            <a:ext cx="714036" cy="719365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5" name="Szöveg helye 8">
            <a:extLst>
              <a:ext uri="{FF2B5EF4-FFF2-40B4-BE49-F238E27FC236}">
                <a16:creationId xmlns:a16="http://schemas.microsoft.com/office/drawing/2014/main" id="{52BC1E66-D486-3C6D-5853-49CABC6787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22276" y="617463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Name</a:t>
            </a:r>
            <a:endParaRPr lang="hu-HU" dirty="0"/>
          </a:p>
        </p:txBody>
      </p:sp>
      <p:sp>
        <p:nvSpPr>
          <p:cNvPr id="6" name="Szöveg helye 8">
            <a:extLst>
              <a:ext uri="{FF2B5EF4-FFF2-40B4-BE49-F238E27FC236}">
                <a16:creationId xmlns:a16="http://schemas.microsoft.com/office/drawing/2014/main" id="{1EDDEB92-76DD-4259-135E-B1E2D39F16E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22275" y="638238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Title</a:t>
            </a:r>
            <a:r>
              <a:rPr lang="hu-HU" dirty="0"/>
              <a:t> of </a:t>
            </a:r>
            <a:r>
              <a:rPr lang="hu-HU" dirty="0" err="1"/>
              <a:t>presentation</a:t>
            </a:r>
            <a:endParaRPr lang="hu-HU" dirty="0"/>
          </a:p>
        </p:txBody>
      </p:sp>
      <p:sp>
        <p:nvSpPr>
          <p:cNvPr id="9" name="Lekerekített téglalap 8">
            <a:extLst>
              <a:ext uri="{FF2B5EF4-FFF2-40B4-BE49-F238E27FC236}">
                <a16:creationId xmlns:a16="http://schemas.microsoft.com/office/drawing/2014/main" id="{873EE7EF-22BF-5F98-864E-0E0AA38537A0}"/>
              </a:ext>
            </a:extLst>
          </p:cNvPr>
          <p:cNvSpPr/>
          <p:nvPr userDrawn="1"/>
        </p:nvSpPr>
        <p:spPr>
          <a:xfrm>
            <a:off x="3672048" y="829132"/>
            <a:ext cx="2602349" cy="4746811"/>
          </a:xfrm>
          <a:prstGeom prst="roundRect">
            <a:avLst>
              <a:gd name="adj" fmla="val 2710"/>
            </a:avLst>
          </a:prstGeom>
          <a:solidFill>
            <a:schemeClr val="accent4"/>
          </a:solidFill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Lekerekített téglalap 9">
            <a:extLst>
              <a:ext uri="{FF2B5EF4-FFF2-40B4-BE49-F238E27FC236}">
                <a16:creationId xmlns:a16="http://schemas.microsoft.com/office/drawing/2014/main" id="{1800C2E2-6D1D-D7D5-AC9E-D2398AF6D5DB}"/>
              </a:ext>
            </a:extLst>
          </p:cNvPr>
          <p:cNvSpPr/>
          <p:nvPr userDrawn="1"/>
        </p:nvSpPr>
        <p:spPr>
          <a:xfrm>
            <a:off x="6435730" y="829132"/>
            <a:ext cx="2602349" cy="4746811"/>
          </a:xfrm>
          <a:prstGeom prst="roundRect">
            <a:avLst>
              <a:gd name="adj" fmla="val 2710"/>
            </a:avLst>
          </a:prstGeom>
          <a:noFill/>
          <a:ln w="10160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Lekerekített téglalap 10">
            <a:extLst>
              <a:ext uri="{FF2B5EF4-FFF2-40B4-BE49-F238E27FC236}">
                <a16:creationId xmlns:a16="http://schemas.microsoft.com/office/drawing/2014/main" id="{4839E0F4-C5C1-5C9C-A64D-00EAB15E0FE7}"/>
              </a:ext>
            </a:extLst>
          </p:cNvPr>
          <p:cNvSpPr/>
          <p:nvPr userDrawn="1"/>
        </p:nvSpPr>
        <p:spPr>
          <a:xfrm>
            <a:off x="9169940" y="829132"/>
            <a:ext cx="2602349" cy="4746811"/>
          </a:xfrm>
          <a:prstGeom prst="roundRect">
            <a:avLst>
              <a:gd name="adj" fmla="val 2710"/>
            </a:avLst>
          </a:prstGeom>
          <a:noFill/>
          <a:ln w="10160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1" name="Szöveg helye 18">
            <a:extLst>
              <a:ext uri="{FF2B5EF4-FFF2-40B4-BE49-F238E27FC236}">
                <a16:creationId xmlns:a16="http://schemas.microsoft.com/office/drawing/2014/main" id="{9699D63E-CDA5-E888-E118-D80BC3F06D4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910660" y="1919541"/>
            <a:ext cx="2035445" cy="72173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1">
                <a:solidFill>
                  <a:schemeClr val="bg2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</p:txBody>
      </p:sp>
      <p:sp>
        <p:nvSpPr>
          <p:cNvPr id="22" name="Szöveg helye 18">
            <a:extLst>
              <a:ext uri="{FF2B5EF4-FFF2-40B4-BE49-F238E27FC236}">
                <a16:creationId xmlns:a16="http://schemas.microsoft.com/office/drawing/2014/main" id="{59985DEF-0DB9-3717-189C-0AD515DE064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910659" y="2779062"/>
            <a:ext cx="2035446" cy="2516320"/>
          </a:xfrm>
          <a:prstGeom prst="rect">
            <a:avLst/>
          </a:prstGeom>
        </p:spPr>
        <p:txBody>
          <a:bodyPr/>
          <a:lstStyle>
            <a:lvl1pPr marL="285750" indent="-285750" algn="l">
              <a:buFont typeface="Arial" panose="020B0604020202020204" pitchFamily="34" charset="0"/>
              <a:buChar char="•"/>
              <a:defRPr sz="1600" b="0">
                <a:solidFill>
                  <a:schemeClr val="bg2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</a:t>
            </a:r>
            <a:r>
              <a:rPr lang="hu-HU" dirty="0" err="1"/>
              <a:t>bullet</a:t>
            </a:r>
            <a:r>
              <a:rPr lang="hu-HU" dirty="0"/>
              <a:t> </a:t>
            </a:r>
            <a:r>
              <a:rPr lang="hu-HU" dirty="0" err="1"/>
              <a:t>points</a:t>
            </a:r>
            <a:endParaRPr lang="hu-HU" dirty="0"/>
          </a:p>
          <a:p>
            <a:pPr lvl="0"/>
            <a:endParaRPr lang="hu-HU" dirty="0"/>
          </a:p>
          <a:p>
            <a:pPr lvl="0"/>
            <a:endParaRPr lang="hu-HU" dirty="0"/>
          </a:p>
        </p:txBody>
      </p:sp>
      <p:sp>
        <p:nvSpPr>
          <p:cNvPr id="27" name="Szöveg helye 18">
            <a:extLst>
              <a:ext uri="{FF2B5EF4-FFF2-40B4-BE49-F238E27FC236}">
                <a16:creationId xmlns:a16="http://schemas.microsoft.com/office/drawing/2014/main" id="{DF7CD106-693B-A78E-AACF-0982A138008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723135" y="1919541"/>
            <a:ext cx="2090327" cy="72173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1">
                <a:solidFill>
                  <a:schemeClr val="tx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</p:txBody>
      </p:sp>
      <p:sp>
        <p:nvSpPr>
          <p:cNvPr id="28" name="Szöveg helye 18">
            <a:extLst>
              <a:ext uri="{FF2B5EF4-FFF2-40B4-BE49-F238E27FC236}">
                <a16:creationId xmlns:a16="http://schemas.microsoft.com/office/drawing/2014/main" id="{BDBB11AE-DA87-1B62-5B58-3F4F2422D31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723134" y="2779062"/>
            <a:ext cx="2035446" cy="2516320"/>
          </a:xfrm>
          <a:prstGeom prst="rect">
            <a:avLst/>
          </a:prstGeom>
        </p:spPr>
        <p:txBody>
          <a:bodyPr/>
          <a:lstStyle>
            <a:lvl1pPr marL="285750" indent="-285750" algn="l">
              <a:buFont typeface="Arial" panose="020B0604020202020204" pitchFamily="34" charset="0"/>
              <a:buChar char="•"/>
              <a:defRPr sz="1600" b="0">
                <a:solidFill>
                  <a:schemeClr val="tx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</a:t>
            </a:r>
            <a:r>
              <a:rPr lang="hu-HU" dirty="0" err="1"/>
              <a:t>bullet</a:t>
            </a:r>
            <a:r>
              <a:rPr lang="hu-HU" dirty="0"/>
              <a:t> </a:t>
            </a:r>
            <a:r>
              <a:rPr lang="hu-HU" dirty="0" err="1"/>
              <a:t>points</a:t>
            </a:r>
            <a:endParaRPr lang="hu-HU" dirty="0"/>
          </a:p>
          <a:p>
            <a:pPr lvl="0"/>
            <a:endParaRPr lang="hu-HU" dirty="0"/>
          </a:p>
          <a:p>
            <a:pPr lvl="0"/>
            <a:endParaRPr lang="hu-HU" dirty="0"/>
          </a:p>
        </p:txBody>
      </p:sp>
      <p:sp>
        <p:nvSpPr>
          <p:cNvPr id="29" name="Szöveg helye 18">
            <a:extLst>
              <a:ext uri="{FF2B5EF4-FFF2-40B4-BE49-F238E27FC236}">
                <a16:creationId xmlns:a16="http://schemas.microsoft.com/office/drawing/2014/main" id="{A3C314E0-04DD-8D31-0D1A-64C544EABF5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443563" y="1919541"/>
            <a:ext cx="2035445" cy="72173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1">
                <a:solidFill>
                  <a:schemeClr val="tx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</p:txBody>
      </p:sp>
      <p:sp>
        <p:nvSpPr>
          <p:cNvPr id="30" name="Szöveg helye 18">
            <a:extLst>
              <a:ext uri="{FF2B5EF4-FFF2-40B4-BE49-F238E27FC236}">
                <a16:creationId xmlns:a16="http://schemas.microsoft.com/office/drawing/2014/main" id="{32AA2D95-23E0-FCF0-2F82-3F4F654B9AC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43562" y="2779062"/>
            <a:ext cx="2035446" cy="2516320"/>
          </a:xfrm>
          <a:prstGeom prst="rect">
            <a:avLst/>
          </a:prstGeom>
        </p:spPr>
        <p:txBody>
          <a:bodyPr/>
          <a:lstStyle>
            <a:lvl1pPr marL="285750" indent="-285750" algn="l">
              <a:buFont typeface="Arial" panose="020B0604020202020204" pitchFamily="34" charset="0"/>
              <a:buChar char="•"/>
              <a:defRPr sz="1600" b="0">
                <a:solidFill>
                  <a:schemeClr val="tx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</a:t>
            </a:r>
            <a:r>
              <a:rPr lang="hu-HU" dirty="0" err="1"/>
              <a:t>bullet</a:t>
            </a:r>
            <a:r>
              <a:rPr lang="hu-HU" dirty="0"/>
              <a:t> </a:t>
            </a:r>
            <a:r>
              <a:rPr lang="hu-HU" dirty="0" err="1"/>
              <a:t>points</a:t>
            </a:r>
            <a:endParaRPr lang="hu-HU" dirty="0"/>
          </a:p>
          <a:p>
            <a:pPr lvl="0"/>
            <a:endParaRPr lang="hu-HU" dirty="0"/>
          </a:p>
          <a:p>
            <a:pPr lvl="0"/>
            <a:endParaRPr lang="hu-HU" dirty="0"/>
          </a:p>
        </p:txBody>
      </p:sp>
      <p:sp>
        <p:nvSpPr>
          <p:cNvPr id="12" name="Szöveg helye 8">
            <a:extLst>
              <a:ext uri="{FF2B5EF4-FFF2-40B4-BE49-F238E27FC236}">
                <a16:creationId xmlns:a16="http://schemas.microsoft.com/office/drawing/2014/main" id="{73D1600E-8DDA-75E6-562B-DD155A211C7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79916" y="421283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6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Department</a:t>
            </a:r>
            <a:r>
              <a:rPr lang="hu-HU" dirty="0"/>
              <a:t>/Institute</a:t>
            </a:r>
          </a:p>
        </p:txBody>
      </p:sp>
      <p:sp>
        <p:nvSpPr>
          <p:cNvPr id="13" name="Szöveg helye 8">
            <a:extLst>
              <a:ext uri="{FF2B5EF4-FFF2-40B4-BE49-F238E27FC236}">
                <a16:creationId xmlns:a16="http://schemas.microsoft.com/office/drawing/2014/main" id="{3CEE89DF-2172-8789-213F-C11CE95548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0863" y="686362"/>
            <a:ext cx="3082893" cy="181213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000"/>
              </a:lnSpc>
              <a:buNone/>
              <a:defRPr sz="32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endParaRPr lang="hu-HU" dirty="0"/>
          </a:p>
        </p:txBody>
      </p:sp>
      <p:pic>
        <p:nvPicPr>
          <p:cNvPr id="3" name="Kép 2">
            <a:extLst>
              <a:ext uri="{FF2B5EF4-FFF2-40B4-BE49-F238E27FC236}">
                <a16:creationId xmlns:a16="http://schemas.microsoft.com/office/drawing/2014/main" id="{658D37AC-F34F-1E3A-F4A3-E257F0910BF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0583" y="6153243"/>
            <a:ext cx="1064518" cy="35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3668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527" userDrawn="1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Üres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5">
            <a:extLst>
              <a:ext uri="{FF2B5EF4-FFF2-40B4-BE49-F238E27FC236}">
                <a16:creationId xmlns:a16="http://schemas.microsoft.com/office/drawing/2014/main" id="{CD562347-7CBF-20DD-CD3A-AC20F4B80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4" name="Szalagív 3">
            <a:extLst>
              <a:ext uri="{FF2B5EF4-FFF2-40B4-BE49-F238E27FC236}">
                <a16:creationId xmlns:a16="http://schemas.microsoft.com/office/drawing/2014/main" id="{0D5B127E-8F35-D62C-DDD9-82CAC0A8D510}"/>
              </a:ext>
            </a:extLst>
          </p:cNvPr>
          <p:cNvSpPr/>
          <p:nvPr userDrawn="1"/>
        </p:nvSpPr>
        <p:spPr>
          <a:xfrm>
            <a:off x="2974611" y="6138635"/>
            <a:ext cx="714036" cy="719365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5" name="Szöveg helye 8">
            <a:extLst>
              <a:ext uri="{FF2B5EF4-FFF2-40B4-BE49-F238E27FC236}">
                <a16:creationId xmlns:a16="http://schemas.microsoft.com/office/drawing/2014/main" id="{52BC1E66-D486-3C6D-5853-49CABC6787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22276" y="617463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Name</a:t>
            </a:r>
            <a:endParaRPr lang="hu-HU" dirty="0"/>
          </a:p>
        </p:txBody>
      </p:sp>
      <p:sp>
        <p:nvSpPr>
          <p:cNvPr id="6" name="Szöveg helye 8">
            <a:extLst>
              <a:ext uri="{FF2B5EF4-FFF2-40B4-BE49-F238E27FC236}">
                <a16:creationId xmlns:a16="http://schemas.microsoft.com/office/drawing/2014/main" id="{1EDDEB92-76DD-4259-135E-B1E2D39F16E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22275" y="638238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Title</a:t>
            </a:r>
            <a:r>
              <a:rPr lang="hu-HU" dirty="0"/>
              <a:t> of </a:t>
            </a:r>
            <a:r>
              <a:rPr lang="hu-HU" dirty="0" err="1"/>
              <a:t>presentation</a:t>
            </a:r>
            <a:endParaRPr lang="hu-HU" dirty="0"/>
          </a:p>
        </p:txBody>
      </p:sp>
      <p:sp>
        <p:nvSpPr>
          <p:cNvPr id="12" name="Lekerekített téglalap 11">
            <a:extLst>
              <a:ext uri="{FF2B5EF4-FFF2-40B4-BE49-F238E27FC236}">
                <a16:creationId xmlns:a16="http://schemas.microsoft.com/office/drawing/2014/main" id="{D4B75B63-D92F-4A1D-F230-1E836545A5F6}"/>
              </a:ext>
            </a:extLst>
          </p:cNvPr>
          <p:cNvSpPr/>
          <p:nvPr userDrawn="1"/>
        </p:nvSpPr>
        <p:spPr>
          <a:xfrm>
            <a:off x="3699510" y="1257139"/>
            <a:ext cx="7981950" cy="1340112"/>
          </a:xfrm>
          <a:prstGeom prst="roundRect">
            <a:avLst>
              <a:gd name="adj" fmla="val 5701"/>
            </a:avLst>
          </a:prstGeom>
          <a:solidFill>
            <a:schemeClr val="accent4"/>
          </a:solidFill>
          <a:ln w="1016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9" name="Lekerekített téglalap 18">
            <a:extLst>
              <a:ext uri="{FF2B5EF4-FFF2-40B4-BE49-F238E27FC236}">
                <a16:creationId xmlns:a16="http://schemas.microsoft.com/office/drawing/2014/main" id="{37013A15-43B4-ACB6-0153-08EFE2D3E602}"/>
              </a:ext>
            </a:extLst>
          </p:cNvPr>
          <p:cNvSpPr/>
          <p:nvPr userDrawn="1"/>
        </p:nvSpPr>
        <p:spPr>
          <a:xfrm>
            <a:off x="3699510" y="2751986"/>
            <a:ext cx="7981950" cy="1340112"/>
          </a:xfrm>
          <a:prstGeom prst="roundRect">
            <a:avLst>
              <a:gd name="adj" fmla="val 6986"/>
            </a:avLst>
          </a:prstGeom>
          <a:noFill/>
          <a:ln w="10160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0" name="Lekerekített téglalap 19">
            <a:extLst>
              <a:ext uri="{FF2B5EF4-FFF2-40B4-BE49-F238E27FC236}">
                <a16:creationId xmlns:a16="http://schemas.microsoft.com/office/drawing/2014/main" id="{688590C0-B8D0-B95F-0926-8803A546DDAF}"/>
              </a:ext>
            </a:extLst>
          </p:cNvPr>
          <p:cNvSpPr/>
          <p:nvPr userDrawn="1"/>
        </p:nvSpPr>
        <p:spPr>
          <a:xfrm>
            <a:off x="3699510" y="4259022"/>
            <a:ext cx="7981950" cy="1340112"/>
          </a:xfrm>
          <a:prstGeom prst="roundRect">
            <a:avLst>
              <a:gd name="adj" fmla="val 6987"/>
            </a:avLst>
          </a:prstGeom>
          <a:noFill/>
          <a:ln w="10160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4" name="Szöveg helye 18">
            <a:extLst>
              <a:ext uri="{FF2B5EF4-FFF2-40B4-BE49-F238E27FC236}">
                <a16:creationId xmlns:a16="http://schemas.microsoft.com/office/drawing/2014/main" id="{467CF44A-0F84-FEB4-308C-4EE5FD880D9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952605" y="3190205"/>
            <a:ext cx="2035445" cy="74002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1">
                <a:solidFill>
                  <a:schemeClr val="tx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</p:txBody>
      </p:sp>
      <p:sp>
        <p:nvSpPr>
          <p:cNvPr id="35" name="Szöveg helye 18">
            <a:extLst>
              <a:ext uri="{FF2B5EF4-FFF2-40B4-BE49-F238E27FC236}">
                <a16:creationId xmlns:a16="http://schemas.microsoft.com/office/drawing/2014/main" id="{BEB1300A-CED3-E572-B67A-9881FCF3E83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462326" y="2963054"/>
            <a:ext cx="4910524" cy="1000285"/>
          </a:xfrm>
          <a:prstGeom prst="rect">
            <a:avLst/>
          </a:prstGeom>
        </p:spPr>
        <p:txBody>
          <a:bodyPr/>
          <a:lstStyle>
            <a:lvl1pPr marL="285750" indent="-285750" algn="l">
              <a:buFont typeface="Arial" panose="020B0604020202020204" pitchFamily="34" charset="0"/>
              <a:buChar char="•"/>
              <a:defRPr sz="1600" b="0">
                <a:solidFill>
                  <a:schemeClr val="tx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</a:t>
            </a:r>
            <a:r>
              <a:rPr lang="hu-HU" dirty="0" err="1"/>
              <a:t>bullet</a:t>
            </a:r>
            <a:r>
              <a:rPr lang="hu-HU" dirty="0"/>
              <a:t> </a:t>
            </a:r>
            <a:r>
              <a:rPr lang="hu-HU" dirty="0" err="1"/>
              <a:t>points</a:t>
            </a:r>
            <a:endParaRPr lang="hu-HU" dirty="0"/>
          </a:p>
          <a:p>
            <a:pPr lvl="0"/>
            <a:endParaRPr lang="hu-HU" dirty="0"/>
          </a:p>
          <a:p>
            <a:pPr lvl="0"/>
            <a:endParaRPr lang="hu-HU" dirty="0"/>
          </a:p>
        </p:txBody>
      </p:sp>
      <p:sp>
        <p:nvSpPr>
          <p:cNvPr id="36" name="Szöveg helye 18">
            <a:extLst>
              <a:ext uri="{FF2B5EF4-FFF2-40B4-BE49-F238E27FC236}">
                <a16:creationId xmlns:a16="http://schemas.microsoft.com/office/drawing/2014/main" id="{828715B9-D8D9-4A88-C882-8B965464D8B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952605" y="4722807"/>
            <a:ext cx="2035445" cy="74002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1">
                <a:solidFill>
                  <a:schemeClr val="tx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</p:txBody>
      </p:sp>
      <p:sp>
        <p:nvSpPr>
          <p:cNvPr id="37" name="Szöveg helye 18">
            <a:extLst>
              <a:ext uri="{FF2B5EF4-FFF2-40B4-BE49-F238E27FC236}">
                <a16:creationId xmlns:a16="http://schemas.microsoft.com/office/drawing/2014/main" id="{AEFDE82F-2423-C21B-FBEE-2F243EB6245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462326" y="4495656"/>
            <a:ext cx="4910524" cy="1000285"/>
          </a:xfrm>
          <a:prstGeom prst="rect">
            <a:avLst/>
          </a:prstGeom>
        </p:spPr>
        <p:txBody>
          <a:bodyPr/>
          <a:lstStyle>
            <a:lvl1pPr marL="285750" indent="-285750" algn="l">
              <a:buFont typeface="Arial" panose="020B0604020202020204" pitchFamily="34" charset="0"/>
              <a:buChar char="•"/>
              <a:defRPr sz="1600" b="0">
                <a:solidFill>
                  <a:schemeClr val="tx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</a:t>
            </a:r>
            <a:r>
              <a:rPr lang="hu-HU" dirty="0" err="1"/>
              <a:t>bullet</a:t>
            </a:r>
            <a:r>
              <a:rPr lang="hu-HU" dirty="0"/>
              <a:t> </a:t>
            </a:r>
            <a:r>
              <a:rPr lang="hu-HU" dirty="0" err="1"/>
              <a:t>points</a:t>
            </a:r>
            <a:endParaRPr lang="hu-HU" dirty="0"/>
          </a:p>
          <a:p>
            <a:pPr lvl="0"/>
            <a:endParaRPr lang="hu-HU" dirty="0"/>
          </a:p>
          <a:p>
            <a:pPr lvl="0"/>
            <a:endParaRPr lang="hu-HU" dirty="0"/>
          </a:p>
        </p:txBody>
      </p:sp>
      <p:sp>
        <p:nvSpPr>
          <p:cNvPr id="38" name="Szöveg helye 18">
            <a:extLst>
              <a:ext uri="{FF2B5EF4-FFF2-40B4-BE49-F238E27FC236}">
                <a16:creationId xmlns:a16="http://schemas.microsoft.com/office/drawing/2014/main" id="{BBA07BA2-D8DA-5549-7282-61C71999E94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952605" y="1721106"/>
            <a:ext cx="2035445" cy="74002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1">
                <a:solidFill>
                  <a:schemeClr val="bg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</p:txBody>
      </p:sp>
      <p:sp>
        <p:nvSpPr>
          <p:cNvPr id="39" name="Szöveg helye 18">
            <a:extLst>
              <a:ext uri="{FF2B5EF4-FFF2-40B4-BE49-F238E27FC236}">
                <a16:creationId xmlns:a16="http://schemas.microsoft.com/office/drawing/2014/main" id="{F08A7275-A8CC-0229-6515-F594EA659DB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462326" y="1493955"/>
            <a:ext cx="4910524" cy="1000285"/>
          </a:xfrm>
          <a:prstGeom prst="rect">
            <a:avLst/>
          </a:prstGeom>
        </p:spPr>
        <p:txBody>
          <a:bodyPr/>
          <a:lstStyle>
            <a:lvl1pPr marL="285750" indent="-285750" algn="l">
              <a:buFont typeface="Arial" panose="020B0604020202020204" pitchFamily="34" charset="0"/>
              <a:buChar char="•"/>
              <a:defRPr sz="1600" b="0">
                <a:solidFill>
                  <a:schemeClr val="bg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</a:t>
            </a:r>
            <a:r>
              <a:rPr lang="hu-HU" dirty="0" err="1"/>
              <a:t>bullet</a:t>
            </a:r>
            <a:r>
              <a:rPr lang="hu-HU" dirty="0"/>
              <a:t> </a:t>
            </a:r>
            <a:r>
              <a:rPr lang="hu-HU" dirty="0" err="1"/>
              <a:t>points</a:t>
            </a:r>
            <a:endParaRPr lang="hu-HU" dirty="0"/>
          </a:p>
          <a:p>
            <a:pPr lvl="0"/>
            <a:endParaRPr lang="hu-HU" dirty="0"/>
          </a:p>
          <a:p>
            <a:pPr lvl="0"/>
            <a:endParaRPr lang="hu-HU" dirty="0"/>
          </a:p>
        </p:txBody>
      </p:sp>
      <p:sp>
        <p:nvSpPr>
          <p:cNvPr id="3" name="Szöveg helye 8">
            <a:extLst>
              <a:ext uri="{FF2B5EF4-FFF2-40B4-BE49-F238E27FC236}">
                <a16:creationId xmlns:a16="http://schemas.microsoft.com/office/drawing/2014/main" id="{32B13A86-D6BC-43B1-91BD-D2C2AC59092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79916" y="421283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6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Department</a:t>
            </a:r>
            <a:r>
              <a:rPr lang="hu-HU" dirty="0"/>
              <a:t>/Institute</a:t>
            </a:r>
          </a:p>
        </p:txBody>
      </p:sp>
      <p:sp>
        <p:nvSpPr>
          <p:cNvPr id="10" name="Szöveg helye 8">
            <a:extLst>
              <a:ext uri="{FF2B5EF4-FFF2-40B4-BE49-F238E27FC236}">
                <a16:creationId xmlns:a16="http://schemas.microsoft.com/office/drawing/2014/main" id="{E07E3C85-A598-BE17-7931-C50FF5B357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0863" y="686362"/>
            <a:ext cx="3082893" cy="181213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000"/>
              </a:lnSpc>
              <a:buNone/>
              <a:defRPr sz="32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endParaRPr lang="hu-HU" dirty="0"/>
          </a:p>
        </p:txBody>
      </p:sp>
      <p:pic>
        <p:nvPicPr>
          <p:cNvPr id="8" name="Kép 7">
            <a:extLst>
              <a:ext uri="{FF2B5EF4-FFF2-40B4-BE49-F238E27FC236}">
                <a16:creationId xmlns:a16="http://schemas.microsoft.com/office/drawing/2014/main" id="{8263A3B2-BC04-1EB9-148F-15B564876CE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0583" y="6153243"/>
            <a:ext cx="1064518" cy="35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6372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37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232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nyito_slide_3_soros_szoveg_b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>
            <a:extLst>
              <a:ext uri="{FF2B5EF4-FFF2-40B4-BE49-F238E27FC236}">
                <a16:creationId xmlns:a16="http://schemas.microsoft.com/office/drawing/2014/main" id="{94548DF8-C752-814F-9A39-50F23EB936E8}"/>
              </a:ext>
            </a:extLst>
          </p:cNvPr>
          <p:cNvSpPr/>
          <p:nvPr userDrawn="1"/>
        </p:nvSpPr>
        <p:spPr>
          <a:xfrm>
            <a:off x="6389479" y="6275081"/>
            <a:ext cx="5382810" cy="2146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" name="Szalagív 3">
            <a:extLst>
              <a:ext uri="{FF2B5EF4-FFF2-40B4-BE49-F238E27FC236}">
                <a16:creationId xmlns:a16="http://schemas.microsoft.com/office/drawing/2014/main" id="{112EEBF6-4DD0-0E88-392F-C46E528F752C}"/>
              </a:ext>
            </a:extLst>
          </p:cNvPr>
          <p:cNvSpPr/>
          <p:nvPr userDrawn="1"/>
        </p:nvSpPr>
        <p:spPr>
          <a:xfrm>
            <a:off x="6398658" y="308272"/>
            <a:ext cx="5382819" cy="5422989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2" name="Dia számának helye 5">
            <a:extLst>
              <a:ext uri="{FF2B5EF4-FFF2-40B4-BE49-F238E27FC236}">
                <a16:creationId xmlns:a16="http://schemas.microsoft.com/office/drawing/2014/main" id="{E793F59B-03B7-3751-4CFD-DEECA5AD65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pic>
        <p:nvPicPr>
          <p:cNvPr id="7" name="Ábra 6">
            <a:extLst>
              <a:ext uri="{FF2B5EF4-FFF2-40B4-BE49-F238E27FC236}">
                <a16:creationId xmlns:a16="http://schemas.microsoft.com/office/drawing/2014/main" id="{D7F42CAF-6E6D-1406-91FE-A97611874B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8016" y="3320133"/>
            <a:ext cx="856443" cy="289873"/>
          </a:xfrm>
          <a:prstGeom prst="rect">
            <a:avLst/>
          </a:prstGeom>
        </p:spPr>
      </p:pic>
      <p:pic>
        <p:nvPicPr>
          <p:cNvPr id="9" name="Ábra 8">
            <a:extLst>
              <a:ext uri="{FF2B5EF4-FFF2-40B4-BE49-F238E27FC236}">
                <a16:creationId xmlns:a16="http://schemas.microsoft.com/office/drawing/2014/main" id="{0BD6B48F-75F7-77AC-04D3-A000629ECAE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26782" y="4846601"/>
            <a:ext cx="1033607" cy="296461"/>
          </a:xfrm>
          <a:prstGeom prst="rect">
            <a:avLst/>
          </a:prstGeom>
        </p:spPr>
      </p:pic>
      <p:pic>
        <p:nvPicPr>
          <p:cNvPr id="11" name="Ábra 10">
            <a:extLst>
              <a:ext uri="{FF2B5EF4-FFF2-40B4-BE49-F238E27FC236}">
                <a16:creationId xmlns:a16="http://schemas.microsoft.com/office/drawing/2014/main" id="{47E93D0B-B1C3-0407-23A6-A30250E85538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33302" y="5553755"/>
            <a:ext cx="856443" cy="296461"/>
          </a:xfrm>
          <a:prstGeom prst="rect">
            <a:avLst/>
          </a:prstGeom>
        </p:spPr>
      </p:pic>
      <p:pic>
        <p:nvPicPr>
          <p:cNvPr id="17" name="Ábra 16">
            <a:extLst>
              <a:ext uri="{FF2B5EF4-FFF2-40B4-BE49-F238E27FC236}">
                <a16:creationId xmlns:a16="http://schemas.microsoft.com/office/drawing/2014/main" id="{A7805B4D-9B4C-FB1E-094F-7A07E7309D1D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62417" y="4191000"/>
            <a:ext cx="839685" cy="244908"/>
          </a:xfrm>
          <a:prstGeom prst="rect">
            <a:avLst/>
          </a:prstGeom>
        </p:spPr>
      </p:pic>
      <p:pic>
        <p:nvPicPr>
          <p:cNvPr id="19" name="Ábra 18">
            <a:extLst>
              <a:ext uri="{FF2B5EF4-FFF2-40B4-BE49-F238E27FC236}">
                <a16:creationId xmlns:a16="http://schemas.microsoft.com/office/drawing/2014/main" id="{3B99214E-C4FF-D7C0-C7C2-19B586CB5138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54718" y="6260909"/>
            <a:ext cx="745034" cy="228790"/>
          </a:xfrm>
          <a:prstGeom prst="rect">
            <a:avLst/>
          </a:prstGeom>
        </p:spPr>
      </p:pic>
      <p:sp>
        <p:nvSpPr>
          <p:cNvPr id="6" name="Cím helye 1">
            <a:extLst>
              <a:ext uri="{FF2B5EF4-FFF2-40B4-BE49-F238E27FC236}">
                <a16:creationId xmlns:a16="http://schemas.microsoft.com/office/drawing/2014/main" id="{718B346E-781D-80A1-B87C-4A78E50F51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65880" y="3390006"/>
            <a:ext cx="5389273" cy="165755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hu-HU" dirty="0" err="1"/>
              <a:t>Sample</a:t>
            </a:r>
            <a:r>
              <a:rPr lang="hu-HU" dirty="0"/>
              <a:t> </a:t>
            </a:r>
            <a:r>
              <a:rPr lang="hu-HU" dirty="0" err="1"/>
              <a:t>title</a:t>
            </a:r>
            <a:endParaRPr lang="hu-HU" dirty="0"/>
          </a:p>
        </p:txBody>
      </p:sp>
      <p:sp>
        <p:nvSpPr>
          <p:cNvPr id="8" name="Szöveg helye 9">
            <a:extLst>
              <a:ext uri="{FF2B5EF4-FFF2-40B4-BE49-F238E27FC236}">
                <a16:creationId xmlns:a16="http://schemas.microsoft.com/office/drawing/2014/main" id="{60C65967-D0AB-64DD-3DA2-FB0061FA11E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365879" y="5150946"/>
            <a:ext cx="5389273" cy="65557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</p:txBody>
      </p:sp>
      <p:pic>
        <p:nvPicPr>
          <p:cNvPr id="10" name="Kép 9">
            <a:extLst>
              <a:ext uri="{FF2B5EF4-FFF2-40B4-BE49-F238E27FC236}">
                <a16:creationId xmlns:a16="http://schemas.microsoft.com/office/drawing/2014/main" id="{C3B733A2-252E-BEA6-F63A-146CDE10BB6E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brigh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3960" y="604583"/>
            <a:ext cx="1664390" cy="557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2375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908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pos="234" userDrawn="1">
          <p15:clr>
            <a:srgbClr val="FBAE40"/>
          </p15:clr>
        </p15:guide>
      </p15:sldGuideLst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Üres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5">
            <a:extLst>
              <a:ext uri="{FF2B5EF4-FFF2-40B4-BE49-F238E27FC236}">
                <a16:creationId xmlns:a16="http://schemas.microsoft.com/office/drawing/2014/main" id="{CD562347-7CBF-20DD-CD3A-AC20F4B80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4" name="Szalagív 3">
            <a:extLst>
              <a:ext uri="{FF2B5EF4-FFF2-40B4-BE49-F238E27FC236}">
                <a16:creationId xmlns:a16="http://schemas.microsoft.com/office/drawing/2014/main" id="{0D5B127E-8F35-D62C-DDD9-82CAC0A8D510}"/>
              </a:ext>
            </a:extLst>
          </p:cNvPr>
          <p:cNvSpPr/>
          <p:nvPr userDrawn="1"/>
        </p:nvSpPr>
        <p:spPr>
          <a:xfrm>
            <a:off x="2974611" y="6138635"/>
            <a:ext cx="714036" cy="719365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5" name="Szöveg helye 8">
            <a:extLst>
              <a:ext uri="{FF2B5EF4-FFF2-40B4-BE49-F238E27FC236}">
                <a16:creationId xmlns:a16="http://schemas.microsoft.com/office/drawing/2014/main" id="{52BC1E66-D486-3C6D-5853-49CABC6787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22276" y="617463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Name</a:t>
            </a:r>
            <a:endParaRPr lang="hu-HU" dirty="0"/>
          </a:p>
        </p:txBody>
      </p:sp>
      <p:sp>
        <p:nvSpPr>
          <p:cNvPr id="6" name="Szöveg helye 8">
            <a:extLst>
              <a:ext uri="{FF2B5EF4-FFF2-40B4-BE49-F238E27FC236}">
                <a16:creationId xmlns:a16="http://schemas.microsoft.com/office/drawing/2014/main" id="{1EDDEB92-76DD-4259-135E-B1E2D39F16E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22275" y="638238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Title</a:t>
            </a:r>
            <a:r>
              <a:rPr lang="hu-HU" dirty="0"/>
              <a:t> of </a:t>
            </a:r>
            <a:r>
              <a:rPr lang="hu-HU" dirty="0" err="1"/>
              <a:t>presentation</a:t>
            </a:r>
            <a:endParaRPr lang="hu-HU" dirty="0"/>
          </a:p>
        </p:txBody>
      </p:sp>
      <p:sp>
        <p:nvSpPr>
          <p:cNvPr id="9" name="Lekerekített téglalap 8">
            <a:extLst>
              <a:ext uri="{FF2B5EF4-FFF2-40B4-BE49-F238E27FC236}">
                <a16:creationId xmlns:a16="http://schemas.microsoft.com/office/drawing/2014/main" id="{873EE7EF-22BF-5F98-864E-0E0AA38537A0}"/>
              </a:ext>
            </a:extLst>
          </p:cNvPr>
          <p:cNvSpPr/>
          <p:nvPr userDrawn="1"/>
        </p:nvSpPr>
        <p:spPr>
          <a:xfrm>
            <a:off x="3672048" y="2143125"/>
            <a:ext cx="2602349" cy="3432818"/>
          </a:xfrm>
          <a:prstGeom prst="roundRect">
            <a:avLst>
              <a:gd name="adj" fmla="val 2710"/>
            </a:avLst>
          </a:prstGeom>
          <a:solidFill>
            <a:schemeClr val="accent4"/>
          </a:solidFill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Lekerekített téglalap 9">
            <a:extLst>
              <a:ext uri="{FF2B5EF4-FFF2-40B4-BE49-F238E27FC236}">
                <a16:creationId xmlns:a16="http://schemas.microsoft.com/office/drawing/2014/main" id="{1800C2E2-6D1D-D7D5-AC9E-D2398AF6D5DB}"/>
              </a:ext>
            </a:extLst>
          </p:cNvPr>
          <p:cNvSpPr/>
          <p:nvPr userDrawn="1"/>
        </p:nvSpPr>
        <p:spPr>
          <a:xfrm>
            <a:off x="6435730" y="2143125"/>
            <a:ext cx="2602349" cy="3432818"/>
          </a:xfrm>
          <a:prstGeom prst="roundRect">
            <a:avLst>
              <a:gd name="adj" fmla="val 2710"/>
            </a:avLst>
          </a:prstGeom>
          <a:noFill/>
          <a:ln w="10160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Lekerekített téglalap 10">
            <a:extLst>
              <a:ext uri="{FF2B5EF4-FFF2-40B4-BE49-F238E27FC236}">
                <a16:creationId xmlns:a16="http://schemas.microsoft.com/office/drawing/2014/main" id="{4839E0F4-C5C1-5C9C-A64D-00EAB15E0FE7}"/>
              </a:ext>
            </a:extLst>
          </p:cNvPr>
          <p:cNvSpPr/>
          <p:nvPr userDrawn="1"/>
        </p:nvSpPr>
        <p:spPr>
          <a:xfrm>
            <a:off x="9169940" y="2143125"/>
            <a:ext cx="2602349" cy="3432818"/>
          </a:xfrm>
          <a:prstGeom prst="roundRect">
            <a:avLst>
              <a:gd name="adj" fmla="val 2710"/>
            </a:avLst>
          </a:prstGeom>
          <a:noFill/>
          <a:ln w="10160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1" name="Szöveg helye 18">
            <a:extLst>
              <a:ext uri="{FF2B5EF4-FFF2-40B4-BE49-F238E27FC236}">
                <a16:creationId xmlns:a16="http://schemas.microsoft.com/office/drawing/2014/main" id="{9699D63E-CDA5-E888-E118-D80BC3F06D4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910660" y="2498501"/>
            <a:ext cx="2035445" cy="72173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1">
                <a:solidFill>
                  <a:schemeClr val="bg2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</p:txBody>
      </p:sp>
      <p:sp>
        <p:nvSpPr>
          <p:cNvPr id="22" name="Szöveg helye 18">
            <a:extLst>
              <a:ext uri="{FF2B5EF4-FFF2-40B4-BE49-F238E27FC236}">
                <a16:creationId xmlns:a16="http://schemas.microsoft.com/office/drawing/2014/main" id="{59985DEF-0DB9-3717-189C-0AD515DE064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910659" y="3358022"/>
            <a:ext cx="2035446" cy="2028366"/>
          </a:xfrm>
          <a:prstGeom prst="rect">
            <a:avLst/>
          </a:prstGeom>
        </p:spPr>
        <p:txBody>
          <a:bodyPr/>
          <a:lstStyle>
            <a:lvl1pPr marL="285750" indent="-285750" algn="l">
              <a:buFont typeface="Arial" panose="020B0604020202020204" pitchFamily="34" charset="0"/>
              <a:buChar char="•"/>
              <a:defRPr sz="1600" b="0">
                <a:solidFill>
                  <a:schemeClr val="bg2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</a:t>
            </a:r>
            <a:r>
              <a:rPr lang="hu-HU" dirty="0" err="1"/>
              <a:t>bullet</a:t>
            </a:r>
            <a:r>
              <a:rPr lang="hu-HU" dirty="0"/>
              <a:t> </a:t>
            </a:r>
            <a:r>
              <a:rPr lang="hu-HU" dirty="0" err="1"/>
              <a:t>points</a:t>
            </a:r>
            <a:endParaRPr lang="hu-HU" dirty="0"/>
          </a:p>
          <a:p>
            <a:pPr lvl="0"/>
            <a:endParaRPr lang="hu-HU" dirty="0"/>
          </a:p>
          <a:p>
            <a:pPr lvl="0"/>
            <a:endParaRPr lang="hu-HU" dirty="0"/>
          </a:p>
        </p:txBody>
      </p:sp>
      <p:sp>
        <p:nvSpPr>
          <p:cNvPr id="27" name="Szöveg helye 18">
            <a:extLst>
              <a:ext uri="{FF2B5EF4-FFF2-40B4-BE49-F238E27FC236}">
                <a16:creationId xmlns:a16="http://schemas.microsoft.com/office/drawing/2014/main" id="{DF7CD106-693B-A78E-AACF-0982A138008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723135" y="2498501"/>
            <a:ext cx="2090327" cy="72173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1">
                <a:solidFill>
                  <a:schemeClr val="tx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</p:txBody>
      </p:sp>
      <p:sp>
        <p:nvSpPr>
          <p:cNvPr id="28" name="Szöveg helye 18">
            <a:extLst>
              <a:ext uri="{FF2B5EF4-FFF2-40B4-BE49-F238E27FC236}">
                <a16:creationId xmlns:a16="http://schemas.microsoft.com/office/drawing/2014/main" id="{BDBB11AE-DA87-1B62-5B58-3F4F2422D31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723134" y="3358022"/>
            <a:ext cx="2035446" cy="2028366"/>
          </a:xfrm>
          <a:prstGeom prst="rect">
            <a:avLst/>
          </a:prstGeom>
        </p:spPr>
        <p:txBody>
          <a:bodyPr/>
          <a:lstStyle>
            <a:lvl1pPr marL="285750" indent="-285750" algn="l">
              <a:buFont typeface="Arial" panose="020B0604020202020204" pitchFamily="34" charset="0"/>
              <a:buChar char="•"/>
              <a:defRPr sz="1600" b="0">
                <a:solidFill>
                  <a:schemeClr val="tx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</a:t>
            </a:r>
            <a:r>
              <a:rPr lang="hu-HU" dirty="0" err="1"/>
              <a:t>bullet</a:t>
            </a:r>
            <a:r>
              <a:rPr lang="hu-HU" dirty="0"/>
              <a:t> </a:t>
            </a:r>
            <a:r>
              <a:rPr lang="hu-HU" dirty="0" err="1"/>
              <a:t>points</a:t>
            </a:r>
            <a:endParaRPr lang="hu-HU" dirty="0"/>
          </a:p>
          <a:p>
            <a:pPr lvl="0"/>
            <a:endParaRPr lang="hu-HU" dirty="0"/>
          </a:p>
          <a:p>
            <a:pPr lvl="0"/>
            <a:endParaRPr lang="hu-HU" dirty="0"/>
          </a:p>
        </p:txBody>
      </p:sp>
      <p:sp>
        <p:nvSpPr>
          <p:cNvPr id="29" name="Szöveg helye 18">
            <a:extLst>
              <a:ext uri="{FF2B5EF4-FFF2-40B4-BE49-F238E27FC236}">
                <a16:creationId xmlns:a16="http://schemas.microsoft.com/office/drawing/2014/main" id="{A3C314E0-04DD-8D31-0D1A-64C544EABF5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443563" y="2498501"/>
            <a:ext cx="2035445" cy="72173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1">
                <a:solidFill>
                  <a:schemeClr val="tx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</p:txBody>
      </p:sp>
      <p:sp>
        <p:nvSpPr>
          <p:cNvPr id="30" name="Szöveg helye 18">
            <a:extLst>
              <a:ext uri="{FF2B5EF4-FFF2-40B4-BE49-F238E27FC236}">
                <a16:creationId xmlns:a16="http://schemas.microsoft.com/office/drawing/2014/main" id="{32AA2D95-23E0-FCF0-2F82-3F4F654B9AC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43562" y="3358022"/>
            <a:ext cx="2035446" cy="2028366"/>
          </a:xfrm>
          <a:prstGeom prst="rect">
            <a:avLst/>
          </a:prstGeom>
        </p:spPr>
        <p:txBody>
          <a:bodyPr/>
          <a:lstStyle>
            <a:lvl1pPr marL="285750" indent="-285750" algn="l">
              <a:buFont typeface="Arial" panose="020B0604020202020204" pitchFamily="34" charset="0"/>
              <a:buChar char="•"/>
              <a:defRPr sz="1600" b="0">
                <a:solidFill>
                  <a:schemeClr val="tx1"/>
                </a:solidFill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</a:t>
            </a:r>
            <a:r>
              <a:rPr lang="hu-HU" dirty="0" err="1"/>
              <a:t>bullet</a:t>
            </a:r>
            <a:r>
              <a:rPr lang="hu-HU" dirty="0"/>
              <a:t> </a:t>
            </a:r>
            <a:r>
              <a:rPr lang="hu-HU" dirty="0" err="1"/>
              <a:t>points</a:t>
            </a:r>
            <a:endParaRPr lang="hu-HU" dirty="0"/>
          </a:p>
          <a:p>
            <a:pPr lvl="0"/>
            <a:endParaRPr lang="hu-HU" dirty="0"/>
          </a:p>
          <a:p>
            <a:pPr lvl="0"/>
            <a:endParaRPr lang="hu-HU" dirty="0"/>
          </a:p>
        </p:txBody>
      </p:sp>
      <p:sp>
        <p:nvSpPr>
          <p:cNvPr id="16" name="Kép helye 15">
            <a:extLst>
              <a:ext uri="{FF2B5EF4-FFF2-40B4-BE49-F238E27FC236}">
                <a16:creationId xmlns:a16="http://schemas.microsoft.com/office/drawing/2014/main" id="{911FC730-144D-70F2-C123-51FA1273FE83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3683000" y="-3952"/>
            <a:ext cx="2585750" cy="195425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Image</a:t>
            </a:r>
          </a:p>
        </p:txBody>
      </p:sp>
      <p:sp>
        <p:nvSpPr>
          <p:cNvPr id="17" name="Kép helye 15">
            <a:extLst>
              <a:ext uri="{FF2B5EF4-FFF2-40B4-BE49-F238E27FC236}">
                <a16:creationId xmlns:a16="http://schemas.microsoft.com/office/drawing/2014/main" id="{F2A04298-9CF4-60F2-34A1-E942BC7FB365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6435730" y="-3952"/>
            <a:ext cx="2602349" cy="195425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Image</a:t>
            </a:r>
          </a:p>
        </p:txBody>
      </p:sp>
      <p:sp>
        <p:nvSpPr>
          <p:cNvPr id="18" name="Kép helye 15">
            <a:extLst>
              <a:ext uri="{FF2B5EF4-FFF2-40B4-BE49-F238E27FC236}">
                <a16:creationId xmlns:a16="http://schemas.microsoft.com/office/drawing/2014/main" id="{72AAC828-1802-4B3F-4B7B-5B2CCADA1BD4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9186540" y="-3952"/>
            <a:ext cx="2567230" cy="195425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Image</a:t>
            </a:r>
          </a:p>
        </p:txBody>
      </p:sp>
      <p:sp>
        <p:nvSpPr>
          <p:cNvPr id="3" name="Szöveg helye 8">
            <a:extLst>
              <a:ext uri="{FF2B5EF4-FFF2-40B4-BE49-F238E27FC236}">
                <a16:creationId xmlns:a16="http://schemas.microsoft.com/office/drawing/2014/main" id="{2ED3A0FA-6B85-C707-5778-A7CD4BE1B9B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79916" y="421283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6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Department</a:t>
            </a:r>
            <a:r>
              <a:rPr lang="hu-HU" dirty="0"/>
              <a:t>/Institute</a:t>
            </a:r>
          </a:p>
        </p:txBody>
      </p:sp>
      <p:sp>
        <p:nvSpPr>
          <p:cNvPr id="13" name="Szöveg helye 8">
            <a:extLst>
              <a:ext uri="{FF2B5EF4-FFF2-40B4-BE49-F238E27FC236}">
                <a16:creationId xmlns:a16="http://schemas.microsoft.com/office/drawing/2014/main" id="{C8971B6A-F63A-FA2E-5B54-3EE5BAAF008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0863" y="686362"/>
            <a:ext cx="3082893" cy="181213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000"/>
              </a:lnSpc>
              <a:buNone/>
              <a:defRPr sz="32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endParaRPr lang="hu-HU" dirty="0"/>
          </a:p>
        </p:txBody>
      </p:sp>
      <p:pic>
        <p:nvPicPr>
          <p:cNvPr id="8" name="Kép 7">
            <a:extLst>
              <a:ext uri="{FF2B5EF4-FFF2-40B4-BE49-F238E27FC236}">
                <a16:creationId xmlns:a16="http://schemas.microsoft.com/office/drawing/2014/main" id="{F610AA8E-FFBF-B918-2854-AC5A81BE407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0583" y="6153243"/>
            <a:ext cx="1064518" cy="35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1724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37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527" userDrawn="1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4_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67628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Üres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8">
            <a:extLst>
              <a:ext uri="{FF2B5EF4-FFF2-40B4-BE49-F238E27FC236}">
                <a16:creationId xmlns:a16="http://schemas.microsoft.com/office/drawing/2014/main" id="{AACAADA9-E70C-9E48-1E16-2942253F2B9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0863" y="686362"/>
            <a:ext cx="4658867" cy="181213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000"/>
              </a:lnSpc>
              <a:buNone/>
              <a:defRPr sz="32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endParaRPr lang="hu-HU" dirty="0"/>
          </a:p>
        </p:txBody>
      </p:sp>
      <p:sp>
        <p:nvSpPr>
          <p:cNvPr id="4" name="Szalagív 3">
            <a:extLst>
              <a:ext uri="{FF2B5EF4-FFF2-40B4-BE49-F238E27FC236}">
                <a16:creationId xmlns:a16="http://schemas.microsoft.com/office/drawing/2014/main" id="{0D5B127E-8F35-D62C-DDD9-82CAC0A8D510}"/>
              </a:ext>
            </a:extLst>
          </p:cNvPr>
          <p:cNvSpPr/>
          <p:nvPr userDrawn="1"/>
        </p:nvSpPr>
        <p:spPr>
          <a:xfrm>
            <a:off x="2974611" y="6138635"/>
            <a:ext cx="714036" cy="719365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5" name="Szöveg helye 8">
            <a:extLst>
              <a:ext uri="{FF2B5EF4-FFF2-40B4-BE49-F238E27FC236}">
                <a16:creationId xmlns:a16="http://schemas.microsoft.com/office/drawing/2014/main" id="{52BC1E66-D486-3C6D-5853-49CABC6787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22276" y="617463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Name</a:t>
            </a:r>
            <a:endParaRPr lang="hu-HU" dirty="0"/>
          </a:p>
        </p:txBody>
      </p:sp>
      <p:sp>
        <p:nvSpPr>
          <p:cNvPr id="6" name="Szöveg helye 8">
            <a:extLst>
              <a:ext uri="{FF2B5EF4-FFF2-40B4-BE49-F238E27FC236}">
                <a16:creationId xmlns:a16="http://schemas.microsoft.com/office/drawing/2014/main" id="{1EDDEB92-76DD-4259-135E-B1E2D39F16E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22275" y="638238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Title</a:t>
            </a:r>
            <a:r>
              <a:rPr lang="hu-HU" dirty="0"/>
              <a:t> of </a:t>
            </a:r>
            <a:r>
              <a:rPr lang="hu-HU" dirty="0" err="1"/>
              <a:t>presentation</a:t>
            </a:r>
            <a:endParaRPr lang="hu-HU" dirty="0"/>
          </a:p>
        </p:txBody>
      </p:sp>
      <p:sp>
        <p:nvSpPr>
          <p:cNvPr id="8" name="Szöveg helye 8">
            <a:extLst>
              <a:ext uri="{FF2B5EF4-FFF2-40B4-BE49-F238E27FC236}">
                <a16:creationId xmlns:a16="http://schemas.microsoft.com/office/drawing/2014/main" id="{3F7D3567-0665-DDD0-1697-98B756524B0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79916" y="421283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6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Department</a:t>
            </a:r>
            <a:r>
              <a:rPr lang="hu-HU" dirty="0"/>
              <a:t>/Institute</a:t>
            </a:r>
          </a:p>
        </p:txBody>
      </p:sp>
      <p:grpSp>
        <p:nvGrpSpPr>
          <p:cNvPr id="9" name="Csoportba foglalás 8">
            <a:extLst>
              <a:ext uri="{FF2B5EF4-FFF2-40B4-BE49-F238E27FC236}">
                <a16:creationId xmlns:a16="http://schemas.microsoft.com/office/drawing/2014/main" id="{6C9AD633-E9FB-C0C4-C50C-C4325E75D1C4}"/>
              </a:ext>
            </a:extLst>
          </p:cNvPr>
          <p:cNvGrpSpPr/>
          <p:nvPr userDrawn="1"/>
        </p:nvGrpSpPr>
        <p:grpSpPr>
          <a:xfrm>
            <a:off x="6389479" y="308272"/>
            <a:ext cx="5391998" cy="6181428"/>
            <a:chOff x="6389479" y="308272"/>
            <a:chExt cx="5391998" cy="6181428"/>
          </a:xfrm>
          <a:solidFill>
            <a:schemeClr val="accent2"/>
          </a:solidFill>
        </p:grpSpPr>
        <p:sp>
          <p:nvSpPr>
            <p:cNvPr id="10" name="Téglalap 9">
              <a:extLst>
                <a:ext uri="{FF2B5EF4-FFF2-40B4-BE49-F238E27FC236}">
                  <a16:creationId xmlns:a16="http://schemas.microsoft.com/office/drawing/2014/main" id="{A3EB6BBE-63CC-771E-9E2D-B578743F94EA}"/>
                </a:ext>
              </a:extLst>
            </p:cNvPr>
            <p:cNvSpPr/>
            <p:nvPr userDrawn="1"/>
          </p:nvSpPr>
          <p:spPr>
            <a:xfrm>
              <a:off x="6389479" y="6275081"/>
              <a:ext cx="5382810" cy="21461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2" name="Szalagív 11">
              <a:extLst>
                <a:ext uri="{FF2B5EF4-FFF2-40B4-BE49-F238E27FC236}">
                  <a16:creationId xmlns:a16="http://schemas.microsoft.com/office/drawing/2014/main" id="{06AC07BD-BBAB-F086-76B2-B19D7E797C76}"/>
                </a:ext>
              </a:extLst>
            </p:cNvPr>
            <p:cNvSpPr/>
            <p:nvPr userDrawn="1"/>
          </p:nvSpPr>
          <p:spPr>
            <a:xfrm>
              <a:off x="6398658" y="308272"/>
              <a:ext cx="5382819" cy="5422989"/>
            </a:xfrm>
            <a:prstGeom prst="blockArc">
              <a:avLst>
                <a:gd name="adj1" fmla="val 10816045"/>
                <a:gd name="adj2" fmla="val 21584789"/>
                <a:gd name="adj3" fmla="val 385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schemeClr val="tx1"/>
                </a:solidFill>
              </a:endParaRPr>
            </a:p>
          </p:txBody>
        </p:sp>
      </p:grpSp>
      <p:sp>
        <p:nvSpPr>
          <p:cNvPr id="2" name="Dia számának helye 5">
            <a:extLst>
              <a:ext uri="{FF2B5EF4-FFF2-40B4-BE49-F238E27FC236}">
                <a16:creationId xmlns:a16="http://schemas.microsoft.com/office/drawing/2014/main" id="{CD562347-7CBF-20DD-CD3A-AC20F4B80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pic>
        <p:nvPicPr>
          <p:cNvPr id="11" name="Kép 10">
            <a:extLst>
              <a:ext uri="{FF2B5EF4-FFF2-40B4-BE49-F238E27FC236}">
                <a16:creationId xmlns:a16="http://schemas.microsoft.com/office/drawing/2014/main" id="{CD7D695D-5AC2-65D6-1779-717BF24377D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0583" y="6153243"/>
            <a:ext cx="1064518" cy="35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8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37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2320" userDrawn="1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Üres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5">
            <a:extLst>
              <a:ext uri="{FF2B5EF4-FFF2-40B4-BE49-F238E27FC236}">
                <a16:creationId xmlns:a16="http://schemas.microsoft.com/office/drawing/2014/main" id="{CD562347-7CBF-20DD-CD3A-AC20F4B80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3" name="Szöveg helye 8">
            <a:extLst>
              <a:ext uri="{FF2B5EF4-FFF2-40B4-BE49-F238E27FC236}">
                <a16:creationId xmlns:a16="http://schemas.microsoft.com/office/drawing/2014/main" id="{AACAADA9-E70C-9E48-1E16-2942253F2B9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0864" y="686362"/>
            <a:ext cx="2926432" cy="181213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000"/>
              </a:lnSpc>
              <a:buNone/>
              <a:defRPr sz="32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endParaRPr lang="hu-HU" dirty="0"/>
          </a:p>
        </p:txBody>
      </p:sp>
      <p:sp>
        <p:nvSpPr>
          <p:cNvPr id="4" name="Szalagív 3">
            <a:extLst>
              <a:ext uri="{FF2B5EF4-FFF2-40B4-BE49-F238E27FC236}">
                <a16:creationId xmlns:a16="http://schemas.microsoft.com/office/drawing/2014/main" id="{0D5B127E-8F35-D62C-DDD9-82CAC0A8D510}"/>
              </a:ext>
            </a:extLst>
          </p:cNvPr>
          <p:cNvSpPr/>
          <p:nvPr userDrawn="1"/>
        </p:nvSpPr>
        <p:spPr>
          <a:xfrm>
            <a:off x="2974611" y="6138635"/>
            <a:ext cx="714036" cy="719365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5" name="Szöveg helye 8">
            <a:extLst>
              <a:ext uri="{FF2B5EF4-FFF2-40B4-BE49-F238E27FC236}">
                <a16:creationId xmlns:a16="http://schemas.microsoft.com/office/drawing/2014/main" id="{52BC1E66-D486-3C6D-5853-49CABC6787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22276" y="617463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Name</a:t>
            </a:r>
            <a:endParaRPr lang="hu-HU" dirty="0"/>
          </a:p>
        </p:txBody>
      </p:sp>
      <p:sp>
        <p:nvSpPr>
          <p:cNvPr id="6" name="Szöveg helye 8">
            <a:extLst>
              <a:ext uri="{FF2B5EF4-FFF2-40B4-BE49-F238E27FC236}">
                <a16:creationId xmlns:a16="http://schemas.microsoft.com/office/drawing/2014/main" id="{1EDDEB92-76DD-4259-135E-B1E2D39F16E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22275" y="638238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Title</a:t>
            </a:r>
            <a:r>
              <a:rPr lang="hu-HU" dirty="0"/>
              <a:t> of </a:t>
            </a:r>
            <a:r>
              <a:rPr lang="hu-HU" dirty="0" err="1"/>
              <a:t>presentation</a:t>
            </a:r>
            <a:endParaRPr lang="hu-HU" dirty="0"/>
          </a:p>
        </p:txBody>
      </p:sp>
      <p:sp>
        <p:nvSpPr>
          <p:cNvPr id="8" name="Szöveg helye 8">
            <a:extLst>
              <a:ext uri="{FF2B5EF4-FFF2-40B4-BE49-F238E27FC236}">
                <a16:creationId xmlns:a16="http://schemas.microsoft.com/office/drawing/2014/main" id="{3F7D3567-0665-DDD0-1697-98B756524B0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79916" y="421283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6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Department</a:t>
            </a:r>
            <a:r>
              <a:rPr lang="hu-HU" dirty="0"/>
              <a:t>/Institute</a:t>
            </a:r>
          </a:p>
        </p:txBody>
      </p:sp>
      <p:sp>
        <p:nvSpPr>
          <p:cNvPr id="31" name="Szöveg helye 18">
            <a:extLst>
              <a:ext uri="{FF2B5EF4-FFF2-40B4-BE49-F238E27FC236}">
                <a16:creationId xmlns:a16="http://schemas.microsoft.com/office/drawing/2014/main" id="{E4E04B0A-387D-13B1-4B6F-EB7D64D27F79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3599872" y="1153571"/>
            <a:ext cx="3879920" cy="444556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endParaRPr lang="hu-HU" dirty="0"/>
          </a:p>
        </p:txBody>
      </p:sp>
      <p:sp>
        <p:nvSpPr>
          <p:cNvPr id="33" name="Szöveg helye 18">
            <a:extLst>
              <a:ext uri="{FF2B5EF4-FFF2-40B4-BE49-F238E27FC236}">
                <a16:creationId xmlns:a16="http://schemas.microsoft.com/office/drawing/2014/main" id="{11FA3BF1-6003-5EC9-998F-F8497250871D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892369" y="1153571"/>
            <a:ext cx="3879920" cy="444556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endParaRPr lang="hu-HU" dirty="0"/>
          </a:p>
        </p:txBody>
      </p:sp>
      <p:sp>
        <p:nvSpPr>
          <p:cNvPr id="38" name="Szöveg helye 18">
            <a:extLst>
              <a:ext uri="{FF2B5EF4-FFF2-40B4-BE49-F238E27FC236}">
                <a16:creationId xmlns:a16="http://schemas.microsoft.com/office/drawing/2014/main" id="{F5AE6535-5879-8F05-2D7F-466667D23E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7900486" y="686388"/>
            <a:ext cx="1411849" cy="583737"/>
          </a:xfrm>
          <a:prstGeom prst="rect">
            <a:avLst/>
          </a:prstGeom>
          <a:noFill/>
        </p:spPr>
        <p:txBody>
          <a:bodyPr/>
          <a:lstStyle>
            <a:lvl1pPr marL="0" indent="0" algn="l">
              <a:buNone/>
              <a:defRPr sz="1800" b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/>
              <a:t>01.</a:t>
            </a:r>
          </a:p>
        </p:txBody>
      </p:sp>
      <p:sp>
        <p:nvSpPr>
          <p:cNvPr id="40" name="Szöveg helye 18">
            <a:extLst>
              <a:ext uri="{FF2B5EF4-FFF2-40B4-BE49-F238E27FC236}">
                <a16:creationId xmlns:a16="http://schemas.microsoft.com/office/drawing/2014/main" id="{11DAA600-5C62-305F-FF83-DAF0470A27A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607989" y="686388"/>
            <a:ext cx="1411849" cy="583737"/>
          </a:xfrm>
          <a:prstGeom prst="rect">
            <a:avLst/>
          </a:prstGeom>
          <a:noFill/>
        </p:spPr>
        <p:txBody>
          <a:bodyPr/>
          <a:lstStyle>
            <a:lvl1pPr marL="0" indent="0" algn="l">
              <a:buNone/>
              <a:defRPr sz="1800" b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/>
              <a:t>01.</a:t>
            </a:r>
          </a:p>
        </p:txBody>
      </p:sp>
      <p:pic>
        <p:nvPicPr>
          <p:cNvPr id="9" name="Kép 8">
            <a:extLst>
              <a:ext uri="{FF2B5EF4-FFF2-40B4-BE49-F238E27FC236}">
                <a16:creationId xmlns:a16="http://schemas.microsoft.com/office/drawing/2014/main" id="{F0520F0D-AD3C-9583-8C28-03FB406E2C6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0583" y="6153243"/>
            <a:ext cx="1064518" cy="35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3617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37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2320" userDrawn="1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Üres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5">
            <a:extLst>
              <a:ext uri="{FF2B5EF4-FFF2-40B4-BE49-F238E27FC236}">
                <a16:creationId xmlns:a16="http://schemas.microsoft.com/office/drawing/2014/main" id="{CD562347-7CBF-20DD-CD3A-AC20F4B80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4" name="Szalagív 3">
            <a:extLst>
              <a:ext uri="{FF2B5EF4-FFF2-40B4-BE49-F238E27FC236}">
                <a16:creationId xmlns:a16="http://schemas.microsoft.com/office/drawing/2014/main" id="{0D5B127E-8F35-D62C-DDD9-82CAC0A8D510}"/>
              </a:ext>
            </a:extLst>
          </p:cNvPr>
          <p:cNvSpPr/>
          <p:nvPr userDrawn="1"/>
        </p:nvSpPr>
        <p:spPr>
          <a:xfrm>
            <a:off x="2974611" y="6138635"/>
            <a:ext cx="714036" cy="719365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5" name="Szöveg helye 8">
            <a:extLst>
              <a:ext uri="{FF2B5EF4-FFF2-40B4-BE49-F238E27FC236}">
                <a16:creationId xmlns:a16="http://schemas.microsoft.com/office/drawing/2014/main" id="{52BC1E66-D486-3C6D-5853-49CABC6787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22276" y="617463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Name</a:t>
            </a:r>
            <a:endParaRPr lang="hu-HU" dirty="0"/>
          </a:p>
        </p:txBody>
      </p:sp>
      <p:sp>
        <p:nvSpPr>
          <p:cNvPr id="6" name="Szöveg helye 8">
            <a:extLst>
              <a:ext uri="{FF2B5EF4-FFF2-40B4-BE49-F238E27FC236}">
                <a16:creationId xmlns:a16="http://schemas.microsoft.com/office/drawing/2014/main" id="{1EDDEB92-76DD-4259-135E-B1E2D39F16E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22275" y="638238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Title</a:t>
            </a:r>
            <a:r>
              <a:rPr lang="hu-HU" dirty="0"/>
              <a:t> of </a:t>
            </a:r>
            <a:r>
              <a:rPr lang="hu-HU" dirty="0" err="1"/>
              <a:t>presentation</a:t>
            </a:r>
            <a:endParaRPr lang="hu-HU" dirty="0"/>
          </a:p>
        </p:txBody>
      </p:sp>
      <p:sp>
        <p:nvSpPr>
          <p:cNvPr id="10" name="Szöveg helye 9">
            <a:extLst>
              <a:ext uri="{FF2B5EF4-FFF2-40B4-BE49-F238E27FC236}">
                <a16:creationId xmlns:a16="http://schemas.microsoft.com/office/drawing/2014/main" id="{3349D0CB-82D7-2E94-7BDE-257B464F375C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096000" y="686362"/>
            <a:ext cx="5711825" cy="4767954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  <a:p>
            <a:pPr lvl="1"/>
            <a:r>
              <a:rPr lang="hu-HU" dirty="0" err="1"/>
              <a:t>Second</a:t>
            </a:r>
            <a:r>
              <a:rPr lang="hu-HU" dirty="0"/>
              <a:t> </a:t>
            </a:r>
            <a:r>
              <a:rPr lang="hu-HU" dirty="0" err="1"/>
              <a:t>level</a:t>
            </a:r>
            <a:endParaRPr lang="hu-HU" dirty="0"/>
          </a:p>
          <a:p>
            <a:pPr lvl="2"/>
            <a:r>
              <a:rPr lang="hu-HU" dirty="0" err="1"/>
              <a:t>Third</a:t>
            </a:r>
            <a:r>
              <a:rPr lang="hu-HU" dirty="0"/>
              <a:t> </a:t>
            </a:r>
            <a:r>
              <a:rPr lang="hu-HU" dirty="0" err="1"/>
              <a:t>level</a:t>
            </a:r>
            <a:endParaRPr lang="hu-HU" dirty="0"/>
          </a:p>
          <a:p>
            <a:pPr lvl="3"/>
            <a:r>
              <a:rPr lang="hu-HU" dirty="0" err="1"/>
              <a:t>Fourth</a:t>
            </a:r>
            <a:r>
              <a:rPr lang="hu-HU" dirty="0"/>
              <a:t> </a:t>
            </a:r>
            <a:r>
              <a:rPr lang="hu-HU" dirty="0" err="1"/>
              <a:t>level</a:t>
            </a:r>
            <a:endParaRPr lang="hu-HU" dirty="0"/>
          </a:p>
          <a:p>
            <a:pPr lvl="4"/>
            <a:r>
              <a:rPr lang="hu-HU" dirty="0" err="1"/>
              <a:t>Fifth</a:t>
            </a:r>
            <a:r>
              <a:rPr lang="hu-HU" dirty="0"/>
              <a:t> </a:t>
            </a:r>
            <a:r>
              <a:rPr lang="hu-HU" dirty="0" err="1"/>
              <a:t>level</a:t>
            </a:r>
            <a:endParaRPr lang="hu-HU" dirty="0"/>
          </a:p>
        </p:txBody>
      </p:sp>
      <p:sp>
        <p:nvSpPr>
          <p:cNvPr id="11" name="Szöveg helye 18">
            <a:extLst>
              <a:ext uri="{FF2B5EF4-FFF2-40B4-BE49-F238E27FC236}">
                <a16:creationId xmlns:a16="http://schemas.microsoft.com/office/drawing/2014/main" id="{C631C2EF-28D5-EB5C-CF99-9BE1924E3CC2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200467" y="686362"/>
            <a:ext cx="614796" cy="583737"/>
          </a:xfrm>
          <a:prstGeom prst="rect">
            <a:avLst/>
          </a:prstGeom>
          <a:noFill/>
        </p:spPr>
        <p:txBody>
          <a:bodyPr/>
          <a:lstStyle>
            <a:lvl1pPr marL="0" indent="0" algn="l">
              <a:buNone/>
              <a:defRPr sz="1800" b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/>
              <a:t>01.</a:t>
            </a:r>
          </a:p>
        </p:txBody>
      </p:sp>
      <p:sp>
        <p:nvSpPr>
          <p:cNvPr id="9" name="Szöveg helye 8">
            <a:extLst>
              <a:ext uri="{FF2B5EF4-FFF2-40B4-BE49-F238E27FC236}">
                <a16:creationId xmlns:a16="http://schemas.microsoft.com/office/drawing/2014/main" id="{EE9D61EA-3035-A0B1-E38C-9CBA3193D2E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0863" y="686362"/>
            <a:ext cx="4658867" cy="181213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000"/>
              </a:lnSpc>
              <a:buNone/>
              <a:defRPr sz="32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endParaRPr lang="hu-HU" dirty="0"/>
          </a:p>
        </p:txBody>
      </p:sp>
      <p:sp>
        <p:nvSpPr>
          <p:cNvPr id="12" name="Szöveg helye 8">
            <a:extLst>
              <a:ext uri="{FF2B5EF4-FFF2-40B4-BE49-F238E27FC236}">
                <a16:creationId xmlns:a16="http://schemas.microsoft.com/office/drawing/2014/main" id="{2B2B9C58-164A-4A3B-CCF8-DEBC254BC8D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79916" y="421283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6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Department</a:t>
            </a:r>
            <a:r>
              <a:rPr lang="hu-HU" dirty="0"/>
              <a:t>/Institute</a:t>
            </a:r>
          </a:p>
        </p:txBody>
      </p:sp>
      <p:pic>
        <p:nvPicPr>
          <p:cNvPr id="3" name="Kép 2">
            <a:extLst>
              <a:ext uri="{FF2B5EF4-FFF2-40B4-BE49-F238E27FC236}">
                <a16:creationId xmlns:a16="http://schemas.microsoft.com/office/drawing/2014/main" id="{EB6C7A9F-B30E-C5F5-1AF3-75372873FDB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0583" y="6153243"/>
            <a:ext cx="1064518" cy="35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1416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37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2320" userDrawn="1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Üres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5">
            <a:extLst>
              <a:ext uri="{FF2B5EF4-FFF2-40B4-BE49-F238E27FC236}">
                <a16:creationId xmlns:a16="http://schemas.microsoft.com/office/drawing/2014/main" id="{CD562347-7CBF-20DD-CD3A-AC20F4B80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4" name="Szalagív 3">
            <a:extLst>
              <a:ext uri="{FF2B5EF4-FFF2-40B4-BE49-F238E27FC236}">
                <a16:creationId xmlns:a16="http://schemas.microsoft.com/office/drawing/2014/main" id="{0D5B127E-8F35-D62C-DDD9-82CAC0A8D510}"/>
              </a:ext>
            </a:extLst>
          </p:cNvPr>
          <p:cNvSpPr/>
          <p:nvPr userDrawn="1"/>
        </p:nvSpPr>
        <p:spPr>
          <a:xfrm>
            <a:off x="2974611" y="6138635"/>
            <a:ext cx="714036" cy="719365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5" name="Szöveg helye 8">
            <a:extLst>
              <a:ext uri="{FF2B5EF4-FFF2-40B4-BE49-F238E27FC236}">
                <a16:creationId xmlns:a16="http://schemas.microsoft.com/office/drawing/2014/main" id="{52BC1E66-D486-3C6D-5853-49CABC6787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22276" y="617463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Name</a:t>
            </a:r>
            <a:endParaRPr lang="hu-HU" dirty="0"/>
          </a:p>
        </p:txBody>
      </p:sp>
      <p:sp>
        <p:nvSpPr>
          <p:cNvPr id="6" name="Szöveg helye 8">
            <a:extLst>
              <a:ext uri="{FF2B5EF4-FFF2-40B4-BE49-F238E27FC236}">
                <a16:creationId xmlns:a16="http://schemas.microsoft.com/office/drawing/2014/main" id="{1EDDEB92-76DD-4259-135E-B1E2D39F16E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22275" y="638238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Title</a:t>
            </a:r>
            <a:r>
              <a:rPr lang="hu-HU" dirty="0"/>
              <a:t> of </a:t>
            </a:r>
            <a:r>
              <a:rPr lang="hu-HU" dirty="0" err="1"/>
              <a:t>presentation</a:t>
            </a:r>
            <a:endParaRPr lang="hu-HU" dirty="0"/>
          </a:p>
        </p:txBody>
      </p:sp>
      <p:sp>
        <p:nvSpPr>
          <p:cNvPr id="14" name="Szöveg helye 18">
            <a:extLst>
              <a:ext uri="{FF2B5EF4-FFF2-40B4-BE49-F238E27FC236}">
                <a16:creationId xmlns:a16="http://schemas.microsoft.com/office/drawing/2014/main" id="{4F7EC09B-D896-DDE8-F2FC-B8D8EDB7796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599872" y="3807369"/>
            <a:ext cx="3879920" cy="179961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endParaRPr lang="hu-HU" dirty="0"/>
          </a:p>
        </p:txBody>
      </p:sp>
      <p:sp>
        <p:nvSpPr>
          <p:cNvPr id="17" name="Szöveg helye 18">
            <a:extLst>
              <a:ext uri="{FF2B5EF4-FFF2-40B4-BE49-F238E27FC236}">
                <a16:creationId xmlns:a16="http://schemas.microsoft.com/office/drawing/2014/main" id="{F1593586-95AE-E952-104D-575D9D247A7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607989" y="3340186"/>
            <a:ext cx="1411849" cy="583737"/>
          </a:xfrm>
          <a:prstGeom prst="rect">
            <a:avLst/>
          </a:prstGeom>
          <a:noFill/>
        </p:spPr>
        <p:txBody>
          <a:bodyPr/>
          <a:lstStyle>
            <a:lvl1pPr marL="0" indent="0" algn="l">
              <a:buNone/>
              <a:defRPr sz="1800" b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/>
              <a:t>01.</a:t>
            </a:r>
          </a:p>
        </p:txBody>
      </p:sp>
      <p:sp>
        <p:nvSpPr>
          <p:cNvPr id="18" name="Szöveg helye 18">
            <a:extLst>
              <a:ext uri="{FF2B5EF4-FFF2-40B4-BE49-F238E27FC236}">
                <a16:creationId xmlns:a16="http://schemas.microsoft.com/office/drawing/2014/main" id="{4078248F-25DE-472D-F539-BE4637794B3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892369" y="3807369"/>
            <a:ext cx="3879920" cy="179961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endParaRPr lang="hu-HU" dirty="0"/>
          </a:p>
        </p:txBody>
      </p:sp>
      <p:sp>
        <p:nvSpPr>
          <p:cNvPr id="19" name="Szöveg helye 18">
            <a:extLst>
              <a:ext uri="{FF2B5EF4-FFF2-40B4-BE49-F238E27FC236}">
                <a16:creationId xmlns:a16="http://schemas.microsoft.com/office/drawing/2014/main" id="{B0ED72BE-4D2C-2A50-AA90-5898746F16F1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900486" y="3340186"/>
            <a:ext cx="1411849" cy="583737"/>
          </a:xfrm>
          <a:prstGeom prst="rect">
            <a:avLst/>
          </a:prstGeom>
          <a:noFill/>
        </p:spPr>
        <p:txBody>
          <a:bodyPr/>
          <a:lstStyle>
            <a:lvl1pPr marL="0" indent="0" algn="l">
              <a:buNone/>
              <a:defRPr sz="1800" b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/>
              <a:t>01.</a:t>
            </a:r>
          </a:p>
        </p:txBody>
      </p:sp>
      <p:sp>
        <p:nvSpPr>
          <p:cNvPr id="27" name="Szöveg helye 18">
            <a:extLst>
              <a:ext uri="{FF2B5EF4-FFF2-40B4-BE49-F238E27FC236}">
                <a16:creationId xmlns:a16="http://schemas.microsoft.com/office/drawing/2014/main" id="{08C0710A-F274-C057-D15D-E824AEF6516D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3599872" y="1153571"/>
            <a:ext cx="3879920" cy="179961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endParaRPr lang="hu-HU" dirty="0"/>
          </a:p>
        </p:txBody>
      </p:sp>
      <p:sp>
        <p:nvSpPr>
          <p:cNvPr id="28" name="Szöveg helye 18">
            <a:extLst>
              <a:ext uri="{FF2B5EF4-FFF2-40B4-BE49-F238E27FC236}">
                <a16:creationId xmlns:a16="http://schemas.microsoft.com/office/drawing/2014/main" id="{0CFA3180-9DCA-4445-8A27-506B306CCAB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607989" y="686388"/>
            <a:ext cx="1411849" cy="583737"/>
          </a:xfrm>
          <a:prstGeom prst="rect">
            <a:avLst/>
          </a:prstGeom>
          <a:noFill/>
        </p:spPr>
        <p:txBody>
          <a:bodyPr/>
          <a:lstStyle>
            <a:lvl1pPr marL="0" indent="0" algn="l">
              <a:buNone/>
              <a:defRPr sz="1800" b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/>
              <a:t>01.</a:t>
            </a:r>
          </a:p>
        </p:txBody>
      </p:sp>
      <p:sp>
        <p:nvSpPr>
          <p:cNvPr id="29" name="Szöveg helye 18">
            <a:extLst>
              <a:ext uri="{FF2B5EF4-FFF2-40B4-BE49-F238E27FC236}">
                <a16:creationId xmlns:a16="http://schemas.microsoft.com/office/drawing/2014/main" id="{E33DA77A-2ADE-528B-97CA-4DC4FE62688B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892369" y="1153571"/>
            <a:ext cx="3879920" cy="179961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endParaRPr lang="hu-HU" dirty="0"/>
          </a:p>
        </p:txBody>
      </p:sp>
      <p:sp>
        <p:nvSpPr>
          <p:cNvPr id="30" name="Szöveg helye 18">
            <a:extLst>
              <a:ext uri="{FF2B5EF4-FFF2-40B4-BE49-F238E27FC236}">
                <a16:creationId xmlns:a16="http://schemas.microsoft.com/office/drawing/2014/main" id="{96CF0752-53B5-8B65-1710-0243C7D8429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7900486" y="686388"/>
            <a:ext cx="1411849" cy="583737"/>
          </a:xfrm>
          <a:prstGeom prst="rect">
            <a:avLst/>
          </a:prstGeom>
          <a:noFill/>
        </p:spPr>
        <p:txBody>
          <a:bodyPr/>
          <a:lstStyle>
            <a:lvl1pPr marL="0" indent="0" algn="l">
              <a:buNone/>
              <a:defRPr sz="1800" b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/>
              <a:t>01.</a:t>
            </a:r>
          </a:p>
        </p:txBody>
      </p:sp>
      <p:sp>
        <p:nvSpPr>
          <p:cNvPr id="3" name="Szöveg helye 8">
            <a:extLst>
              <a:ext uri="{FF2B5EF4-FFF2-40B4-BE49-F238E27FC236}">
                <a16:creationId xmlns:a16="http://schemas.microsoft.com/office/drawing/2014/main" id="{86B18A9D-8955-7A3F-E702-83364CACADD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0864" y="686362"/>
            <a:ext cx="2926432" cy="181213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000"/>
              </a:lnSpc>
              <a:buNone/>
              <a:defRPr sz="32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endParaRPr lang="hu-HU" dirty="0"/>
          </a:p>
        </p:txBody>
      </p:sp>
      <p:sp>
        <p:nvSpPr>
          <p:cNvPr id="9" name="Szöveg helye 8">
            <a:extLst>
              <a:ext uri="{FF2B5EF4-FFF2-40B4-BE49-F238E27FC236}">
                <a16:creationId xmlns:a16="http://schemas.microsoft.com/office/drawing/2014/main" id="{79579439-BBE7-0148-7056-015A88EB891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79916" y="421283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6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Department</a:t>
            </a:r>
            <a:r>
              <a:rPr lang="hu-HU" dirty="0"/>
              <a:t>/Institute</a:t>
            </a:r>
          </a:p>
        </p:txBody>
      </p:sp>
      <p:pic>
        <p:nvPicPr>
          <p:cNvPr id="8" name="Kép 7">
            <a:extLst>
              <a:ext uri="{FF2B5EF4-FFF2-40B4-BE49-F238E27FC236}">
                <a16:creationId xmlns:a16="http://schemas.microsoft.com/office/drawing/2014/main" id="{B00EF347-6DD9-3901-8B4B-CC5F3948AEC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0583" y="6153243"/>
            <a:ext cx="1064518" cy="35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410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37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2320" userDrawn="1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Üres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5">
            <a:extLst>
              <a:ext uri="{FF2B5EF4-FFF2-40B4-BE49-F238E27FC236}">
                <a16:creationId xmlns:a16="http://schemas.microsoft.com/office/drawing/2014/main" id="{CD562347-7CBF-20DD-CD3A-AC20F4B80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4" name="Szalagív 3">
            <a:extLst>
              <a:ext uri="{FF2B5EF4-FFF2-40B4-BE49-F238E27FC236}">
                <a16:creationId xmlns:a16="http://schemas.microsoft.com/office/drawing/2014/main" id="{0D5B127E-8F35-D62C-DDD9-82CAC0A8D510}"/>
              </a:ext>
            </a:extLst>
          </p:cNvPr>
          <p:cNvSpPr/>
          <p:nvPr userDrawn="1"/>
        </p:nvSpPr>
        <p:spPr>
          <a:xfrm>
            <a:off x="2974611" y="6138635"/>
            <a:ext cx="714036" cy="719365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5" name="Szöveg helye 8">
            <a:extLst>
              <a:ext uri="{FF2B5EF4-FFF2-40B4-BE49-F238E27FC236}">
                <a16:creationId xmlns:a16="http://schemas.microsoft.com/office/drawing/2014/main" id="{52BC1E66-D486-3C6D-5853-49CABC6787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22276" y="617463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Name</a:t>
            </a:r>
            <a:endParaRPr lang="hu-HU" dirty="0"/>
          </a:p>
        </p:txBody>
      </p:sp>
      <p:sp>
        <p:nvSpPr>
          <p:cNvPr id="6" name="Szöveg helye 8">
            <a:extLst>
              <a:ext uri="{FF2B5EF4-FFF2-40B4-BE49-F238E27FC236}">
                <a16:creationId xmlns:a16="http://schemas.microsoft.com/office/drawing/2014/main" id="{1EDDEB92-76DD-4259-135E-B1E2D39F16E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22275" y="638238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Title</a:t>
            </a:r>
            <a:r>
              <a:rPr lang="hu-HU" dirty="0"/>
              <a:t> of </a:t>
            </a:r>
            <a:r>
              <a:rPr lang="hu-HU" dirty="0" err="1"/>
              <a:t>presentation</a:t>
            </a:r>
            <a:endParaRPr lang="hu-HU" dirty="0"/>
          </a:p>
        </p:txBody>
      </p:sp>
      <p:sp>
        <p:nvSpPr>
          <p:cNvPr id="10" name="Szöveg helye 9">
            <a:extLst>
              <a:ext uri="{FF2B5EF4-FFF2-40B4-BE49-F238E27FC236}">
                <a16:creationId xmlns:a16="http://schemas.microsoft.com/office/drawing/2014/main" id="{3349D0CB-82D7-2E94-7BDE-257B464F375C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096000" y="686362"/>
            <a:ext cx="5711825" cy="2137049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  <a:p>
            <a:pPr lvl="1"/>
            <a:r>
              <a:rPr lang="hu-HU" dirty="0" err="1"/>
              <a:t>Second</a:t>
            </a:r>
            <a:r>
              <a:rPr lang="hu-HU" dirty="0"/>
              <a:t> </a:t>
            </a:r>
            <a:r>
              <a:rPr lang="hu-HU" dirty="0" err="1"/>
              <a:t>level</a:t>
            </a:r>
            <a:endParaRPr lang="hu-HU" dirty="0"/>
          </a:p>
          <a:p>
            <a:pPr lvl="2"/>
            <a:r>
              <a:rPr lang="hu-HU" dirty="0" err="1"/>
              <a:t>Third</a:t>
            </a:r>
            <a:r>
              <a:rPr lang="hu-HU" dirty="0"/>
              <a:t> </a:t>
            </a:r>
            <a:r>
              <a:rPr lang="hu-HU" dirty="0" err="1"/>
              <a:t>level</a:t>
            </a:r>
            <a:endParaRPr lang="hu-HU" dirty="0"/>
          </a:p>
          <a:p>
            <a:pPr lvl="3"/>
            <a:r>
              <a:rPr lang="hu-HU" dirty="0" err="1"/>
              <a:t>Fourth</a:t>
            </a:r>
            <a:r>
              <a:rPr lang="hu-HU" dirty="0"/>
              <a:t> </a:t>
            </a:r>
            <a:r>
              <a:rPr lang="hu-HU" dirty="0" err="1"/>
              <a:t>level</a:t>
            </a:r>
            <a:endParaRPr lang="hu-HU" dirty="0"/>
          </a:p>
          <a:p>
            <a:pPr lvl="4"/>
            <a:r>
              <a:rPr lang="hu-HU" dirty="0" err="1"/>
              <a:t>Fifth</a:t>
            </a:r>
            <a:r>
              <a:rPr lang="hu-HU" dirty="0"/>
              <a:t> </a:t>
            </a:r>
            <a:r>
              <a:rPr lang="hu-HU" dirty="0" err="1"/>
              <a:t>level</a:t>
            </a:r>
            <a:endParaRPr lang="hu-HU" dirty="0"/>
          </a:p>
        </p:txBody>
      </p:sp>
      <p:sp>
        <p:nvSpPr>
          <p:cNvPr id="11" name="Szöveg helye 18">
            <a:extLst>
              <a:ext uri="{FF2B5EF4-FFF2-40B4-BE49-F238E27FC236}">
                <a16:creationId xmlns:a16="http://schemas.microsoft.com/office/drawing/2014/main" id="{C631C2EF-28D5-EB5C-CF99-9BE1924E3CC2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200467" y="686362"/>
            <a:ext cx="614796" cy="583737"/>
          </a:xfrm>
          <a:prstGeom prst="rect">
            <a:avLst/>
          </a:prstGeom>
          <a:noFill/>
        </p:spPr>
        <p:txBody>
          <a:bodyPr/>
          <a:lstStyle>
            <a:lvl1pPr marL="0" indent="0" algn="l">
              <a:buNone/>
              <a:defRPr sz="1800" b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/>
              <a:t>01.</a:t>
            </a:r>
          </a:p>
        </p:txBody>
      </p:sp>
      <p:sp>
        <p:nvSpPr>
          <p:cNvPr id="13" name="Szöveg helye 9">
            <a:extLst>
              <a:ext uri="{FF2B5EF4-FFF2-40B4-BE49-F238E27FC236}">
                <a16:creationId xmlns:a16="http://schemas.microsoft.com/office/drawing/2014/main" id="{A77AC6A7-45E2-AB6E-23BC-C0B31BD4222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096000" y="3385162"/>
            <a:ext cx="5711825" cy="2137049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  <a:p>
            <a:pPr lvl="1"/>
            <a:r>
              <a:rPr lang="hu-HU" dirty="0" err="1"/>
              <a:t>Second</a:t>
            </a:r>
            <a:r>
              <a:rPr lang="hu-HU" dirty="0"/>
              <a:t> </a:t>
            </a:r>
            <a:r>
              <a:rPr lang="hu-HU" dirty="0" err="1"/>
              <a:t>level</a:t>
            </a:r>
            <a:endParaRPr lang="hu-HU" dirty="0"/>
          </a:p>
          <a:p>
            <a:pPr lvl="2"/>
            <a:r>
              <a:rPr lang="hu-HU" dirty="0" err="1"/>
              <a:t>Third</a:t>
            </a:r>
            <a:r>
              <a:rPr lang="hu-HU" dirty="0"/>
              <a:t> </a:t>
            </a:r>
            <a:r>
              <a:rPr lang="hu-HU" dirty="0" err="1"/>
              <a:t>level</a:t>
            </a:r>
            <a:endParaRPr lang="hu-HU" dirty="0"/>
          </a:p>
          <a:p>
            <a:pPr lvl="3"/>
            <a:r>
              <a:rPr lang="hu-HU" dirty="0" err="1"/>
              <a:t>Fourth</a:t>
            </a:r>
            <a:r>
              <a:rPr lang="hu-HU" dirty="0"/>
              <a:t> </a:t>
            </a:r>
            <a:r>
              <a:rPr lang="hu-HU" dirty="0" err="1"/>
              <a:t>level</a:t>
            </a:r>
            <a:endParaRPr lang="hu-HU" dirty="0"/>
          </a:p>
          <a:p>
            <a:pPr lvl="4"/>
            <a:r>
              <a:rPr lang="hu-HU" dirty="0" err="1"/>
              <a:t>Fifth</a:t>
            </a:r>
            <a:r>
              <a:rPr lang="hu-HU" dirty="0"/>
              <a:t> </a:t>
            </a:r>
            <a:r>
              <a:rPr lang="hu-HU" dirty="0" err="1"/>
              <a:t>level</a:t>
            </a:r>
            <a:endParaRPr lang="hu-HU" dirty="0"/>
          </a:p>
        </p:txBody>
      </p:sp>
      <p:sp>
        <p:nvSpPr>
          <p:cNvPr id="14" name="Szöveg helye 18">
            <a:extLst>
              <a:ext uri="{FF2B5EF4-FFF2-40B4-BE49-F238E27FC236}">
                <a16:creationId xmlns:a16="http://schemas.microsoft.com/office/drawing/2014/main" id="{998DE2F0-B50E-4E49-509F-6571A57551E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200467" y="3385162"/>
            <a:ext cx="614796" cy="583737"/>
          </a:xfrm>
          <a:prstGeom prst="rect">
            <a:avLst/>
          </a:prstGeom>
          <a:noFill/>
        </p:spPr>
        <p:txBody>
          <a:bodyPr/>
          <a:lstStyle>
            <a:lvl1pPr marL="0" indent="0" algn="l">
              <a:buNone/>
              <a:defRPr sz="1800" b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/>
              <a:t>01.</a:t>
            </a:r>
          </a:p>
        </p:txBody>
      </p:sp>
      <p:sp>
        <p:nvSpPr>
          <p:cNvPr id="9" name="Szöveg helye 8">
            <a:extLst>
              <a:ext uri="{FF2B5EF4-FFF2-40B4-BE49-F238E27FC236}">
                <a16:creationId xmlns:a16="http://schemas.microsoft.com/office/drawing/2014/main" id="{5FCBAA4E-4885-1F5C-BA20-ABCD31242D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0863" y="686362"/>
            <a:ext cx="4658867" cy="181213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000"/>
              </a:lnSpc>
              <a:buNone/>
              <a:defRPr sz="32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endParaRPr lang="hu-HU" dirty="0"/>
          </a:p>
        </p:txBody>
      </p:sp>
      <p:sp>
        <p:nvSpPr>
          <p:cNvPr id="12" name="Szöveg helye 8">
            <a:extLst>
              <a:ext uri="{FF2B5EF4-FFF2-40B4-BE49-F238E27FC236}">
                <a16:creationId xmlns:a16="http://schemas.microsoft.com/office/drawing/2014/main" id="{D097EB3F-ECA0-5135-B8E4-CD8C9570C3A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79916" y="421283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6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Department</a:t>
            </a:r>
            <a:r>
              <a:rPr lang="hu-HU" dirty="0"/>
              <a:t>/Institute</a:t>
            </a:r>
          </a:p>
        </p:txBody>
      </p:sp>
      <p:pic>
        <p:nvPicPr>
          <p:cNvPr id="3" name="Kép 2">
            <a:extLst>
              <a:ext uri="{FF2B5EF4-FFF2-40B4-BE49-F238E27FC236}">
                <a16:creationId xmlns:a16="http://schemas.microsoft.com/office/drawing/2014/main" id="{3A2A8D8D-BD8A-8F06-661E-E9B28060A57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0583" y="6153243"/>
            <a:ext cx="1064518" cy="35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9608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37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2320" userDrawn="1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Üres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5">
            <a:extLst>
              <a:ext uri="{FF2B5EF4-FFF2-40B4-BE49-F238E27FC236}">
                <a16:creationId xmlns:a16="http://schemas.microsoft.com/office/drawing/2014/main" id="{CD562347-7CBF-20DD-CD3A-AC20F4B80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4" name="Szalagív 3">
            <a:extLst>
              <a:ext uri="{FF2B5EF4-FFF2-40B4-BE49-F238E27FC236}">
                <a16:creationId xmlns:a16="http://schemas.microsoft.com/office/drawing/2014/main" id="{0D5B127E-8F35-D62C-DDD9-82CAC0A8D510}"/>
              </a:ext>
            </a:extLst>
          </p:cNvPr>
          <p:cNvSpPr/>
          <p:nvPr userDrawn="1"/>
        </p:nvSpPr>
        <p:spPr>
          <a:xfrm>
            <a:off x="2974611" y="6138635"/>
            <a:ext cx="714036" cy="719365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5" name="Szöveg helye 8">
            <a:extLst>
              <a:ext uri="{FF2B5EF4-FFF2-40B4-BE49-F238E27FC236}">
                <a16:creationId xmlns:a16="http://schemas.microsoft.com/office/drawing/2014/main" id="{52BC1E66-D486-3C6D-5853-49CABC6787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22276" y="617463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Name</a:t>
            </a:r>
            <a:endParaRPr lang="hu-HU" dirty="0"/>
          </a:p>
        </p:txBody>
      </p:sp>
      <p:sp>
        <p:nvSpPr>
          <p:cNvPr id="6" name="Szöveg helye 8">
            <a:extLst>
              <a:ext uri="{FF2B5EF4-FFF2-40B4-BE49-F238E27FC236}">
                <a16:creationId xmlns:a16="http://schemas.microsoft.com/office/drawing/2014/main" id="{1EDDEB92-76DD-4259-135E-B1E2D39F16E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22275" y="638238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Title</a:t>
            </a:r>
            <a:r>
              <a:rPr lang="hu-HU" dirty="0"/>
              <a:t> of </a:t>
            </a:r>
            <a:r>
              <a:rPr lang="hu-HU" dirty="0" err="1"/>
              <a:t>presentation</a:t>
            </a:r>
            <a:endParaRPr lang="hu-HU" dirty="0"/>
          </a:p>
        </p:txBody>
      </p:sp>
      <p:sp>
        <p:nvSpPr>
          <p:cNvPr id="17" name="Szöveg helye 18">
            <a:extLst>
              <a:ext uri="{FF2B5EF4-FFF2-40B4-BE49-F238E27FC236}">
                <a16:creationId xmlns:a16="http://schemas.microsoft.com/office/drawing/2014/main" id="{F1593586-95AE-E952-104D-575D9D247A7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607989" y="3340186"/>
            <a:ext cx="1411849" cy="583737"/>
          </a:xfrm>
          <a:prstGeom prst="rect">
            <a:avLst/>
          </a:prstGeom>
          <a:noFill/>
        </p:spPr>
        <p:txBody>
          <a:bodyPr/>
          <a:lstStyle>
            <a:lvl1pPr marL="0" indent="0" algn="l">
              <a:buNone/>
              <a:defRPr sz="1800" b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/>
              <a:t>01.</a:t>
            </a:r>
          </a:p>
        </p:txBody>
      </p:sp>
      <p:sp>
        <p:nvSpPr>
          <p:cNvPr id="19" name="Szöveg helye 18">
            <a:extLst>
              <a:ext uri="{FF2B5EF4-FFF2-40B4-BE49-F238E27FC236}">
                <a16:creationId xmlns:a16="http://schemas.microsoft.com/office/drawing/2014/main" id="{B0ED72BE-4D2C-2A50-AA90-5898746F16F1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900486" y="3340186"/>
            <a:ext cx="1411849" cy="583737"/>
          </a:xfrm>
          <a:prstGeom prst="rect">
            <a:avLst/>
          </a:prstGeom>
          <a:noFill/>
        </p:spPr>
        <p:txBody>
          <a:bodyPr/>
          <a:lstStyle>
            <a:lvl1pPr marL="0" indent="0" algn="l">
              <a:buNone/>
              <a:defRPr sz="1800" b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/>
              <a:t>01.</a:t>
            </a:r>
          </a:p>
        </p:txBody>
      </p:sp>
      <p:sp>
        <p:nvSpPr>
          <p:cNvPr id="28" name="Szöveg helye 18">
            <a:extLst>
              <a:ext uri="{FF2B5EF4-FFF2-40B4-BE49-F238E27FC236}">
                <a16:creationId xmlns:a16="http://schemas.microsoft.com/office/drawing/2014/main" id="{0CFA3180-9DCA-4445-8A27-506B306CCAB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607989" y="686388"/>
            <a:ext cx="1411849" cy="583737"/>
          </a:xfrm>
          <a:prstGeom prst="rect">
            <a:avLst/>
          </a:prstGeom>
          <a:noFill/>
        </p:spPr>
        <p:txBody>
          <a:bodyPr/>
          <a:lstStyle>
            <a:lvl1pPr marL="0" indent="0" algn="l">
              <a:buNone/>
              <a:defRPr sz="1800" b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/>
              <a:t>01.</a:t>
            </a:r>
          </a:p>
        </p:txBody>
      </p:sp>
      <p:sp>
        <p:nvSpPr>
          <p:cNvPr id="30" name="Szöveg helye 18">
            <a:extLst>
              <a:ext uri="{FF2B5EF4-FFF2-40B4-BE49-F238E27FC236}">
                <a16:creationId xmlns:a16="http://schemas.microsoft.com/office/drawing/2014/main" id="{96CF0752-53B5-8B65-1710-0243C7D8429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7900486" y="686388"/>
            <a:ext cx="1411849" cy="583737"/>
          </a:xfrm>
          <a:prstGeom prst="rect">
            <a:avLst/>
          </a:prstGeom>
          <a:noFill/>
        </p:spPr>
        <p:txBody>
          <a:bodyPr/>
          <a:lstStyle>
            <a:lvl1pPr marL="0" indent="0" algn="l">
              <a:buNone/>
              <a:defRPr sz="1800" b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/>
              <a:t>01.</a:t>
            </a:r>
          </a:p>
        </p:txBody>
      </p:sp>
      <p:sp>
        <p:nvSpPr>
          <p:cNvPr id="11" name="Szöveg helye 9">
            <a:extLst>
              <a:ext uri="{FF2B5EF4-FFF2-40B4-BE49-F238E27FC236}">
                <a16:creationId xmlns:a16="http://schemas.microsoft.com/office/drawing/2014/main" id="{5BCCFD69-43DE-B14F-327E-791618BBD77F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554197" y="1183277"/>
            <a:ext cx="3925596" cy="1782407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  <a:p>
            <a:pPr lvl="1"/>
            <a:r>
              <a:rPr lang="hu-HU" dirty="0" err="1"/>
              <a:t>Second</a:t>
            </a:r>
            <a:r>
              <a:rPr lang="hu-HU" dirty="0"/>
              <a:t> </a:t>
            </a:r>
            <a:r>
              <a:rPr lang="hu-HU" dirty="0" err="1"/>
              <a:t>level</a:t>
            </a:r>
            <a:endParaRPr lang="hu-HU" dirty="0"/>
          </a:p>
          <a:p>
            <a:pPr lvl="2"/>
            <a:r>
              <a:rPr lang="hu-HU" dirty="0" err="1"/>
              <a:t>Third</a:t>
            </a:r>
            <a:r>
              <a:rPr lang="hu-HU" dirty="0"/>
              <a:t> </a:t>
            </a:r>
            <a:r>
              <a:rPr lang="hu-HU" dirty="0" err="1"/>
              <a:t>level</a:t>
            </a:r>
            <a:endParaRPr lang="hu-HU" dirty="0"/>
          </a:p>
        </p:txBody>
      </p:sp>
      <p:sp>
        <p:nvSpPr>
          <p:cNvPr id="12" name="Szöveg helye 9">
            <a:extLst>
              <a:ext uri="{FF2B5EF4-FFF2-40B4-BE49-F238E27FC236}">
                <a16:creationId xmlns:a16="http://schemas.microsoft.com/office/drawing/2014/main" id="{C852CFF8-B3E2-F45A-821E-DC89B91AC93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869531" y="1170781"/>
            <a:ext cx="3925596" cy="1782407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  <a:p>
            <a:pPr lvl="1"/>
            <a:r>
              <a:rPr lang="hu-HU" dirty="0" err="1"/>
              <a:t>Second</a:t>
            </a:r>
            <a:r>
              <a:rPr lang="hu-HU" dirty="0"/>
              <a:t> </a:t>
            </a:r>
            <a:r>
              <a:rPr lang="hu-HU" dirty="0" err="1"/>
              <a:t>level</a:t>
            </a:r>
            <a:endParaRPr lang="hu-HU" dirty="0"/>
          </a:p>
          <a:p>
            <a:pPr lvl="2"/>
            <a:r>
              <a:rPr lang="hu-HU" dirty="0" err="1"/>
              <a:t>Third</a:t>
            </a:r>
            <a:r>
              <a:rPr lang="hu-HU" dirty="0"/>
              <a:t> </a:t>
            </a:r>
            <a:r>
              <a:rPr lang="hu-HU" dirty="0" err="1"/>
              <a:t>level</a:t>
            </a:r>
            <a:endParaRPr lang="hu-HU" dirty="0"/>
          </a:p>
        </p:txBody>
      </p:sp>
      <p:sp>
        <p:nvSpPr>
          <p:cNvPr id="16" name="Szöveg helye 9">
            <a:extLst>
              <a:ext uri="{FF2B5EF4-FFF2-40B4-BE49-F238E27FC236}">
                <a16:creationId xmlns:a16="http://schemas.microsoft.com/office/drawing/2014/main" id="{03F1B3E2-0AFF-2DAA-09C6-45725CA3D390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3531359" y="3794873"/>
            <a:ext cx="3925596" cy="1782407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  <a:p>
            <a:pPr lvl="1"/>
            <a:r>
              <a:rPr lang="hu-HU" dirty="0" err="1"/>
              <a:t>Second</a:t>
            </a:r>
            <a:r>
              <a:rPr lang="hu-HU" dirty="0"/>
              <a:t> </a:t>
            </a:r>
            <a:r>
              <a:rPr lang="hu-HU" dirty="0" err="1"/>
              <a:t>level</a:t>
            </a:r>
            <a:endParaRPr lang="hu-HU" dirty="0"/>
          </a:p>
          <a:p>
            <a:pPr lvl="2"/>
            <a:r>
              <a:rPr lang="hu-HU" dirty="0" err="1"/>
              <a:t>Third</a:t>
            </a:r>
            <a:r>
              <a:rPr lang="hu-HU" dirty="0"/>
              <a:t> </a:t>
            </a:r>
            <a:r>
              <a:rPr lang="hu-HU" dirty="0" err="1"/>
              <a:t>level</a:t>
            </a:r>
            <a:endParaRPr lang="hu-HU" dirty="0"/>
          </a:p>
        </p:txBody>
      </p:sp>
      <p:sp>
        <p:nvSpPr>
          <p:cNvPr id="20" name="Szöveg helye 9">
            <a:extLst>
              <a:ext uri="{FF2B5EF4-FFF2-40B4-BE49-F238E27FC236}">
                <a16:creationId xmlns:a16="http://schemas.microsoft.com/office/drawing/2014/main" id="{D3E2251D-9484-B255-96F2-FA22079D1E60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7846693" y="3782377"/>
            <a:ext cx="3925596" cy="1782407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  <a:p>
            <a:pPr lvl="1"/>
            <a:r>
              <a:rPr lang="hu-HU" dirty="0" err="1"/>
              <a:t>Second</a:t>
            </a:r>
            <a:r>
              <a:rPr lang="hu-HU" dirty="0"/>
              <a:t> </a:t>
            </a:r>
            <a:r>
              <a:rPr lang="hu-HU" dirty="0" err="1"/>
              <a:t>level</a:t>
            </a:r>
            <a:endParaRPr lang="hu-HU" dirty="0"/>
          </a:p>
          <a:p>
            <a:pPr lvl="2"/>
            <a:r>
              <a:rPr lang="hu-HU" dirty="0" err="1"/>
              <a:t>Third</a:t>
            </a:r>
            <a:r>
              <a:rPr lang="hu-HU" dirty="0"/>
              <a:t> </a:t>
            </a:r>
            <a:r>
              <a:rPr lang="hu-HU" dirty="0" err="1"/>
              <a:t>level</a:t>
            </a:r>
            <a:endParaRPr lang="hu-HU" dirty="0"/>
          </a:p>
        </p:txBody>
      </p:sp>
      <p:sp>
        <p:nvSpPr>
          <p:cNvPr id="10" name="Szöveg helye 8">
            <a:extLst>
              <a:ext uri="{FF2B5EF4-FFF2-40B4-BE49-F238E27FC236}">
                <a16:creationId xmlns:a16="http://schemas.microsoft.com/office/drawing/2014/main" id="{F774F322-7EE2-92FA-13A1-38B16A7438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0864" y="686362"/>
            <a:ext cx="2926432" cy="181213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000"/>
              </a:lnSpc>
              <a:buNone/>
              <a:defRPr sz="32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endParaRPr lang="hu-HU" dirty="0"/>
          </a:p>
        </p:txBody>
      </p:sp>
      <p:sp>
        <p:nvSpPr>
          <p:cNvPr id="13" name="Szöveg helye 8">
            <a:extLst>
              <a:ext uri="{FF2B5EF4-FFF2-40B4-BE49-F238E27FC236}">
                <a16:creationId xmlns:a16="http://schemas.microsoft.com/office/drawing/2014/main" id="{B5246C84-1915-3273-43CD-45A7CCA3523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79916" y="421283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6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Department</a:t>
            </a:r>
            <a:r>
              <a:rPr lang="hu-HU" dirty="0"/>
              <a:t>/Institute</a:t>
            </a:r>
          </a:p>
        </p:txBody>
      </p:sp>
      <p:pic>
        <p:nvPicPr>
          <p:cNvPr id="3" name="Kép 2">
            <a:extLst>
              <a:ext uri="{FF2B5EF4-FFF2-40B4-BE49-F238E27FC236}">
                <a16:creationId xmlns:a16="http://schemas.microsoft.com/office/drawing/2014/main" id="{40DCA164-D479-AF0F-662B-ECB7115298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0583" y="6153243"/>
            <a:ext cx="1064518" cy="35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019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37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2320" userDrawn="1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Üres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alagív 3">
            <a:extLst>
              <a:ext uri="{FF2B5EF4-FFF2-40B4-BE49-F238E27FC236}">
                <a16:creationId xmlns:a16="http://schemas.microsoft.com/office/drawing/2014/main" id="{0D5B127E-8F35-D62C-DDD9-82CAC0A8D510}"/>
              </a:ext>
            </a:extLst>
          </p:cNvPr>
          <p:cNvSpPr/>
          <p:nvPr userDrawn="1"/>
        </p:nvSpPr>
        <p:spPr>
          <a:xfrm>
            <a:off x="2974611" y="6138635"/>
            <a:ext cx="714036" cy="719365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5" name="Szöveg helye 8">
            <a:extLst>
              <a:ext uri="{FF2B5EF4-FFF2-40B4-BE49-F238E27FC236}">
                <a16:creationId xmlns:a16="http://schemas.microsoft.com/office/drawing/2014/main" id="{52BC1E66-D486-3C6D-5853-49CABC6787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22276" y="617463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Name</a:t>
            </a:r>
            <a:endParaRPr lang="hu-HU" dirty="0"/>
          </a:p>
        </p:txBody>
      </p:sp>
      <p:sp>
        <p:nvSpPr>
          <p:cNvPr id="6" name="Szöveg helye 8">
            <a:extLst>
              <a:ext uri="{FF2B5EF4-FFF2-40B4-BE49-F238E27FC236}">
                <a16:creationId xmlns:a16="http://schemas.microsoft.com/office/drawing/2014/main" id="{1EDDEB92-76DD-4259-135E-B1E2D39F16E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22275" y="638238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Title</a:t>
            </a:r>
            <a:r>
              <a:rPr lang="hu-HU" dirty="0"/>
              <a:t> of </a:t>
            </a:r>
            <a:r>
              <a:rPr lang="hu-HU" dirty="0" err="1"/>
              <a:t>presentation</a:t>
            </a:r>
            <a:endParaRPr lang="hu-HU" dirty="0"/>
          </a:p>
        </p:txBody>
      </p:sp>
      <p:sp>
        <p:nvSpPr>
          <p:cNvPr id="15" name="Szöveg helye 18">
            <a:extLst>
              <a:ext uri="{FF2B5EF4-FFF2-40B4-BE49-F238E27FC236}">
                <a16:creationId xmlns:a16="http://schemas.microsoft.com/office/drawing/2014/main" id="{F3E2DB82-FAF7-662F-529D-961D9305EF5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79916" y="2780110"/>
            <a:ext cx="3408731" cy="281902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endParaRPr lang="hu-HU" dirty="0"/>
          </a:p>
        </p:txBody>
      </p:sp>
      <p:grpSp>
        <p:nvGrpSpPr>
          <p:cNvPr id="9" name="Csoportba foglalás 8">
            <a:extLst>
              <a:ext uri="{FF2B5EF4-FFF2-40B4-BE49-F238E27FC236}">
                <a16:creationId xmlns:a16="http://schemas.microsoft.com/office/drawing/2014/main" id="{6C9AD633-E9FB-C0C4-C50C-C4325E75D1C4}"/>
              </a:ext>
            </a:extLst>
          </p:cNvPr>
          <p:cNvGrpSpPr/>
          <p:nvPr userDrawn="1"/>
        </p:nvGrpSpPr>
        <p:grpSpPr>
          <a:xfrm>
            <a:off x="6389479" y="308272"/>
            <a:ext cx="5391998" cy="6181428"/>
            <a:chOff x="6389479" y="308272"/>
            <a:chExt cx="5391998" cy="6181428"/>
          </a:xfrm>
          <a:solidFill>
            <a:schemeClr val="accent4"/>
          </a:solidFill>
        </p:grpSpPr>
        <p:sp>
          <p:nvSpPr>
            <p:cNvPr id="10" name="Téglalap 9">
              <a:extLst>
                <a:ext uri="{FF2B5EF4-FFF2-40B4-BE49-F238E27FC236}">
                  <a16:creationId xmlns:a16="http://schemas.microsoft.com/office/drawing/2014/main" id="{A3EB6BBE-63CC-771E-9E2D-B578743F94EA}"/>
                </a:ext>
              </a:extLst>
            </p:cNvPr>
            <p:cNvSpPr/>
            <p:nvPr userDrawn="1"/>
          </p:nvSpPr>
          <p:spPr>
            <a:xfrm>
              <a:off x="6389479" y="6275081"/>
              <a:ext cx="5382810" cy="21461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2" name="Szalagív 11">
              <a:extLst>
                <a:ext uri="{FF2B5EF4-FFF2-40B4-BE49-F238E27FC236}">
                  <a16:creationId xmlns:a16="http://schemas.microsoft.com/office/drawing/2014/main" id="{06AC07BD-BBAB-F086-76B2-B19D7E797C76}"/>
                </a:ext>
              </a:extLst>
            </p:cNvPr>
            <p:cNvSpPr/>
            <p:nvPr userDrawn="1"/>
          </p:nvSpPr>
          <p:spPr>
            <a:xfrm>
              <a:off x="6398658" y="308272"/>
              <a:ext cx="5382819" cy="5422989"/>
            </a:xfrm>
            <a:prstGeom prst="blockArc">
              <a:avLst>
                <a:gd name="adj1" fmla="val 10816045"/>
                <a:gd name="adj2" fmla="val 21584789"/>
                <a:gd name="adj3" fmla="val 385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schemeClr val="tx1"/>
                </a:solidFill>
              </a:endParaRPr>
            </a:p>
          </p:txBody>
        </p:sp>
      </p:grpSp>
      <p:sp>
        <p:nvSpPr>
          <p:cNvPr id="2" name="Dia számának helye 5">
            <a:extLst>
              <a:ext uri="{FF2B5EF4-FFF2-40B4-BE49-F238E27FC236}">
                <a16:creationId xmlns:a16="http://schemas.microsoft.com/office/drawing/2014/main" id="{CD562347-7CBF-20DD-CD3A-AC20F4B80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11" name="Szöveg helye 8">
            <a:extLst>
              <a:ext uri="{FF2B5EF4-FFF2-40B4-BE49-F238E27FC236}">
                <a16:creationId xmlns:a16="http://schemas.microsoft.com/office/drawing/2014/main" id="{9D300DCC-16C2-3C68-0F33-F930BFF10C0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0863" y="686362"/>
            <a:ext cx="4658867" cy="181213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000"/>
              </a:lnSpc>
              <a:buNone/>
              <a:defRPr sz="32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endParaRPr lang="hu-HU" dirty="0"/>
          </a:p>
        </p:txBody>
      </p:sp>
      <p:sp>
        <p:nvSpPr>
          <p:cNvPr id="13" name="Szöveg helye 8">
            <a:extLst>
              <a:ext uri="{FF2B5EF4-FFF2-40B4-BE49-F238E27FC236}">
                <a16:creationId xmlns:a16="http://schemas.microsoft.com/office/drawing/2014/main" id="{8F6BE3FC-C48C-8E6F-71E4-AE28F1C7B48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79916" y="421283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6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Department</a:t>
            </a:r>
            <a:r>
              <a:rPr lang="hu-HU" dirty="0"/>
              <a:t>/Institute</a:t>
            </a:r>
          </a:p>
        </p:txBody>
      </p:sp>
      <p:pic>
        <p:nvPicPr>
          <p:cNvPr id="3" name="Kép 2">
            <a:extLst>
              <a:ext uri="{FF2B5EF4-FFF2-40B4-BE49-F238E27FC236}">
                <a16:creationId xmlns:a16="http://schemas.microsoft.com/office/drawing/2014/main" id="{658DFE5F-728C-9C1A-97AD-811FD0F816C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0583" y="6153243"/>
            <a:ext cx="1064518" cy="35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4961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37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2320" userDrawn="1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Üres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5">
            <a:extLst>
              <a:ext uri="{FF2B5EF4-FFF2-40B4-BE49-F238E27FC236}">
                <a16:creationId xmlns:a16="http://schemas.microsoft.com/office/drawing/2014/main" id="{CD562347-7CBF-20DD-CD3A-AC20F4B80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4" name="Szalagív 3">
            <a:extLst>
              <a:ext uri="{FF2B5EF4-FFF2-40B4-BE49-F238E27FC236}">
                <a16:creationId xmlns:a16="http://schemas.microsoft.com/office/drawing/2014/main" id="{0D5B127E-8F35-D62C-DDD9-82CAC0A8D510}"/>
              </a:ext>
            </a:extLst>
          </p:cNvPr>
          <p:cNvSpPr/>
          <p:nvPr userDrawn="1"/>
        </p:nvSpPr>
        <p:spPr>
          <a:xfrm>
            <a:off x="2974611" y="6138635"/>
            <a:ext cx="714036" cy="719365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5" name="Szöveg helye 8">
            <a:extLst>
              <a:ext uri="{FF2B5EF4-FFF2-40B4-BE49-F238E27FC236}">
                <a16:creationId xmlns:a16="http://schemas.microsoft.com/office/drawing/2014/main" id="{52BC1E66-D486-3C6D-5853-49CABC6787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22276" y="617463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Name</a:t>
            </a:r>
            <a:endParaRPr lang="hu-HU" dirty="0"/>
          </a:p>
        </p:txBody>
      </p:sp>
      <p:sp>
        <p:nvSpPr>
          <p:cNvPr id="6" name="Szöveg helye 8">
            <a:extLst>
              <a:ext uri="{FF2B5EF4-FFF2-40B4-BE49-F238E27FC236}">
                <a16:creationId xmlns:a16="http://schemas.microsoft.com/office/drawing/2014/main" id="{1EDDEB92-76DD-4259-135E-B1E2D39F16E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22275" y="638238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Title</a:t>
            </a:r>
            <a:r>
              <a:rPr lang="hu-HU" dirty="0"/>
              <a:t> of </a:t>
            </a:r>
            <a:r>
              <a:rPr lang="hu-HU" dirty="0" err="1"/>
              <a:t>presentation</a:t>
            </a:r>
            <a:endParaRPr lang="hu-HU" dirty="0"/>
          </a:p>
        </p:txBody>
      </p:sp>
      <p:sp>
        <p:nvSpPr>
          <p:cNvPr id="31" name="Szöveg helye 18">
            <a:extLst>
              <a:ext uri="{FF2B5EF4-FFF2-40B4-BE49-F238E27FC236}">
                <a16:creationId xmlns:a16="http://schemas.microsoft.com/office/drawing/2014/main" id="{E4E04B0A-387D-13B1-4B6F-EB7D64D27F79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3599872" y="1153571"/>
            <a:ext cx="3879920" cy="444556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endParaRPr lang="hu-HU" dirty="0"/>
          </a:p>
        </p:txBody>
      </p:sp>
      <p:sp>
        <p:nvSpPr>
          <p:cNvPr id="33" name="Szöveg helye 18">
            <a:extLst>
              <a:ext uri="{FF2B5EF4-FFF2-40B4-BE49-F238E27FC236}">
                <a16:creationId xmlns:a16="http://schemas.microsoft.com/office/drawing/2014/main" id="{11FA3BF1-6003-5EC9-998F-F8497250871D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892369" y="1153571"/>
            <a:ext cx="3879920" cy="444556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endParaRPr lang="hu-HU" dirty="0"/>
          </a:p>
        </p:txBody>
      </p:sp>
      <p:sp>
        <p:nvSpPr>
          <p:cNvPr id="38" name="Szöveg helye 18">
            <a:extLst>
              <a:ext uri="{FF2B5EF4-FFF2-40B4-BE49-F238E27FC236}">
                <a16:creationId xmlns:a16="http://schemas.microsoft.com/office/drawing/2014/main" id="{F5AE6535-5879-8F05-2D7F-466667D23E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7900486" y="686388"/>
            <a:ext cx="1411849" cy="583737"/>
          </a:xfrm>
          <a:prstGeom prst="rect">
            <a:avLst/>
          </a:prstGeom>
          <a:noFill/>
        </p:spPr>
        <p:txBody>
          <a:bodyPr/>
          <a:lstStyle>
            <a:lvl1pPr marL="0" indent="0" algn="l">
              <a:buNone/>
              <a:defRPr sz="1800" b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/>
              <a:t>01.</a:t>
            </a:r>
          </a:p>
        </p:txBody>
      </p:sp>
      <p:sp>
        <p:nvSpPr>
          <p:cNvPr id="40" name="Szöveg helye 18">
            <a:extLst>
              <a:ext uri="{FF2B5EF4-FFF2-40B4-BE49-F238E27FC236}">
                <a16:creationId xmlns:a16="http://schemas.microsoft.com/office/drawing/2014/main" id="{11DAA600-5C62-305F-FF83-DAF0470A27A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607989" y="686388"/>
            <a:ext cx="1411849" cy="583737"/>
          </a:xfrm>
          <a:prstGeom prst="rect">
            <a:avLst/>
          </a:prstGeom>
          <a:noFill/>
        </p:spPr>
        <p:txBody>
          <a:bodyPr/>
          <a:lstStyle>
            <a:lvl1pPr marL="0" indent="0" algn="l">
              <a:buNone/>
              <a:defRPr sz="1800" b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/>
              <a:t>01.</a:t>
            </a:r>
          </a:p>
        </p:txBody>
      </p:sp>
      <p:sp>
        <p:nvSpPr>
          <p:cNvPr id="9" name="Szöveg helye 8">
            <a:extLst>
              <a:ext uri="{FF2B5EF4-FFF2-40B4-BE49-F238E27FC236}">
                <a16:creationId xmlns:a16="http://schemas.microsoft.com/office/drawing/2014/main" id="{1BA53814-4045-5390-C020-F39DE65C05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0864" y="686362"/>
            <a:ext cx="2926432" cy="181213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000"/>
              </a:lnSpc>
              <a:buNone/>
              <a:defRPr sz="32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endParaRPr lang="hu-HU" dirty="0"/>
          </a:p>
        </p:txBody>
      </p:sp>
      <p:sp>
        <p:nvSpPr>
          <p:cNvPr id="10" name="Szöveg helye 8">
            <a:extLst>
              <a:ext uri="{FF2B5EF4-FFF2-40B4-BE49-F238E27FC236}">
                <a16:creationId xmlns:a16="http://schemas.microsoft.com/office/drawing/2014/main" id="{76E26684-6D2B-AC3F-3FEF-76E5F94642C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79916" y="421283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6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Department</a:t>
            </a:r>
            <a:r>
              <a:rPr lang="hu-HU" dirty="0"/>
              <a:t>/Institute</a:t>
            </a:r>
          </a:p>
        </p:txBody>
      </p:sp>
      <p:pic>
        <p:nvPicPr>
          <p:cNvPr id="3" name="Kép 2">
            <a:extLst>
              <a:ext uri="{FF2B5EF4-FFF2-40B4-BE49-F238E27FC236}">
                <a16:creationId xmlns:a16="http://schemas.microsoft.com/office/drawing/2014/main" id="{2CA3B905-D452-B552-7A9D-3F05A7F5379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0583" y="6153243"/>
            <a:ext cx="1064518" cy="35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855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37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232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nyito_slide_3_soros_szoveg_b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>
            <a:extLst>
              <a:ext uri="{FF2B5EF4-FFF2-40B4-BE49-F238E27FC236}">
                <a16:creationId xmlns:a16="http://schemas.microsoft.com/office/drawing/2014/main" id="{94548DF8-C752-814F-9A39-50F23EB936E8}"/>
              </a:ext>
            </a:extLst>
          </p:cNvPr>
          <p:cNvSpPr/>
          <p:nvPr userDrawn="1"/>
        </p:nvSpPr>
        <p:spPr>
          <a:xfrm>
            <a:off x="6389479" y="6275081"/>
            <a:ext cx="5382810" cy="2146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" name="Szalagív 3">
            <a:extLst>
              <a:ext uri="{FF2B5EF4-FFF2-40B4-BE49-F238E27FC236}">
                <a16:creationId xmlns:a16="http://schemas.microsoft.com/office/drawing/2014/main" id="{112EEBF6-4DD0-0E88-392F-C46E528F752C}"/>
              </a:ext>
            </a:extLst>
          </p:cNvPr>
          <p:cNvSpPr/>
          <p:nvPr userDrawn="1"/>
        </p:nvSpPr>
        <p:spPr>
          <a:xfrm>
            <a:off x="6398658" y="308272"/>
            <a:ext cx="5382819" cy="5422989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2" name="Dia számának helye 5">
            <a:extLst>
              <a:ext uri="{FF2B5EF4-FFF2-40B4-BE49-F238E27FC236}">
                <a16:creationId xmlns:a16="http://schemas.microsoft.com/office/drawing/2014/main" id="{E793F59B-03B7-3751-4CFD-DEECA5AD65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pic>
        <p:nvPicPr>
          <p:cNvPr id="7" name="Ábra 6">
            <a:extLst>
              <a:ext uri="{FF2B5EF4-FFF2-40B4-BE49-F238E27FC236}">
                <a16:creationId xmlns:a16="http://schemas.microsoft.com/office/drawing/2014/main" id="{D7F42CAF-6E6D-1406-91FE-A97611874B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17945" y="2880084"/>
            <a:ext cx="856443" cy="289873"/>
          </a:xfrm>
          <a:prstGeom prst="rect">
            <a:avLst/>
          </a:prstGeom>
        </p:spPr>
      </p:pic>
      <p:pic>
        <p:nvPicPr>
          <p:cNvPr id="9" name="Ábra 8">
            <a:extLst>
              <a:ext uri="{FF2B5EF4-FFF2-40B4-BE49-F238E27FC236}">
                <a16:creationId xmlns:a16="http://schemas.microsoft.com/office/drawing/2014/main" id="{0BD6B48F-75F7-77AC-04D3-A000629ECAE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974388" y="4594980"/>
            <a:ext cx="1033607" cy="296461"/>
          </a:xfrm>
          <a:prstGeom prst="rect">
            <a:avLst/>
          </a:prstGeom>
        </p:spPr>
      </p:pic>
      <p:pic>
        <p:nvPicPr>
          <p:cNvPr id="11" name="Ábra 10">
            <a:extLst>
              <a:ext uri="{FF2B5EF4-FFF2-40B4-BE49-F238E27FC236}">
                <a16:creationId xmlns:a16="http://schemas.microsoft.com/office/drawing/2014/main" id="{47E93D0B-B1C3-0407-23A6-A30250E85538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722050" y="3902968"/>
            <a:ext cx="856443" cy="296461"/>
          </a:xfrm>
          <a:prstGeom prst="rect">
            <a:avLst/>
          </a:prstGeom>
        </p:spPr>
      </p:pic>
      <p:pic>
        <p:nvPicPr>
          <p:cNvPr id="17" name="Ábra 16">
            <a:extLst>
              <a:ext uri="{FF2B5EF4-FFF2-40B4-BE49-F238E27FC236}">
                <a16:creationId xmlns:a16="http://schemas.microsoft.com/office/drawing/2014/main" id="{A7805B4D-9B4C-FB1E-094F-7A07E7309D1D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46503" y="4076975"/>
            <a:ext cx="839685" cy="244908"/>
          </a:xfrm>
          <a:prstGeom prst="rect">
            <a:avLst/>
          </a:prstGeom>
        </p:spPr>
      </p:pic>
      <p:pic>
        <p:nvPicPr>
          <p:cNvPr id="19" name="Ábra 18">
            <a:extLst>
              <a:ext uri="{FF2B5EF4-FFF2-40B4-BE49-F238E27FC236}">
                <a16:creationId xmlns:a16="http://schemas.microsoft.com/office/drawing/2014/main" id="{3B99214E-C4FF-D7C0-C7C2-19B586CB5138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155131" y="5502471"/>
            <a:ext cx="745034" cy="228790"/>
          </a:xfrm>
          <a:prstGeom prst="rect">
            <a:avLst/>
          </a:prstGeom>
        </p:spPr>
      </p:pic>
      <p:sp>
        <p:nvSpPr>
          <p:cNvPr id="6" name="Cím helye 1">
            <a:extLst>
              <a:ext uri="{FF2B5EF4-FFF2-40B4-BE49-F238E27FC236}">
                <a16:creationId xmlns:a16="http://schemas.microsoft.com/office/drawing/2014/main" id="{F7DF83BC-05B9-5809-0F15-FD6D8BACF4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65880" y="3390006"/>
            <a:ext cx="5389273" cy="165755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hu-HU" dirty="0" err="1"/>
              <a:t>Sample</a:t>
            </a:r>
            <a:r>
              <a:rPr lang="hu-HU" dirty="0"/>
              <a:t> </a:t>
            </a:r>
            <a:r>
              <a:rPr lang="hu-HU" dirty="0" err="1"/>
              <a:t>title</a:t>
            </a:r>
            <a:endParaRPr lang="hu-HU" dirty="0"/>
          </a:p>
        </p:txBody>
      </p:sp>
      <p:sp>
        <p:nvSpPr>
          <p:cNvPr id="8" name="Szöveg helye 9">
            <a:extLst>
              <a:ext uri="{FF2B5EF4-FFF2-40B4-BE49-F238E27FC236}">
                <a16:creationId xmlns:a16="http://schemas.microsoft.com/office/drawing/2014/main" id="{42061B4B-B41B-728C-E4D2-4ABC4E66951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365879" y="5150946"/>
            <a:ext cx="5389273" cy="65557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</p:txBody>
      </p:sp>
      <p:pic>
        <p:nvPicPr>
          <p:cNvPr id="10" name="Kép 9">
            <a:extLst>
              <a:ext uri="{FF2B5EF4-FFF2-40B4-BE49-F238E27FC236}">
                <a16:creationId xmlns:a16="http://schemas.microsoft.com/office/drawing/2014/main" id="{485A4663-A020-E53A-693F-E2A6C975BA7E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brigh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3960" y="604583"/>
            <a:ext cx="1664390" cy="557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0852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908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pos="234" userDrawn="1">
          <p15:clr>
            <a:srgbClr val="FBAE40"/>
          </p15:clr>
        </p15:guide>
      </p15:sldGuideLst>
    </p:ext>
  </p:extLs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Üres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a számának helye 5">
            <a:extLst>
              <a:ext uri="{FF2B5EF4-FFF2-40B4-BE49-F238E27FC236}">
                <a16:creationId xmlns:a16="http://schemas.microsoft.com/office/drawing/2014/main" id="{FF45B462-4523-323E-A6E7-037E4BD982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grpSp>
        <p:nvGrpSpPr>
          <p:cNvPr id="7" name="Csoportba foglalás 6">
            <a:extLst>
              <a:ext uri="{FF2B5EF4-FFF2-40B4-BE49-F238E27FC236}">
                <a16:creationId xmlns:a16="http://schemas.microsoft.com/office/drawing/2014/main" id="{B8BE5EC5-9265-3872-2E82-6599F8224DE0}"/>
              </a:ext>
            </a:extLst>
          </p:cNvPr>
          <p:cNvGrpSpPr/>
          <p:nvPr userDrawn="1"/>
        </p:nvGrpSpPr>
        <p:grpSpPr>
          <a:xfrm>
            <a:off x="3399889" y="308272"/>
            <a:ext cx="5391998" cy="6181428"/>
            <a:chOff x="6389479" y="308272"/>
            <a:chExt cx="5391998" cy="6181428"/>
          </a:xfrm>
          <a:solidFill>
            <a:schemeClr val="accent2"/>
          </a:solidFill>
        </p:grpSpPr>
        <p:sp>
          <p:nvSpPr>
            <p:cNvPr id="8" name="Szalagív 7">
              <a:extLst>
                <a:ext uri="{FF2B5EF4-FFF2-40B4-BE49-F238E27FC236}">
                  <a16:creationId xmlns:a16="http://schemas.microsoft.com/office/drawing/2014/main" id="{264778E9-1EEB-8078-8894-4545D23B7790}"/>
                </a:ext>
              </a:extLst>
            </p:cNvPr>
            <p:cNvSpPr/>
            <p:nvPr userDrawn="1"/>
          </p:nvSpPr>
          <p:spPr>
            <a:xfrm>
              <a:off x="6398658" y="308272"/>
              <a:ext cx="5382819" cy="5422989"/>
            </a:xfrm>
            <a:prstGeom prst="blockArc">
              <a:avLst>
                <a:gd name="adj1" fmla="val 10816045"/>
                <a:gd name="adj2" fmla="val 21584789"/>
                <a:gd name="adj3" fmla="val 385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schemeClr val="tx1"/>
                </a:solidFill>
              </a:endParaRPr>
            </a:p>
          </p:txBody>
        </p:sp>
        <p:sp>
          <p:nvSpPr>
            <p:cNvPr id="9" name="Téglalap 8">
              <a:extLst>
                <a:ext uri="{FF2B5EF4-FFF2-40B4-BE49-F238E27FC236}">
                  <a16:creationId xmlns:a16="http://schemas.microsoft.com/office/drawing/2014/main" id="{E7C12218-606C-3081-F6F3-6924153F6166}"/>
                </a:ext>
              </a:extLst>
            </p:cNvPr>
            <p:cNvSpPr/>
            <p:nvPr userDrawn="1"/>
          </p:nvSpPr>
          <p:spPr>
            <a:xfrm>
              <a:off x="6389479" y="6275081"/>
              <a:ext cx="5382810" cy="21461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sp>
        <p:nvSpPr>
          <p:cNvPr id="11" name="Szöveg helye 8">
            <a:extLst>
              <a:ext uri="{FF2B5EF4-FFF2-40B4-BE49-F238E27FC236}">
                <a16:creationId xmlns:a16="http://schemas.microsoft.com/office/drawing/2014/main" id="{4F787D4C-3D66-4487-456F-8A82FF433E5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16924" y="5764290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ts val="600"/>
              </a:lnSpc>
              <a:buNone/>
              <a:defRPr sz="1600">
                <a:solidFill>
                  <a:schemeClr val="bg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Author</a:t>
            </a:r>
            <a:r>
              <a:rPr lang="hu-HU" dirty="0"/>
              <a:t> </a:t>
            </a:r>
            <a:r>
              <a:rPr lang="hu-HU" dirty="0" err="1"/>
              <a:t>Name</a:t>
            </a:r>
            <a:endParaRPr lang="hu-HU" dirty="0"/>
          </a:p>
        </p:txBody>
      </p:sp>
      <p:sp>
        <p:nvSpPr>
          <p:cNvPr id="13" name="Szöveg helye 3">
            <a:extLst>
              <a:ext uri="{FF2B5EF4-FFF2-40B4-BE49-F238E27FC236}">
                <a16:creationId xmlns:a16="http://schemas.microsoft.com/office/drawing/2014/main" id="{B76C02DD-F240-8FAC-455E-C9524FFDC68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90700" y="3682246"/>
            <a:ext cx="5391999" cy="1944831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r>
              <a:rPr lang="hu-HU" sz="2800" dirty="0">
                <a:solidFill>
                  <a:schemeClr val="bg2"/>
                </a:solidFill>
                <a:effectLst/>
                <a:latin typeface="+mj-lt"/>
              </a:rPr>
              <a:t>“</a:t>
            </a:r>
            <a:r>
              <a:rPr lang="hu-HU" sz="2800" dirty="0" err="1">
                <a:solidFill>
                  <a:schemeClr val="bg2"/>
                </a:solidFill>
                <a:effectLst/>
                <a:latin typeface="+mj-lt"/>
              </a:rPr>
              <a:t>Quote</a:t>
            </a:r>
            <a:r>
              <a:rPr lang="hu-HU" sz="2800" dirty="0">
                <a:solidFill>
                  <a:schemeClr val="bg2"/>
                </a:solidFill>
                <a:effectLst/>
                <a:latin typeface="+mj-lt"/>
              </a:rPr>
              <a:t> text here”</a:t>
            </a:r>
          </a:p>
        </p:txBody>
      </p:sp>
      <p:pic>
        <p:nvPicPr>
          <p:cNvPr id="2" name="Kép 1">
            <a:extLst>
              <a:ext uri="{FF2B5EF4-FFF2-40B4-BE49-F238E27FC236}">
                <a16:creationId xmlns:a16="http://schemas.microsoft.com/office/drawing/2014/main" id="{C9BA9E4B-4D30-B3C8-BBE0-C99CB89E53B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0583" y="6153243"/>
            <a:ext cx="1064518" cy="35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8235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Üres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a számának helye 5">
            <a:extLst>
              <a:ext uri="{FF2B5EF4-FFF2-40B4-BE49-F238E27FC236}">
                <a16:creationId xmlns:a16="http://schemas.microsoft.com/office/drawing/2014/main" id="{FF45B462-4523-323E-A6E7-037E4BD982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grpSp>
        <p:nvGrpSpPr>
          <p:cNvPr id="7" name="Csoportba foglalás 6">
            <a:extLst>
              <a:ext uri="{FF2B5EF4-FFF2-40B4-BE49-F238E27FC236}">
                <a16:creationId xmlns:a16="http://schemas.microsoft.com/office/drawing/2014/main" id="{B8BE5EC5-9265-3872-2E82-6599F8224DE0}"/>
              </a:ext>
            </a:extLst>
          </p:cNvPr>
          <p:cNvGrpSpPr/>
          <p:nvPr userDrawn="1"/>
        </p:nvGrpSpPr>
        <p:grpSpPr>
          <a:xfrm>
            <a:off x="3399889" y="308272"/>
            <a:ext cx="5391998" cy="6181428"/>
            <a:chOff x="6389479" y="308272"/>
            <a:chExt cx="5391998" cy="6181428"/>
          </a:xfrm>
          <a:solidFill>
            <a:schemeClr val="accent6"/>
          </a:solidFill>
        </p:grpSpPr>
        <p:sp>
          <p:nvSpPr>
            <p:cNvPr id="8" name="Szalagív 7">
              <a:extLst>
                <a:ext uri="{FF2B5EF4-FFF2-40B4-BE49-F238E27FC236}">
                  <a16:creationId xmlns:a16="http://schemas.microsoft.com/office/drawing/2014/main" id="{264778E9-1EEB-8078-8894-4545D23B7790}"/>
                </a:ext>
              </a:extLst>
            </p:cNvPr>
            <p:cNvSpPr/>
            <p:nvPr userDrawn="1"/>
          </p:nvSpPr>
          <p:spPr>
            <a:xfrm>
              <a:off x="6398658" y="308272"/>
              <a:ext cx="5382819" cy="5422989"/>
            </a:xfrm>
            <a:prstGeom prst="blockArc">
              <a:avLst>
                <a:gd name="adj1" fmla="val 10816045"/>
                <a:gd name="adj2" fmla="val 21584789"/>
                <a:gd name="adj3" fmla="val 385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schemeClr val="tx1"/>
                </a:solidFill>
              </a:endParaRPr>
            </a:p>
          </p:txBody>
        </p:sp>
        <p:sp>
          <p:nvSpPr>
            <p:cNvPr id="9" name="Téglalap 8">
              <a:extLst>
                <a:ext uri="{FF2B5EF4-FFF2-40B4-BE49-F238E27FC236}">
                  <a16:creationId xmlns:a16="http://schemas.microsoft.com/office/drawing/2014/main" id="{E7C12218-606C-3081-F6F3-6924153F6166}"/>
                </a:ext>
              </a:extLst>
            </p:cNvPr>
            <p:cNvSpPr/>
            <p:nvPr userDrawn="1"/>
          </p:nvSpPr>
          <p:spPr>
            <a:xfrm>
              <a:off x="6389479" y="6275081"/>
              <a:ext cx="5382810" cy="21461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sp>
        <p:nvSpPr>
          <p:cNvPr id="11" name="Szöveg helye 8">
            <a:extLst>
              <a:ext uri="{FF2B5EF4-FFF2-40B4-BE49-F238E27FC236}">
                <a16:creationId xmlns:a16="http://schemas.microsoft.com/office/drawing/2014/main" id="{4F787D4C-3D66-4487-456F-8A82FF433E5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16924" y="5764290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ts val="600"/>
              </a:lnSpc>
              <a:buNone/>
              <a:defRPr sz="16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Author</a:t>
            </a:r>
            <a:r>
              <a:rPr lang="hu-HU" dirty="0"/>
              <a:t> </a:t>
            </a:r>
            <a:r>
              <a:rPr lang="hu-HU" dirty="0" err="1"/>
              <a:t>Name</a:t>
            </a:r>
            <a:endParaRPr lang="hu-HU" dirty="0"/>
          </a:p>
        </p:txBody>
      </p:sp>
      <p:sp>
        <p:nvSpPr>
          <p:cNvPr id="13" name="Szöveg helye 3">
            <a:extLst>
              <a:ext uri="{FF2B5EF4-FFF2-40B4-BE49-F238E27FC236}">
                <a16:creationId xmlns:a16="http://schemas.microsoft.com/office/drawing/2014/main" id="{B76C02DD-F240-8FAC-455E-C9524FFDC68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90700" y="3682246"/>
            <a:ext cx="5391999" cy="1944831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r>
              <a:rPr lang="hu-HU" sz="2800" dirty="0">
                <a:solidFill>
                  <a:schemeClr val="bg2"/>
                </a:solidFill>
                <a:effectLst/>
                <a:latin typeface="+mj-lt"/>
              </a:rPr>
              <a:t>“</a:t>
            </a:r>
            <a:r>
              <a:rPr lang="hu-HU" sz="2800" dirty="0" err="1">
                <a:solidFill>
                  <a:schemeClr val="bg2"/>
                </a:solidFill>
                <a:effectLst/>
                <a:latin typeface="+mj-lt"/>
              </a:rPr>
              <a:t>Quote</a:t>
            </a:r>
            <a:r>
              <a:rPr lang="hu-HU" sz="2800" dirty="0">
                <a:solidFill>
                  <a:schemeClr val="bg2"/>
                </a:solidFill>
                <a:effectLst/>
                <a:latin typeface="+mj-lt"/>
              </a:rPr>
              <a:t> text here”</a:t>
            </a:r>
          </a:p>
        </p:txBody>
      </p:sp>
      <p:pic>
        <p:nvPicPr>
          <p:cNvPr id="2" name="Kép 1">
            <a:extLst>
              <a:ext uri="{FF2B5EF4-FFF2-40B4-BE49-F238E27FC236}">
                <a16:creationId xmlns:a16="http://schemas.microsoft.com/office/drawing/2014/main" id="{EFD912C5-228B-97B7-2813-88FB373F78F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0583" y="6153243"/>
            <a:ext cx="1064518" cy="35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190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Üres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a számának helye 5">
            <a:extLst>
              <a:ext uri="{FF2B5EF4-FFF2-40B4-BE49-F238E27FC236}">
                <a16:creationId xmlns:a16="http://schemas.microsoft.com/office/drawing/2014/main" id="{FF45B462-4523-323E-A6E7-037E4BD982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grpSp>
        <p:nvGrpSpPr>
          <p:cNvPr id="7" name="Csoportba foglalás 6">
            <a:extLst>
              <a:ext uri="{FF2B5EF4-FFF2-40B4-BE49-F238E27FC236}">
                <a16:creationId xmlns:a16="http://schemas.microsoft.com/office/drawing/2014/main" id="{B8BE5EC5-9265-3872-2E82-6599F8224DE0}"/>
              </a:ext>
            </a:extLst>
          </p:cNvPr>
          <p:cNvGrpSpPr/>
          <p:nvPr userDrawn="1"/>
        </p:nvGrpSpPr>
        <p:grpSpPr>
          <a:xfrm>
            <a:off x="3399889" y="308272"/>
            <a:ext cx="5391998" cy="6181428"/>
            <a:chOff x="6389479" y="308272"/>
            <a:chExt cx="5391998" cy="6181428"/>
          </a:xfrm>
          <a:solidFill>
            <a:schemeClr val="accent1"/>
          </a:solidFill>
        </p:grpSpPr>
        <p:sp>
          <p:nvSpPr>
            <p:cNvPr id="8" name="Szalagív 7">
              <a:extLst>
                <a:ext uri="{FF2B5EF4-FFF2-40B4-BE49-F238E27FC236}">
                  <a16:creationId xmlns:a16="http://schemas.microsoft.com/office/drawing/2014/main" id="{264778E9-1EEB-8078-8894-4545D23B7790}"/>
                </a:ext>
              </a:extLst>
            </p:cNvPr>
            <p:cNvSpPr/>
            <p:nvPr userDrawn="1"/>
          </p:nvSpPr>
          <p:spPr>
            <a:xfrm>
              <a:off x="6398658" y="308272"/>
              <a:ext cx="5382819" cy="5422989"/>
            </a:xfrm>
            <a:prstGeom prst="blockArc">
              <a:avLst>
                <a:gd name="adj1" fmla="val 10816045"/>
                <a:gd name="adj2" fmla="val 21584789"/>
                <a:gd name="adj3" fmla="val 385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schemeClr val="tx1"/>
                </a:solidFill>
              </a:endParaRPr>
            </a:p>
          </p:txBody>
        </p:sp>
        <p:sp>
          <p:nvSpPr>
            <p:cNvPr id="9" name="Téglalap 8">
              <a:extLst>
                <a:ext uri="{FF2B5EF4-FFF2-40B4-BE49-F238E27FC236}">
                  <a16:creationId xmlns:a16="http://schemas.microsoft.com/office/drawing/2014/main" id="{E7C12218-606C-3081-F6F3-6924153F6166}"/>
                </a:ext>
              </a:extLst>
            </p:cNvPr>
            <p:cNvSpPr/>
            <p:nvPr userDrawn="1"/>
          </p:nvSpPr>
          <p:spPr>
            <a:xfrm>
              <a:off x="6389479" y="6275081"/>
              <a:ext cx="5382810" cy="21461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BE626AD-D621-2E82-4887-B89E1EEFF29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90700" y="3682246"/>
            <a:ext cx="5391999" cy="1944831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000"/>
              </a:lnSpc>
              <a:spcBef>
                <a:spcPts val="0"/>
              </a:spcBef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r>
              <a:rPr lang="hu-HU" sz="2800" dirty="0">
                <a:solidFill>
                  <a:schemeClr val="bg2"/>
                </a:solidFill>
                <a:effectLst/>
                <a:latin typeface="+mj-lt"/>
              </a:rPr>
              <a:t>“</a:t>
            </a:r>
            <a:r>
              <a:rPr lang="hu-HU" sz="2800" dirty="0" err="1">
                <a:solidFill>
                  <a:schemeClr val="bg2"/>
                </a:solidFill>
                <a:effectLst/>
                <a:latin typeface="+mj-lt"/>
              </a:rPr>
              <a:t>Quote</a:t>
            </a:r>
            <a:r>
              <a:rPr lang="hu-HU" sz="2800" dirty="0">
                <a:solidFill>
                  <a:schemeClr val="bg2"/>
                </a:solidFill>
                <a:effectLst/>
                <a:latin typeface="+mj-lt"/>
              </a:rPr>
              <a:t> text here”</a:t>
            </a:r>
          </a:p>
        </p:txBody>
      </p:sp>
      <p:sp>
        <p:nvSpPr>
          <p:cNvPr id="10" name="Szöveg helye 8">
            <a:extLst>
              <a:ext uri="{FF2B5EF4-FFF2-40B4-BE49-F238E27FC236}">
                <a16:creationId xmlns:a16="http://schemas.microsoft.com/office/drawing/2014/main" id="{DCA01E7E-68E3-F745-393E-C18CB86F5C1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16924" y="5764290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ts val="600"/>
              </a:lnSpc>
              <a:buNone/>
              <a:defRPr sz="1600">
                <a:solidFill>
                  <a:schemeClr val="bg2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Author</a:t>
            </a:r>
            <a:r>
              <a:rPr lang="hu-HU" dirty="0"/>
              <a:t> </a:t>
            </a:r>
            <a:r>
              <a:rPr lang="hu-HU" dirty="0" err="1"/>
              <a:t>Name</a:t>
            </a:r>
            <a:endParaRPr lang="hu-HU" dirty="0"/>
          </a:p>
        </p:txBody>
      </p:sp>
      <p:pic>
        <p:nvPicPr>
          <p:cNvPr id="3" name="Kép 2">
            <a:extLst>
              <a:ext uri="{FF2B5EF4-FFF2-40B4-BE49-F238E27FC236}">
                <a16:creationId xmlns:a16="http://schemas.microsoft.com/office/drawing/2014/main" id="{E03C76C5-8527-93E8-EF92-778068547E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0583" y="6153243"/>
            <a:ext cx="1064518" cy="35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8059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6_Üres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5">
            <a:extLst>
              <a:ext uri="{FF2B5EF4-FFF2-40B4-BE49-F238E27FC236}">
                <a16:creationId xmlns:a16="http://schemas.microsoft.com/office/drawing/2014/main" id="{CD562347-7CBF-20DD-CD3A-AC20F4B80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12" name="Szöveg helye 8">
            <a:extLst>
              <a:ext uri="{FF2B5EF4-FFF2-40B4-BE49-F238E27FC236}">
                <a16:creationId xmlns:a16="http://schemas.microsoft.com/office/drawing/2014/main" id="{78FBC9DF-CFE2-DCBD-0D90-274D1EC338F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79916" y="421283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6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Department</a:t>
            </a:r>
            <a:r>
              <a:rPr lang="hu-HU" dirty="0"/>
              <a:t>/Institute</a:t>
            </a:r>
          </a:p>
        </p:txBody>
      </p:sp>
      <p:sp>
        <p:nvSpPr>
          <p:cNvPr id="19" name="Kép helye 9">
            <a:extLst>
              <a:ext uri="{FF2B5EF4-FFF2-40B4-BE49-F238E27FC236}">
                <a16:creationId xmlns:a16="http://schemas.microsoft.com/office/drawing/2014/main" id="{02798F35-4EF4-4793-F30D-26A9220ECDC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857999"/>
          </a:xfrm>
          <a:prstGeom prst="rect">
            <a:avLst/>
          </a:prstGeom>
          <a:effectLst>
            <a:softEdge rad="0"/>
          </a:effectLst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Image</a:t>
            </a:r>
          </a:p>
        </p:txBody>
      </p:sp>
      <p:sp>
        <p:nvSpPr>
          <p:cNvPr id="3" name="Szalagív 2">
            <a:extLst>
              <a:ext uri="{FF2B5EF4-FFF2-40B4-BE49-F238E27FC236}">
                <a16:creationId xmlns:a16="http://schemas.microsoft.com/office/drawing/2014/main" id="{B9C7F1B7-5304-B6B8-456E-147EC6025E76}"/>
              </a:ext>
            </a:extLst>
          </p:cNvPr>
          <p:cNvSpPr/>
          <p:nvPr userDrawn="1"/>
        </p:nvSpPr>
        <p:spPr>
          <a:xfrm>
            <a:off x="2974611" y="6138635"/>
            <a:ext cx="714036" cy="719365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4" name="Szöveg helye 8">
            <a:extLst>
              <a:ext uri="{FF2B5EF4-FFF2-40B4-BE49-F238E27FC236}">
                <a16:creationId xmlns:a16="http://schemas.microsoft.com/office/drawing/2014/main" id="{DC44057D-6401-7B90-6A26-BE510FA6EB6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22275" y="6167484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Name</a:t>
            </a:r>
            <a:endParaRPr lang="hu-HU" dirty="0"/>
          </a:p>
        </p:txBody>
      </p:sp>
      <p:sp>
        <p:nvSpPr>
          <p:cNvPr id="5" name="Szöveg helye 8">
            <a:extLst>
              <a:ext uri="{FF2B5EF4-FFF2-40B4-BE49-F238E27FC236}">
                <a16:creationId xmlns:a16="http://schemas.microsoft.com/office/drawing/2014/main" id="{F043AEAD-E926-86E3-EE6D-3D8CBF8A7C6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22275" y="638238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Title</a:t>
            </a:r>
            <a:r>
              <a:rPr lang="hu-HU" dirty="0"/>
              <a:t> of </a:t>
            </a:r>
            <a:r>
              <a:rPr lang="hu-HU" dirty="0" err="1"/>
              <a:t>presentation</a:t>
            </a:r>
            <a:endParaRPr lang="hu-HU" dirty="0"/>
          </a:p>
        </p:txBody>
      </p:sp>
      <p:sp>
        <p:nvSpPr>
          <p:cNvPr id="6" name="Szöveg helye 8">
            <a:extLst>
              <a:ext uri="{FF2B5EF4-FFF2-40B4-BE49-F238E27FC236}">
                <a16:creationId xmlns:a16="http://schemas.microsoft.com/office/drawing/2014/main" id="{6A451920-8764-CF1B-1405-D2FC7BAC3EA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0863" y="686362"/>
            <a:ext cx="4658867" cy="181213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000"/>
              </a:lnSpc>
              <a:buNone/>
              <a:defRPr sz="32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endParaRPr lang="hu-HU" dirty="0"/>
          </a:p>
        </p:txBody>
      </p:sp>
      <p:sp>
        <p:nvSpPr>
          <p:cNvPr id="8" name="Szöveg helye 18">
            <a:extLst>
              <a:ext uri="{FF2B5EF4-FFF2-40B4-BE49-F238E27FC236}">
                <a16:creationId xmlns:a16="http://schemas.microsoft.com/office/drawing/2014/main" id="{4BE37C67-2AEC-41A5-E9D4-1BAF6951BEF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79916" y="2780110"/>
            <a:ext cx="4639814" cy="281902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endParaRPr lang="hu-HU" dirty="0"/>
          </a:p>
        </p:txBody>
      </p:sp>
      <p:pic>
        <p:nvPicPr>
          <p:cNvPr id="10" name="Kép 9">
            <a:extLst>
              <a:ext uri="{FF2B5EF4-FFF2-40B4-BE49-F238E27FC236}">
                <a16:creationId xmlns:a16="http://schemas.microsoft.com/office/drawing/2014/main" id="{9BBEC1FD-B3B5-6289-6FB3-60CC9CC0FAB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0583" y="6153243"/>
            <a:ext cx="1064518" cy="35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1497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7_Ür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5">
            <a:extLst>
              <a:ext uri="{FF2B5EF4-FFF2-40B4-BE49-F238E27FC236}">
                <a16:creationId xmlns:a16="http://schemas.microsoft.com/office/drawing/2014/main" id="{CD562347-7CBF-20DD-CD3A-AC20F4B80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19" name="Kép helye 9">
            <a:extLst>
              <a:ext uri="{FF2B5EF4-FFF2-40B4-BE49-F238E27FC236}">
                <a16:creationId xmlns:a16="http://schemas.microsoft.com/office/drawing/2014/main" id="{02798F35-4EF4-4793-F30D-26A9220ECDC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857999"/>
          </a:xfrm>
          <a:prstGeom prst="rect">
            <a:avLst/>
          </a:prstGeom>
          <a:effectLst>
            <a:softEdge rad="0"/>
          </a:effectLst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Image</a:t>
            </a:r>
          </a:p>
        </p:txBody>
      </p:sp>
      <p:sp>
        <p:nvSpPr>
          <p:cNvPr id="3" name="Szalagív 2">
            <a:extLst>
              <a:ext uri="{FF2B5EF4-FFF2-40B4-BE49-F238E27FC236}">
                <a16:creationId xmlns:a16="http://schemas.microsoft.com/office/drawing/2014/main" id="{B9C7F1B7-5304-B6B8-456E-147EC6025E76}"/>
              </a:ext>
            </a:extLst>
          </p:cNvPr>
          <p:cNvSpPr/>
          <p:nvPr userDrawn="1"/>
        </p:nvSpPr>
        <p:spPr>
          <a:xfrm>
            <a:off x="2974611" y="6138635"/>
            <a:ext cx="714036" cy="719365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4" name="Szöveg helye 8">
            <a:extLst>
              <a:ext uri="{FF2B5EF4-FFF2-40B4-BE49-F238E27FC236}">
                <a16:creationId xmlns:a16="http://schemas.microsoft.com/office/drawing/2014/main" id="{DC44057D-6401-7B90-6A26-BE510FA6EB6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22275" y="6167484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Name</a:t>
            </a:r>
            <a:endParaRPr lang="hu-HU" dirty="0"/>
          </a:p>
        </p:txBody>
      </p:sp>
      <p:sp>
        <p:nvSpPr>
          <p:cNvPr id="5" name="Szöveg helye 8">
            <a:extLst>
              <a:ext uri="{FF2B5EF4-FFF2-40B4-BE49-F238E27FC236}">
                <a16:creationId xmlns:a16="http://schemas.microsoft.com/office/drawing/2014/main" id="{F043AEAD-E926-86E3-EE6D-3D8CBF8A7C6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22275" y="638238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Title</a:t>
            </a:r>
            <a:r>
              <a:rPr lang="hu-HU" dirty="0"/>
              <a:t> of </a:t>
            </a:r>
            <a:r>
              <a:rPr lang="hu-HU" dirty="0" err="1"/>
              <a:t>presentation</a:t>
            </a:r>
            <a:endParaRPr lang="hu-HU" dirty="0"/>
          </a:p>
        </p:txBody>
      </p:sp>
      <p:sp>
        <p:nvSpPr>
          <p:cNvPr id="9" name="Szöveg helye 18">
            <a:extLst>
              <a:ext uri="{FF2B5EF4-FFF2-40B4-BE49-F238E27FC236}">
                <a16:creationId xmlns:a16="http://schemas.microsoft.com/office/drawing/2014/main" id="{945E2A0C-C3ED-1D86-112B-12B3AA08898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79916" y="2780110"/>
            <a:ext cx="4639814" cy="281902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endParaRPr lang="hu-HU" dirty="0"/>
          </a:p>
        </p:txBody>
      </p:sp>
      <p:sp>
        <p:nvSpPr>
          <p:cNvPr id="8" name="Szöveg helye 8">
            <a:extLst>
              <a:ext uri="{FF2B5EF4-FFF2-40B4-BE49-F238E27FC236}">
                <a16:creationId xmlns:a16="http://schemas.microsoft.com/office/drawing/2014/main" id="{5135F834-BE3F-E442-7842-F29584B6CF9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79916" y="421283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6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Department</a:t>
            </a:r>
            <a:r>
              <a:rPr lang="hu-HU" dirty="0"/>
              <a:t>/Institute</a:t>
            </a:r>
          </a:p>
        </p:txBody>
      </p:sp>
      <p:sp>
        <p:nvSpPr>
          <p:cNvPr id="10" name="Szöveg helye 8">
            <a:extLst>
              <a:ext uri="{FF2B5EF4-FFF2-40B4-BE49-F238E27FC236}">
                <a16:creationId xmlns:a16="http://schemas.microsoft.com/office/drawing/2014/main" id="{5689C64F-027A-9B51-13C4-88C402BE22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0863" y="686362"/>
            <a:ext cx="4658867" cy="181213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000"/>
              </a:lnSpc>
              <a:buNone/>
              <a:defRPr sz="32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endParaRPr lang="hu-HU" dirty="0"/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39ED7BF0-96CC-CFEC-E4BD-24C3AF8DCD3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0583" y="6153243"/>
            <a:ext cx="1064518" cy="35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10476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2_Üres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5">
            <a:extLst>
              <a:ext uri="{FF2B5EF4-FFF2-40B4-BE49-F238E27FC236}">
                <a16:creationId xmlns:a16="http://schemas.microsoft.com/office/drawing/2014/main" id="{CD562347-7CBF-20DD-CD3A-AC20F4B80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19" name="Kép helye 9">
            <a:extLst>
              <a:ext uri="{FF2B5EF4-FFF2-40B4-BE49-F238E27FC236}">
                <a16:creationId xmlns:a16="http://schemas.microsoft.com/office/drawing/2014/main" id="{02798F35-4EF4-4793-F30D-26A9220ECDC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857999"/>
          </a:xfrm>
          <a:prstGeom prst="rect">
            <a:avLst/>
          </a:prstGeom>
          <a:effectLst>
            <a:softEdge rad="0"/>
          </a:effectLst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Image</a:t>
            </a:r>
          </a:p>
        </p:txBody>
      </p:sp>
      <p:sp>
        <p:nvSpPr>
          <p:cNvPr id="3" name="Szalagív 2">
            <a:extLst>
              <a:ext uri="{FF2B5EF4-FFF2-40B4-BE49-F238E27FC236}">
                <a16:creationId xmlns:a16="http://schemas.microsoft.com/office/drawing/2014/main" id="{B9C7F1B7-5304-B6B8-456E-147EC6025E76}"/>
              </a:ext>
            </a:extLst>
          </p:cNvPr>
          <p:cNvSpPr/>
          <p:nvPr userDrawn="1"/>
        </p:nvSpPr>
        <p:spPr>
          <a:xfrm>
            <a:off x="2974611" y="6138635"/>
            <a:ext cx="714036" cy="719365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4" name="Szöveg helye 8">
            <a:extLst>
              <a:ext uri="{FF2B5EF4-FFF2-40B4-BE49-F238E27FC236}">
                <a16:creationId xmlns:a16="http://schemas.microsoft.com/office/drawing/2014/main" id="{DC44057D-6401-7B90-6A26-BE510FA6EB6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22275" y="6167484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Name</a:t>
            </a:r>
            <a:endParaRPr lang="hu-HU" dirty="0"/>
          </a:p>
        </p:txBody>
      </p:sp>
      <p:sp>
        <p:nvSpPr>
          <p:cNvPr id="5" name="Szöveg helye 8">
            <a:extLst>
              <a:ext uri="{FF2B5EF4-FFF2-40B4-BE49-F238E27FC236}">
                <a16:creationId xmlns:a16="http://schemas.microsoft.com/office/drawing/2014/main" id="{F043AEAD-E926-86E3-EE6D-3D8CBF8A7C6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22275" y="638238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Title</a:t>
            </a:r>
            <a:r>
              <a:rPr lang="hu-HU" dirty="0"/>
              <a:t> of </a:t>
            </a:r>
            <a:r>
              <a:rPr lang="hu-HU" dirty="0" err="1"/>
              <a:t>presentation</a:t>
            </a:r>
            <a:endParaRPr lang="hu-HU" dirty="0"/>
          </a:p>
        </p:txBody>
      </p:sp>
      <p:sp>
        <p:nvSpPr>
          <p:cNvPr id="9" name="Szöveg helye 18">
            <a:extLst>
              <a:ext uri="{FF2B5EF4-FFF2-40B4-BE49-F238E27FC236}">
                <a16:creationId xmlns:a16="http://schemas.microsoft.com/office/drawing/2014/main" id="{0ED3F3E1-BB67-6DED-115D-D4FE7DAE81F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79916" y="2780110"/>
            <a:ext cx="4639814" cy="281902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endParaRPr lang="hu-HU" dirty="0"/>
          </a:p>
        </p:txBody>
      </p:sp>
      <p:sp>
        <p:nvSpPr>
          <p:cNvPr id="8" name="Szöveg helye 8">
            <a:extLst>
              <a:ext uri="{FF2B5EF4-FFF2-40B4-BE49-F238E27FC236}">
                <a16:creationId xmlns:a16="http://schemas.microsoft.com/office/drawing/2014/main" id="{4790A133-81B3-CD0C-8B30-AADC441B302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79916" y="421283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6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Department</a:t>
            </a:r>
            <a:r>
              <a:rPr lang="hu-HU" dirty="0"/>
              <a:t>/Institute</a:t>
            </a:r>
          </a:p>
        </p:txBody>
      </p:sp>
      <p:sp>
        <p:nvSpPr>
          <p:cNvPr id="10" name="Szöveg helye 8">
            <a:extLst>
              <a:ext uri="{FF2B5EF4-FFF2-40B4-BE49-F238E27FC236}">
                <a16:creationId xmlns:a16="http://schemas.microsoft.com/office/drawing/2014/main" id="{CC711F8D-27A5-3734-444E-C3653E53BCE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0863" y="686362"/>
            <a:ext cx="4658867" cy="181213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000"/>
              </a:lnSpc>
              <a:buNone/>
              <a:defRPr sz="32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endParaRPr lang="hu-HU" dirty="0"/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9C4D3649-424D-9957-55E5-32E3B09014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0583" y="6153243"/>
            <a:ext cx="1064518" cy="35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5354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Üres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5">
            <a:extLst>
              <a:ext uri="{FF2B5EF4-FFF2-40B4-BE49-F238E27FC236}">
                <a16:creationId xmlns:a16="http://schemas.microsoft.com/office/drawing/2014/main" id="{CD562347-7CBF-20DD-CD3A-AC20F4B80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12" name="Szöveg helye 8">
            <a:extLst>
              <a:ext uri="{FF2B5EF4-FFF2-40B4-BE49-F238E27FC236}">
                <a16:creationId xmlns:a16="http://schemas.microsoft.com/office/drawing/2014/main" id="{78FBC9DF-CFE2-DCBD-0D90-274D1EC338F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79916" y="421283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6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Department</a:t>
            </a:r>
            <a:r>
              <a:rPr lang="hu-HU" dirty="0"/>
              <a:t>/Institute</a:t>
            </a:r>
          </a:p>
        </p:txBody>
      </p:sp>
      <p:sp>
        <p:nvSpPr>
          <p:cNvPr id="16" name="Szöveg helye 18">
            <a:extLst>
              <a:ext uri="{FF2B5EF4-FFF2-40B4-BE49-F238E27FC236}">
                <a16:creationId xmlns:a16="http://schemas.microsoft.com/office/drawing/2014/main" id="{9FF72646-859B-3375-CF64-BBF8D160EE4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563004" y="2849992"/>
            <a:ext cx="2413000" cy="33487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</p:txBody>
      </p:sp>
      <p:sp>
        <p:nvSpPr>
          <p:cNvPr id="19" name="Kép helye 9">
            <a:extLst>
              <a:ext uri="{FF2B5EF4-FFF2-40B4-BE49-F238E27FC236}">
                <a16:creationId xmlns:a16="http://schemas.microsoft.com/office/drawing/2014/main" id="{02798F35-4EF4-4793-F30D-26A9220ECDC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685640" y="0"/>
            <a:ext cx="3366241" cy="2713108"/>
          </a:xfrm>
          <a:prstGeom prst="rect">
            <a:avLst/>
          </a:prstGeom>
          <a:effectLst>
            <a:softEdge rad="0"/>
          </a:effectLst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Image</a:t>
            </a:r>
          </a:p>
        </p:txBody>
      </p:sp>
      <p:sp>
        <p:nvSpPr>
          <p:cNvPr id="20" name="Kép helye 9">
            <a:extLst>
              <a:ext uri="{FF2B5EF4-FFF2-40B4-BE49-F238E27FC236}">
                <a16:creationId xmlns:a16="http://schemas.microsoft.com/office/drawing/2014/main" id="{62B6997E-4A95-AD6A-6E29-24116C633D0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965258" y="0"/>
            <a:ext cx="3366241" cy="2713107"/>
          </a:xfrm>
          <a:prstGeom prst="rect">
            <a:avLst/>
          </a:prstGeom>
          <a:effectLst>
            <a:softEdge rad="0"/>
          </a:effectLst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Image</a:t>
            </a:r>
          </a:p>
        </p:txBody>
      </p:sp>
      <p:sp>
        <p:nvSpPr>
          <p:cNvPr id="21" name="Kép helye 9">
            <a:extLst>
              <a:ext uri="{FF2B5EF4-FFF2-40B4-BE49-F238E27FC236}">
                <a16:creationId xmlns:a16="http://schemas.microsoft.com/office/drawing/2014/main" id="{215DDD0F-AF2A-495F-138C-B0393532AA36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3685640" y="4144893"/>
            <a:ext cx="3366241" cy="2713108"/>
          </a:xfrm>
          <a:prstGeom prst="rect">
            <a:avLst/>
          </a:prstGeom>
          <a:effectLst>
            <a:softEdge rad="0"/>
          </a:effectLst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Image</a:t>
            </a:r>
          </a:p>
        </p:txBody>
      </p:sp>
      <p:sp>
        <p:nvSpPr>
          <p:cNvPr id="22" name="Kép helye 9">
            <a:extLst>
              <a:ext uri="{FF2B5EF4-FFF2-40B4-BE49-F238E27FC236}">
                <a16:creationId xmlns:a16="http://schemas.microsoft.com/office/drawing/2014/main" id="{CB90E3C6-BBBD-963F-4BFF-DA5BCBF33B71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7965258" y="4144893"/>
            <a:ext cx="3366241" cy="2713107"/>
          </a:xfrm>
          <a:prstGeom prst="rect">
            <a:avLst/>
          </a:prstGeom>
          <a:effectLst>
            <a:softEdge rad="0"/>
          </a:effectLst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Image</a:t>
            </a:r>
          </a:p>
        </p:txBody>
      </p:sp>
      <p:sp>
        <p:nvSpPr>
          <p:cNvPr id="23" name="Szöveg helye 18">
            <a:extLst>
              <a:ext uri="{FF2B5EF4-FFF2-40B4-BE49-F238E27FC236}">
                <a16:creationId xmlns:a16="http://schemas.microsoft.com/office/drawing/2014/main" id="{040FFEE3-A451-A22C-B659-94C7ED0C94F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563004" y="3673138"/>
            <a:ext cx="2413000" cy="33487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</p:txBody>
      </p:sp>
      <p:sp>
        <p:nvSpPr>
          <p:cNvPr id="24" name="Szöveg helye 18">
            <a:extLst>
              <a:ext uri="{FF2B5EF4-FFF2-40B4-BE49-F238E27FC236}">
                <a16:creationId xmlns:a16="http://schemas.microsoft.com/office/drawing/2014/main" id="{F736D2C8-4F85-14BB-984D-6E8A250E0DB3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7822589" y="2849991"/>
            <a:ext cx="2413000" cy="33487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</p:txBody>
      </p:sp>
      <p:sp>
        <p:nvSpPr>
          <p:cNvPr id="25" name="Szöveg helye 18">
            <a:extLst>
              <a:ext uri="{FF2B5EF4-FFF2-40B4-BE49-F238E27FC236}">
                <a16:creationId xmlns:a16="http://schemas.microsoft.com/office/drawing/2014/main" id="{F7F07DF0-5E19-1B36-5076-1BBA9279BE8C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7822589" y="3673137"/>
            <a:ext cx="2413000" cy="33487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</p:txBody>
      </p:sp>
      <p:sp>
        <p:nvSpPr>
          <p:cNvPr id="26" name="Szöveg helye 8">
            <a:extLst>
              <a:ext uri="{FF2B5EF4-FFF2-40B4-BE49-F238E27FC236}">
                <a16:creationId xmlns:a16="http://schemas.microsoft.com/office/drawing/2014/main" id="{47C12C40-BEEE-C6D8-56E5-2E2CB967AE8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0864" y="686362"/>
            <a:ext cx="2713748" cy="181213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000"/>
              </a:lnSpc>
              <a:buNone/>
              <a:defRPr sz="32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endParaRPr lang="hu-HU" dirty="0"/>
          </a:p>
        </p:txBody>
      </p:sp>
      <p:pic>
        <p:nvPicPr>
          <p:cNvPr id="3" name="Kép 2">
            <a:extLst>
              <a:ext uri="{FF2B5EF4-FFF2-40B4-BE49-F238E27FC236}">
                <a16:creationId xmlns:a16="http://schemas.microsoft.com/office/drawing/2014/main" id="{7ECF72BD-110B-AECB-C1CA-A97DA0DBF7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0583" y="6153243"/>
            <a:ext cx="1064518" cy="35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321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8_Ür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5">
            <a:extLst>
              <a:ext uri="{FF2B5EF4-FFF2-40B4-BE49-F238E27FC236}">
                <a16:creationId xmlns:a16="http://schemas.microsoft.com/office/drawing/2014/main" id="{CD562347-7CBF-20DD-CD3A-AC20F4B80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16" name="Szöveg helye 18">
            <a:extLst>
              <a:ext uri="{FF2B5EF4-FFF2-40B4-BE49-F238E27FC236}">
                <a16:creationId xmlns:a16="http://schemas.microsoft.com/office/drawing/2014/main" id="{9FF72646-859B-3375-CF64-BBF8D160EE4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563004" y="2849992"/>
            <a:ext cx="2413000" cy="33487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</p:txBody>
      </p:sp>
      <p:sp>
        <p:nvSpPr>
          <p:cNvPr id="19" name="Kép helye 9">
            <a:extLst>
              <a:ext uri="{FF2B5EF4-FFF2-40B4-BE49-F238E27FC236}">
                <a16:creationId xmlns:a16="http://schemas.microsoft.com/office/drawing/2014/main" id="{02798F35-4EF4-4793-F30D-26A9220ECDC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685640" y="0"/>
            <a:ext cx="3366241" cy="2713108"/>
          </a:xfrm>
          <a:prstGeom prst="rect">
            <a:avLst/>
          </a:prstGeom>
          <a:effectLst>
            <a:softEdge rad="0"/>
          </a:effectLst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Image</a:t>
            </a:r>
          </a:p>
        </p:txBody>
      </p:sp>
      <p:sp>
        <p:nvSpPr>
          <p:cNvPr id="20" name="Kép helye 9">
            <a:extLst>
              <a:ext uri="{FF2B5EF4-FFF2-40B4-BE49-F238E27FC236}">
                <a16:creationId xmlns:a16="http://schemas.microsoft.com/office/drawing/2014/main" id="{62B6997E-4A95-AD6A-6E29-24116C633D0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965258" y="0"/>
            <a:ext cx="3366241" cy="2713107"/>
          </a:xfrm>
          <a:prstGeom prst="rect">
            <a:avLst/>
          </a:prstGeom>
          <a:effectLst>
            <a:softEdge rad="0"/>
          </a:effectLst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Image</a:t>
            </a:r>
          </a:p>
        </p:txBody>
      </p:sp>
      <p:sp>
        <p:nvSpPr>
          <p:cNvPr id="21" name="Kép helye 9">
            <a:extLst>
              <a:ext uri="{FF2B5EF4-FFF2-40B4-BE49-F238E27FC236}">
                <a16:creationId xmlns:a16="http://schemas.microsoft.com/office/drawing/2014/main" id="{215DDD0F-AF2A-495F-138C-B0393532AA36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3685640" y="4144893"/>
            <a:ext cx="3366241" cy="2713108"/>
          </a:xfrm>
          <a:prstGeom prst="rect">
            <a:avLst/>
          </a:prstGeom>
          <a:effectLst>
            <a:softEdge rad="0"/>
          </a:effectLst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Image</a:t>
            </a:r>
          </a:p>
        </p:txBody>
      </p:sp>
      <p:sp>
        <p:nvSpPr>
          <p:cNvPr id="22" name="Kép helye 9">
            <a:extLst>
              <a:ext uri="{FF2B5EF4-FFF2-40B4-BE49-F238E27FC236}">
                <a16:creationId xmlns:a16="http://schemas.microsoft.com/office/drawing/2014/main" id="{CB90E3C6-BBBD-963F-4BFF-DA5BCBF33B71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7965258" y="4144893"/>
            <a:ext cx="3366241" cy="2713107"/>
          </a:xfrm>
          <a:prstGeom prst="rect">
            <a:avLst/>
          </a:prstGeom>
          <a:effectLst>
            <a:softEdge rad="0"/>
          </a:effectLst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Image</a:t>
            </a:r>
          </a:p>
        </p:txBody>
      </p:sp>
      <p:sp>
        <p:nvSpPr>
          <p:cNvPr id="23" name="Szöveg helye 18">
            <a:extLst>
              <a:ext uri="{FF2B5EF4-FFF2-40B4-BE49-F238E27FC236}">
                <a16:creationId xmlns:a16="http://schemas.microsoft.com/office/drawing/2014/main" id="{040FFEE3-A451-A22C-B659-94C7ED0C94F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563004" y="3673138"/>
            <a:ext cx="2413000" cy="33487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</p:txBody>
      </p:sp>
      <p:sp>
        <p:nvSpPr>
          <p:cNvPr id="24" name="Szöveg helye 18">
            <a:extLst>
              <a:ext uri="{FF2B5EF4-FFF2-40B4-BE49-F238E27FC236}">
                <a16:creationId xmlns:a16="http://schemas.microsoft.com/office/drawing/2014/main" id="{F736D2C8-4F85-14BB-984D-6E8A250E0DB3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7822589" y="2849991"/>
            <a:ext cx="2413000" cy="33487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</p:txBody>
      </p:sp>
      <p:sp>
        <p:nvSpPr>
          <p:cNvPr id="25" name="Szöveg helye 18">
            <a:extLst>
              <a:ext uri="{FF2B5EF4-FFF2-40B4-BE49-F238E27FC236}">
                <a16:creationId xmlns:a16="http://schemas.microsoft.com/office/drawing/2014/main" id="{F7F07DF0-5E19-1B36-5076-1BBA9279BE8C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7822589" y="3673137"/>
            <a:ext cx="2413000" cy="33487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</p:txBody>
      </p:sp>
      <p:sp>
        <p:nvSpPr>
          <p:cNvPr id="3" name="Szöveg helye 8">
            <a:extLst>
              <a:ext uri="{FF2B5EF4-FFF2-40B4-BE49-F238E27FC236}">
                <a16:creationId xmlns:a16="http://schemas.microsoft.com/office/drawing/2014/main" id="{1EB4EA1A-006E-5766-2BEB-8422A0E3089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79916" y="421283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6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Department</a:t>
            </a:r>
            <a:r>
              <a:rPr lang="hu-HU" dirty="0"/>
              <a:t>/Institute</a:t>
            </a:r>
          </a:p>
        </p:txBody>
      </p:sp>
      <p:sp>
        <p:nvSpPr>
          <p:cNvPr id="4" name="Szöveg helye 8">
            <a:extLst>
              <a:ext uri="{FF2B5EF4-FFF2-40B4-BE49-F238E27FC236}">
                <a16:creationId xmlns:a16="http://schemas.microsoft.com/office/drawing/2014/main" id="{8041DC3A-F615-B0EC-E08D-E30CCA11B4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0864" y="686362"/>
            <a:ext cx="2713748" cy="181213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000"/>
              </a:lnSpc>
              <a:buNone/>
              <a:defRPr sz="32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endParaRPr lang="hu-HU" dirty="0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7F881E0E-11C6-A09F-FE8F-B42415CC684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0583" y="6153243"/>
            <a:ext cx="1064518" cy="35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3118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1_Üres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5">
            <a:extLst>
              <a:ext uri="{FF2B5EF4-FFF2-40B4-BE49-F238E27FC236}">
                <a16:creationId xmlns:a16="http://schemas.microsoft.com/office/drawing/2014/main" id="{CD562347-7CBF-20DD-CD3A-AC20F4B80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16" name="Szöveg helye 18">
            <a:extLst>
              <a:ext uri="{FF2B5EF4-FFF2-40B4-BE49-F238E27FC236}">
                <a16:creationId xmlns:a16="http://schemas.microsoft.com/office/drawing/2014/main" id="{9FF72646-859B-3375-CF64-BBF8D160EE4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563004" y="2849992"/>
            <a:ext cx="2413000" cy="33487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</p:txBody>
      </p:sp>
      <p:sp>
        <p:nvSpPr>
          <p:cNvPr id="19" name="Kép helye 9">
            <a:extLst>
              <a:ext uri="{FF2B5EF4-FFF2-40B4-BE49-F238E27FC236}">
                <a16:creationId xmlns:a16="http://schemas.microsoft.com/office/drawing/2014/main" id="{02798F35-4EF4-4793-F30D-26A9220ECDC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685640" y="0"/>
            <a:ext cx="3366241" cy="2713108"/>
          </a:xfrm>
          <a:prstGeom prst="rect">
            <a:avLst/>
          </a:prstGeom>
          <a:effectLst>
            <a:softEdge rad="0"/>
          </a:effectLst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Image</a:t>
            </a:r>
          </a:p>
        </p:txBody>
      </p:sp>
      <p:sp>
        <p:nvSpPr>
          <p:cNvPr id="20" name="Kép helye 9">
            <a:extLst>
              <a:ext uri="{FF2B5EF4-FFF2-40B4-BE49-F238E27FC236}">
                <a16:creationId xmlns:a16="http://schemas.microsoft.com/office/drawing/2014/main" id="{62B6997E-4A95-AD6A-6E29-24116C633D0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965258" y="0"/>
            <a:ext cx="3366241" cy="2713107"/>
          </a:xfrm>
          <a:prstGeom prst="rect">
            <a:avLst/>
          </a:prstGeom>
          <a:effectLst>
            <a:softEdge rad="0"/>
          </a:effectLst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Image</a:t>
            </a:r>
          </a:p>
        </p:txBody>
      </p:sp>
      <p:sp>
        <p:nvSpPr>
          <p:cNvPr id="21" name="Kép helye 9">
            <a:extLst>
              <a:ext uri="{FF2B5EF4-FFF2-40B4-BE49-F238E27FC236}">
                <a16:creationId xmlns:a16="http://schemas.microsoft.com/office/drawing/2014/main" id="{215DDD0F-AF2A-495F-138C-B0393532AA36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3685640" y="4144893"/>
            <a:ext cx="3366241" cy="2713108"/>
          </a:xfrm>
          <a:prstGeom prst="rect">
            <a:avLst/>
          </a:prstGeom>
          <a:effectLst>
            <a:softEdge rad="0"/>
          </a:effectLst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Image</a:t>
            </a:r>
          </a:p>
        </p:txBody>
      </p:sp>
      <p:sp>
        <p:nvSpPr>
          <p:cNvPr id="22" name="Kép helye 9">
            <a:extLst>
              <a:ext uri="{FF2B5EF4-FFF2-40B4-BE49-F238E27FC236}">
                <a16:creationId xmlns:a16="http://schemas.microsoft.com/office/drawing/2014/main" id="{CB90E3C6-BBBD-963F-4BFF-DA5BCBF33B71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7965258" y="4144893"/>
            <a:ext cx="3366241" cy="2713107"/>
          </a:xfrm>
          <a:prstGeom prst="rect">
            <a:avLst/>
          </a:prstGeom>
          <a:effectLst>
            <a:softEdge rad="0"/>
          </a:effectLst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Image</a:t>
            </a:r>
          </a:p>
        </p:txBody>
      </p:sp>
      <p:sp>
        <p:nvSpPr>
          <p:cNvPr id="23" name="Szöveg helye 18">
            <a:extLst>
              <a:ext uri="{FF2B5EF4-FFF2-40B4-BE49-F238E27FC236}">
                <a16:creationId xmlns:a16="http://schemas.microsoft.com/office/drawing/2014/main" id="{040FFEE3-A451-A22C-B659-94C7ED0C94F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563004" y="3673138"/>
            <a:ext cx="2413000" cy="33487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</p:txBody>
      </p:sp>
      <p:sp>
        <p:nvSpPr>
          <p:cNvPr id="24" name="Szöveg helye 18">
            <a:extLst>
              <a:ext uri="{FF2B5EF4-FFF2-40B4-BE49-F238E27FC236}">
                <a16:creationId xmlns:a16="http://schemas.microsoft.com/office/drawing/2014/main" id="{F736D2C8-4F85-14BB-984D-6E8A250E0DB3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7822589" y="2849991"/>
            <a:ext cx="2413000" cy="33487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</p:txBody>
      </p:sp>
      <p:sp>
        <p:nvSpPr>
          <p:cNvPr id="25" name="Szöveg helye 18">
            <a:extLst>
              <a:ext uri="{FF2B5EF4-FFF2-40B4-BE49-F238E27FC236}">
                <a16:creationId xmlns:a16="http://schemas.microsoft.com/office/drawing/2014/main" id="{F7F07DF0-5E19-1B36-5076-1BBA9279BE8C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7822589" y="3673137"/>
            <a:ext cx="2413000" cy="33487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</p:txBody>
      </p:sp>
      <p:sp>
        <p:nvSpPr>
          <p:cNvPr id="3" name="Szöveg helye 8">
            <a:extLst>
              <a:ext uri="{FF2B5EF4-FFF2-40B4-BE49-F238E27FC236}">
                <a16:creationId xmlns:a16="http://schemas.microsoft.com/office/drawing/2014/main" id="{0906665D-7538-38A9-3178-FF451AAE350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79916" y="421283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6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Department</a:t>
            </a:r>
            <a:r>
              <a:rPr lang="hu-HU" dirty="0"/>
              <a:t>/Institute</a:t>
            </a:r>
          </a:p>
        </p:txBody>
      </p:sp>
      <p:sp>
        <p:nvSpPr>
          <p:cNvPr id="4" name="Szöveg helye 8">
            <a:extLst>
              <a:ext uri="{FF2B5EF4-FFF2-40B4-BE49-F238E27FC236}">
                <a16:creationId xmlns:a16="http://schemas.microsoft.com/office/drawing/2014/main" id="{FAA53BE5-DFCA-3A71-164C-09D58ACFB79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0864" y="686362"/>
            <a:ext cx="2713748" cy="181213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000"/>
              </a:lnSpc>
              <a:buNone/>
              <a:defRPr sz="32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endParaRPr lang="hu-HU" dirty="0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E09134EC-B614-9E7D-10A8-80FDED8C5EE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0583" y="6153243"/>
            <a:ext cx="1064518" cy="35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9483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Üres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5">
            <a:extLst>
              <a:ext uri="{FF2B5EF4-FFF2-40B4-BE49-F238E27FC236}">
                <a16:creationId xmlns:a16="http://schemas.microsoft.com/office/drawing/2014/main" id="{CD562347-7CBF-20DD-CD3A-AC20F4B80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19" name="Kép helye 9">
            <a:extLst>
              <a:ext uri="{FF2B5EF4-FFF2-40B4-BE49-F238E27FC236}">
                <a16:creationId xmlns:a16="http://schemas.microsoft.com/office/drawing/2014/main" id="{02798F35-4EF4-4793-F30D-26A9220ECDC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685640" y="0"/>
            <a:ext cx="3366241" cy="2713108"/>
          </a:xfrm>
          <a:prstGeom prst="rect">
            <a:avLst/>
          </a:prstGeom>
          <a:effectLst>
            <a:softEdge rad="0"/>
          </a:effectLst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Image</a:t>
            </a:r>
          </a:p>
        </p:txBody>
      </p:sp>
      <p:sp>
        <p:nvSpPr>
          <p:cNvPr id="20" name="Kép helye 9">
            <a:extLst>
              <a:ext uri="{FF2B5EF4-FFF2-40B4-BE49-F238E27FC236}">
                <a16:creationId xmlns:a16="http://schemas.microsoft.com/office/drawing/2014/main" id="{62B6997E-4A95-AD6A-6E29-24116C633D0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965258" y="0"/>
            <a:ext cx="3366241" cy="2713107"/>
          </a:xfrm>
          <a:prstGeom prst="rect">
            <a:avLst/>
          </a:prstGeom>
          <a:effectLst>
            <a:softEdge rad="0"/>
          </a:effectLst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Image</a:t>
            </a:r>
          </a:p>
        </p:txBody>
      </p:sp>
      <p:sp>
        <p:nvSpPr>
          <p:cNvPr id="4" name="Szöveg helye 18">
            <a:extLst>
              <a:ext uri="{FF2B5EF4-FFF2-40B4-BE49-F238E27FC236}">
                <a16:creationId xmlns:a16="http://schemas.microsoft.com/office/drawing/2014/main" id="{8AB9F3F9-966A-3A26-F566-9487C5C832D8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563003" y="2849992"/>
            <a:ext cx="3488877" cy="273959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</p:txBody>
      </p:sp>
      <p:sp>
        <p:nvSpPr>
          <p:cNvPr id="5" name="Szöveg helye 18">
            <a:extLst>
              <a:ext uri="{FF2B5EF4-FFF2-40B4-BE49-F238E27FC236}">
                <a16:creationId xmlns:a16="http://schemas.microsoft.com/office/drawing/2014/main" id="{E6D6725A-39E7-BEBE-6129-A1C7368B44F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836668" y="2849992"/>
            <a:ext cx="3488877" cy="273959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</p:txBody>
      </p:sp>
      <p:sp>
        <p:nvSpPr>
          <p:cNvPr id="6" name="Szalagív 5">
            <a:extLst>
              <a:ext uri="{FF2B5EF4-FFF2-40B4-BE49-F238E27FC236}">
                <a16:creationId xmlns:a16="http://schemas.microsoft.com/office/drawing/2014/main" id="{73254BD4-A3F1-5A6E-CDB9-EEA2A886A6BD}"/>
              </a:ext>
            </a:extLst>
          </p:cNvPr>
          <p:cNvSpPr/>
          <p:nvPr userDrawn="1"/>
        </p:nvSpPr>
        <p:spPr>
          <a:xfrm>
            <a:off x="2974611" y="6138635"/>
            <a:ext cx="714036" cy="719365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8" name="Szöveg helye 8">
            <a:extLst>
              <a:ext uri="{FF2B5EF4-FFF2-40B4-BE49-F238E27FC236}">
                <a16:creationId xmlns:a16="http://schemas.microsoft.com/office/drawing/2014/main" id="{14B07A97-C216-B0BB-3CA3-33C131B45A3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22275" y="6167484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Name</a:t>
            </a:r>
            <a:endParaRPr lang="hu-HU" dirty="0"/>
          </a:p>
        </p:txBody>
      </p:sp>
      <p:sp>
        <p:nvSpPr>
          <p:cNvPr id="9" name="Szöveg helye 8">
            <a:extLst>
              <a:ext uri="{FF2B5EF4-FFF2-40B4-BE49-F238E27FC236}">
                <a16:creationId xmlns:a16="http://schemas.microsoft.com/office/drawing/2014/main" id="{A6F77F0C-336B-D797-A498-9A161A5C015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22275" y="638238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Title</a:t>
            </a:r>
            <a:r>
              <a:rPr lang="hu-HU" dirty="0"/>
              <a:t> of </a:t>
            </a:r>
            <a:r>
              <a:rPr lang="hu-HU" dirty="0" err="1"/>
              <a:t>presentation</a:t>
            </a:r>
            <a:endParaRPr lang="hu-HU" dirty="0"/>
          </a:p>
        </p:txBody>
      </p:sp>
      <p:sp>
        <p:nvSpPr>
          <p:cNvPr id="10" name="Szöveg helye 8">
            <a:extLst>
              <a:ext uri="{FF2B5EF4-FFF2-40B4-BE49-F238E27FC236}">
                <a16:creationId xmlns:a16="http://schemas.microsoft.com/office/drawing/2014/main" id="{FB2B26A4-E371-A438-4887-ABFD43F83D2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79916" y="421283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6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Department</a:t>
            </a:r>
            <a:r>
              <a:rPr lang="hu-HU" dirty="0"/>
              <a:t>/Institute</a:t>
            </a:r>
          </a:p>
        </p:txBody>
      </p:sp>
      <p:sp>
        <p:nvSpPr>
          <p:cNvPr id="11" name="Szöveg helye 8">
            <a:extLst>
              <a:ext uri="{FF2B5EF4-FFF2-40B4-BE49-F238E27FC236}">
                <a16:creationId xmlns:a16="http://schemas.microsoft.com/office/drawing/2014/main" id="{CAF862D7-1711-9D21-7981-2B2F45B305C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0864" y="686362"/>
            <a:ext cx="2713748" cy="181213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000"/>
              </a:lnSpc>
              <a:buNone/>
              <a:defRPr sz="32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endParaRPr lang="hu-HU" dirty="0"/>
          </a:p>
        </p:txBody>
      </p:sp>
      <p:pic>
        <p:nvPicPr>
          <p:cNvPr id="3" name="Kép 2">
            <a:extLst>
              <a:ext uri="{FF2B5EF4-FFF2-40B4-BE49-F238E27FC236}">
                <a16:creationId xmlns:a16="http://schemas.microsoft.com/office/drawing/2014/main" id="{6EE78DC7-E98A-5B61-F38E-6F49548D7A0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0583" y="6153243"/>
            <a:ext cx="1064518" cy="35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9657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yito_slide_3_soros_z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zalagív 13">
            <a:extLst>
              <a:ext uri="{FF2B5EF4-FFF2-40B4-BE49-F238E27FC236}">
                <a16:creationId xmlns:a16="http://schemas.microsoft.com/office/drawing/2014/main" id="{760F18D8-CDF4-52A3-6CA2-9D8AA26FDB80}"/>
              </a:ext>
            </a:extLst>
          </p:cNvPr>
          <p:cNvSpPr/>
          <p:nvPr userDrawn="1"/>
        </p:nvSpPr>
        <p:spPr>
          <a:xfrm>
            <a:off x="2974611" y="6138635"/>
            <a:ext cx="714036" cy="719365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9E825918-69B4-E9F6-D880-B7923448AD99}"/>
              </a:ext>
            </a:extLst>
          </p:cNvPr>
          <p:cNvSpPr/>
          <p:nvPr userDrawn="1"/>
        </p:nvSpPr>
        <p:spPr>
          <a:xfrm>
            <a:off x="6389479" y="6275081"/>
            <a:ext cx="5382810" cy="2146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Szalagív 5">
            <a:extLst>
              <a:ext uri="{FF2B5EF4-FFF2-40B4-BE49-F238E27FC236}">
                <a16:creationId xmlns:a16="http://schemas.microsoft.com/office/drawing/2014/main" id="{E969B1B5-C1E2-9958-B9C1-76F8F5580A9B}"/>
              </a:ext>
            </a:extLst>
          </p:cNvPr>
          <p:cNvSpPr/>
          <p:nvPr userDrawn="1"/>
        </p:nvSpPr>
        <p:spPr>
          <a:xfrm>
            <a:off x="6398658" y="308272"/>
            <a:ext cx="5382819" cy="5422989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7" name="Dia számának helye 5">
            <a:extLst>
              <a:ext uri="{FF2B5EF4-FFF2-40B4-BE49-F238E27FC236}">
                <a16:creationId xmlns:a16="http://schemas.microsoft.com/office/drawing/2014/main" id="{CFDD853F-D08A-62EE-8CE3-B4B4072049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2" name="Cím helye 1">
            <a:extLst>
              <a:ext uri="{FF2B5EF4-FFF2-40B4-BE49-F238E27FC236}">
                <a16:creationId xmlns:a16="http://schemas.microsoft.com/office/drawing/2014/main" id="{F4D1246B-046C-2E65-963A-561D058FFD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65880" y="3390006"/>
            <a:ext cx="5389273" cy="165755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hu-HU" dirty="0" err="1"/>
              <a:t>Sample</a:t>
            </a:r>
            <a:r>
              <a:rPr lang="hu-HU" dirty="0"/>
              <a:t> </a:t>
            </a:r>
            <a:r>
              <a:rPr lang="hu-HU" dirty="0" err="1"/>
              <a:t>title</a:t>
            </a:r>
            <a:endParaRPr lang="hu-HU" dirty="0"/>
          </a:p>
        </p:txBody>
      </p:sp>
      <p:sp>
        <p:nvSpPr>
          <p:cNvPr id="3" name="Szöveg helye 9">
            <a:extLst>
              <a:ext uri="{FF2B5EF4-FFF2-40B4-BE49-F238E27FC236}">
                <a16:creationId xmlns:a16="http://schemas.microsoft.com/office/drawing/2014/main" id="{CB471852-F3C1-C45A-87A6-7F5DE680968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365879" y="5150946"/>
            <a:ext cx="5389273" cy="65557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</p:txBody>
      </p:sp>
      <p:sp>
        <p:nvSpPr>
          <p:cNvPr id="13" name="Szöveg helye 8">
            <a:extLst>
              <a:ext uri="{FF2B5EF4-FFF2-40B4-BE49-F238E27FC236}">
                <a16:creationId xmlns:a16="http://schemas.microsoft.com/office/drawing/2014/main" id="{94DD5BCB-F7BA-47A4-28DA-AD77DCFCFC9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22275" y="6167484"/>
            <a:ext cx="2165775" cy="15925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bg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Name</a:t>
            </a:r>
            <a:endParaRPr lang="hu-HU" dirty="0"/>
          </a:p>
        </p:txBody>
      </p:sp>
      <p:sp>
        <p:nvSpPr>
          <p:cNvPr id="16" name="Szöveg helye 8">
            <a:extLst>
              <a:ext uri="{FF2B5EF4-FFF2-40B4-BE49-F238E27FC236}">
                <a16:creationId xmlns:a16="http://schemas.microsoft.com/office/drawing/2014/main" id="{B3A7900C-885D-AADF-4A5F-E6599FAF19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22275" y="6382389"/>
            <a:ext cx="2165775" cy="15925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bg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Title</a:t>
            </a:r>
            <a:r>
              <a:rPr lang="hu-HU" dirty="0"/>
              <a:t> of </a:t>
            </a:r>
            <a:r>
              <a:rPr lang="hu-HU" dirty="0" err="1"/>
              <a:t>presentation</a:t>
            </a:r>
            <a:endParaRPr lang="hu-HU" dirty="0"/>
          </a:p>
        </p:txBody>
      </p:sp>
      <p:pic>
        <p:nvPicPr>
          <p:cNvPr id="8" name="Kép 7">
            <a:extLst>
              <a:ext uri="{FF2B5EF4-FFF2-40B4-BE49-F238E27FC236}">
                <a16:creationId xmlns:a16="http://schemas.microsoft.com/office/drawing/2014/main" id="{581ED298-EB47-3736-BFD5-5B80C8439C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9699" y="6181021"/>
            <a:ext cx="953802" cy="319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2267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908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</p15:sldGuideLst>
    </p:ext>
  </p:extLs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Üres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alagív 3">
            <a:extLst>
              <a:ext uri="{FF2B5EF4-FFF2-40B4-BE49-F238E27FC236}">
                <a16:creationId xmlns:a16="http://schemas.microsoft.com/office/drawing/2014/main" id="{0D5B127E-8F35-D62C-DDD9-82CAC0A8D510}"/>
              </a:ext>
            </a:extLst>
          </p:cNvPr>
          <p:cNvSpPr/>
          <p:nvPr userDrawn="1"/>
        </p:nvSpPr>
        <p:spPr>
          <a:xfrm>
            <a:off x="2974611" y="6138635"/>
            <a:ext cx="714036" cy="719365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10" name="Szöveg helye 8">
            <a:extLst>
              <a:ext uri="{FF2B5EF4-FFF2-40B4-BE49-F238E27FC236}">
                <a16:creationId xmlns:a16="http://schemas.microsoft.com/office/drawing/2014/main" id="{B03DB112-CFF1-2006-8AAC-0A3158D6325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22275" y="6167484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Name</a:t>
            </a:r>
            <a:endParaRPr lang="hu-HU" dirty="0"/>
          </a:p>
        </p:txBody>
      </p:sp>
      <p:sp>
        <p:nvSpPr>
          <p:cNvPr id="11" name="Szöveg helye 8">
            <a:extLst>
              <a:ext uri="{FF2B5EF4-FFF2-40B4-BE49-F238E27FC236}">
                <a16:creationId xmlns:a16="http://schemas.microsoft.com/office/drawing/2014/main" id="{C9EEFAEC-20AD-7B37-7445-251D22E8AB0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22275" y="638238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Title</a:t>
            </a:r>
            <a:r>
              <a:rPr lang="hu-HU" dirty="0"/>
              <a:t> of </a:t>
            </a:r>
            <a:r>
              <a:rPr lang="hu-HU" dirty="0" err="1"/>
              <a:t>presentation</a:t>
            </a:r>
            <a:endParaRPr lang="hu-HU" dirty="0"/>
          </a:p>
        </p:txBody>
      </p:sp>
      <p:sp>
        <p:nvSpPr>
          <p:cNvPr id="6" name="Kép helye 9">
            <a:extLst>
              <a:ext uri="{FF2B5EF4-FFF2-40B4-BE49-F238E27FC236}">
                <a16:creationId xmlns:a16="http://schemas.microsoft.com/office/drawing/2014/main" id="{1FC86C34-0E9C-E4D0-FA54-FC2CD015209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683000" y="0"/>
            <a:ext cx="3584431" cy="4668982"/>
          </a:xfrm>
          <a:prstGeom prst="rect">
            <a:avLst/>
          </a:prstGeom>
          <a:effectLst>
            <a:softEdge rad="0"/>
          </a:effectLst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Image</a:t>
            </a:r>
          </a:p>
        </p:txBody>
      </p:sp>
      <p:sp>
        <p:nvSpPr>
          <p:cNvPr id="8" name="Kép helye 9">
            <a:extLst>
              <a:ext uri="{FF2B5EF4-FFF2-40B4-BE49-F238E27FC236}">
                <a16:creationId xmlns:a16="http://schemas.microsoft.com/office/drawing/2014/main" id="{4D01C50F-4874-3F5E-C88C-6E84E6B29B8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8199582" y="2189018"/>
            <a:ext cx="3584431" cy="4668982"/>
          </a:xfrm>
          <a:prstGeom prst="rect">
            <a:avLst/>
          </a:prstGeom>
          <a:effectLst>
            <a:softEdge rad="0"/>
          </a:effectLst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Image</a:t>
            </a:r>
          </a:p>
        </p:txBody>
      </p:sp>
      <p:sp>
        <p:nvSpPr>
          <p:cNvPr id="13" name="Szöveg helye 18">
            <a:extLst>
              <a:ext uri="{FF2B5EF4-FFF2-40B4-BE49-F238E27FC236}">
                <a16:creationId xmlns:a16="http://schemas.microsoft.com/office/drawing/2014/main" id="{647F9D72-E417-C65D-2068-E8D34F6E289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79916" y="2780110"/>
            <a:ext cx="2694695" cy="281902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endParaRPr lang="hu-HU" dirty="0"/>
          </a:p>
        </p:txBody>
      </p:sp>
      <p:sp>
        <p:nvSpPr>
          <p:cNvPr id="2" name="Szöveg helye 8">
            <a:extLst>
              <a:ext uri="{FF2B5EF4-FFF2-40B4-BE49-F238E27FC236}">
                <a16:creationId xmlns:a16="http://schemas.microsoft.com/office/drawing/2014/main" id="{D401495F-181B-227A-14C4-36FA8F4F8E7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79916" y="421283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6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Department</a:t>
            </a:r>
            <a:r>
              <a:rPr lang="hu-HU" dirty="0"/>
              <a:t>/Institute</a:t>
            </a:r>
          </a:p>
        </p:txBody>
      </p:sp>
      <p:sp>
        <p:nvSpPr>
          <p:cNvPr id="5" name="Szöveg helye 8">
            <a:extLst>
              <a:ext uri="{FF2B5EF4-FFF2-40B4-BE49-F238E27FC236}">
                <a16:creationId xmlns:a16="http://schemas.microsoft.com/office/drawing/2014/main" id="{9085484C-6A71-2528-5C85-D223A1D54E1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0864" y="686362"/>
            <a:ext cx="2713748" cy="181213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000"/>
              </a:lnSpc>
              <a:buNone/>
              <a:defRPr sz="32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endParaRPr lang="hu-HU" dirty="0"/>
          </a:p>
        </p:txBody>
      </p:sp>
      <p:pic>
        <p:nvPicPr>
          <p:cNvPr id="3" name="Kép 2">
            <a:extLst>
              <a:ext uri="{FF2B5EF4-FFF2-40B4-BE49-F238E27FC236}">
                <a16:creationId xmlns:a16="http://schemas.microsoft.com/office/drawing/2014/main" id="{00A56EEE-C16B-D7E4-362A-E48F7990436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0583" y="6153243"/>
            <a:ext cx="1064518" cy="35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521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Üres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8">
            <a:extLst>
              <a:ext uri="{FF2B5EF4-FFF2-40B4-BE49-F238E27FC236}">
                <a16:creationId xmlns:a16="http://schemas.microsoft.com/office/drawing/2014/main" id="{AACAADA9-E70C-9E48-1E16-2942253F2B9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0863" y="686362"/>
            <a:ext cx="4658867" cy="181213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000"/>
              </a:lnSpc>
              <a:buNone/>
              <a:defRPr sz="32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endParaRPr lang="hu-HU" dirty="0"/>
          </a:p>
        </p:txBody>
      </p:sp>
      <p:sp>
        <p:nvSpPr>
          <p:cNvPr id="4" name="Szalagív 3">
            <a:extLst>
              <a:ext uri="{FF2B5EF4-FFF2-40B4-BE49-F238E27FC236}">
                <a16:creationId xmlns:a16="http://schemas.microsoft.com/office/drawing/2014/main" id="{0D5B127E-8F35-D62C-DDD9-82CAC0A8D510}"/>
              </a:ext>
            </a:extLst>
          </p:cNvPr>
          <p:cNvSpPr/>
          <p:nvPr userDrawn="1"/>
        </p:nvSpPr>
        <p:spPr>
          <a:xfrm>
            <a:off x="2974611" y="6138635"/>
            <a:ext cx="714036" cy="719365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10" name="Szöveg helye 8">
            <a:extLst>
              <a:ext uri="{FF2B5EF4-FFF2-40B4-BE49-F238E27FC236}">
                <a16:creationId xmlns:a16="http://schemas.microsoft.com/office/drawing/2014/main" id="{B03DB112-CFF1-2006-8AAC-0A3158D6325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22275" y="6167484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Name</a:t>
            </a:r>
            <a:endParaRPr lang="hu-HU" dirty="0"/>
          </a:p>
        </p:txBody>
      </p:sp>
      <p:sp>
        <p:nvSpPr>
          <p:cNvPr id="11" name="Szöveg helye 8">
            <a:extLst>
              <a:ext uri="{FF2B5EF4-FFF2-40B4-BE49-F238E27FC236}">
                <a16:creationId xmlns:a16="http://schemas.microsoft.com/office/drawing/2014/main" id="{C9EEFAEC-20AD-7B37-7445-251D22E8AB0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22275" y="638238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Title</a:t>
            </a:r>
            <a:r>
              <a:rPr lang="hu-HU" dirty="0"/>
              <a:t> of </a:t>
            </a:r>
            <a:r>
              <a:rPr lang="hu-HU" dirty="0" err="1"/>
              <a:t>presentation</a:t>
            </a:r>
            <a:endParaRPr lang="hu-HU" dirty="0"/>
          </a:p>
        </p:txBody>
      </p:sp>
      <p:sp>
        <p:nvSpPr>
          <p:cNvPr id="12" name="Szöveg helye 8">
            <a:extLst>
              <a:ext uri="{FF2B5EF4-FFF2-40B4-BE49-F238E27FC236}">
                <a16:creationId xmlns:a16="http://schemas.microsoft.com/office/drawing/2014/main" id="{78FBC9DF-CFE2-DCBD-0D90-274D1EC338F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79916" y="421283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6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Department</a:t>
            </a:r>
            <a:r>
              <a:rPr lang="hu-HU" dirty="0"/>
              <a:t>/Institute</a:t>
            </a:r>
          </a:p>
        </p:txBody>
      </p:sp>
      <p:sp>
        <p:nvSpPr>
          <p:cNvPr id="8" name="Kép helye 9">
            <a:extLst>
              <a:ext uri="{FF2B5EF4-FFF2-40B4-BE49-F238E27FC236}">
                <a16:creationId xmlns:a16="http://schemas.microsoft.com/office/drawing/2014/main" id="{4D01C50F-4874-3F5E-C88C-6E84E6B29B8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858126" y="0"/>
            <a:ext cx="3925888" cy="5589588"/>
          </a:xfrm>
          <a:prstGeom prst="rect">
            <a:avLst/>
          </a:prstGeom>
          <a:effectLst>
            <a:softEdge rad="0"/>
          </a:effectLst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Image</a:t>
            </a:r>
          </a:p>
        </p:txBody>
      </p:sp>
      <p:sp>
        <p:nvSpPr>
          <p:cNvPr id="2" name="Szöveg helye 18">
            <a:extLst>
              <a:ext uri="{FF2B5EF4-FFF2-40B4-BE49-F238E27FC236}">
                <a16:creationId xmlns:a16="http://schemas.microsoft.com/office/drawing/2014/main" id="{0445AE93-0201-7DF4-E4A1-B9E777302DC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79916" y="2780110"/>
            <a:ext cx="4639814" cy="281902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endParaRPr lang="hu-HU" dirty="0"/>
          </a:p>
        </p:txBody>
      </p:sp>
      <p:sp>
        <p:nvSpPr>
          <p:cNvPr id="5" name="Dia számának helye 5">
            <a:extLst>
              <a:ext uri="{FF2B5EF4-FFF2-40B4-BE49-F238E27FC236}">
                <a16:creationId xmlns:a16="http://schemas.microsoft.com/office/drawing/2014/main" id="{9B30842D-503A-EA8C-FD15-12C5B5FC8E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CEA1C9DD-F9FB-105B-C808-3F9B52A8227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0583" y="6153243"/>
            <a:ext cx="1064518" cy="35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5790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9_Ür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alagív 3">
            <a:extLst>
              <a:ext uri="{FF2B5EF4-FFF2-40B4-BE49-F238E27FC236}">
                <a16:creationId xmlns:a16="http://schemas.microsoft.com/office/drawing/2014/main" id="{0D5B127E-8F35-D62C-DDD9-82CAC0A8D510}"/>
              </a:ext>
            </a:extLst>
          </p:cNvPr>
          <p:cNvSpPr/>
          <p:nvPr userDrawn="1"/>
        </p:nvSpPr>
        <p:spPr>
          <a:xfrm>
            <a:off x="2974611" y="6138635"/>
            <a:ext cx="714036" cy="719365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10" name="Szöveg helye 8">
            <a:extLst>
              <a:ext uri="{FF2B5EF4-FFF2-40B4-BE49-F238E27FC236}">
                <a16:creationId xmlns:a16="http://schemas.microsoft.com/office/drawing/2014/main" id="{B03DB112-CFF1-2006-8AAC-0A3158D6325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22275" y="6167484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Name</a:t>
            </a:r>
            <a:endParaRPr lang="hu-HU" dirty="0"/>
          </a:p>
        </p:txBody>
      </p:sp>
      <p:sp>
        <p:nvSpPr>
          <p:cNvPr id="11" name="Szöveg helye 8">
            <a:extLst>
              <a:ext uri="{FF2B5EF4-FFF2-40B4-BE49-F238E27FC236}">
                <a16:creationId xmlns:a16="http://schemas.microsoft.com/office/drawing/2014/main" id="{C9EEFAEC-20AD-7B37-7445-251D22E8AB0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22275" y="638238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Title</a:t>
            </a:r>
            <a:r>
              <a:rPr lang="hu-HU" dirty="0"/>
              <a:t> of </a:t>
            </a:r>
            <a:r>
              <a:rPr lang="hu-HU" dirty="0" err="1"/>
              <a:t>presentation</a:t>
            </a:r>
            <a:endParaRPr lang="hu-HU" dirty="0"/>
          </a:p>
        </p:txBody>
      </p:sp>
      <p:sp>
        <p:nvSpPr>
          <p:cNvPr id="8" name="Kép helye 9">
            <a:extLst>
              <a:ext uri="{FF2B5EF4-FFF2-40B4-BE49-F238E27FC236}">
                <a16:creationId xmlns:a16="http://schemas.microsoft.com/office/drawing/2014/main" id="{4D01C50F-4874-3F5E-C88C-6E84E6B29B8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858126" y="0"/>
            <a:ext cx="3925888" cy="5589588"/>
          </a:xfrm>
          <a:prstGeom prst="rect">
            <a:avLst/>
          </a:prstGeom>
          <a:effectLst>
            <a:softEdge rad="0"/>
          </a:effectLst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Image</a:t>
            </a:r>
          </a:p>
        </p:txBody>
      </p:sp>
      <p:sp>
        <p:nvSpPr>
          <p:cNvPr id="2" name="Szöveg helye 18">
            <a:extLst>
              <a:ext uri="{FF2B5EF4-FFF2-40B4-BE49-F238E27FC236}">
                <a16:creationId xmlns:a16="http://schemas.microsoft.com/office/drawing/2014/main" id="{0445AE93-0201-7DF4-E4A1-B9E777302DC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79916" y="2780110"/>
            <a:ext cx="4639814" cy="281902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endParaRPr lang="hu-HU" dirty="0"/>
          </a:p>
        </p:txBody>
      </p:sp>
      <p:sp>
        <p:nvSpPr>
          <p:cNvPr id="5" name="Dia számának helye 5">
            <a:extLst>
              <a:ext uri="{FF2B5EF4-FFF2-40B4-BE49-F238E27FC236}">
                <a16:creationId xmlns:a16="http://schemas.microsoft.com/office/drawing/2014/main" id="{1F54A8DC-7060-2978-1542-939C5A9587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6" name="Szöveg helye 8">
            <a:extLst>
              <a:ext uri="{FF2B5EF4-FFF2-40B4-BE49-F238E27FC236}">
                <a16:creationId xmlns:a16="http://schemas.microsoft.com/office/drawing/2014/main" id="{41B98334-B454-618F-097C-23D6CC6548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0863" y="686362"/>
            <a:ext cx="4658867" cy="181213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000"/>
              </a:lnSpc>
              <a:buNone/>
              <a:defRPr sz="32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endParaRPr lang="hu-HU" dirty="0"/>
          </a:p>
        </p:txBody>
      </p:sp>
      <p:sp>
        <p:nvSpPr>
          <p:cNvPr id="9" name="Szöveg helye 8">
            <a:extLst>
              <a:ext uri="{FF2B5EF4-FFF2-40B4-BE49-F238E27FC236}">
                <a16:creationId xmlns:a16="http://schemas.microsoft.com/office/drawing/2014/main" id="{B92C27DC-104B-7DA6-C1E9-BEB20CF9C44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79916" y="421283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6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Department</a:t>
            </a:r>
            <a:r>
              <a:rPr lang="hu-HU" dirty="0"/>
              <a:t>/Institute</a:t>
            </a:r>
          </a:p>
        </p:txBody>
      </p:sp>
      <p:pic>
        <p:nvPicPr>
          <p:cNvPr id="3" name="Kép 2">
            <a:extLst>
              <a:ext uri="{FF2B5EF4-FFF2-40B4-BE49-F238E27FC236}">
                <a16:creationId xmlns:a16="http://schemas.microsoft.com/office/drawing/2014/main" id="{DE7DA349-807A-428D-D392-0931B0EF05C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0583" y="6153243"/>
            <a:ext cx="1064518" cy="35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1430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3_Üres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alagív 3">
            <a:extLst>
              <a:ext uri="{FF2B5EF4-FFF2-40B4-BE49-F238E27FC236}">
                <a16:creationId xmlns:a16="http://schemas.microsoft.com/office/drawing/2014/main" id="{0D5B127E-8F35-D62C-DDD9-82CAC0A8D510}"/>
              </a:ext>
            </a:extLst>
          </p:cNvPr>
          <p:cNvSpPr/>
          <p:nvPr userDrawn="1"/>
        </p:nvSpPr>
        <p:spPr>
          <a:xfrm>
            <a:off x="2974611" y="6138635"/>
            <a:ext cx="714036" cy="719365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10" name="Szöveg helye 8">
            <a:extLst>
              <a:ext uri="{FF2B5EF4-FFF2-40B4-BE49-F238E27FC236}">
                <a16:creationId xmlns:a16="http://schemas.microsoft.com/office/drawing/2014/main" id="{B03DB112-CFF1-2006-8AAC-0A3158D6325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22275" y="6167484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Name</a:t>
            </a:r>
            <a:endParaRPr lang="hu-HU" dirty="0"/>
          </a:p>
        </p:txBody>
      </p:sp>
      <p:sp>
        <p:nvSpPr>
          <p:cNvPr id="11" name="Szöveg helye 8">
            <a:extLst>
              <a:ext uri="{FF2B5EF4-FFF2-40B4-BE49-F238E27FC236}">
                <a16:creationId xmlns:a16="http://schemas.microsoft.com/office/drawing/2014/main" id="{C9EEFAEC-20AD-7B37-7445-251D22E8AB0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22275" y="638238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Title</a:t>
            </a:r>
            <a:r>
              <a:rPr lang="hu-HU" dirty="0"/>
              <a:t> of </a:t>
            </a:r>
            <a:r>
              <a:rPr lang="hu-HU" dirty="0" err="1"/>
              <a:t>presentation</a:t>
            </a:r>
            <a:endParaRPr lang="hu-HU" dirty="0"/>
          </a:p>
        </p:txBody>
      </p:sp>
      <p:sp>
        <p:nvSpPr>
          <p:cNvPr id="8" name="Kép helye 9">
            <a:extLst>
              <a:ext uri="{FF2B5EF4-FFF2-40B4-BE49-F238E27FC236}">
                <a16:creationId xmlns:a16="http://schemas.microsoft.com/office/drawing/2014/main" id="{4D01C50F-4874-3F5E-C88C-6E84E6B29B8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110288" y="686362"/>
            <a:ext cx="6205538" cy="4903226"/>
          </a:xfrm>
          <a:prstGeom prst="rect">
            <a:avLst/>
          </a:prstGeom>
          <a:effectLst>
            <a:softEdge rad="0"/>
          </a:effectLst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Image</a:t>
            </a:r>
          </a:p>
        </p:txBody>
      </p:sp>
      <p:sp>
        <p:nvSpPr>
          <p:cNvPr id="2" name="Szöveg helye 18">
            <a:extLst>
              <a:ext uri="{FF2B5EF4-FFF2-40B4-BE49-F238E27FC236}">
                <a16:creationId xmlns:a16="http://schemas.microsoft.com/office/drawing/2014/main" id="{8C1C619F-630E-5A97-A8CB-F7849496AE7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79916" y="2780110"/>
            <a:ext cx="4639814" cy="281902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endParaRPr lang="hu-HU" dirty="0"/>
          </a:p>
        </p:txBody>
      </p:sp>
      <p:sp>
        <p:nvSpPr>
          <p:cNvPr id="5" name="Dia számának helye 5">
            <a:extLst>
              <a:ext uri="{FF2B5EF4-FFF2-40B4-BE49-F238E27FC236}">
                <a16:creationId xmlns:a16="http://schemas.microsoft.com/office/drawing/2014/main" id="{06C94C52-91C3-8D82-95AB-280081A242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6" name="Szöveg helye 8">
            <a:extLst>
              <a:ext uri="{FF2B5EF4-FFF2-40B4-BE49-F238E27FC236}">
                <a16:creationId xmlns:a16="http://schemas.microsoft.com/office/drawing/2014/main" id="{4B8A7924-25BB-BCCB-7FBB-85805C470FA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0863" y="686362"/>
            <a:ext cx="4658867" cy="181213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000"/>
              </a:lnSpc>
              <a:buNone/>
              <a:defRPr sz="32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endParaRPr lang="hu-HU" dirty="0"/>
          </a:p>
        </p:txBody>
      </p:sp>
      <p:sp>
        <p:nvSpPr>
          <p:cNvPr id="9" name="Szöveg helye 8">
            <a:extLst>
              <a:ext uri="{FF2B5EF4-FFF2-40B4-BE49-F238E27FC236}">
                <a16:creationId xmlns:a16="http://schemas.microsoft.com/office/drawing/2014/main" id="{D7521C50-C308-251D-B41D-5B99C37431B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79916" y="421283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6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Department</a:t>
            </a:r>
            <a:r>
              <a:rPr lang="hu-HU" dirty="0"/>
              <a:t>/Institute</a:t>
            </a:r>
          </a:p>
        </p:txBody>
      </p:sp>
      <p:pic>
        <p:nvPicPr>
          <p:cNvPr id="3" name="Kép 2">
            <a:extLst>
              <a:ext uri="{FF2B5EF4-FFF2-40B4-BE49-F238E27FC236}">
                <a16:creationId xmlns:a16="http://schemas.microsoft.com/office/drawing/2014/main" id="{88C99FC4-776C-A9D6-BF44-7A2F1DC0652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0583" y="6153243"/>
            <a:ext cx="1064518" cy="35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1640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Üres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8">
            <a:extLst>
              <a:ext uri="{FF2B5EF4-FFF2-40B4-BE49-F238E27FC236}">
                <a16:creationId xmlns:a16="http://schemas.microsoft.com/office/drawing/2014/main" id="{AACAADA9-E70C-9E48-1E16-2942253F2B9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0864" y="686362"/>
            <a:ext cx="2713748" cy="181213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000"/>
              </a:lnSpc>
              <a:buNone/>
              <a:defRPr sz="32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endParaRPr lang="hu-HU" dirty="0"/>
          </a:p>
        </p:txBody>
      </p:sp>
      <p:sp>
        <p:nvSpPr>
          <p:cNvPr id="4" name="Szalagív 3">
            <a:extLst>
              <a:ext uri="{FF2B5EF4-FFF2-40B4-BE49-F238E27FC236}">
                <a16:creationId xmlns:a16="http://schemas.microsoft.com/office/drawing/2014/main" id="{0D5B127E-8F35-D62C-DDD9-82CAC0A8D510}"/>
              </a:ext>
            </a:extLst>
          </p:cNvPr>
          <p:cNvSpPr/>
          <p:nvPr userDrawn="1"/>
        </p:nvSpPr>
        <p:spPr>
          <a:xfrm>
            <a:off x="2974611" y="6138635"/>
            <a:ext cx="714036" cy="719365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10" name="Szöveg helye 8">
            <a:extLst>
              <a:ext uri="{FF2B5EF4-FFF2-40B4-BE49-F238E27FC236}">
                <a16:creationId xmlns:a16="http://schemas.microsoft.com/office/drawing/2014/main" id="{B03DB112-CFF1-2006-8AAC-0A3158D6325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22275" y="6167484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Name</a:t>
            </a:r>
            <a:endParaRPr lang="hu-HU" dirty="0"/>
          </a:p>
        </p:txBody>
      </p:sp>
      <p:sp>
        <p:nvSpPr>
          <p:cNvPr id="11" name="Szöveg helye 8">
            <a:extLst>
              <a:ext uri="{FF2B5EF4-FFF2-40B4-BE49-F238E27FC236}">
                <a16:creationId xmlns:a16="http://schemas.microsoft.com/office/drawing/2014/main" id="{C9EEFAEC-20AD-7B37-7445-251D22E8AB0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22275" y="638238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Title</a:t>
            </a:r>
            <a:r>
              <a:rPr lang="hu-HU" dirty="0"/>
              <a:t> of </a:t>
            </a:r>
            <a:r>
              <a:rPr lang="hu-HU" dirty="0" err="1"/>
              <a:t>presentation</a:t>
            </a:r>
            <a:endParaRPr lang="hu-HU" dirty="0"/>
          </a:p>
        </p:txBody>
      </p:sp>
      <p:sp>
        <p:nvSpPr>
          <p:cNvPr id="12" name="Szöveg helye 8">
            <a:extLst>
              <a:ext uri="{FF2B5EF4-FFF2-40B4-BE49-F238E27FC236}">
                <a16:creationId xmlns:a16="http://schemas.microsoft.com/office/drawing/2014/main" id="{78FBC9DF-CFE2-DCBD-0D90-274D1EC338F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79916" y="421283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6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Department</a:t>
            </a:r>
            <a:r>
              <a:rPr lang="hu-HU" dirty="0"/>
              <a:t>/Institute</a:t>
            </a:r>
          </a:p>
        </p:txBody>
      </p:sp>
      <p:sp>
        <p:nvSpPr>
          <p:cNvPr id="6" name="Kép helye 9">
            <a:extLst>
              <a:ext uri="{FF2B5EF4-FFF2-40B4-BE49-F238E27FC236}">
                <a16:creationId xmlns:a16="http://schemas.microsoft.com/office/drawing/2014/main" id="{1FC86C34-0E9C-E4D0-FA54-FC2CD015209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683000" y="0"/>
            <a:ext cx="3584431" cy="4668982"/>
          </a:xfrm>
          <a:prstGeom prst="rect">
            <a:avLst/>
          </a:prstGeom>
          <a:effectLst>
            <a:softEdge rad="0"/>
          </a:effectLst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Image</a:t>
            </a:r>
          </a:p>
        </p:txBody>
      </p:sp>
      <p:sp>
        <p:nvSpPr>
          <p:cNvPr id="8" name="Kép helye 9">
            <a:extLst>
              <a:ext uri="{FF2B5EF4-FFF2-40B4-BE49-F238E27FC236}">
                <a16:creationId xmlns:a16="http://schemas.microsoft.com/office/drawing/2014/main" id="{4D01C50F-4874-3F5E-C88C-6E84E6B29B8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8199582" y="2189018"/>
            <a:ext cx="3584431" cy="4668982"/>
          </a:xfrm>
          <a:prstGeom prst="rect">
            <a:avLst/>
          </a:prstGeom>
          <a:effectLst>
            <a:softEdge rad="0"/>
          </a:effectLst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Image</a:t>
            </a:r>
          </a:p>
        </p:txBody>
      </p:sp>
      <p:sp>
        <p:nvSpPr>
          <p:cNvPr id="2" name="Szöveg helye 18">
            <a:extLst>
              <a:ext uri="{FF2B5EF4-FFF2-40B4-BE49-F238E27FC236}">
                <a16:creationId xmlns:a16="http://schemas.microsoft.com/office/drawing/2014/main" id="{CAD22754-99F1-6258-BF82-1366F6998AE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79916" y="2780110"/>
            <a:ext cx="2694695" cy="281902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endParaRPr lang="hu-HU" dirty="0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2FCD8A77-BFDF-9EB6-5DAA-4D3F6EDB5D2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0583" y="6153243"/>
            <a:ext cx="1064518" cy="35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5563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4_Üres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alagív 3">
            <a:extLst>
              <a:ext uri="{FF2B5EF4-FFF2-40B4-BE49-F238E27FC236}">
                <a16:creationId xmlns:a16="http://schemas.microsoft.com/office/drawing/2014/main" id="{0D5B127E-8F35-D62C-DDD9-82CAC0A8D510}"/>
              </a:ext>
            </a:extLst>
          </p:cNvPr>
          <p:cNvSpPr/>
          <p:nvPr userDrawn="1"/>
        </p:nvSpPr>
        <p:spPr>
          <a:xfrm>
            <a:off x="2974611" y="6138635"/>
            <a:ext cx="714036" cy="719365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10" name="Szöveg helye 8">
            <a:extLst>
              <a:ext uri="{FF2B5EF4-FFF2-40B4-BE49-F238E27FC236}">
                <a16:creationId xmlns:a16="http://schemas.microsoft.com/office/drawing/2014/main" id="{B03DB112-CFF1-2006-8AAC-0A3158D6325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22275" y="6167484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Name</a:t>
            </a:r>
            <a:endParaRPr lang="hu-HU" dirty="0"/>
          </a:p>
        </p:txBody>
      </p:sp>
      <p:sp>
        <p:nvSpPr>
          <p:cNvPr id="11" name="Szöveg helye 8">
            <a:extLst>
              <a:ext uri="{FF2B5EF4-FFF2-40B4-BE49-F238E27FC236}">
                <a16:creationId xmlns:a16="http://schemas.microsoft.com/office/drawing/2014/main" id="{C9EEFAEC-20AD-7B37-7445-251D22E8AB0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22275" y="638238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Title</a:t>
            </a:r>
            <a:r>
              <a:rPr lang="hu-HU" dirty="0"/>
              <a:t> of </a:t>
            </a:r>
            <a:r>
              <a:rPr lang="hu-HU" dirty="0" err="1"/>
              <a:t>presentation</a:t>
            </a:r>
            <a:endParaRPr lang="hu-HU" dirty="0"/>
          </a:p>
        </p:txBody>
      </p:sp>
      <p:sp>
        <p:nvSpPr>
          <p:cNvPr id="6" name="Kép helye 9">
            <a:extLst>
              <a:ext uri="{FF2B5EF4-FFF2-40B4-BE49-F238E27FC236}">
                <a16:creationId xmlns:a16="http://schemas.microsoft.com/office/drawing/2014/main" id="{1FC86C34-0E9C-E4D0-FA54-FC2CD015209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683000" y="0"/>
            <a:ext cx="3584431" cy="4668982"/>
          </a:xfrm>
          <a:prstGeom prst="rect">
            <a:avLst/>
          </a:prstGeom>
          <a:effectLst>
            <a:softEdge rad="0"/>
          </a:effectLst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Image</a:t>
            </a:r>
          </a:p>
        </p:txBody>
      </p:sp>
      <p:sp>
        <p:nvSpPr>
          <p:cNvPr id="8" name="Kép helye 9">
            <a:extLst>
              <a:ext uri="{FF2B5EF4-FFF2-40B4-BE49-F238E27FC236}">
                <a16:creationId xmlns:a16="http://schemas.microsoft.com/office/drawing/2014/main" id="{4D01C50F-4874-3F5E-C88C-6E84E6B29B8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975821" y="3686175"/>
            <a:ext cx="3808192" cy="3171825"/>
          </a:xfrm>
          <a:prstGeom prst="rect">
            <a:avLst/>
          </a:prstGeom>
          <a:effectLst>
            <a:softEdge rad="0"/>
          </a:effectLst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Image</a:t>
            </a:r>
          </a:p>
        </p:txBody>
      </p:sp>
      <p:sp>
        <p:nvSpPr>
          <p:cNvPr id="2" name="Szöveg helye 18">
            <a:extLst>
              <a:ext uri="{FF2B5EF4-FFF2-40B4-BE49-F238E27FC236}">
                <a16:creationId xmlns:a16="http://schemas.microsoft.com/office/drawing/2014/main" id="{CAD22754-99F1-6258-BF82-1366F6998AE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79916" y="2780110"/>
            <a:ext cx="2694695" cy="281902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endParaRPr lang="hu-HU" dirty="0"/>
          </a:p>
        </p:txBody>
      </p:sp>
      <p:sp>
        <p:nvSpPr>
          <p:cNvPr id="5" name="Kép helye 9">
            <a:extLst>
              <a:ext uri="{FF2B5EF4-FFF2-40B4-BE49-F238E27FC236}">
                <a16:creationId xmlns:a16="http://schemas.microsoft.com/office/drawing/2014/main" id="{50C70702-F846-84CB-C177-C4D5474655D3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7975821" y="0"/>
            <a:ext cx="3808192" cy="3009899"/>
          </a:xfrm>
          <a:prstGeom prst="rect">
            <a:avLst/>
          </a:prstGeom>
          <a:effectLst>
            <a:softEdge rad="0"/>
          </a:effectLst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Image</a:t>
            </a:r>
          </a:p>
        </p:txBody>
      </p:sp>
      <p:sp>
        <p:nvSpPr>
          <p:cNvPr id="9" name="Szöveg helye 8">
            <a:extLst>
              <a:ext uri="{FF2B5EF4-FFF2-40B4-BE49-F238E27FC236}">
                <a16:creationId xmlns:a16="http://schemas.microsoft.com/office/drawing/2014/main" id="{28ED324E-F72B-1A89-7742-FE0D4DE2324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0864" y="686362"/>
            <a:ext cx="2713748" cy="181213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000"/>
              </a:lnSpc>
              <a:buNone/>
              <a:defRPr sz="32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endParaRPr lang="hu-HU" dirty="0"/>
          </a:p>
        </p:txBody>
      </p:sp>
      <p:sp>
        <p:nvSpPr>
          <p:cNvPr id="13" name="Szöveg helye 8">
            <a:extLst>
              <a:ext uri="{FF2B5EF4-FFF2-40B4-BE49-F238E27FC236}">
                <a16:creationId xmlns:a16="http://schemas.microsoft.com/office/drawing/2014/main" id="{48304549-BF4E-B106-F61F-540190A7C0F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79916" y="421283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6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Department</a:t>
            </a:r>
            <a:r>
              <a:rPr lang="hu-HU" dirty="0"/>
              <a:t>/Institute</a:t>
            </a:r>
          </a:p>
        </p:txBody>
      </p:sp>
      <p:pic>
        <p:nvPicPr>
          <p:cNvPr id="3" name="Kép 2">
            <a:extLst>
              <a:ext uri="{FF2B5EF4-FFF2-40B4-BE49-F238E27FC236}">
                <a16:creationId xmlns:a16="http://schemas.microsoft.com/office/drawing/2014/main" id="{A5A15EFB-E035-6F92-47ED-D15ACC96F7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0583" y="6153243"/>
            <a:ext cx="1064518" cy="35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179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Üres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alagív 3">
            <a:extLst>
              <a:ext uri="{FF2B5EF4-FFF2-40B4-BE49-F238E27FC236}">
                <a16:creationId xmlns:a16="http://schemas.microsoft.com/office/drawing/2014/main" id="{0D5B127E-8F35-D62C-DDD9-82CAC0A8D510}"/>
              </a:ext>
            </a:extLst>
          </p:cNvPr>
          <p:cNvSpPr/>
          <p:nvPr userDrawn="1"/>
        </p:nvSpPr>
        <p:spPr>
          <a:xfrm>
            <a:off x="2974611" y="6138635"/>
            <a:ext cx="714036" cy="719365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10" name="Szöveg helye 8">
            <a:extLst>
              <a:ext uri="{FF2B5EF4-FFF2-40B4-BE49-F238E27FC236}">
                <a16:creationId xmlns:a16="http://schemas.microsoft.com/office/drawing/2014/main" id="{B03DB112-CFF1-2006-8AAC-0A3158D6325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22275" y="6167484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Name</a:t>
            </a:r>
            <a:endParaRPr lang="hu-HU" dirty="0"/>
          </a:p>
        </p:txBody>
      </p:sp>
      <p:sp>
        <p:nvSpPr>
          <p:cNvPr id="11" name="Szöveg helye 8">
            <a:extLst>
              <a:ext uri="{FF2B5EF4-FFF2-40B4-BE49-F238E27FC236}">
                <a16:creationId xmlns:a16="http://schemas.microsoft.com/office/drawing/2014/main" id="{C9EEFAEC-20AD-7B37-7445-251D22E8AB0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22275" y="638238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Title</a:t>
            </a:r>
            <a:r>
              <a:rPr lang="hu-HU" dirty="0"/>
              <a:t> of </a:t>
            </a:r>
            <a:r>
              <a:rPr lang="hu-HU" dirty="0" err="1"/>
              <a:t>presentation</a:t>
            </a:r>
            <a:endParaRPr lang="hu-HU" dirty="0"/>
          </a:p>
        </p:txBody>
      </p:sp>
      <p:sp>
        <p:nvSpPr>
          <p:cNvPr id="2" name="Szöveg helye 18">
            <a:extLst>
              <a:ext uri="{FF2B5EF4-FFF2-40B4-BE49-F238E27FC236}">
                <a16:creationId xmlns:a16="http://schemas.microsoft.com/office/drawing/2014/main" id="{CAD22754-99F1-6258-BF82-1366F6998AE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79916" y="2780110"/>
            <a:ext cx="3403084" cy="281902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endParaRPr lang="hu-HU" dirty="0"/>
          </a:p>
        </p:txBody>
      </p:sp>
      <p:sp>
        <p:nvSpPr>
          <p:cNvPr id="5" name="Kép helye 9">
            <a:extLst>
              <a:ext uri="{FF2B5EF4-FFF2-40B4-BE49-F238E27FC236}">
                <a16:creationId xmlns:a16="http://schemas.microsoft.com/office/drawing/2014/main" id="{DDB3F464-1398-176D-8694-1400E140EAB2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072613" y="0"/>
            <a:ext cx="4658867" cy="3014663"/>
          </a:xfrm>
          <a:prstGeom prst="rect">
            <a:avLst/>
          </a:prstGeom>
          <a:effectLst>
            <a:softEdge rad="0"/>
          </a:effectLst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Image</a:t>
            </a:r>
          </a:p>
        </p:txBody>
      </p:sp>
      <p:sp>
        <p:nvSpPr>
          <p:cNvPr id="13" name="Kép helye 9">
            <a:extLst>
              <a:ext uri="{FF2B5EF4-FFF2-40B4-BE49-F238E27FC236}">
                <a16:creationId xmlns:a16="http://schemas.microsoft.com/office/drawing/2014/main" id="{1175C0A2-0D1B-6DBA-F8B5-C3E571280BD6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7533133" y="3843338"/>
            <a:ext cx="4658867" cy="3014663"/>
          </a:xfrm>
          <a:prstGeom prst="rect">
            <a:avLst/>
          </a:prstGeom>
          <a:effectLst>
            <a:softEdge rad="0"/>
          </a:effectLst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Image</a:t>
            </a:r>
          </a:p>
        </p:txBody>
      </p:sp>
      <p:sp>
        <p:nvSpPr>
          <p:cNvPr id="6" name="Szöveg helye 8">
            <a:extLst>
              <a:ext uri="{FF2B5EF4-FFF2-40B4-BE49-F238E27FC236}">
                <a16:creationId xmlns:a16="http://schemas.microsoft.com/office/drawing/2014/main" id="{98DDDEDB-FD33-8CFD-958B-B41911D39A6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0864" y="686362"/>
            <a:ext cx="2713748" cy="181213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000"/>
              </a:lnSpc>
              <a:buNone/>
              <a:defRPr sz="32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endParaRPr lang="hu-HU" dirty="0"/>
          </a:p>
        </p:txBody>
      </p:sp>
      <p:sp>
        <p:nvSpPr>
          <p:cNvPr id="8" name="Szöveg helye 8">
            <a:extLst>
              <a:ext uri="{FF2B5EF4-FFF2-40B4-BE49-F238E27FC236}">
                <a16:creationId xmlns:a16="http://schemas.microsoft.com/office/drawing/2014/main" id="{864CB850-ECB7-E6E2-890C-AD2C27DD7AD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79916" y="421283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6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Department</a:t>
            </a:r>
            <a:r>
              <a:rPr lang="hu-HU" dirty="0"/>
              <a:t>/Institute</a:t>
            </a:r>
          </a:p>
        </p:txBody>
      </p:sp>
      <p:pic>
        <p:nvPicPr>
          <p:cNvPr id="3" name="Kép 2">
            <a:extLst>
              <a:ext uri="{FF2B5EF4-FFF2-40B4-BE49-F238E27FC236}">
                <a16:creationId xmlns:a16="http://schemas.microsoft.com/office/drawing/2014/main" id="{82209645-54E9-6A2C-0C8F-142E9C2D9C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0583" y="6153243"/>
            <a:ext cx="1064518" cy="35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0589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5_Üres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alagív 3">
            <a:extLst>
              <a:ext uri="{FF2B5EF4-FFF2-40B4-BE49-F238E27FC236}">
                <a16:creationId xmlns:a16="http://schemas.microsoft.com/office/drawing/2014/main" id="{0D5B127E-8F35-D62C-DDD9-82CAC0A8D510}"/>
              </a:ext>
            </a:extLst>
          </p:cNvPr>
          <p:cNvSpPr/>
          <p:nvPr userDrawn="1"/>
        </p:nvSpPr>
        <p:spPr>
          <a:xfrm>
            <a:off x="2974611" y="6138635"/>
            <a:ext cx="714036" cy="719365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10" name="Szöveg helye 8">
            <a:extLst>
              <a:ext uri="{FF2B5EF4-FFF2-40B4-BE49-F238E27FC236}">
                <a16:creationId xmlns:a16="http://schemas.microsoft.com/office/drawing/2014/main" id="{B03DB112-CFF1-2006-8AAC-0A3158D6325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22275" y="6167484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Name</a:t>
            </a:r>
            <a:endParaRPr lang="hu-HU" dirty="0"/>
          </a:p>
        </p:txBody>
      </p:sp>
      <p:sp>
        <p:nvSpPr>
          <p:cNvPr id="11" name="Szöveg helye 8">
            <a:extLst>
              <a:ext uri="{FF2B5EF4-FFF2-40B4-BE49-F238E27FC236}">
                <a16:creationId xmlns:a16="http://schemas.microsoft.com/office/drawing/2014/main" id="{C9EEFAEC-20AD-7B37-7445-251D22E8AB0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22275" y="638238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Title</a:t>
            </a:r>
            <a:r>
              <a:rPr lang="hu-HU" dirty="0"/>
              <a:t> of </a:t>
            </a:r>
            <a:r>
              <a:rPr lang="hu-HU" dirty="0" err="1"/>
              <a:t>presentation</a:t>
            </a:r>
            <a:endParaRPr lang="hu-HU" dirty="0"/>
          </a:p>
        </p:txBody>
      </p:sp>
      <p:sp>
        <p:nvSpPr>
          <p:cNvPr id="2" name="Szöveg helye 18">
            <a:extLst>
              <a:ext uri="{FF2B5EF4-FFF2-40B4-BE49-F238E27FC236}">
                <a16:creationId xmlns:a16="http://schemas.microsoft.com/office/drawing/2014/main" id="{CAD22754-99F1-6258-BF82-1366F6998AE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79916" y="3304212"/>
            <a:ext cx="4393684" cy="228537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endParaRPr lang="hu-HU" dirty="0"/>
          </a:p>
        </p:txBody>
      </p:sp>
      <p:sp>
        <p:nvSpPr>
          <p:cNvPr id="5" name="Kép helye 9">
            <a:extLst>
              <a:ext uri="{FF2B5EF4-FFF2-40B4-BE49-F238E27FC236}">
                <a16:creationId xmlns:a16="http://schemas.microsoft.com/office/drawing/2014/main" id="{DDB3F464-1398-176D-8694-1400E140EAB2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072613" y="0"/>
            <a:ext cx="4658867" cy="3014663"/>
          </a:xfrm>
          <a:prstGeom prst="rect">
            <a:avLst/>
          </a:prstGeom>
          <a:effectLst>
            <a:softEdge rad="0"/>
          </a:effectLst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Image</a:t>
            </a:r>
          </a:p>
        </p:txBody>
      </p:sp>
      <p:sp>
        <p:nvSpPr>
          <p:cNvPr id="8" name="Szöveg helye 18">
            <a:extLst>
              <a:ext uri="{FF2B5EF4-FFF2-40B4-BE49-F238E27FC236}">
                <a16:creationId xmlns:a16="http://schemas.microsoft.com/office/drawing/2014/main" id="{0AF8C2E7-C065-2F30-9919-B763EC7343D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971014" y="3304212"/>
            <a:ext cx="4760466" cy="228537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endParaRPr lang="hu-HU" dirty="0"/>
          </a:p>
        </p:txBody>
      </p:sp>
      <p:sp>
        <p:nvSpPr>
          <p:cNvPr id="9" name="Dia számának helye 5">
            <a:extLst>
              <a:ext uri="{FF2B5EF4-FFF2-40B4-BE49-F238E27FC236}">
                <a16:creationId xmlns:a16="http://schemas.microsoft.com/office/drawing/2014/main" id="{C8C574FC-0ECE-B6F2-468A-5271574E8C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6" name="Szöveg helye 8">
            <a:extLst>
              <a:ext uri="{FF2B5EF4-FFF2-40B4-BE49-F238E27FC236}">
                <a16:creationId xmlns:a16="http://schemas.microsoft.com/office/drawing/2014/main" id="{DEA3F6A9-ECE2-3A7C-D6A3-D59689B2A3F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0864" y="686362"/>
            <a:ext cx="2713748" cy="181213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000"/>
              </a:lnSpc>
              <a:buNone/>
              <a:defRPr sz="32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endParaRPr lang="hu-HU" dirty="0"/>
          </a:p>
        </p:txBody>
      </p:sp>
      <p:sp>
        <p:nvSpPr>
          <p:cNvPr id="13" name="Szöveg helye 8">
            <a:extLst>
              <a:ext uri="{FF2B5EF4-FFF2-40B4-BE49-F238E27FC236}">
                <a16:creationId xmlns:a16="http://schemas.microsoft.com/office/drawing/2014/main" id="{E933B063-8C93-C5C9-5399-6DBCF6FB82A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79916" y="421283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6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Department</a:t>
            </a:r>
            <a:r>
              <a:rPr lang="hu-HU" dirty="0"/>
              <a:t>/Institute</a:t>
            </a:r>
          </a:p>
        </p:txBody>
      </p:sp>
      <p:pic>
        <p:nvPicPr>
          <p:cNvPr id="3" name="Kép 2">
            <a:extLst>
              <a:ext uri="{FF2B5EF4-FFF2-40B4-BE49-F238E27FC236}">
                <a16:creationId xmlns:a16="http://schemas.microsoft.com/office/drawing/2014/main" id="{71AC4A46-2777-3711-E673-D7C518C5ABE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0583" y="6153243"/>
            <a:ext cx="1064518" cy="35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4684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0_Üres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alagív 3">
            <a:extLst>
              <a:ext uri="{FF2B5EF4-FFF2-40B4-BE49-F238E27FC236}">
                <a16:creationId xmlns:a16="http://schemas.microsoft.com/office/drawing/2014/main" id="{0D5B127E-8F35-D62C-DDD9-82CAC0A8D510}"/>
              </a:ext>
            </a:extLst>
          </p:cNvPr>
          <p:cNvSpPr/>
          <p:nvPr userDrawn="1"/>
        </p:nvSpPr>
        <p:spPr>
          <a:xfrm>
            <a:off x="2974611" y="6138635"/>
            <a:ext cx="714036" cy="719365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10" name="Szöveg helye 8">
            <a:extLst>
              <a:ext uri="{FF2B5EF4-FFF2-40B4-BE49-F238E27FC236}">
                <a16:creationId xmlns:a16="http://schemas.microsoft.com/office/drawing/2014/main" id="{B03DB112-CFF1-2006-8AAC-0A3158D6325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22275" y="6167484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Name</a:t>
            </a:r>
            <a:endParaRPr lang="hu-HU" dirty="0"/>
          </a:p>
        </p:txBody>
      </p:sp>
      <p:sp>
        <p:nvSpPr>
          <p:cNvPr id="11" name="Szöveg helye 8">
            <a:extLst>
              <a:ext uri="{FF2B5EF4-FFF2-40B4-BE49-F238E27FC236}">
                <a16:creationId xmlns:a16="http://schemas.microsoft.com/office/drawing/2014/main" id="{C9EEFAEC-20AD-7B37-7445-251D22E8AB0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22275" y="638238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Title</a:t>
            </a:r>
            <a:r>
              <a:rPr lang="hu-HU" dirty="0"/>
              <a:t> of </a:t>
            </a:r>
            <a:r>
              <a:rPr lang="hu-HU" dirty="0" err="1"/>
              <a:t>presentation</a:t>
            </a:r>
            <a:endParaRPr lang="hu-HU" dirty="0"/>
          </a:p>
        </p:txBody>
      </p:sp>
      <p:sp>
        <p:nvSpPr>
          <p:cNvPr id="5" name="Kép helye 9">
            <a:extLst>
              <a:ext uri="{FF2B5EF4-FFF2-40B4-BE49-F238E27FC236}">
                <a16:creationId xmlns:a16="http://schemas.microsoft.com/office/drawing/2014/main" id="{DDB3F464-1398-176D-8694-1400E140EAB2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072613" y="0"/>
            <a:ext cx="4658867" cy="3014663"/>
          </a:xfrm>
          <a:prstGeom prst="rect">
            <a:avLst/>
          </a:prstGeom>
          <a:effectLst>
            <a:softEdge rad="0"/>
          </a:effectLst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Image</a:t>
            </a:r>
          </a:p>
        </p:txBody>
      </p:sp>
      <p:sp>
        <p:nvSpPr>
          <p:cNvPr id="9" name="Dia számának helye 5">
            <a:extLst>
              <a:ext uri="{FF2B5EF4-FFF2-40B4-BE49-F238E27FC236}">
                <a16:creationId xmlns:a16="http://schemas.microsoft.com/office/drawing/2014/main" id="{C8C574FC-0ECE-B6F2-468A-5271574E8C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6" name="Szöveg helye 18">
            <a:extLst>
              <a:ext uri="{FF2B5EF4-FFF2-40B4-BE49-F238E27FC236}">
                <a16:creationId xmlns:a16="http://schemas.microsoft.com/office/drawing/2014/main" id="{D06386AE-EB6B-5544-2BFB-FA036697C60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79916" y="3429000"/>
            <a:ext cx="3422137" cy="217013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endParaRPr lang="hu-HU" dirty="0"/>
          </a:p>
        </p:txBody>
      </p:sp>
      <p:sp>
        <p:nvSpPr>
          <p:cNvPr id="13" name="Szöveg helye 18">
            <a:extLst>
              <a:ext uri="{FF2B5EF4-FFF2-40B4-BE49-F238E27FC236}">
                <a16:creationId xmlns:a16="http://schemas.microsoft.com/office/drawing/2014/main" id="{393F1DBB-245E-93AF-B490-E27AA8B02B5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065788" y="3429000"/>
            <a:ext cx="4665692" cy="217013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endParaRPr lang="hu-HU" dirty="0"/>
          </a:p>
        </p:txBody>
      </p:sp>
      <p:sp>
        <p:nvSpPr>
          <p:cNvPr id="2" name="Szöveg helye 8">
            <a:extLst>
              <a:ext uri="{FF2B5EF4-FFF2-40B4-BE49-F238E27FC236}">
                <a16:creationId xmlns:a16="http://schemas.microsoft.com/office/drawing/2014/main" id="{D65653A2-CC60-69E8-7F18-49419EBC804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0864" y="686362"/>
            <a:ext cx="2713748" cy="181213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000"/>
              </a:lnSpc>
              <a:buNone/>
              <a:defRPr sz="32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endParaRPr lang="hu-HU" dirty="0"/>
          </a:p>
        </p:txBody>
      </p:sp>
      <p:sp>
        <p:nvSpPr>
          <p:cNvPr id="8" name="Szöveg helye 8">
            <a:extLst>
              <a:ext uri="{FF2B5EF4-FFF2-40B4-BE49-F238E27FC236}">
                <a16:creationId xmlns:a16="http://schemas.microsoft.com/office/drawing/2014/main" id="{1EB1CA78-A9EC-EB39-FED8-CFBA63A7379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79916" y="421283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6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Department</a:t>
            </a:r>
            <a:r>
              <a:rPr lang="hu-HU" dirty="0"/>
              <a:t>/Institute</a:t>
            </a:r>
          </a:p>
        </p:txBody>
      </p:sp>
      <p:pic>
        <p:nvPicPr>
          <p:cNvPr id="3" name="Kép 2">
            <a:extLst>
              <a:ext uri="{FF2B5EF4-FFF2-40B4-BE49-F238E27FC236}">
                <a16:creationId xmlns:a16="http://schemas.microsoft.com/office/drawing/2014/main" id="{D62F979A-520B-0D98-7A75-F5265341AB5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0583" y="6153243"/>
            <a:ext cx="1064518" cy="35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0886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9_Üres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zöveg helye 15">
            <a:extLst>
              <a:ext uri="{FF2B5EF4-FFF2-40B4-BE49-F238E27FC236}">
                <a16:creationId xmlns:a16="http://schemas.microsoft.com/office/drawing/2014/main" id="{9156C0B4-16EF-7F8C-1B30-B0CA2583F72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285589" y="3553781"/>
            <a:ext cx="4797425" cy="1504448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4200"/>
              </a:lnSpc>
              <a:spcBef>
                <a:spcPts val="0"/>
              </a:spcBef>
              <a:buFont typeface="+mj-lt"/>
              <a:buNone/>
              <a:defRPr sz="360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pPr lvl="0"/>
            <a:endParaRPr lang="hu-HU" dirty="0"/>
          </a:p>
        </p:txBody>
      </p:sp>
      <p:sp>
        <p:nvSpPr>
          <p:cNvPr id="4" name="Szalagív 3">
            <a:extLst>
              <a:ext uri="{FF2B5EF4-FFF2-40B4-BE49-F238E27FC236}">
                <a16:creationId xmlns:a16="http://schemas.microsoft.com/office/drawing/2014/main" id="{0BE99530-384A-AA06-5209-B7F71C5EEAE9}"/>
              </a:ext>
            </a:extLst>
          </p:cNvPr>
          <p:cNvSpPr/>
          <p:nvPr userDrawn="1"/>
        </p:nvSpPr>
        <p:spPr>
          <a:xfrm>
            <a:off x="3409068" y="308272"/>
            <a:ext cx="5382819" cy="5422989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3" name="Téglalap 2">
            <a:extLst>
              <a:ext uri="{FF2B5EF4-FFF2-40B4-BE49-F238E27FC236}">
                <a16:creationId xmlns:a16="http://schemas.microsoft.com/office/drawing/2014/main" id="{4C2FF37D-1F50-F10F-40A8-C34907FCA1F4}"/>
              </a:ext>
            </a:extLst>
          </p:cNvPr>
          <p:cNvSpPr/>
          <p:nvPr userDrawn="1"/>
        </p:nvSpPr>
        <p:spPr>
          <a:xfrm>
            <a:off x="3399889" y="6275081"/>
            <a:ext cx="5382810" cy="2146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Dia számának helye 5">
            <a:extLst>
              <a:ext uri="{FF2B5EF4-FFF2-40B4-BE49-F238E27FC236}">
                <a16:creationId xmlns:a16="http://schemas.microsoft.com/office/drawing/2014/main" id="{B1B5ACDD-9AB5-BAB1-F04E-4F93710D15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pic>
        <p:nvPicPr>
          <p:cNvPr id="9" name="Kép 8">
            <a:extLst>
              <a:ext uri="{FF2B5EF4-FFF2-40B4-BE49-F238E27FC236}">
                <a16:creationId xmlns:a16="http://schemas.microsoft.com/office/drawing/2014/main" id="{22AB1C42-99D8-5E4E-AB49-90128EE915B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353169" y="5495333"/>
            <a:ext cx="1481019" cy="390751"/>
          </a:xfrm>
          <a:prstGeom prst="rect">
            <a:avLst/>
          </a:prstGeom>
        </p:spPr>
      </p:pic>
      <p:pic>
        <p:nvPicPr>
          <p:cNvPr id="7" name="Kép 6">
            <a:extLst>
              <a:ext uri="{FF2B5EF4-FFF2-40B4-BE49-F238E27FC236}">
                <a16:creationId xmlns:a16="http://schemas.microsoft.com/office/drawing/2014/main" id="{437BBEA8-DC82-C6EC-AD9E-295ABF0B688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395471" y="5342874"/>
            <a:ext cx="1607536" cy="538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0666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2139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yito_slide_3_soros_z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zalagív 13">
            <a:extLst>
              <a:ext uri="{FF2B5EF4-FFF2-40B4-BE49-F238E27FC236}">
                <a16:creationId xmlns:a16="http://schemas.microsoft.com/office/drawing/2014/main" id="{760F18D8-CDF4-52A3-6CA2-9D8AA26FDB80}"/>
              </a:ext>
            </a:extLst>
          </p:cNvPr>
          <p:cNvSpPr/>
          <p:nvPr userDrawn="1"/>
        </p:nvSpPr>
        <p:spPr>
          <a:xfrm>
            <a:off x="2974611" y="6138635"/>
            <a:ext cx="714036" cy="719365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9E825918-69B4-E9F6-D880-B7923448AD99}"/>
              </a:ext>
            </a:extLst>
          </p:cNvPr>
          <p:cNvSpPr/>
          <p:nvPr userDrawn="1"/>
        </p:nvSpPr>
        <p:spPr>
          <a:xfrm>
            <a:off x="6389479" y="6275081"/>
            <a:ext cx="5382810" cy="21461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Szalagív 5">
            <a:extLst>
              <a:ext uri="{FF2B5EF4-FFF2-40B4-BE49-F238E27FC236}">
                <a16:creationId xmlns:a16="http://schemas.microsoft.com/office/drawing/2014/main" id="{E969B1B5-C1E2-9958-B9C1-76F8F5580A9B}"/>
              </a:ext>
            </a:extLst>
          </p:cNvPr>
          <p:cNvSpPr/>
          <p:nvPr userDrawn="1"/>
        </p:nvSpPr>
        <p:spPr>
          <a:xfrm>
            <a:off x="6398658" y="308272"/>
            <a:ext cx="5382819" cy="5422989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7" name="Dia számának helye 5">
            <a:extLst>
              <a:ext uri="{FF2B5EF4-FFF2-40B4-BE49-F238E27FC236}">
                <a16:creationId xmlns:a16="http://schemas.microsoft.com/office/drawing/2014/main" id="{CFDD853F-D08A-62EE-8CE3-B4B4072049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12" name="Cím helye 1">
            <a:extLst>
              <a:ext uri="{FF2B5EF4-FFF2-40B4-BE49-F238E27FC236}">
                <a16:creationId xmlns:a16="http://schemas.microsoft.com/office/drawing/2014/main" id="{6682A49E-F880-4016-EEBB-47A76A0304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65880" y="3390006"/>
            <a:ext cx="5389273" cy="165755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hu-HU" dirty="0" err="1"/>
              <a:t>Sample</a:t>
            </a:r>
            <a:r>
              <a:rPr lang="hu-HU" dirty="0"/>
              <a:t> </a:t>
            </a:r>
            <a:r>
              <a:rPr lang="hu-HU" dirty="0" err="1"/>
              <a:t>title</a:t>
            </a:r>
            <a:endParaRPr lang="hu-HU" dirty="0"/>
          </a:p>
        </p:txBody>
      </p:sp>
      <p:sp>
        <p:nvSpPr>
          <p:cNvPr id="13" name="Szöveg helye 9">
            <a:extLst>
              <a:ext uri="{FF2B5EF4-FFF2-40B4-BE49-F238E27FC236}">
                <a16:creationId xmlns:a16="http://schemas.microsoft.com/office/drawing/2014/main" id="{F96FA87E-F5EF-EA79-E6EB-6D95DE55D6D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365879" y="5150946"/>
            <a:ext cx="5389273" cy="65557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</p:txBody>
      </p:sp>
      <p:sp>
        <p:nvSpPr>
          <p:cNvPr id="17" name="Szöveg helye 8">
            <a:extLst>
              <a:ext uri="{FF2B5EF4-FFF2-40B4-BE49-F238E27FC236}">
                <a16:creationId xmlns:a16="http://schemas.microsoft.com/office/drawing/2014/main" id="{847EB7F7-13DD-BCBA-D387-7328573D82C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22275" y="6167484"/>
            <a:ext cx="2165775" cy="15925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bg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Name</a:t>
            </a:r>
            <a:endParaRPr lang="hu-HU" dirty="0"/>
          </a:p>
        </p:txBody>
      </p:sp>
      <p:sp>
        <p:nvSpPr>
          <p:cNvPr id="18" name="Szöveg helye 8">
            <a:extLst>
              <a:ext uri="{FF2B5EF4-FFF2-40B4-BE49-F238E27FC236}">
                <a16:creationId xmlns:a16="http://schemas.microsoft.com/office/drawing/2014/main" id="{52D2C607-4B68-30F7-82E4-E17782910F4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22275" y="6382389"/>
            <a:ext cx="2165775" cy="15925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bg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Title</a:t>
            </a:r>
            <a:r>
              <a:rPr lang="hu-HU" dirty="0"/>
              <a:t> of </a:t>
            </a:r>
            <a:r>
              <a:rPr lang="hu-HU" dirty="0" err="1"/>
              <a:t>presentation</a:t>
            </a:r>
            <a:endParaRPr lang="hu-HU" dirty="0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3E67D734-33D1-5071-E52F-91E5B7604F2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9699" y="6181021"/>
            <a:ext cx="953802" cy="319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6607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908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</p15:sldGuideLst>
    </p:ext>
  </p:extLst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8_Üres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zöveg helye 15">
            <a:extLst>
              <a:ext uri="{FF2B5EF4-FFF2-40B4-BE49-F238E27FC236}">
                <a16:creationId xmlns:a16="http://schemas.microsoft.com/office/drawing/2014/main" id="{9156C0B4-16EF-7F8C-1B30-B0CA2583F72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92015" y="3952923"/>
            <a:ext cx="4797425" cy="1504448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4200"/>
              </a:lnSpc>
              <a:spcBef>
                <a:spcPts val="0"/>
              </a:spcBef>
              <a:buFont typeface="+mj-lt"/>
              <a:buNone/>
              <a:defRPr sz="360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pPr lvl="0"/>
            <a:endParaRPr lang="hu-HU" dirty="0"/>
          </a:p>
        </p:txBody>
      </p:sp>
      <p:grpSp>
        <p:nvGrpSpPr>
          <p:cNvPr id="3" name="Csoportba foglalás 2">
            <a:extLst>
              <a:ext uri="{FF2B5EF4-FFF2-40B4-BE49-F238E27FC236}">
                <a16:creationId xmlns:a16="http://schemas.microsoft.com/office/drawing/2014/main" id="{A729325A-4E0F-E5D8-5E15-5120CC52F88B}"/>
              </a:ext>
            </a:extLst>
          </p:cNvPr>
          <p:cNvGrpSpPr/>
          <p:nvPr userDrawn="1"/>
        </p:nvGrpSpPr>
        <p:grpSpPr>
          <a:xfrm>
            <a:off x="6392015" y="308272"/>
            <a:ext cx="5391998" cy="6181428"/>
            <a:chOff x="6389479" y="308272"/>
            <a:chExt cx="5391998" cy="6181428"/>
          </a:xfrm>
          <a:solidFill>
            <a:schemeClr val="accent2"/>
          </a:solidFill>
        </p:grpSpPr>
        <p:sp>
          <p:nvSpPr>
            <p:cNvPr id="4" name="Szalagív 3">
              <a:extLst>
                <a:ext uri="{FF2B5EF4-FFF2-40B4-BE49-F238E27FC236}">
                  <a16:creationId xmlns:a16="http://schemas.microsoft.com/office/drawing/2014/main" id="{0BE99530-384A-AA06-5209-B7F71C5EEAE9}"/>
                </a:ext>
              </a:extLst>
            </p:cNvPr>
            <p:cNvSpPr/>
            <p:nvPr userDrawn="1"/>
          </p:nvSpPr>
          <p:spPr>
            <a:xfrm>
              <a:off x="6398658" y="308272"/>
              <a:ext cx="5382819" cy="5422989"/>
            </a:xfrm>
            <a:prstGeom prst="blockArc">
              <a:avLst>
                <a:gd name="adj1" fmla="val 10816045"/>
                <a:gd name="adj2" fmla="val 21584789"/>
                <a:gd name="adj3" fmla="val 385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schemeClr val="tx1"/>
                </a:solidFill>
              </a:endParaRPr>
            </a:p>
          </p:txBody>
        </p:sp>
        <p:sp>
          <p:nvSpPr>
            <p:cNvPr id="5" name="Téglalap 4">
              <a:extLst>
                <a:ext uri="{FF2B5EF4-FFF2-40B4-BE49-F238E27FC236}">
                  <a16:creationId xmlns:a16="http://schemas.microsoft.com/office/drawing/2014/main" id="{4594F293-4311-4762-F011-9920D831E817}"/>
                </a:ext>
              </a:extLst>
            </p:cNvPr>
            <p:cNvSpPr/>
            <p:nvPr userDrawn="1"/>
          </p:nvSpPr>
          <p:spPr>
            <a:xfrm>
              <a:off x="6389479" y="6275081"/>
              <a:ext cx="5382810" cy="21461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8BD6CA3B-A22F-61D7-7EFB-6C6FBBBBAC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pic>
        <p:nvPicPr>
          <p:cNvPr id="7" name="Kép 6">
            <a:extLst>
              <a:ext uri="{FF2B5EF4-FFF2-40B4-BE49-F238E27FC236}">
                <a16:creationId xmlns:a16="http://schemas.microsoft.com/office/drawing/2014/main" id="{31E43B7A-D98B-FCD8-448C-49CDA28637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317869" y="6098949"/>
            <a:ext cx="1481019" cy="390751"/>
          </a:xfrm>
          <a:prstGeom prst="rect">
            <a:avLst/>
          </a:prstGeom>
        </p:spPr>
      </p:pic>
      <p:pic>
        <p:nvPicPr>
          <p:cNvPr id="10" name="Kép 9">
            <a:extLst>
              <a:ext uri="{FF2B5EF4-FFF2-40B4-BE49-F238E27FC236}">
                <a16:creationId xmlns:a16="http://schemas.microsoft.com/office/drawing/2014/main" id="{B21F1190-C8E1-8BE3-6C63-139B08147BF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87013" y="5970076"/>
            <a:ext cx="1598352" cy="53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5897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6_Üres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Kép helye 1">
            <a:extLst>
              <a:ext uri="{FF2B5EF4-FFF2-40B4-BE49-F238E27FC236}">
                <a16:creationId xmlns:a16="http://schemas.microsoft.com/office/drawing/2014/main" id="{4937A81F-BCC3-157B-3D70-5290EE7FBB9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52499" y="1082672"/>
            <a:ext cx="4052353" cy="4692655"/>
          </a:xfrm>
          <a:prstGeom prst="round2SameRect">
            <a:avLst>
              <a:gd name="adj1" fmla="val 50000"/>
              <a:gd name="adj2" fmla="val 0"/>
            </a:avLst>
          </a:prstGeom>
        </p:spPr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2ED9AFE-A3F1-2A6B-740A-D3F1C18988DC}"/>
              </a:ext>
            </a:extLst>
          </p:cNvPr>
          <p:cNvSpPr/>
          <p:nvPr userDrawn="1"/>
        </p:nvSpPr>
        <p:spPr>
          <a:xfrm>
            <a:off x="5015362" y="5561716"/>
            <a:ext cx="4121161" cy="2146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Szalagív 10">
            <a:extLst>
              <a:ext uri="{FF2B5EF4-FFF2-40B4-BE49-F238E27FC236}">
                <a16:creationId xmlns:a16="http://schemas.microsoft.com/office/drawing/2014/main" id="{E299D927-C7E9-3902-BEE3-859AEB35DD2C}"/>
              </a:ext>
            </a:extLst>
          </p:cNvPr>
          <p:cNvSpPr/>
          <p:nvPr userDrawn="1"/>
        </p:nvSpPr>
        <p:spPr>
          <a:xfrm>
            <a:off x="5004852" y="1082672"/>
            <a:ext cx="4121171" cy="4151926"/>
          </a:xfrm>
          <a:prstGeom prst="blockArc">
            <a:avLst>
              <a:gd name="adj1" fmla="val 10816045"/>
              <a:gd name="adj2" fmla="val 2071"/>
              <a:gd name="adj3" fmla="val 524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17" name="Szöveg helye 15">
            <a:extLst>
              <a:ext uri="{FF2B5EF4-FFF2-40B4-BE49-F238E27FC236}">
                <a16:creationId xmlns:a16="http://schemas.microsoft.com/office/drawing/2014/main" id="{9156C0B4-16EF-7F8C-1B30-B0CA2583F72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62179" y="3546524"/>
            <a:ext cx="4797425" cy="1504448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4200"/>
              </a:lnSpc>
              <a:spcBef>
                <a:spcPts val="0"/>
              </a:spcBef>
              <a:buFont typeface="+mj-lt"/>
              <a:buNone/>
              <a:defRPr sz="360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pPr lvl="0"/>
            <a:endParaRPr lang="hu-HU" dirty="0"/>
          </a:p>
        </p:txBody>
      </p:sp>
      <p:sp>
        <p:nvSpPr>
          <p:cNvPr id="2" name="Dia számának helye 5">
            <a:extLst>
              <a:ext uri="{FF2B5EF4-FFF2-40B4-BE49-F238E27FC236}">
                <a16:creationId xmlns:a16="http://schemas.microsoft.com/office/drawing/2014/main" id="{9F497053-B519-7D0F-71E1-91CDEDA474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pic>
        <p:nvPicPr>
          <p:cNvPr id="3" name="Kép 2">
            <a:extLst>
              <a:ext uri="{FF2B5EF4-FFF2-40B4-BE49-F238E27FC236}">
                <a16:creationId xmlns:a16="http://schemas.microsoft.com/office/drawing/2014/main" id="{E0525A5D-8A72-5300-46AB-7E1A28C76D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102582" y="6257283"/>
            <a:ext cx="950182" cy="250695"/>
          </a:xfrm>
          <a:prstGeom prst="rect">
            <a:avLst/>
          </a:prstGeom>
        </p:spPr>
      </p:pic>
      <p:pic>
        <p:nvPicPr>
          <p:cNvPr id="7" name="Kép 6">
            <a:extLst>
              <a:ext uri="{FF2B5EF4-FFF2-40B4-BE49-F238E27FC236}">
                <a16:creationId xmlns:a16="http://schemas.microsoft.com/office/drawing/2014/main" id="{184CBA6C-3B4B-3917-4E62-AAD15BAB369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2499" y="6199225"/>
            <a:ext cx="999220" cy="334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7726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0_Üres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zöveg helye 15">
            <a:extLst>
              <a:ext uri="{FF2B5EF4-FFF2-40B4-BE49-F238E27FC236}">
                <a16:creationId xmlns:a16="http://schemas.microsoft.com/office/drawing/2014/main" id="{9156C0B4-16EF-7F8C-1B30-B0CA2583F72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285589" y="3553781"/>
            <a:ext cx="4797425" cy="1504448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4200"/>
              </a:lnSpc>
              <a:spcBef>
                <a:spcPts val="0"/>
              </a:spcBef>
              <a:buFont typeface="+mj-lt"/>
              <a:buNone/>
              <a:defRPr sz="360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pPr lvl="0"/>
            <a:endParaRPr lang="hu-HU" dirty="0"/>
          </a:p>
        </p:txBody>
      </p:sp>
      <p:sp>
        <p:nvSpPr>
          <p:cNvPr id="4" name="Szalagív 3">
            <a:extLst>
              <a:ext uri="{FF2B5EF4-FFF2-40B4-BE49-F238E27FC236}">
                <a16:creationId xmlns:a16="http://schemas.microsoft.com/office/drawing/2014/main" id="{0BE99530-384A-AA06-5209-B7F71C5EEAE9}"/>
              </a:ext>
            </a:extLst>
          </p:cNvPr>
          <p:cNvSpPr/>
          <p:nvPr userDrawn="1"/>
        </p:nvSpPr>
        <p:spPr>
          <a:xfrm>
            <a:off x="3409068" y="308272"/>
            <a:ext cx="5382819" cy="5422989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3" name="Téglalap 2">
            <a:extLst>
              <a:ext uri="{FF2B5EF4-FFF2-40B4-BE49-F238E27FC236}">
                <a16:creationId xmlns:a16="http://schemas.microsoft.com/office/drawing/2014/main" id="{4C2FF37D-1F50-F10F-40A8-C34907FCA1F4}"/>
              </a:ext>
            </a:extLst>
          </p:cNvPr>
          <p:cNvSpPr/>
          <p:nvPr userDrawn="1"/>
        </p:nvSpPr>
        <p:spPr>
          <a:xfrm>
            <a:off x="3399889" y="6275081"/>
            <a:ext cx="5382810" cy="2146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Dia számának helye 5">
            <a:extLst>
              <a:ext uri="{FF2B5EF4-FFF2-40B4-BE49-F238E27FC236}">
                <a16:creationId xmlns:a16="http://schemas.microsoft.com/office/drawing/2014/main" id="{66D0E94A-469D-15F3-090B-2F64589E3B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FAB86EFE-C91F-EA42-601E-CD5506E1241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353169" y="5495333"/>
            <a:ext cx="1481019" cy="390751"/>
          </a:xfrm>
          <a:prstGeom prst="rect">
            <a:avLst/>
          </a:prstGeom>
        </p:spPr>
      </p:pic>
      <p:pic>
        <p:nvPicPr>
          <p:cNvPr id="8" name="Kép 7">
            <a:extLst>
              <a:ext uri="{FF2B5EF4-FFF2-40B4-BE49-F238E27FC236}">
                <a16:creationId xmlns:a16="http://schemas.microsoft.com/office/drawing/2014/main" id="{9DB74B3D-449F-41CD-E936-51725ED7C8B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396461" y="5343409"/>
            <a:ext cx="1606546" cy="53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5158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2139" userDrawn="1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Üres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8">
            <a:extLst>
              <a:ext uri="{FF2B5EF4-FFF2-40B4-BE49-F238E27FC236}">
                <a16:creationId xmlns:a16="http://schemas.microsoft.com/office/drawing/2014/main" id="{AACAADA9-E70C-9E48-1E16-2942253F2B9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0864" y="686362"/>
            <a:ext cx="2713748" cy="181213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000"/>
              </a:lnSpc>
              <a:buNone/>
              <a:defRPr sz="3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endParaRPr lang="hu-HU" dirty="0"/>
          </a:p>
        </p:txBody>
      </p:sp>
      <p:sp>
        <p:nvSpPr>
          <p:cNvPr id="4" name="Szalagív 3">
            <a:extLst>
              <a:ext uri="{FF2B5EF4-FFF2-40B4-BE49-F238E27FC236}">
                <a16:creationId xmlns:a16="http://schemas.microsoft.com/office/drawing/2014/main" id="{0D5B127E-8F35-D62C-DDD9-82CAC0A8D510}"/>
              </a:ext>
            </a:extLst>
          </p:cNvPr>
          <p:cNvSpPr/>
          <p:nvPr userDrawn="1"/>
        </p:nvSpPr>
        <p:spPr>
          <a:xfrm>
            <a:off x="2974611" y="6138635"/>
            <a:ext cx="714036" cy="719365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>
              <a:solidFill>
                <a:schemeClr val="tx1"/>
              </a:solidFill>
            </a:endParaRPr>
          </a:p>
        </p:txBody>
      </p:sp>
      <p:pic>
        <p:nvPicPr>
          <p:cNvPr id="7" name="Kép 6" descr="corvinus_egyetem_logo_black.png">
            <a:extLst>
              <a:ext uri="{FF2B5EF4-FFF2-40B4-BE49-F238E27FC236}">
                <a16:creationId xmlns:a16="http://schemas.microsoft.com/office/drawing/2014/main" id="{A66734AA-1AC3-943B-D1A9-FDF40C66B2D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100000"/>
                    </a14:imgEffect>
                  </a14:imgLayer>
                </a14:imgProps>
              </a:ext>
            </a:extLst>
          </a:blip>
          <a:srcRect l="10340" t="15712" r="11546" b="17406"/>
          <a:stretch/>
        </p:blipFill>
        <p:spPr>
          <a:xfrm>
            <a:off x="218404" y="6021007"/>
            <a:ext cx="1161653" cy="632076"/>
          </a:xfrm>
          <a:prstGeom prst="rect">
            <a:avLst/>
          </a:prstGeom>
        </p:spPr>
      </p:pic>
      <p:sp>
        <p:nvSpPr>
          <p:cNvPr id="10" name="Szöveg helye 8">
            <a:extLst>
              <a:ext uri="{FF2B5EF4-FFF2-40B4-BE49-F238E27FC236}">
                <a16:creationId xmlns:a16="http://schemas.microsoft.com/office/drawing/2014/main" id="{B03DB112-CFF1-2006-8AAC-0A3158D6325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22275" y="6167484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Name</a:t>
            </a:r>
            <a:endParaRPr lang="hu-HU" dirty="0"/>
          </a:p>
        </p:txBody>
      </p:sp>
      <p:sp>
        <p:nvSpPr>
          <p:cNvPr id="11" name="Szöveg helye 8">
            <a:extLst>
              <a:ext uri="{FF2B5EF4-FFF2-40B4-BE49-F238E27FC236}">
                <a16:creationId xmlns:a16="http://schemas.microsoft.com/office/drawing/2014/main" id="{C9EEFAEC-20AD-7B37-7445-251D22E8AB0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22275" y="6382389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Title</a:t>
            </a:r>
            <a:r>
              <a:rPr lang="hu-HU" dirty="0"/>
              <a:t> of </a:t>
            </a:r>
            <a:r>
              <a:rPr lang="hu-HU" dirty="0" err="1"/>
              <a:t>presentation</a:t>
            </a:r>
            <a:endParaRPr lang="hu-HU" dirty="0"/>
          </a:p>
        </p:txBody>
      </p:sp>
      <p:sp>
        <p:nvSpPr>
          <p:cNvPr id="12" name="Szöveg helye 8">
            <a:extLst>
              <a:ext uri="{FF2B5EF4-FFF2-40B4-BE49-F238E27FC236}">
                <a16:creationId xmlns:a16="http://schemas.microsoft.com/office/drawing/2014/main" id="{78FBC9DF-CFE2-DCBD-0D90-274D1EC338F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79916" y="421283"/>
            <a:ext cx="2165775" cy="15925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Department</a:t>
            </a:r>
            <a:r>
              <a:rPr lang="hu-HU" dirty="0"/>
              <a:t>/Institute</a:t>
            </a:r>
          </a:p>
        </p:txBody>
      </p:sp>
      <p:sp>
        <p:nvSpPr>
          <p:cNvPr id="6" name="Kép helye 9">
            <a:extLst>
              <a:ext uri="{FF2B5EF4-FFF2-40B4-BE49-F238E27FC236}">
                <a16:creationId xmlns:a16="http://schemas.microsoft.com/office/drawing/2014/main" id="{1FC86C34-0E9C-E4D0-FA54-FC2CD015209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683000" y="0"/>
            <a:ext cx="3584431" cy="4668982"/>
          </a:xfrm>
          <a:prstGeom prst="rect">
            <a:avLst/>
          </a:prstGeom>
          <a:effectLst>
            <a:softEdge rad="0"/>
          </a:effectLst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Image</a:t>
            </a:r>
          </a:p>
        </p:txBody>
      </p:sp>
      <p:sp>
        <p:nvSpPr>
          <p:cNvPr id="8" name="Kép helye 9">
            <a:extLst>
              <a:ext uri="{FF2B5EF4-FFF2-40B4-BE49-F238E27FC236}">
                <a16:creationId xmlns:a16="http://schemas.microsoft.com/office/drawing/2014/main" id="{4D01C50F-4874-3F5E-C88C-6E84E6B29B8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8199582" y="2189018"/>
            <a:ext cx="3584431" cy="4668982"/>
          </a:xfrm>
          <a:prstGeom prst="rect">
            <a:avLst/>
          </a:prstGeom>
          <a:effectLst>
            <a:softEdge rad="0"/>
          </a:effectLst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Image</a:t>
            </a:r>
          </a:p>
        </p:txBody>
      </p:sp>
      <p:sp>
        <p:nvSpPr>
          <p:cNvPr id="13" name="Szöveg helye 18">
            <a:extLst>
              <a:ext uri="{FF2B5EF4-FFF2-40B4-BE49-F238E27FC236}">
                <a16:creationId xmlns:a16="http://schemas.microsoft.com/office/drawing/2014/main" id="{647F9D72-E417-C65D-2068-E8D34F6E289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79916" y="2780110"/>
            <a:ext cx="2694695" cy="281902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None/>
              <a:defRPr sz="900"/>
            </a:lvl2pPr>
            <a:lvl3pPr marL="914400" indent="0" algn="l">
              <a:buNone/>
              <a:defRPr sz="9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</a:lstStyle>
          <a:p>
            <a:pPr lvl="0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822204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oltiv_kepbeszur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Kép helye 7">
            <a:extLst>
              <a:ext uri="{FF2B5EF4-FFF2-40B4-BE49-F238E27FC236}">
                <a16:creationId xmlns:a16="http://schemas.microsoft.com/office/drawing/2014/main" id="{0E3C8856-5ED7-41D4-E2D4-36168D95DDC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96506" y="373964"/>
            <a:ext cx="5191558" cy="6011863"/>
          </a:xfrm>
          <a:prstGeom prst="round2SameRect">
            <a:avLst>
              <a:gd name="adj1" fmla="val 50000"/>
              <a:gd name="adj2" fmla="val 0"/>
            </a:avLst>
          </a:prstGeom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Image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38DC1BF4-0319-B436-2E6B-BF758E93A53B}"/>
              </a:ext>
            </a:extLst>
          </p:cNvPr>
          <p:cNvSpPr/>
          <p:nvPr userDrawn="1"/>
        </p:nvSpPr>
        <p:spPr>
          <a:xfrm>
            <a:off x="6096000" y="6192758"/>
            <a:ext cx="5184156" cy="21613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pSp>
        <p:nvGrpSpPr>
          <p:cNvPr id="11" name="Group 8">
            <a:extLst>
              <a:ext uri="{FF2B5EF4-FFF2-40B4-BE49-F238E27FC236}">
                <a16:creationId xmlns:a16="http://schemas.microsoft.com/office/drawing/2014/main" id="{0E25E7C7-CB3D-DFFD-60A9-40C74322467B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6096536" y="373964"/>
            <a:ext cx="5189538" cy="2603500"/>
            <a:chOff x="4118" y="220"/>
            <a:chExt cx="3269" cy="1640"/>
          </a:xfrm>
        </p:grpSpPr>
        <p:sp>
          <p:nvSpPr>
            <p:cNvPr id="12" name="AutoShape 7">
              <a:extLst>
                <a:ext uri="{FF2B5EF4-FFF2-40B4-BE49-F238E27FC236}">
                  <a16:creationId xmlns:a16="http://schemas.microsoft.com/office/drawing/2014/main" id="{233375C3-DBD9-1DDD-CDD0-F1B7CE854E53}"/>
                </a:ext>
              </a:extLst>
            </p:cNvPr>
            <p:cNvSpPr>
              <a:spLocks noChangeAspect="1" noChangeArrowheads="1" noTextEdit="1"/>
            </p:cNvSpPr>
            <p:nvPr userDrawn="1"/>
          </p:nvSpPr>
          <p:spPr bwMode="auto">
            <a:xfrm>
              <a:off x="4118" y="220"/>
              <a:ext cx="3269" cy="1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21B7A87E-3E97-A6E6-BB53-47CFFF31939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182" y="281"/>
              <a:ext cx="3136" cy="1575"/>
            </a:xfrm>
            <a:custGeom>
              <a:avLst/>
              <a:gdLst>
                <a:gd name="T0" fmla="*/ 0 w 777"/>
                <a:gd name="T1" fmla="*/ 389 h 389"/>
                <a:gd name="T2" fmla="*/ 389 w 777"/>
                <a:gd name="T3" fmla="*/ 0 h 389"/>
                <a:gd name="T4" fmla="*/ 777 w 777"/>
                <a:gd name="T5" fmla="*/ 389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77" h="389">
                  <a:moveTo>
                    <a:pt x="0" y="389"/>
                  </a:moveTo>
                  <a:cubicBezTo>
                    <a:pt x="0" y="174"/>
                    <a:pt x="174" y="0"/>
                    <a:pt x="389" y="0"/>
                  </a:cubicBezTo>
                  <a:cubicBezTo>
                    <a:pt x="603" y="0"/>
                    <a:pt x="777" y="174"/>
                    <a:pt x="777" y="389"/>
                  </a:cubicBezTo>
                </a:path>
              </a:pathLst>
            </a:custGeom>
            <a:noFill/>
            <a:ln w="198438" cap="flat">
              <a:solidFill>
                <a:srgbClr val="0ACD5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</p:grpSp>
      <p:pic>
        <p:nvPicPr>
          <p:cNvPr id="2" name="Kép 1">
            <a:extLst>
              <a:ext uri="{FF2B5EF4-FFF2-40B4-BE49-F238E27FC236}">
                <a16:creationId xmlns:a16="http://schemas.microsoft.com/office/drawing/2014/main" id="{97C57DDE-82C3-D11E-03FE-C8A3165590A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53169" y="5495333"/>
            <a:ext cx="1481019" cy="390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137167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églalap 5">
            <a:extLst>
              <a:ext uri="{FF2B5EF4-FFF2-40B4-BE49-F238E27FC236}">
                <a16:creationId xmlns:a16="http://schemas.microsoft.com/office/drawing/2014/main" id="{D2F6DE47-5887-F670-82EB-AED14F980F73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D31C7841-6209-8E6E-B7B4-CDC57426CE9D}"/>
              </a:ext>
            </a:extLst>
          </p:cNvPr>
          <p:cNvGrpSpPr/>
          <p:nvPr userDrawn="1"/>
        </p:nvGrpSpPr>
        <p:grpSpPr>
          <a:xfrm>
            <a:off x="6389479" y="308272"/>
            <a:ext cx="5391998" cy="6181428"/>
            <a:chOff x="6389479" y="308272"/>
            <a:chExt cx="5391998" cy="6181428"/>
          </a:xfrm>
          <a:solidFill>
            <a:schemeClr val="accent2"/>
          </a:solidFill>
        </p:grpSpPr>
        <p:sp>
          <p:nvSpPr>
            <p:cNvPr id="7" name="Téglalap 6">
              <a:extLst>
                <a:ext uri="{FF2B5EF4-FFF2-40B4-BE49-F238E27FC236}">
                  <a16:creationId xmlns:a16="http://schemas.microsoft.com/office/drawing/2014/main" id="{D313C5A0-10D6-6765-2BEB-4A036373326B}"/>
                </a:ext>
              </a:extLst>
            </p:cNvPr>
            <p:cNvSpPr/>
            <p:nvPr userDrawn="1"/>
          </p:nvSpPr>
          <p:spPr>
            <a:xfrm>
              <a:off x="6389479" y="6275081"/>
              <a:ext cx="5382810" cy="21461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8" name="Szalagív 7">
              <a:extLst>
                <a:ext uri="{FF2B5EF4-FFF2-40B4-BE49-F238E27FC236}">
                  <a16:creationId xmlns:a16="http://schemas.microsoft.com/office/drawing/2014/main" id="{4A19DA18-7E4B-8ED0-674E-EC8CE52766F2}"/>
                </a:ext>
              </a:extLst>
            </p:cNvPr>
            <p:cNvSpPr/>
            <p:nvPr userDrawn="1"/>
          </p:nvSpPr>
          <p:spPr>
            <a:xfrm>
              <a:off x="6398658" y="308272"/>
              <a:ext cx="5382819" cy="5422989"/>
            </a:xfrm>
            <a:prstGeom prst="blockArc">
              <a:avLst>
                <a:gd name="adj1" fmla="val 10816045"/>
                <a:gd name="adj2" fmla="val 21584789"/>
                <a:gd name="adj3" fmla="val 385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141302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yito_slide_2_soros_b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zalagív 13">
            <a:extLst>
              <a:ext uri="{FF2B5EF4-FFF2-40B4-BE49-F238E27FC236}">
                <a16:creationId xmlns:a16="http://schemas.microsoft.com/office/drawing/2014/main" id="{760F18D8-CDF4-52A3-6CA2-9D8AA26FDB80}"/>
              </a:ext>
            </a:extLst>
          </p:cNvPr>
          <p:cNvSpPr/>
          <p:nvPr userDrawn="1"/>
        </p:nvSpPr>
        <p:spPr>
          <a:xfrm>
            <a:off x="2974611" y="6138635"/>
            <a:ext cx="714036" cy="719365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8" name="Kép helye 1">
            <a:extLst>
              <a:ext uri="{FF2B5EF4-FFF2-40B4-BE49-F238E27FC236}">
                <a16:creationId xmlns:a16="http://schemas.microsoft.com/office/drawing/2014/main" id="{6D9FA0DF-E17A-0261-EC30-A7CC0851039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52499" y="1082672"/>
            <a:ext cx="4052353" cy="4692655"/>
          </a:xfrm>
          <a:prstGeom prst="round2SameRect">
            <a:avLst>
              <a:gd name="adj1" fmla="val 50000"/>
              <a:gd name="adj2" fmla="val 0"/>
            </a:avLst>
          </a:prstGeom>
        </p:spPr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9917CE4E-9CD0-985A-1EF3-80168926BC8A}"/>
              </a:ext>
            </a:extLst>
          </p:cNvPr>
          <p:cNvSpPr/>
          <p:nvPr userDrawn="1"/>
        </p:nvSpPr>
        <p:spPr>
          <a:xfrm>
            <a:off x="5004856" y="5560708"/>
            <a:ext cx="4121161" cy="2146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Szalagív 9">
            <a:extLst>
              <a:ext uri="{FF2B5EF4-FFF2-40B4-BE49-F238E27FC236}">
                <a16:creationId xmlns:a16="http://schemas.microsoft.com/office/drawing/2014/main" id="{EA5C361E-9434-3AE6-C3C9-73E7D90A3A03}"/>
              </a:ext>
            </a:extLst>
          </p:cNvPr>
          <p:cNvSpPr/>
          <p:nvPr userDrawn="1"/>
        </p:nvSpPr>
        <p:spPr>
          <a:xfrm>
            <a:off x="5004852" y="1082672"/>
            <a:ext cx="4121171" cy="4151926"/>
          </a:xfrm>
          <a:prstGeom prst="blockArc">
            <a:avLst>
              <a:gd name="adj1" fmla="val 10816045"/>
              <a:gd name="adj2" fmla="val 2071"/>
              <a:gd name="adj3" fmla="val 524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4" name="Dia számának helye 5">
            <a:extLst>
              <a:ext uri="{FF2B5EF4-FFF2-40B4-BE49-F238E27FC236}">
                <a16:creationId xmlns:a16="http://schemas.microsoft.com/office/drawing/2014/main" id="{A5E1E6B4-2084-671D-388D-DDE2AB2345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12" name="Cím helye 1">
            <a:extLst>
              <a:ext uri="{FF2B5EF4-FFF2-40B4-BE49-F238E27FC236}">
                <a16:creationId xmlns:a16="http://schemas.microsoft.com/office/drawing/2014/main" id="{C548680E-38C8-23E2-85F2-3CF6A6F5A83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18312" y="3310703"/>
            <a:ext cx="4953977" cy="126832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hu-HU" dirty="0" err="1"/>
              <a:t>Sample</a:t>
            </a:r>
            <a:r>
              <a:rPr lang="hu-HU" dirty="0"/>
              <a:t> </a:t>
            </a:r>
            <a:r>
              <a:rPr lang="hu-HU" dirty="0" err="1"/>
              <a:t>title</a:t>
            </a:r>
            <a:endParaRPr lang="hu-HU" dirty="0"/>
          </a:p>
        </p:txBody>
      </p:sp>
      <p:sp>
        <p:nvSpPr>
          <p:cNvPr id="17" name="Szöveg helye 9">
            <a:extLst>
              <a:ext uri="{FF2B5EF4-FFF2-40B4-BE49-F238E27FC236}">
                <a16:creationId xmlns:a16="http://schemas.microsoft.com/office/drawing/2014/main" id="{7541CF54-B9A4-644E-6C52-11E514CBB06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818312" y="4791278"/>
            <a:ext cx="4953977" cy="65557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</p:txBody>
      </p:sp>
      <p:sp>
        <p:nvSpPr>
          <p:cNvPr id="20" name="Szöveg helye 8">
            <a:extLst>
              <a:ext uri="{FF2B5EF4-FFF2-40B4-BE49-F238E27FC236}">
                <a16:creationId xmlns:a16="http://schemas.microsoft.com/office/drawing/2014/main" id="{8E35F740-8DD7-D663-A4EF-95ECD918923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22275" y="6167484"/>
            <a:ext cx="2165775" cy="15925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bg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Name</a:t>
            </a:r>
            <a:endParaRPr lang="hu-HU" dirty="0"/>
          </a:p>
        </p:txBody>
      </p:sp>
      <p:sp>
        <p:nvSpPr>
          <p:cNvPr id="21" name="Szöveg helye 8">
            <a:extLst>
              <a:ext uri="{FF2B5EF4-FFF2-40B4-BE49-F238E27FC236}">
                <a16:creationId xmlns:a16="http://schemas.microsoft.com/office/drawing/2014/main" id="{0723C991-4520-22B6-E0B8-DDDD3FF7C97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22275" y="6382389"/>
            <a:ext cx="2165775" cy="15925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bg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Title</a:t>
            </a:r>
            <a:r>
              <a:rPr lang="hu-HU" dirty="0"/>
              <a:t> of </a:t>
            </a:r>
            <a:r>
              <a:rPr lang="hu-HU" dirty="0" err="1"/>
              <a:t>presentation</a:t>
            </a:r>
            <a:endParaRPr lang="hu-HU" dirty="0"/>
          </a:p>
        </p:txBody>
      </p:sp>
      <p:pic>
        <p:nvPicPr>
          <p:cNvPr id="2" name="Kép 1">
            <a:extLst>
              <a:ext uri="{FF2B5EF4-FFF2-40B4-BE49-F238E27FC236}">
                <a16:creationId xmlns:a16="http://schemas.microsoft.com/office/drawing/2014/main" id="{5D69BD13-A202-CDCD-BB48-F01A73B38E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9699" y="6181021"/>
            <a:ext cx="953802" cy="319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3850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908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yito_slide_2_soros_z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zalagív 13">
            <a:extLst>
              <a:ext uri="{FF2B5EF4-FFF2-40B4-BE49-F238E27FC236}">
                <a16:creationId xmlns:a16="http://schemas.microsoft.com/office/drawing/2014/main" id="{760F18D8-CDF4-52A3-6CA2-9D8AA26FDB80}"/>
              </a:ext>
            </a:extLst>
          </p:cNvPr>
          <p:cNvSpPr/>
          <p:nvPr userDrawn="1"/>
        </p:nvSpPr>
        <p:spPr>
          <a:xfrm>
            <a:off x="2974611" y="6138635"/>
            <a:ext cx="714036" cy="719365"/>
          </a:xfrm>
          <a:prstGeom prst="blockArc">
            <a:avLst>
              <a:gd name="adj1" fmla="val 10816045"/>
              <a:gd name="adj2" fmla="val 21584789"/>
              <a:gd name="adj3" fmla="val 385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8" name="Kép helye 1">
            <a:extLst>
              <a:ext uri="{FF2B5EF4-FFF2-40B4-BE49-F238E27FC236}">
                <a16:creationId xmlns:a16="http://schemas.microsoft.com/office/drawing/2014/main" id="{6D9FA0DF-E17A-0261-EC30-A7CC0851039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52499" y="1082672"/>
            <a:ext cx="4052353" cy="4692655"/>
          </a:xfrm>
          <a:prstGeom prst="round2SameRect">
            <a:avLst>
              <a:gd name="adj1" fmla="val 50000"/>
              <a:gd name="adj2" fmla="val 0"/>
            </a:avLst>
          </a:prstGeom>
        </p:spPr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9917CE4E-9CD0-985A-1EF3-80168926BC8A}"/>
              </a:ext>
            </a:extLst>
          </p:cNvPr>
          <p:cNvSpPr/>
          <p:nvPr userDrawn="1"/>
        </p:nvSpPr>
        <p:spPr>
          <a:xfrm>
            <a:off x="5015362" y="5561716"/>
            <a:ext cx="4121161" cy="2146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Szalagív 9">
            <a:extLst>
              <a:ext uri="{FF2B5EF4-FFF2-40B4-BE49-F238E27FC236}">
                <a16:creationId xmlns:a16="http://schemas.microsoft.com/office/drawing/2014/main" id="{EA5C361E-9434-3AE6-C3C9-73E7D90A3A03}"/>
              </a:ext>
            </a:extLst>
          </p:cNvPr>
          <p:cNvSpPr/>
          <p:nvPr userDrawn="1"/>
        </p:nvSpPr>
        <p:spPr>
          <a:xfrm>
            <a:off x="5004852" y="1082672"/>
            <a:ext cx="4121171" cy="4151926"/>
          </a:xfrm>
          <a:prstGeom prst="blockArc">
            <a:avLst>
              <a:gd name="adj1" fmla="val 10816045"/>
              <a:gd name="adj2" fmla="val 2071"/>
              <a:gd name="adj3" fmla="val 524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4" name="Dia számának helye 5">
            <a:extLst>
              <a:ext uri="{FF2B5EF4-FFF2-40B4-BE49-F238E27FC236}">
                <a16:creationId xmlns:a16="http://schemas.microsoft.com/office/drawing/2014/main" id="{5EC421B6-7B57-48E0-CA1F-3597D21F13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12" name="Cím helye 1">
            <a:extLst>
              <a:ext uri="{FF2B5EF4-FFF2-40B4-BE49-F238E27FC236}">
                <a16:creationId xmlns:a16="http://schemas.microsoft.com/office/drawing/2014/main" id="{FB5E6B7C-0D80-E36F-3C8B-B9DFB8B284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18312" y="3310703"/>
            <a:ext cx="4953977" cy="126832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hu-HU" dirty="0" err="1"/>
              <a:t>Sample</a:t>
            </a:r>
            <a:r>
              <a:rPr lang="hu-HU" dirty="0"/>
              <a:t> </a:t>
            </a:r>
            <a:r>
              <a:rPr lang="hu-HU" dirty="0" err="1"/>
              <a:t>title</a:t>
            </a:r>
            <a:endParaRPr lang="hu-HU" dirty="0"/>
          </a:p>
        </p:txBody>
      </p:sp>
      <p:sp>
        <p:nvSpPr>
          <p:cNvPr id="16" name="Szöveg helye 9">
            <a:extLst>
              <a:ext uri="{FF2B5EF4-FFF2-40B4-BE49-F238E27FC236}">
                <a16:creationId xmlns:a16="http://schemas.microsoft.com/office/drawing/2014/main" id="{CEF6B2C1-DEF4-0EC7-3343-E2BF1AF05EA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818312" y="4791278"/>
            <a:ext cx="4953977" cy="65557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</p:txBody>
      </p:sp>
      <p:sp>
        <p:nvSpPr>
          <p:cNvPr id="19" name="Szöveg helye 8">
            <a:extLst>
              <a:ext uri="{FF2B5EF4-FFF2-40B4-BE49-F238E27FC236}">
                <a16:creationId xmlns:a16="http://schemas.microsoft.com/office/drawing/2014/main" id="{33988DC2-02DF-1105-B0B4-835894124C8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22275" y="6167484"/>
            <a:ext cx="2165775" cy="15925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bg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Name</a:t>
            </a:r>
            <a:endParaRPr lang="hu-HU" dirty="0"/>
          </a:p>
        </p:txBody>
      </p:sp>
      <p:sp>
        <p:nvSpPr>
          <p:cNvPr id="20" name="Szöveg helye 8">
            <a:extLst>
              <a:ext uri="{FF2B5EF4-FFF2-40B4-BE49-F238E27FC236}">
                <a16:creationId xmlns:a16="http://schemas.microsoft.com/office/drawing/2014/main" id="{C73DBBFA-5969-8FB7-6C13-58739229527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22275" y="6382389"/>
            <a:ext cx="2165775" cy="15925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ts val="600"/>
              </a:lnSpc>
              <a:buNone/>
              <a:defRPr sz="1200">
                <a:solidFill>
                  <a:schemeClr val="bg1"/>
                </a:solidFill>
              </a:defRPr>
            </a:lvl1pPr>
            <a:lvl2pPr marL="457200" indent="0" algn="l">
              <a:buNone/>
              <a:defRPr sz="1000">
                <a:solidFill>
                  <a:schemeClr val="bg1"/>
                </a:solidFill>
              </a:defRPr>
            </a:lvl2pPr>
            <a:lvl3pPr marL="914400" indent="0" algn="l">
              <a:buNone/>
              <a:defRPr sz="1000">
                <a:solidFill>
                  <a:schemeClr val="bg1"/>
                </a:solidFill>
              </a:defRPr>
            </a:lvl3pPr>
            <a:lvl4pPr marL="1371600" indent="0" algn="l">
              <a:buNone/>
              <a:defRPr sz="1000">
                <a:solidFill>
                  <a:schemeClr val="bg1"/>
                </a:solidFill>
              </a:defRPr>
            </a:lvl4pPr>
            <a:lvl5pPr marL="1828800" indent="0" algn="l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 err="1"/>
              <a:t>Title</a:t>
            </a:r>
            <a:r>
              <a:rPr lang="hu-HU" dirty="0"/>
              <a:t> of </a:t>
            </a:r>
            <a:r>
              <a:rPr lang="hu-HU" dirty="0" err="1"/>
              <a:t>presentation</a:t>
            </a:r>
            <a:r>
              <a:rPr lang="hu-HU" dirty="0"/>
              <a:t> </a:t>
            </a:r>
          </a:p>
        </p:txBody>
      </p:sp>
      <p:pic>
        <p:nvPicPr>
          <p:cNvPr id="2" name="Kép 1">
            <a:extLst>
              <a:ext uri="{FF2B5EF4-FFF2-40B4-BE49-F238E27FC236}">
                <a16:creationId xmlns:a16="http://schemas.microsoft.com/office/drawing/2014/main" id="{F455ECD5-6DB5-331F-0CBC-3FE79F25BAF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9699" y="6181021"/>
            <a:ext cx="953802" cy="319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7420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908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theme" Target="../theme/theme10.xml"/><Relationship Id="rId2" Type="http://schemas.openxmlformats.org/officeDocument/2006/relationships/slideLayout" Target="../slideLayouts/slideLayout75.xml"/><Relationship Id="rId1" Type="http://schemas.openxmlformats.org/officeDocument/2006/relationships/slideLayout" Target="../slideLayouts/slideLayout7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2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5" Type="http://schemas.openxmlformats.org/officeDocument/2006/relationships/theme" Target="../theme/theme5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slideLayout" Target="../slideLayouts/slideLayout41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3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8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5.xml"/><Relationship Id="rId9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2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0.xml"/><Relationship Id="rId13" Type="http://schemas.openxmlformats.org/officeDocument/2006/relationships/slideLayout" Target="../slideLayouts/slideLayout65.xml"/><Relationship Id="rId3" Type="http://schemas.openxmlformats.org/officeDocument/2006/relationships/slideLayout" Target="../slideLayouts/slideLayout55.xml"/><Relationship Id="rId7" Type="http://schemas.openxmlformats.org/officeDocument/2006/relationships/slideLayout" Target="../slideLayouts/slideLayout59.xml"/><Relationship Id="rId12" Type="http://schemas.openxmlformats.org/officeDocument/2006/relationships/slideLayout" Target="../slideLayouts/slideLayout64.xml"/><Relationship Id="rId17" Type="http://schemas.openxmlformats.org/officeDocument/2006/relationships/theme" Target="../theme/theme8.xml"/><Relationship Id="rId2" Type="http://schemas.openxmlformats.org/officeDocument/2006/relationships/slideLayout" Target="../slideLayouts/slideLayout54.xml"/><Relationship Id="rId16" Type="http://schemas.openxmlformats.org/officeDocument/2006/relationships/slideLayout" Target="../slideLayouts/slideLayout68.xml"/><Relationship Id="rId1" Type="http://schemas.openxmlformats.org/officeDocument/2006/relationships/slideLayout" Target="../slideLayouts/slideLayout53.xml"/><Relationship Id="rId6" Type="http://schemas.openxmlformats.org/officeDocument/2006/relationships/slideLayout" Target="../slideLayouts/slideLayout58.xml"/><Relationship Id="rId11" Type="http://schemas.openxmlformats.org/officeDocument/2006/relationships/slideLayout" Target="../slideLayouts/slideLayout63.xml"/><Relationship Id="rId5" Type="http://schemas.openxmlformats.org/officeDocument/2006/relationships/slideLayout" Target="../slideLayouts/slideLayout57.xml"/><Relationship Id="rId15" Type="http://schemas.openxmlformats.org/officeDocument/2006/relationships/slideLayout" Target="../slideLayouts/slideLayout67.xml"/><Relationship Id="rId10" Type="http://schemas.openxmlformats.org/officeDocument/2006/relationships/slideLayout" Target="../slideLayouts/slideLayout62.xml"/><Relationship Id="rId4" Type="http://schemas.openxmlformats.org/officeDocument/2006/relationships/slideLayout" Target="../slideLayouts/slideLayout56.xml"/><Relationship Id="rId9" Type="http://schemas.openxmlformats.org/officeDocument/2006/relationships/slideLayout" Target="../slideLayouts/slideLayout61.xml"/><Relationship Id="rId14" Type="http://schemas.openxmlformats.org/officeDocument/2006/relationships/slideLayout" Target="../slideLayouts/slideLayout66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1.xml"/><Relationship Id="rId2" Type="http://schemas.openxmlformats.org/officeDocument/2006/relationships/slideLayout" Target="../slideLayouts/slideLayout70.xml"/><Relationship Id="rId1" Type="http://schemas.openxmlformats.org/officeDocument/2006/relationships/slideLayout" Target="../slideLayouts/slideLayout69.xml"/><Relationship Id="rId6" Type="http://schemas.openxmlformats.org/officeDocument/2006/relationships/theme" Target="../theme/theme9.xml"/><Relationship Id="rId5" Type="http://schemas.openxmlformats.org/officeDocument/2006/relationships/slideLayout" Target="../slideLayouts/slideLayout73.xml"/><Relationship Id="rId4" Type="http://schemas.openxmlformats.org/officeDocument/2006/relationships/slideLayout" Target="../slideLayouts/slideLayout7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D76C55CE-F7E7-4C3D-44EE-AAC985B72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2" name="Cím helye 1">
            <a:extLst>
              <a:ext uri="{FF2B5EF4-FFF2-40B4-BE49-F238E27FC236}">
                <a16:creationId xmlns:a16="http://schemas.microsoft.com/office/drawing/2014/main" id="{BC4C35EA-293E-B405-9836-0FDC9216E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78188"/>
            <a:ext cx="4543697" cy="7060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err="1"/>
              <a:t>Sample</a:t>
            </a:r>
            <a:r>
              <a:rPr lang="hu-HU" dirty="0"/>
              <a:t> </a:t>
            </a:r>
            <a:r>
              <a:rPr lang="hu-HU" dirty="0" err="1"/>
              <a:t>title</a:t>
            </a:r>
            <a:endParaRPr lang="hu-HU" dirty="0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F425FD10-ABBC-C4C3-896A-14CB99A822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38688"/>
            <a:ext cx="4543696" cy="24851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err="1"/>
              <a:t>Sample</a:t>
            </a:r>
            <a:r>
              <a:rPr lang="hu-HU" dirty="0"/>
              <a:t> text</a:t>
            </a:r>
          </a:p>
        </p:txBody>
      </p:sp>
    </p:spTree>
    <p:extLst>
      <p:ext uri="{BB962C8B-B14F-4D97-AF65-F5344CB8AC3E}">
        <p14:creationId xmlns:p14="http://schemas.microsoft.com/office/powerpoint/2010/main" val="3633811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757" r:id="rId2"/>
    <p:sldLayoutId id="2147483758" r:id="rId3"/>
    <p:sldLayoutId id="2147483759" r:id="rId4"/>
    <p:sldLayoutId id="2147483760" r:id="rId5"/>
    <p:sldLayoutId id="2147483695" r:id="rId6"/>
    <p:sldLayoutId id="2147483699" r:id="rId7"/>
    <p:sldLayoutId id="2147483694" r:id="rId8"/>
    <p:sldLayoutId id="2147483696" r:id="rId9"/>
    <p:sldLayoutId id="2147483697" r:id="rId10"/>
    <p:sldLayoutId id="2147483667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5">
            <a:extLst>
              <a:ext uri="{FF2B5EF4-FFF2-40B4-BE49-F238E27FC236}">
                <a16:creationId xmlns:a16="http://schemas.microsoft.com/office/drawing/2014/main" id="{5DCC08C8-43F9-D2F3-E614-27DDEF40C1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26050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701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320" userDrawn="1">
          <p15:clr>
            <a:srgbClr val="F26B43"/>
          </p15:clr>
        </p15:guide>
        <p15:guide id="2" orient="horz" pos="3521" userDrawn="1">
          <p15:clr>
            <a:srgbClr val="F26B43"/>
          </p15:clr>
        </p15:guide>
        <p15:guide id="3" pos="7423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 számának helye 5">
            <a:extLst>
              <a:ext uri="{FF2B5EF4-FFF2-40B4-BE49-F238E27FC236}">
                <a16:creationId xmlns:a16="http://schemas.microsoft.com/office/drawing/2014/main" id="{063CBF77-A275-DDDB-EBFE-6DC2D78A1F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47326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2" r:id="rId2"/>
    <p:sldLayoutId id="2147483711" r:id="rId3"/>
    <p:sldLayoutId id="2147483713" r:id="rId4"/>
    <p:sldLayoutId id="2147483765" r:id="rId5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5">
            <a:extLst>
              <a:ext uri="{FF2B5EF4-FFF2-40B4-BE49-F238E27FC236}">
                <a16:creationId xmlns:a16="http://schemas.microsoft.com/office/drawing/2014/main" id="{5984AB31-E543-0BF7-EC37-242B51BAC3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14199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45" r:id="rId2"/>
    <p:sldLayoutId id="2147483761" r:id="rId3"/>
    <p:sldLayoutId id="2147483719" r:id="rId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a számának helye 5">
            <a:extLst>
              <a:ext uri="{FF2B5EF4-FFF2-40B4-BE49-F238E27FC236}">
                <a16:creationId xmlns:a16="http://schemas.microsoft.com/office/drawing/2014/main" id="{FCFB9D9D-66A3-1D12-3E49-5C99FB93C4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12736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4" r:id="rId2"/>
    <p:sldLayoutId id="2147483708" r:id="rId3"/>
    <p:sldLayoutId id="2147483723" r:id="rId4"/>
    <p:sldLayoutId id="2147483707" r:id="rId5"/>
    <p:sldLayoutId id="2147483709" r:id="rId6"/>
    <p:sldLayoutId id="2147483670" r:id="rId7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ia számának helye 5">
            <a:extLst>
              <a:ext uri="{FF2B5EF4-FFF2-40B4-BE49-F238E27FC236}">
                <a16:creationId xmlns:a16="http://schemas.microsoft.com/office/drawing/2014/main" id="{9FDCE0BC-29DD-70D3-6E7D-E0AF96B10F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99408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4" r:id="rId2"/>
    <p:sldLayoutId id="2147483721" r:id="rId3"/>
    <p:sldLayoutId id="2147483727" r:id="rId4"/>
    <p:sldLayoutId id="2147483728" r:id="rId5"/>
    <p:sldLayoutId id="2147483729" r:id="rId6"/>
    <p:sldLayoutId id="2147483726" r:id="rId7"/>
    <p:sldLayoutId id="2147483730" r:id="rId8"/>
    <p:sldLayoutId id="2147483731" r:id="rId9"/>
    <p:sldLayoutId id="2147483749" r:id="rId10"/>
    <p:sldLayoutId id="2147483770" r:id="rId11"/>
    <p:sldLayoutId id="2147483771" r:id="rId12"/>
    <p:sldLayoutId id="2147483778" r:id="rId13"/>
    <p:sldLayoutId id="2147483718" r:id="rId1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pos="527" userDrawn="1">
          <p15:clr>
            <a:srgbClr val="F26B43"/>
          </p15:clr>
        </p15:guide>
        <p15:guide id="4" pos="2320" userDrawn="1">
          <p15:clr>
            <a:srgbClr val="F26B43"/>
          </p15:clr>
        </p15:guide>
        <p15:guide id="5" orient="horz" pos="3521" userDrawn="1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 számának helye 5">
            <a:extLst>
              <a:ext uri="{FF2B5EF4-FFF2-40B4-BE49-F238E27FC236}">
                <a16:creationId xmlns:a16="http://schemas.microsoft.com/office/drawing/2014/main" id="{C599C7D7-B843-8330-D01A-0853B214D7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97593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7" r:id="rId2"/>
    <p:sldLayoutId id="2147483767" r:id="rId3"/>
    <p:sldLayoutId id="2147483739" r:id="rId4"/>
    <p:sldLayoutId id="2147483768" r:id="rId5"/>
    <p:sldLayoutId id="2147483769" r:id="rId6"/>
    <p:sldLayoutId id="2147483772" r:id="rId7"/>
    <p:sldLayoutId id="2147483773" r:id="rId8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5">
            <a:extLst>
              <a:ext uri="{FF2B5EF4-FFF2-40B4-BE49-F238E27FC236}">
                <a16:creationId xmlns:a16="http://schemas.microsoft.com/office/drawing/2014/main" id="{FD82B4E0-B5E2-5F36-85A4-BD8309C39A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49030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4" r:id="rId2"/>
    <p:sldLayoutId id="2147483733" r:id="rId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5">
            <a:extLst>
              <a:ext uri="{FF2B5EF4-FFF2-40B4-BE49-F238E27FC236}">
                <a16:creationId xmlns:a16="http://schemas.microsoft.com/office/drawing/2014/main" id="{87A70BFB-D123-BBD1-6E53-0D574F91C8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90965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62" r:id="rId2"/>
    <p:sldLayoutId id="2147483777" r:id="rId3"/>
    <p:sldLayoutId id="2147483740" r:id="rId4"/>
    <p:sldLayoutId id="2147483763" r:id="rId5"/>
    <p:sldLayoutId id="2147483776" r:id="rId6"/>
    <p:sldLayoutId id="2147483742" r:id="rId7"/>
    <p:sldLayoutId id="2147483741" r:id="rId8"/>
    <p:sldLayoutId id="2147483746" r:id="rId9"/>
    <p:sldLayoutId id="2147483764" r:id="rId10"/>
    <p:sldLayoutId id="2147483747" r:id="rId11"/>
    <p:sldLayoutId id="2147483743" r:id="rId12"/>
    <p:sldLayoutId id="2147483748" r:id="rId13"/>
    <p:sldLayoutId id="2147483744" r:id="rId14"/>
    <p:sldLayoutId id="2147483750" r:id="rId15"/>
    <p:sldLayoutId id="2147483775" r:id="rId16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320" userDrawn="1">
          <p15:clr>
            <a:srgbClr val="F26B43"/>
          </p15:clr>
        </p15:guide>
        <p15:guide id="2" orient="horz" pos="3521" userDrawn="1">
          <p15:clr>
            <a:srgbClr val="F26B43"/>
          </p15:clr>
        </p15:guide>
        <p15:guide id="3" pos="7423" userDrawn="1">
          <p15:clr>
            <a:srgbClr val="F26B43"/>
          </p15:clr>
        </p15:guide>
      </p15:sldGuideLst>
    </p:ext>
  </p:extLst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5">
            <a:extLst>
              <a:ext uri="{FF2B5EF4-FFF2-40B4-BE49-F238E27FC236}">
                <a16:creationId xmlns:a16="http://schemas.microsoft.com/office/drawing/2014/main" id="{058DC3EF-EC6E-2650-9DD7-B2C96FA311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9089" y="61998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1288A545-2B1D-A741-A5D4-883B23E0D207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75142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5" r:id="rId2"/>
    <p:sldLayoutId id="2147483753" r:id="rId3"/>
    <p:sldLayoutId id="2147483774" r:id="rId4"/>
    <p:sldLayoutId id="2147483779" r:id="rId5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320" userDrawn="1">
          <p15:clr>
            <a:srgbClr val="F26B43"/>
          </p15:clr>
        </p15:guide>
        <p15:guide id="2" orient="horz" pos="3521" userDrawn="1">
          <p15:clr>
            <a:srgbClr val="F26B43"/>
          </p15:clr>
        </p15:guide>
        <p15:guide id="3" pos="742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27.svg"/><Relationship Id="rId18" Type="http://schemas.openxmlformats.org/officeDocument/2006/relationships/image" Target="../media/image1.png"/><Relationship Id="rId3" Type="http://schemas.openxmlformats.org/officeDocument/2006/relationships/image" Target="../media/image17.svg"/><Relationship Id="rId7" Type="http://schemas.openxmlformats.org/officeDocument/2006/relationships/image" Target="../media/image21.svg"/><Relationship Id="rId12" Type="http://schemas.openxmlformats.org/officeDocument/2006/relationships/image" Target="../media/image26.png"/><Relationship Id="rId17" Type="http://schemas.openxmlformats.org/officeDocument/2006/relationships/image" Target="../media/image12.png"/><Relationship Id="rId2" Type="http://schemas.openxmlformats.org/officeDocument/2006/relationships/image" Target="../media/image16.png"/><Relationship Id="rId16" Type="http://schemas.openxmlformats.org/officeDocument/2006/relationships/image" Target="../media/image30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20.png"/><Relationship Id="rId11" Type="http://schemas.openxmlformats.org/officeDocument/2006/relationships/image" Target="../media/image25.svg"/><Relationship Id="rId5" Type="http://schemas.openxmlformats.org/officeDocument/2006/relationships/image" Target="../media/image19.svg"/><Relationship Id="rId15" Type="http://schemas.openxmlformats.org/officeDocument/2006/relationships/image" Target="../media/image29.svg"/><Relationship Id="rId10" Type="http://schemas.openxmlformats.org/officeDocument/2006/relationships/image" Target="../media/image24.png"/><Relationship Id="rId19" Type="http://schemas.microsoft.com/office/2007/relationships/hdphoto" Target="../media/hdphoto1.wdp"/><Relationship Id="rId4" Type="http://schemas.openxmlformats.org/officeDocument/2006/relationships/image" Target="../media/image18.png"/><Relationship Id="rId9" Type="http://schemas.openxmlformats.org/officeDocument/2006/relationships/image" Target="../media/image23.svg"/><Relationship Id="rId14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870BC69-DC7F-EA6C-F320-28247CB6C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262D05F4-1F78-E588-921B-AAB2D221E10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9219C5B0-B3A7-F8BB-EFFE-901DE2D386A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CC532FC0-E2FD-5810-3C05-635355512B5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51276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B0C811DC-406F-B718-DF53-835C267667F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331651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>
            <a:extLst>
              <a:ext uri="{FF2B5EF4-FFF2-40B4-BE49-F238E27FC236}">
                <a16:creationId xmlns:a16="http://schemas.microsoft.com/office/drawing/2014/main" id="{5F851999-CA79-B9FF-3A1E-70875BE87E77}"/>
              </a:ext>
            </a:extLst>
          </p:cNvPr>
          <p:cNvSpPr/>
          <p:nvPr/>
        </p:nvSpPr>
        <p:spPr>
          <a:xfrm>
            <a:off x="1155693" y="5560708"/>
            <a:ext cx="4121161" cy="2146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" name="Szalagív 2">
            <a:extLst>
              <a:ext uri="{FF2B5EF4-FFF2-40B4-BE49-F238E27FC236}">
                <a16:creationId xmlns:a16="http://schemas.microsoft.com/office/drawing/2014/main" id="{5021ACE8-D393-9457-936A-C1FE26547200}"/>
              </a:ext>
            </a:extLst>
          </p:cNvPr>
          <p:cNvSpPr/>
          <p:nvPr/>
        </p:nvSpPr>
        <p:spPr>
          <a:xfrm>
            <a:off x="1155689" y="1082672"/>
            <a:ext cx="4121171" cy="4151926"/>
          </a:xfrm>
          <a:prstGeom prst="blockArc">
            <a:avLst>
              <a:gd name="adj1" fmla="val 10816045"/>
              <a:gd name="adj2" fmla="val 2071"/>
              <a:gd name="adj3" fmla="val 524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grpSp>
        <p:nvGrpSpPr>
          <p:cNvPr id="4" name="Csoportba foglalás 3">
            <a:extLst>
              <a:ext uri="{FF2B5EF4-FFF2-40B4-BE49-F238E27FC236}">
                <a16:creationId xmlns:a16="http://schemas.microsoft.com/office/drawing/2014/main" id="{E74EA72F-C3CE-B51F-0BB4-BB136E2C4666}"/>
              </a:ext>
            </a:extLst>
          </p:cNvPr>
          <p:cNvGrpSpPr/>
          <p:nvPr/>
        </p:nvGrpSpPr>
        <p:grpSpPr>
          <a:xfrm>
            <a:off x="6394035" y="327754"/>
            <a:ext cx="5382819" cy="6170933"/>
            <a:chOff x="6394035" y="327754"/>
            <a:chExt cx="5382819" cy="6170933"/>
          </a:xfrm>
        </p:grpSpPr>
        <p:sp>
          <p:nvSpPr>
            <p:cNvPr id="5" name="Téglalap 4">
              <a:extLst>
                <a:ext uri="{FF2B5EF4-FFF2-40B4-BE49-F238E27FC236}">
                  <a16:creationId xmlns:a16="http://schemas.microsoft.com/office/drawing/2014/main" id="{98DEE25A-5822-1954-8C72-5317646219C2}"/>
                </a:ext>
              </a:extLst>
            </p:cNvPr>
            <p:cNvSpPr/>
            <p:nvPr/>
          </p:nvSpPr>
          <p:spPr>
            <a:xfrm>
              <a:off x="6394044" y="6274274"/>
              <a:ext cx="5382810" cy="22441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6" name="Szalagív 5">
              <a:extLst>
                <a:ext uri="{FF2B5EF4-FFF2-40B4-BE49-F238E27FC236}">
                  <a16:creationId xmlns:a16="http://schemas.microsoft.com/office/drawing/2014/main" id="{61CA7C84-78CA-CC17-CBF1-28DD90E82606}"/>
                </a:ext>
              </a:extLst>
            </p:cNvPr>
            <p:cNvSpPr/>
            <p:nvPr/>
          </p:nvSpPr>
          <p:spPr>
            <a:xfrm>
              <a:off x="6394035" y="327754"/>
              <a:ext cx="5382819" cy="5422989"/>
            </a:xfrm>
            <a:prstGeom prst="blockArc">
              <a:avLst>
                <a:gd name="adj1" fmla="val 10816045"/>
                <a:gd name="adj2" fmla="val 21584789"/>
                <a:gd name="adj3" fmla="val 3855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978804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E297EDEF-7017-5D94-851C-541EEE17ACA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F775FBDE-B6DC-9353-7071-4D68FC47458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25FD306-BDC4-EB63-495D-7AFE255B82C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4F4744A1-EE8A-39DA-8308-6587AFF6238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6C40D05F-FAD6-C225-07CF-5B35DD91718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9" name="Táblázat 8">
            <a:extLst>
              <a:ext uri="{FF2B5EF4-FFF2-40B4-BE49-F238E27FC236}">
                <a16:creationId xmlns:a16="http://schemas.microsoft.com/office/drawing/2014/main" id="{556F0CAB-36D3-A889-C8A7-7B5066C368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186660"/>
              </p:ext>
            </p:extLst>
          </p:nvPr>
        </p:nvGraphicFramePr>
        <p:xfrm>
          <a:off x="3822276" y="1559858"/>
          <a:ext cx="7869393" cy="403928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5572">
                  <a:extLst>
                    <a:ext uri="{9D8B030D-6E8A-4147-A177-3AD203B41FA5}">
                      <a16:colId xmlns:a16="http://schemas.microsoft.com/office/drawing/2014/main" val="1512537842"/>
                    </a:ext>
                  </a:extLst>
                </a:gridCol>
                <a:gridCol w="1998395">
                  <a:extLst>
                    <a:ext uri="{9D8B030D-6E8A-4147-A177-3AD203B41FA5}">
                      <a16:colId xmlns:a16="http://schemas.microsoft.com/office/drawing/2014/main" val="3845403880"/>
                    </a:ext>
                  </a:extLst>
                </a:gridCol>
                <a:gridCol w="1805142">
                  <a:extLst>
                    <a:ext uri="{9D8B030D-6E8A-4147-A177-3AD203B41FA5}">
                      <a16:colId xmlns:a16="http://schemas.microsoft.com/office/drawing/2014/main" val="1789387625"/>
                    </a:ext>
                  </a:extLst>
                </a:gridCol>
                <a:gridCol w="1805142">
                  <a:extLst>
                    <a:ext uri="{9D8B030D-6E8A-4147-A177-3AD203B41FA5}">
                      <a16:colId xmlns:a16="http://schemas.microsoft.com/office/drawing/2014/main" val="3551625665"/>
                    </a:ext>
                  </a:extLst>
                </a:gridCol>
                <a:gridCol w="1805142">
                  <a:extLst>
                    <a:ext uri="{9D8B030D-6E8A-4147-A177-3AD203B41FA5}">
                      <a16:colId xmlns:a16="http://schemas.microsoft.com/office/drawing/2014/main" val="577715095"/>
                    </a:ext>
                  </a:extLst>
                </a:gridCol>
              </a:tblGrid>
              <a:tr h="401225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err="1"/>
                        <a:t>Column</a:t>
                      </a:r>
                      <a:r>
                        <a:rPr lang="hu-HU" dirty="0"/>
                        <a:t>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err="1"/>
                        <a:t>Column</a:t>
                      </a:r>
                      <a:r>
                        <a:rPr lang="hu-HU" dirty="0"/>
                        <a:t>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err="1"/>
                        <a:t>Column</a:t>
                      </a:r>
                      <a:r>
                        <a:rPr lang="hu-HU" dirty="0"/>
                        <a:t>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err="1"/>
                        <a:t>Column</a:t>
                      </a:r>
                      <a:r>
                        <a:rPr lang="hu-HU" dirty="0"/>
                        <a:t>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9462643"/>
                  </a:ext>
                </a:extLst>
              </a:tr>
              <a:tr h="454757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0169645"/>
                  </a:ext>
                </a:extLst>
              </a:tr>
              <a:tr h="454757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7972403"/>
                  </a:ext>
                </a:extLst>
              </a:tr>
              <a:tr h="454757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9720528"/>
                  </a:ext>
                </a:extLst>
              </a:tr>
              <a:tr h="454757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7810911"/>
                  </a:ext>
                </a:extLst>
              </a:tr>
              <a:tr h="454757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5216191"/>
                  </a:ext>
                </a:extLst>
              </a:tr>
              <a:tr h="454757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801912"/>
                  </a:ext>
                </a:extLst>
              </a:tr>
              <a:tr h="454757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8829950"/>
                  </a:ext>
                </a:extLst>
              </a:tr>
              <a:tr h="454757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53734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13705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075732C-3BBE-BF79-532E-74DED403BA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4D71AEA2-2EB8-225A-94AA-D830A5A7029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29D518D8-8BBC-61E9-47B0-07255E26084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C6EEEC4-D119-4825-038A-4B11AA18EDC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191406AF-49EB-89AE-788E-C6531A94DEA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CDA28E37-DA8E-3E31-A4EA-5982A4CE8D4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9" name="Táblázat 8">
            <a:extLst>
              <a:ext uri="{FF2B5EF4-FFF2-40B4-BE49-F238E27FC236}">
                <a16:creationId xmlns:a16="http://schemas.microsoft.com/office/drawing/2014/main" id="{DAC30730-F8C7-C45C-3871-DB8F421925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0510034"/>
              </p:ext>
            </p:extLst>
          </p:nvPr>
        </p:nvGraphicFramePr>
        <p:xfrm>
          <a:off x="3822276" y="1559858"/>
          <a:ext cx="7869393" cy="4039281"/>
        </p:xfrm>
        <a:graphic>
          <a:graphicData uri="http://schemas.openxmlformats.org/drawingml/2006/table">
            <a:tbl>
              <a:tblPr firstRow="1" lastRow="1" bandRow="1">
                <a:tableStyleId>{21E4AEA4-8DFA-4A89-87EB-49C32662AFE0}</a:tableStyleId>
              </a:tblPr>
              <a:tblGrid>
                <a:gridCol w="455572">
                  <a:extLst>
                    <a:ext uri="{9D8B030D-6E8A-4147-A177-3AD203B41FA5}">
                      <a16:colId xmlns:a16="http://schemas.microsoft.com/office/drawing/2014/main" val="1512537842"/>
                    </a:ext>
                  </a:extLst>
                </a:gridCol>
                <a:gridCol w="1998395">
                  <a:extLst>
                    <a:ext uri="{9D8B030D-6E8A-4147-A177-3AD203B41FA5}">
                      <a16:colId xmlns:a16="http://schemas.microsoft.com/office/drawing/2014/main" val="3845403880"/>
                    </a:ext>
                  </a:extLst>
                </a:gridCol>
                <a:gridCol w="1805142">
                  <a:extLst>
                    <a:ext uri="{9D8B030D-6E8A-4147-A177-3AD203B41FA5}">
                      <a16:colId xmlns:a16="http://schemas.microsoft.com/office/drawing/2014/main" val="1789387625"/>
                    </a:ext>
                  </a:extLst>
                </a:gridCol>
                <a:gridCol w="1805142">
                  <a:extLst>
                    <a:ext uri="{9D8B030D-6E8A-4147-A177-3AD203B41FA5}">
                      <a16:colId xmlns:a16="http://schemas.microsoft.com/office/drawing/2014/main" val="3551625665"/>
                    </a:ext>
                  </a:extLst>
                </a:gridCol>
                <a:gridCol w="1805142">
                  <a:extLst>
                    <a:ext uri="{9D8B030D-6E8A-4147-A177-3AD203B41FA5}">
                      <a16:colId xmlns:a16="http://schemas.microsoft.com/office/drawing/2014/main" val="577715095"/>
                    </a:ext>
                  </a:extLst>
                </a:gridCol>
              </a:tblGrid>
              <a:tr h="401225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err="1"/>
                        <a:t>Column</a:t>
                      </a:r>
                      <a:r>
                        <a:rPr lang="hu-HU" dirty="0"/>
                        <a:t>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err="1"/>
                        <a:t>Column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err="1"/>
                        <a:t>Column</a:t>
                      </a:r>
                      <a:r>
                        <a:rPr lang="hu-HU" dirty="0"/>
                        <a:t>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err="1"/>
                        <a:t>Column</a:t>
                      </a:r>
                      <a:r>
                        <a:rPr lang="hu-HU" dirty="0"/>
                        <a:t>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9462643"/>
                  </a:ext>
                </a:extLst>
              </a:tr>
              <a:tr h="454757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0169645"/>
                  </a:ext>
                </a:extLst>
              </a:tr>
              <a:tr h="454757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7972403"/>
                  </a:ext>
                </a:extLst>
              </a:tr>
              <a:tr h="454757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9720528"/>
                  </a:ext>
                </a:extLst>
              </a:tr>
              <a:tr h="454757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7810911"/>
                  </a:ext>
                </a:extLst>
              </a:tr>
              <a:tr h="454757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5216191"/>
                  </a:ext>
                </a:extLst>
              </a:tr>
              <a:tr h="454757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801912"/>
                  </a:ext>
                </a:extLst>
              </a:tr>
              <a:tr h="454757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8829950"/>
                  </a:ext>
                </a:extLst>
              </a:tr>
              <a:tr h="454757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53734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1302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BBB6472-81C2-579D-3C44-7935FA20F1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D11F9EF6-27E2-7250-8786-0EBCDA101A8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6594FDF4-6C68-F8FB-F03F-3FA66F8CB0C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C322833-6D5D-F900-0B7A-0F0233F6BC9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FC19668B-CC0C-D7C3-2170-46180D8809A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809C899A-1788-5FCD-1D42-70F70FA6EBE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9" name="Táblázat 8">
            <a:extLst>
              <a:ext uri="{FF2B5EF4-FFF2-40B4-BE49-F238E27FC236}">
                <a16:creationId xmlns:a16="http://schemas.microsoft.com/office/drawing/2014/main" id="{B0CD11F4-7847-F4BD-0F30-92CCA9481C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572731"/>
              </p:ext>
            </p:extLst>
          </p:nvPr>
        </p:nvGraphicFramePr>
        <p:xfrm>
          <a:off x="3822276" y="1559858"/>
          <a:ext cx="7869393" cy="403928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55572">
                  <a:extLst>
                    <a:ext uri="{9D8B030D-6E8A-4147-A177-3AD203B41FA5}">
                      <a16:colId xmlns:a16="http://schemas.microsoft.com/office/drawing/2014/main" val="1512537842"/>
                    </a:ext>
                  </a:extLst>
                </a:gridCol>
                <a:gridCol w="1998395">
                  <a:extLst>
                    <a:ext uri="{9D8B030D-6E8A-4147-A177-3AD203B41FA5}">
                      <a16:colId xmlns:a16="http://schemas.microsoft.com/office/drawing/2014/main" val="3845403880"/>
                    </a:ext>
                  </a:extLst>
                </a:gridCol>
                <a:gridCol w="1805142">
                  <a:extLst>
                    <a:ext uri="{9D8B030D-6E8A-4147-A177-3AD203B41FA5}">
                      <a16:colId xmlns:a16="http://schemas.microsoft.com/office/drawing/2014/main" val="1789387625"/>
                    </a:ext>
                  </a:extLst>
                </a:gridCol>
                <a:gridCol w="1805142">
                  <a:extLst>
                    <a:ext uri="{9D8B030D-6E8A-4147-A177-3AD203B41FA5}">
                      <a16:colId xmlns:a16="http://schemas.microsoft.com/office/drawing/2014/main" val="3551625665"/>
                    </a:ext>
                  </a:extLst>
                </a:gridCol>
                <a:gridCol w="1805142">
                  <a:extLst>
                    <a:ext uri="{9D8B030D-6E8A-4147-A177-3AD203B41FA5}">
                      <a16:colId xmlns:a16="http://schemas.microsoft.com/office/drawing/2014/main" val="577715095"/>
                    </a:ext>
                  </a:extLst>
                </a:gridCol>
              </a:tblGrid>
              <a:tr h="401225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err="1"/>
                        <a:t>Column</a:t>
                      </a:r>
                      <a:r>
                        <a:rPr lang="hu-HU" dirty="0"/>
                        <a:t>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err="1"/>
                        <a:t>Column</a:t>
                      </a:r>
                      <a:r>
                        <a:rPr lang="hu-HU" dirty="0"/>
                        <a:t>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err="1"/>
                        <a:t>Column</a:t>
                      </a:r>
                      <a:r>
                        <a:rPr lang="hu-HU" dirty="0"/>
                        <a:t>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err="1"/>
                        <a:t>Column</a:t>
                      </a:r>
                      <a:r>
                        <a:rPr lang="hu-HU" dirty="0"/>
                        <a:t>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9462643"/>
                  </a:ext>
                </a:extLst>
              </a:tr>
              <a:tr h="454757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0169645"/>
                  </a:ext>
                </a:extLst>
              </a:tr>
              <a:tr h="454757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7972403"/>
                  </a:ext>
                </a:extLst>
              </a:tr>
              <a:tr h="454757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9720528"/>
                  </a:ext>
                </a:extLst>
              </a:tr>
              <a:tr h="454757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7810911"/>
                  </a:ext>
                </a:extLst>
              </a:tr>
              <a:tr h="454757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5216191"/>
                  </a:ext>
                </a:extLst>
              </a:tr>
              <a:tr h="454757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801912"/>
                  </a:ext>
                </a:extLst>
              </a:tr>
              <a:tr h="454757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8829950"/>
                  </a:ext>
                </a:extLst>
              </a:tr>
              <a:tr h="454757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53734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76132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87828E9-F916-5DF2-1C4A-48EFCA3337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383DF2A5-CDBF-B825-638B-E161F8D497F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477D3C61-CB42-E61E-67EC-6894483A46A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hu-HU" dirty="0" err="1"/>
              <a:t>Name</a:t>
            </a:r>
            <a:endParaRPr lang="hu-HU" dirty="0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7C12A255-7659-4F77-CCBF-201E3EB512F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F1EE2B2D-3DC4-C15F-F0AB-81E418DE422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E91548FF-CBF9-04E8-4F65-CA8F694DB38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9" name="Táblázat 8">
            <a:extLst>
              <a:ext uri="{FF2B5EF4-FFF2-40B4-BE49-F238E27FC236}">
                <a16:creationId xmlns:a16="http://schemas.microsoft.com/office/drawing/2014/main" id="{1E077AB1-F80F-DEAE-8AD9-F6020615F0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8238900"/>
              </p:ext>
            </p:extLst>
          </p:nvPr>
        </p:nvGraphicFramePr>
        <p:xfrm>
          <a:off x="3822276" y="1559858"/>
          <a:ext cx="7869393" cy="4039281"/>
        </p:xfrm>
        <a:graphic>
          <a:graphicData uri="http://schemas.openxmlformats.org/drawingml/2006/table">
            <a:tbl>
              <a:tblPr firstRow="1" lastRow="1" bandRow="1">
                <a:tableStyleId>{00A15C55-8517-42AA-B614-E9B94910E393}</a:tableStyleId>
              </a:tblPr>
              <a:tblGrid>
                <a:gridCol w="455572">
                  <a:extLst>
                    <a:ext uri="{9D8B030D-6E8A-4147-A177-3AD203B41FA5}">
                      <a16:colId xmlns:a16="http://schemas.microsoft.com/office/drawing/2014/main" val="1512537842"/>
                    </a:ext>
                  </a:extLst>
                </a:gridCol>
                <a:gridCol w="1998395">
                  <a:extLst>
                    <a:ext uri="{9D8B030D-6E8A-4147-A177-3AD203B41FA5}">
                      <a16:colId xmlns:a16="http://schemas.microsoft.com/office/drawing/2014/main" val="3845403880"/>
                    </a:ext>
                  </a:extLst>
                </a:gridCol>
                <a:gridCol w="1805142">
                  <a:extLst>
                    <a:ext uri="{9D8B030D-6E8A-4147-A177-3AD203B41FA5}">
                      <a16:colId xmlns:a16="http://schemas.microsoft.com/office/drawing/2014/main" val="1789387625"/>
                    </a:ext>
                  </a:extLst>
                </a:gridCol>
                <a:gridCol w="1805142">
                  <a:extLst>
                    <a:ext uri="{9D8B030D-6E8A-4147-A177-3AD203B41FA5}">
                      <a16:colId xmlns:a16="http://schemas.microsoft.com/office/drawing/2014/main" val="3551625665"/>
                    </a:ext>
                  </a:extLst>
                </a:gridCol>
                <a:gridCol w="1805142">
                  <a:extLst>
                    <a:ext uri="{9D8B030D-6E8A-4147-A177-3AD203B41FA5}">
                      <a16:colId xmlns:a16="http://schemas.microsoft.com/office/drawing/2014/main" val="577715095"/>
                    </a:ext>
                  </a:extLst>
                </a:gridCol>
              </a:tblGrid>
              <a:tr h="401225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err="1"/>
                        <a:t>Column</a:t>
                      </a:r>
                      <a:r>
                        <a:rPr lang="hu-HU" dirty="0"/>
                        <a:t>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err="1"/>
                        <a:t>Column</a:t>
                      </a:r>
                      <a:r>
                        <a:rPr lang="hu-HU" dirty="0"/>
                        <a:t>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err="1"/>
                        <a:t>Column</a:t>
                      </a:r>
                      <a:r>
                        <a:rPr lang="hu-HU" dirty="0"/>
                        <a:t>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err="1"/>
                        <a:t>Column</a:t>
                      </a:r>
                      <a:r>
                        <a:rPr lang="hu-HU" dirty="0"/>
                        <a:t>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9462643"/>
                  </a:ext>
                </a:extLst>
              </a:tr>
              <a:tr h="454757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0169645"/>
                  </a:ext>
                </a:extLst>
              </a:tr>
              <a:tr h="454757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7972403"/>
                  </a:ext>
                </a:extLst>
              </a:tr>
              <a:tr h="454757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9720528"/>
                  </a:ext>
                </a:extLst>
              </a:tr>
              <a:tr h="454757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7810911"/>
                  </a:ext>
                </a:extLst>
              </a:tr>
              <a:tr h="454757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5216191"/>
                  </a:ext>
                </a:extLst>
              </a:tr>
              <a:tr h="454757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801912"/>
                  </a:ext>
                </a:extLst>
              </a:tr>
              <a:tr h="454757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8829950"/>
                  </a:ext>
                </a:extLst>
              </a:tr>
              <a:tr h="454757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53734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5007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60A4434A-87E0-AE15-198F-14986C3B0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CED4D84A-0F6D-481B-93CA-874C78C974C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4C33F8FF-4A8B-242E-E8D1-838B443089F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952E1C62-2BC9-0533-F81D-5D1F3A98935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97881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C54486FC-86C4-51CB-8C28-40CDFDB03BB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A9E6A56-4FCE-CD2E-642D-D587E4CDD41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7CA27447-4DB1-3E28-5978-E64404274AD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1A21BC87-53C8-9651-A4EF-4EAF4BA4284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08899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D3AF2FC7-BD25-F640-84C8-E26E166E54D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47F2BFB8-0005-F936-6188-03BE28D0176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A390A0D-525F-A26E-2415-9B0BB90B3BA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4175706E-D092-6706-EED3-87A4023D184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zöveg helye 5">
            <a:extLst>
              <a:ext uri="{FF2B5EF4-FFF2-40B4-BE49-F238E27FC236}">
                <a16:creationId xmlns:a16="http://schemas.microsoft.com/office/drawing/2014/main" id="{C3FF6127-83D7-DD0D-224C-2C5500D4B2E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zöveg helye 6">
            <a:extLst>
              <a:ext uri="{FF2B5EF4-FFF2-40B4-BE49-F238E27FC236}">
                <a16:creationId xmlns:a16="http://schemas.microsoft.com/office/drawing/2014/main" id="{FFE3D555-DDB7-83E4-04D8-877080AA935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98D74765-E237-410A-5151-0E49243927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zöveg helye 8">
            <a:extLst>
              <a:ext uri="{FF2B5EF4-FFF2-40B4-BE49-F238E27FC236}">
                <a16:creationId xmlns:a16="http://schemas.microsoft.com/office/drawing/2014/main" id="{255E264A-1B61-9306-53A8-0DD5C51AF26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Szöveg helye 9">
            <a:extLst>
              <a:ext uri="{FF2B5EF4-FFF2-40B4-BE49-F238E27FC236}">
                <a16:creationId xmlns:a16="http://schemas.microsoft.com/office/drawing/2014/main" id="{138CBAD5-78A2-E4CC-EA84-E5DD999C834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1" name="Szöveg helye 10">
            <a:extLst>
              <a:ext uri="{FF2B5EF4-FFF2-40B4-BE49-F238E27FC236}">
                <a16:creationId xmlns:a16="http://schemas.microsoft.com/office/drawing/2014/main" id="{8B49C3BE-4DED-DF3A-22C9-9AAEB3B548BE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37074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>
            <a:extLst>
              <a:ext uri="{FF2B5EF4-FFF2-40B4-BE49-F238E27FC236}">
                <a16:creationId xmlns:a16="http://schemas.microsoft.com/office/drawing/2014/main" id="{31F746CA-AC4D-EEA5-812D-0A3E9B788A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288A545-2B1D-A741-A5D4-883B23E0D207}" type="slidenum">
              <a:rPr lang="hu-HU" smtClean="0"/>
              <a:pPr/>
              <a:t>5</a:t>
            </a:fld>
            <a:endParaRPr lang="hu-HU" dirty="0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79B2E656-86F6-CBFA-161F-DB2DE5815D7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8C9FF0FB-C923-6A04-D0F6-57AB8B08EF2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D73202CA-905F-F92E-53E2-AE3D5C6D678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zöveg helye 5">
            <a:extLst>
              <a:ext uri="{FF2B5EF4-FFF2-40B4-BE49-F238E27FC236}">
                <a16:creationId xmlns:a16="http://schemas.microsoft.com/office/drawing/2014/main" id="{822D0923-03B0-D7D4-453D-545324D07FA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zöveg helye 6">
            <a:extLst>
              <a:ext uri="{FF2B5EF4-FFF2-40B4-BE49-F238E27FC236}">
                <a16:creationId xmlns:a16="http://schemas.microsoft.com/office/drawing/2014/main" id="{109DA491-81B7-256A-36CC-C40FB448BEA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47B31310-3768-AE4E-28FE-AFEDF6ED1EB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zöveg helye 8">
            <a:extLst>
              <a:ext uri="{FF2B5EF4-FFF2-40B4-BE49-F238E27FC236}">
                <a16:creationId xmlns:a16="http://schemas.microsoft.com/office/drawing/2014/main" id="{07D62751-5E21-4AEF-57F7-0C722596157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Szöveg helye 9">
            <a:extLst>
              <a:ext uri="{FF2B5EF4-FFF2-40B4-BE49-F238E27FC236}">
                <a16:creationId xmlns:a16="http://schemas.microsoft.com/office/drawing/2014/main" id="{C9168244-020D-EEF9-572D-BE2C3CCE0E2A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1" name="Kép helye 10">
            <a:extLst>
              <a:ext uri="{FF2B5EF4-FFF2-40B4-BE49-F238E27FC236}">
                <a16:creationId xmlns:a16="http://schemas.microsoft.com/office/drawing/2014/main" id="{A9F53C48-45D9-DFF6-10EF-465691153AD0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/>
      </p:sp>
      <p:sp>
        <p:nvSpPr>
          <p:cNvPr id="12" name="Kép helye 11">
            <a:extLst>
              <a:ext uri="{FF2B5EF4-FFF2-40B4-BE49-F238E27FC236}">
                <a16:creationId xmlns:a16="http://schemas.microsoft.com/office/drawing/2014/main" id="{53F4E045-87A2-B2DB-5182-3D567841E571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/>
      </p:sp>
      <p:sp>
        <p:nvSpPr>
          <p:cNvPr id="13" name="Kép helye 12">
            <a:extLst>
              <a:ext uri="{FF2B5EF4-FFF2-40B4-BE49-F238E27FC236}">
                <a16:creationId xmlns:a16="http://schemas.microsoft.com/office/drawing/2014/main" id="{280EFA12-82BA-1A96-8B82-26C5BD17845C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/>
      </p: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2CE860BA-FE0F-A1BB-FB04-506163DE3B1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5" name="Szöveg helye 14">
            <a:extLst>
              <a:ext uri="{FF2B5EF4-FFF2-40B4-BE49-F238E27FC236}">
                <a16:creationId xmlns:a16="http://schemas.microsoft.com/office/drawing/2014/main" id="{FBE4921F-F66F-4CFA-2227-F88D803722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19801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3C922C04-6BD6-DB0A-9667-C7E8CEA7468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CD49B7AE-0332-473B-A2A8-D65AE8E64FA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15F50C8-8F23-9B2C-8F24-A6052640623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4E68D483-4DEF-C69E-BD04-0A6CA5483A9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Kép helye 5">
            <a:extLst>
              <a:ext uri="{FF2B5EF4-FFF2-40B4-BE49-F238E27FC236}">
                <a16:creationId xmlns:a16="http://schemas.microsoft.com/office/drawing/2014/main" id="{887B4B2F-1442-1CD0-DA4F-1F77DBAC5DA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7" name="Kép helye 6">
            <a:extLst>
              <a:ext uri="{FF2B5EF4-FFF2-40B4-BE49-F238E27FC236}">
                <a16:creationId xmlns:a16="http://schemas.microsoft.com/office/drawing/2014/main" id="{32CA6AF7-4685-90A3-5782-34B1589997D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A567AE81-72F4-7875-62BF-1EE81E2F3B5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40802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3BD341E5-F24C-12EA-F7E7-31D490E4812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B5CF387-55A3-361D-3A03-98861D6BD1B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E93A0082-A5F0-A1B1-2B47-646B4B39D0D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42F6D97D-423B-D10E-39C4-2D21D0E81C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288A545-2B1D-A741-A5D4-883B23E0D207}" type="slidenum">
              <a:rPr lang="hu-HU" smtClean="0"/>
              <a:pPr/>
              <a:t>7</a:t>
            </a:fld>
            <a:endParaRPr lang="hu-HU" dirty="0"/>
          </a:p>
        </p:txBody>
      </p:sp>
      <p:sp>
        <p:nvSpPr>
          <p:cNvPr id="6" name="Kép helye 5">
            <a:extLst>
              <a:ext uri="{FF2B5EF4-FFF2-40B4-BE49-F238E27FC236}">
                <a16:creationId xmlns:a16="http://schemas.microsoft.com/office/drawing/2014/main" id="{9C57F5CA-2803-8252-EAF2-4F92C26DC1C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7" name="Szöveg helye 6">
            <a:extLst>
              <a:ext uri="{FF2B5EF4-FFF2-40B4-BE49-F238E27FC236}">
                <a16:creationId xmlns:a16="http://schemas.microsoft.com/office/drawing/2014/main" id="{4B8E11B2-A400-D80A-D557-8BACF135E8B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hu-HU"/>
          </a:p>
        </p:txBody>
      </p:sp>
      <p:grpSp>
        <p:nvGrpSpPr>
          <p:cNvPr id="8" name="Csoportba foglalás 7">
            <a:extLst>
              <a:ext uri="{FF2B5EF4-FFF2-40B4-BE49-F238E27FC236}">
                <a16:creationId xmlns:a16="http://schemas.microsoft.com/office/drawing/2014/main" id="{EB21834D-BA1A-1E4B-F9F8-C375E8CE5395}"/>
              </a:ext>
            </a:extLst>
          </p:cNvPr>
          <p:cNvGrpSpPr/>
          <p:nvPr/>
        </p:nvGrpSpPr>
        <p:grpSpPr>
          <a:xfrm>
            <a:off x="6394035" y="327754"/>
            <a:ext cx="5382819" cy="6170933"/>
            <a:chOff x="6394035" y="327754"/>
            <a:chExt cx="5382819" cy="6170933"/>
          </a:xfrm>
        </p:grpSpPr>
        <p:sp>
          <p:nvSpPr>
            <p:cNvPr id="9" name="Téglalap 8">
              <a:extLst>
                <a:ext uri="{FF2B5EF4-FFF2-40B4-BE49-F238E27FC236}">
                  <a16:creationId xmlns:a16="http://schemas.microsoft.com/office/drawing/2014/main" id="{AEF4EA66-C33F-9AC3-8B14-B56359B837A3}"/>
                </a:ext>
              </a:extLst>
            </p:cNvPr>
            <p:cNvSpPr/>
            <p:nvPr/>
          </p:nvSpPr>
          <p:spPr>
            <a:xfrm>
              <a:off x="6394044" y="6274274"/>
              <a:ext cx="5382810" cy="22441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0" name="Szalagív 9">
              <a:extLst>
                <a:ext uri="{FF2B5EF4-FFF2-40B4-BE49-F238E27FC236}">
                  <a16:creationId xmlns:a16="http://schemas.microsoft.com/office/drawing/2014/main" id="{4F3C06F2-465A-7FE5-47C0-05DFA9298248}"/>
                </a:ext>
              </a:extLst>
            </p:cNvPr>
            <p:cNvSpPr/>
            <p:nvPr/>
          </p:nvSpPr>
          <p:spPr>
            <a:xfrm>
              <a:off x="6394035" y="327754"/>
              <a:ext cx="5382819" cy="5422989"/>
            </a:xfrm>
            <a:prstGeom prst="blockArc">
              <a:avLst>
                <a:gd name="adj1" fmla="val 10816045"/>
                <a:gd name="adj2" fmla="val 21584789"/>
                <a:gd name="adj3" fmla="val 3855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81510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D2EAFBC1-969A-E1C6-6528-50F1B85ACE0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EC74247B-E3CF-412B-FA8E-58D2587C01A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86138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>
            <a:extLst>
              <a:ext uri="{FF2B5EF4-FFF2-40B4-BE49-F238E27FC236}">
                <a16:creationId xmlns:a16="http://schemas.microsoft.com/office/drawing/2014/main" id="{852A4539-4E4E-3B14-84F6-8139B161D0EC}"/>
              </a:ext>
            </a:extLst>
          </p:cNvPr>
          <p:cNvSpPr/>
          <p:nvPr/>
        </p:nvSpPr>
        <p:spPr>
          <a:xfrm>
            <a:off x="1920360" y="5775390"/>
            <a:ext cx="1612112" cy="7201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" name="Téglalap 2">
            <a:extLst>
              <a:ext uri="{FF2B5EF4-FFF2-40B4-BE49-F238E27FC236}">
                <a16:creationId xmlns:a16="http://schemas.microsoft.com/office/drawing/2014/main" id="{6DAD3852-8A9E-0706-A40C-109394AEF986}"/>
              </a:ext>
            </a:extLst>
          </p:cNvPr>
          <p:cNvSpPr/>
          <p:nvPr/>
        </p:nvSpPr>
        <p:spPr>
          <a:xfrm>
            <a:off x="1920360" y="4970013"/>
            <a:ext cx="1612112" cy="7201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" name="Lekerekített téglalap 1">
            <a:extLst>
              <a:ext uri="{FF2B5EF4-FFF2-40B4-BE49-F238E27FC236}">
                <a16:creationId xmlns:a16="http://schemas.microsoft.com/office/drawing/2014/main" id="{C487B815-38FE-5287-81C2-FD380D9B3AD9}"/>
              </a:ext>
            </a:extLst>
          </p:cNvPr>
          <p:cNvSpPr/>
          <p:nvPr/>
        </p:nvSpPr>
        <p:spPr>
          <a:xfrm>
            <a:off x="739087" y="1639339"/>
            <a:ext cx="1538993" cy="477318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Lekerekített téglalap 2">
            <a:extLst>
              <a:ext uri="{FF2B5EF4-FFF2-40B4-BE49-F238E27FC236}">
                <a16:creationId xmlns:a16="http://schemas.microsoft.com/office/drawing/2014/main" id="{ADDEBD47-0019-2EFD-90F0-CB62F3920630}"/>
              </a:ext>
            </a:extLst>
          </p:cNvPr>
          <p:cNvSpPr/>
          <p:nvPr/>
        </p:nvSpPr>
        <p:spPr>
          <a:xfrm>
            <a:off x="2278080" y="1639339"/>
            <a:ext cx="1538993" cy="477318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097E7F96-8B58-6A38-FE51-471B48D44381}"/>
              </a:ext>
            </a:extLst>
          </p:cNvPr>
          <p:cNvSpPr txBox="1"/>
          <p:nvPr/>
        </p:nvSpPr>
        <p:spPr>
          <a:xfrm>
            <a:off x="1185417" y="1757803"/>
            <a:ext cx="64633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900" dirty="0" err="1">
                <a:latin typeface="+mj-lt"/>
                <a:cs typeface="Arial" panose="020B0604020202020204" pitchFamily="34" charset="0"/>
              </a:rPr>
              <a:t>Planning</a:t>
            </a:r>
            <a:endParaRPr lang="hu-HU" sz="900" dirty="0">
              <a:latin typeface="+mj-lt"/>
              <a:cs typeface="Arial" panose="020B0604020202020204" pitchFamily="34" charset="0"/>
            </a:endParaRPr>
          </a:p>
          <a:p>
            <a:endParaRPr lang="hu-HU" sz="1200" dirty="0">
              <a:latin typeface="+mj-lt"/>
            </a:endParaRPr>
          </a:p>
        </p:txBody>
      </p:sp>
      <p:sp>
        <p:nvSpPr>
          <p:cNvPr id="7" name="Lekerekített téglalap 4">
            <a:extLst>
              <a:ext uri="{FF2B5EF4-FFF2-40B4-BE49-F238E27FC236}">
                <a16:creationId xmlns:a16="http://schemas.microsoft.com/office/drawing/2014/main" id="{69FC8CED-F135-5EB1-C836-7A7587AFF286}"/>
              </a:ext>
            </a:extLst>
          </p:cNvPr>
          <p:cNvSpPr/>
          <p:nvPr/>
        </p:nvSpPr>
        <p:spPr>
          <a:xfrm>
            <a:off x="3817073" y="1639339"/>
            <a:ext cx="1538993" cy="477318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8272068C-6212-6CBB-72E1-116C8682C7DA}"/>
              </a:ext>
            </a:extLst>
          </p:cNvPr>
          <p:cNvSpPr txBox="1"/>
          <p:nvPr/>
        </p:nvSpPr>
        <p:spPr>
          <a:xfrm>
            <a:off x="1471605" y="2474893"/>
            <a:ext cx="23454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Források feltárása, elemzése</a:t>
            </a:r>
          </a:p>
          <a:p>
            <a:endParaRPr lang="hu-HU" sz="140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Lekerekített téglalap 6">
            <a:extLst>
              <a:ext uri="{FF2B5EF4-FFF2-40B4-BE49-F238E27FC236}">
                <a16:creationId xmlns:a16="http://schemas.microsoft.com/office/drawing/2014/main" id="{4A59FC7C-E8FB-355C-336D-7AA30DE9B8A3}"/>
              </a:ext>
            </a:extLst>
          </p:cNvPr>
          <p:cNvSpPr/>
          <p:nvPr/>
        </p:nvSpPr>
        <p:spPr>
          <a:xfrm>
            <a:off x="739087" y="3448915"/>
            <a:ext cx="4344874" cy="689303"/>
          </a:xfrm>
          <a:prstGeom prst="roundRect">
            <a:avLst>
              <a:gd name="adj" fmla="val 6986"/>
            </a:avLst>
          </a:prstGeom>
          <a:noFill/>
          <a:ln w="1016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0" name="Egyenes összekötő 9">
            <a:extLst>
              <a:ext uri="{FF2B5EF4-FFF2-40B4-BE49-F238E27FC236}">
                <a16:creationId xmlns:a16="http://schemas.microsoft.com/office/drawing/2014/main" id="{503CCE1E-E2AA-C5F7-5015-C4935135DC58}"/>
              </a:ext>
            </a:extLst>
          </p:cNvPr>
          <p:cNvCxnSpPr>
            <a:cxnSpLocks/>
            <a:stCxn id="11" idx="2"/>
            <a:endCxn id="15" idx="6"/>
          </p:cNvCxnSpPr>
          <p:nvPr/>
        </p:nvCxnSpPr>
        <p:spPr>
          <a:xfrm>
            <a:off x="7687232" y="6459513"/>
            <a:ext cx="357263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llipszis 10">
            <a:extLst>
              <a:ext uri="{FF2B5EF4-FFF2-40B4-BE49-F238E27FC236}">
                <a16:creationId xmlns:a16="http://schemas.microsoft.com/office/drawing/2014/main" id="{0175F415-F073-F59A-275C-E6C16F73665C}"/>
              </a:ext>
            </a:extLst>
          </p:cNvPr>
          <p:cNvSpPr/>
          <p:nvPr/>
        </p:nvSpPr>
        <p:spPr>
          <a:xfrm>
            <a:off x="7687232" y="6411253"/>
            <a:ext cx="96520" cy="965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Ellipszis 11">
            <a:extLst>
              <a:ext uri="{FF2B5EF4-FFF2-40B4-BE49-F238E27FC236}">
                <a16:creationId xmlns:a16="http://schemas.microsoft.com/office/drawing/2014/main" id="{485F5B09-4857-6AE0-AB68-9B6ABE8B7B56}"/>
              </a:ext>
            </a:extLst>
          </p:cNvPr>
          <p:cNvSpPr/>
          <p:nvPr/>
        </p:nvSpPr>
        <p:spPr>
          <a:xfrm>
            <a:off x="8382454" y="6411253"/>
            <a:ext cx="96520" cy="965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Ellipszis 12">
            <a:extLst>
              <a:ext uri="{FF2B5EF4-FFF2-40B4-BE49-F238E27FC236}">
                <a16:creationId xmlns:a16="http://schemas.microsoft.com/office/drawing/2014/main" id="{DBCF8F9D-5C2E-CF3E-F9DE-E4244BAFAB86}"/>
              </a:ext>
            </a:extLst>
          </p:cNvPr>
          <p:cNvSpPr/>
          <p:nvPr/>
        </p:nvSpPr>
        <p:spPr>
          <a:xfrm>
            <a:off x="9077676" y="6411253"/>
            <a:ext cx="96520" cy="965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Ellipszis 13">
            <a:extLst>
              <a:ext uri="{FF2B5EF4-FFF2-40B4-BE49-F238E27FC236}">
                <a16:creationId xmlns:a16="http://schemas.microsoft.com/office/drawing/2014/main" id="{59B6D2C1-2ED5-A26C-CC94-914C19AA77A1}"/>
              </a:ext>
            </a:extLst>
          </p:cNvPr>
          <p:cNvSpPr/>
          <p:nvPr/>
        </p:nvSpPr>
        <p:spPr>
          <a:xfrm>
            <a:off x="10468120" y="6411253"/>
            <a:ext cx="96520" cy="965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Ellipszis 14">
            <a:extLst>
              <a:ext uri="{FF2B5EF4-FFF2-40B4-BE49-F238E27FC236}">
                <a16:creationId xmlns:a16="http://schemas.microsoft.com/office/drawing/2014/main" id="{BD5370CB-5520-8348-6647-CA2D1122DD2F}"/>
              </a:ext>
            </a:extLst>
          </p:cNvPr>
          <p:cNvSpPr/>
          <p:nvPr/>
        </p:nvSpPr>
        <p:spPr>
          <a:xfrm>
            <a:off x="11163342" y="6411253"/>
            <a:ext cx="96520" cy="965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Ellipszis 15">
            <a:extLst>
              <a:ext uri="{FF2B5EF4-FFF2-40B4-BE49-F238E27FC236}">
                <a16:creationId xmlns:a16="http://schemas.microsoft.com/office/drawing/2014/main" id="{C47DD2DA-346B-D6DF-7300-DA65E2A41063}"/>
              </a:ext>
            </a:extLst>
          </p:cNvPr>
          <p:cNvSpPr/>
          <p:nvPr/>
        </p:nvSpPr>
        <p:spPr>
          <a:xfrm>
            <a:off x="9772898" y="6411253"/>
            <a:ext cx="96520" cy="965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Ellipszis 16">
            <a:extLst>
              <a:ext uri="{FF2B5EF4-FFF2-40B4-BE49-F238E27FC236}">
                <a16:creationId xmlns:a16="http://schemas.microsoft.com/office/drawing/2014/main" id="{CCE826AA-E5E9-C475-0BF6-71EA560F7F0B}"/>
              </a:ext>
            </a:extLst>
          </p:cNvPr>
          <p:cNvSpPr/>
          <p:nvPr/>
        </p:nvSpPr>
        <p:spPr>
          <a:xfrm>
            <a:off x="10388060" y="6331193"/>
            <a:ext cx="256640" cy="256640"/>
          </a:xfrm>
          <a:prstGeom prst="ellipse">
            <a:avLst/>
          </a:prstGeom>
          <a:noFill/>
          <a:ln w="9525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8" name="Lekerekített téglalap 15">
            <a:extLst>
              <a:ext uri="{FF2B5EF4-FFF2-40B4-BE49-F238E27FC236}">
                <a16:creationId xmlns:a16="http://schemas.microsoft.com/office/drawing/2014/main" id="{C1A3D994-5842-37DD-EC9E-A7E2BE8E8C95}"/>
              </a:ext>
            </a:extLst>
          </p:cNvPr>
          <p:cNvSpPr/>
          <p:nvPr/>
        </p:nvSpPr>
        <p:spPr>
          <a:xfrm flipH="1">
            <a:off x="7982058" y="1789785"/>
            <a:ext cx="1159042" cy="2114149"/>
          </a:xfrm>
          <a:prstGeom prst="roundRect">
            <a:avLst>
              <a:gd name="adj" fmla="val 2710"/>
            </a:avLst>
          </a:prstGeom>
          <a:noFill/>
          <a:ln w="10541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9" name="Lekerekített téglalap 18">
            <a:extLst>
              <a:ext uri="{FF2B5EF4-FFF2-40B4-BE49-F238E27FC236}">
                <a16:creationId xmlns:a16="http://schemas.microsoft.com/office/drawing/2014/main" id="{DC7A4E7A-FF7E-B859-A3AB-9DF9A9D5BB42}"/>
              </a:ext>
            </a:extLst>
          </p:cNvPr>
          <p:cNvSpPr/>
          <p:nvPr/>
        </p:nvSpPr>
        <p:spPr>
          <a:xfrm>
            <a:off x="735487" y="895429"/>
            <a:ext cx="1538993" cy="477318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0" name="Szövegdoboz 19">
            <a:extLst>
              <a:ext uri="{FF2B5EF4-FFF2-40B4-BE49-F238E27FC236}">
                <a16:creationId xmlns:a16="http://schemas.microsoft.com/office/drawing/2014/main" id="{0A1BE6E5-C0EA-0F1B-0C45-34D8A88049A5}"/>
              </a:ext>
            </a:extLst>
          </p:cNvPr>
          <p:cNvSpPr txBox="1"/>
          <p:nvPr/>
        </p:nvSpPr>
        <p:spPr>
          <a:xfrm>
            <a:off x="1181818" y="1021285"/>
            <a:ext cx="64633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900" dirty="0" err="1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Planning</a:t>
            </a:r>
            <a:endParaRPr lang="hu-HU" sz="900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  <a:p>
            <a:endParaRPr lang="hu-HU" sz="1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1" name="Lekerekített téglalap 20">
            <a:extLst>
              <a:ext uri="{FF2B5EF4-FFF2-40B4-BE49-F238E27FC236}">
                <a16:creationId xmlns:a16="http://schemas.microsoft.com/office/drawing/2014/main" id="{C4A74FC2-ACD2-A93F-4853-0007DE3CA832}"/>
              </a:ext>
            </a:extLst>
          </p:cNvPr>
          <p:cNvSpPr/>
          <p:nvPr/>
        </p:nvSpPr>
        <p:spPr>
          <a:xfrm>
            <a:off x="2274480" y="895429"/>
            <a:ext cx="2614754" cy="477318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2" name="Lekerekített téglalap 21">
            <a:extLst>
              <a:ext uri="{FF2B5EF4-FFF2-40B4-BE49-F238E27FC236}">
                <a16:creationId xmlns:a16="http://schemas.microsoft.com/office/drawing/2014/main" id="{AD437144-FD1C-43EA-38AF-326C410FA33B}"/>
              </a:ext>
            </a:extLst>
          </p:cNvPr>
          <p:cNvSpPr/>
          <p:nvPr/>
        </p:nvSpPr>
        <p:spPr>
          <a:xfrm>
            <a:off x="4889234" y="887225"/>
            <a:ext cx="1019963" cy="477318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3" name="Lekerekített téglalap 22">
            <a:extLst>
              <a:ext uri="{FF2B5EF4-FFF2-40B4-BE49-F238E27FC236}">
                <a16:creationId xmlns:a16="http://schemas.microsoft.com/office/drawing/2014/main" id="{A7EDF112-9FB0-FA95-DE9B-42DE2DD86436}"/>
              </a:ext>
            </a:extLst>
          </p:cNvPr>
          <p:cNvSpPr/>
          <p:nvPr/>
        </p:nvSpPr>
        <p:spPr>
          <a:xfrm>
            <a:off x="5909197" y="887225"/>
            <a:ext cx="1019963" cy="477318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4" name="Lekerekített téglalap 23">
            <a:extLst>
              <a:ext uri="{FF2B5EF4-FFF2-40B4-BE49-F238E27FC236}">
                <a16:creationId xmlns:a16="http://schemas.microsoft.com/office/drawing/2014/main" id="{99655227-3040-4E04-E92A-836D0351FC6B}"/>
              </a:ext>
            </a:extLst>
          </p:cNvPr>
          <p:cNvSpPr/>
          <p:nvPr/>
        </p:nvSpPr>
        <p:spPr>
          <a:xfrm>
            <a:off x="6929160" y="895429"/>
            <a:ext cx="3635480" cy="477318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5" name="Szövegdoboz 24">
            <a:extLst>
              <a:ext uri="{FF2B5EF4-FFF2-40B4-BE49-F238E27FC236}">
                <a16:creationId xmlns:a16="http://schemas.microsoft.com/office/drawing/2014/main" id="{015CA87C-1D2E-2C55-9234-C0A9E8FA35CB}"/>
              </a:ext>
            </a:extLst>
          </p:cNvPr>
          <p:cNvSpPr txBox="1"/>
          <p:nvPr/>
        </p:nvSpPr>
        <p:spPr>
          <a:xfrm>
            <a:off x="5184668" y="1021537"/>
            <a:ext cx="50687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900" dirty="0" err="1">
                <a:solidFill>
                  <a:schemeClr val="accent3"/>
                </a:solidFill>
                <a:latin typeface="+mj-lt"/>
                <a:cs typeface="Arial" panose="020B0604020202020204" pitchFamily="34" charset="0"/>
              </a:rPr>
              <a:t>Levels</a:t>
            </a:r>
            <a:endParaRPr lang="hu-HU" sz="900" dirty="0">
              <a:solidFill>
                <a:schemeClr val="accent3"/>
              </a:solidFill>
              <a:latin typeface="+mj-lt"/>
              <a:cs typeface="Arial" panose="020B0604020202020204" pitchFamily="34" charset="0"/>
            </a:endParaRPr>
          </a:p>
          <a:p>
            <a:endParaRPr lang="hu-HU" sz="1200" dirty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26" name="Szövegdoboz 25">
            <a:extLst>
              <a:ext uri="{FF2B5EF4-FFF2-40B4-BE49-F238E27FC236}">
                <a16:creationId xmlns:a16="http://schemas.microsoft.com/office/drawing/2014/main" id="{1A295D6B-44AD-1674-AA1A-4EB72B79E3CA}"/>
              </a:ext>
            </a:extLst>
          </p:cNvPr>
          <p:cNvSpPr txBox="1"/>
          <p:nvPr/>
        </p:nvSpPr>
        <p:spPr>
          <a:xfrm>
            <a:off x="3206594" y="1020390"/>
            <a:ext cx="75052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900" dirty="0">
                <a:solidFill>
                  <a:schemeClr val="accent3"/>
                </a:solidFill>
                <a:latin typeface="+mj-lt"/>
                <a:cs typeface="Arial" panose="020B0604020202020204" pitchFamily="34" charset="0"/>
              </a:rPr>
              <a:t>Key </a:t>
            </a:r>
            <a:r>
              <a:rPr lang="hu-HU" sz="900" dirty="0" err="1">
                <a:solidFill>
                  <a:schemeClr val="accent3"/>
                </a:solidFill>
                <a:latin typeface="+mj-lt"/>
                <a:cs typeface="Arial" panose="020B0604020202020204" pitchFamily="34" charset="0"/>
              </a:rPr>
              <a:t>factors</a:t>
            </a:r>
            <a:endParaRPr lang="hu-HU" sz="900" dirty="0">
              <a:solidFill>
                <a:schemeClr val="accent3"/>
              </a:solidFill>
              <a:latin typeface="+mj-lt"/>
              <a:cs typeface="Arial" panose="020B0604020202020204" pitchFamily="34" charset="0"/>
            </a:endParaRPr>
          </a:p>
          <a:p>
            <a:endParaRPr lang="hu-HU" sz="1200" dirty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27" name="Szövegdoboz 26">
            <a:extLst>
              <a:ext uri="{FF2B5EF4-FFF2-40B4-BE49-F238E27FC236}">
                <a16:creationId xmlns:a16="http://schemas.microsoft.com/office/drawing/2014/main" id="{E933A06B-211B-C040-BBC3-CBE69FC3AF72}"/>
              </a:ext>
            </a:extLst>
          </p:cNvPr>
          <p:cNvSpPr txBox="1"/>
          <p:nvPr/>
        </p:nvSpPr>
        <p:spPr>
          <a:xfrm>
            <a:off x="6229845" y="1021380"/>
            <a:ext cx="47641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900" dirty="0" err="1">
                <a:solidFill>
                  <a:schemeClr val="accent3"/>
                </a:solidFill>
                <a:latin typeface="+mj-lt"/>
                <a:cs typeface="Arial" panose="020B0604020202020204" pitchFamily="34" charset="0"/>
              </a:rPr>
              <a:t>Tasks</a:t>
            </a:r>
            <a:endParaRPr lang="hu-HU" sz="900" dirty="0">
              <a:solidFill>
                <a:schemeClr val="accent3"/>
              </a:solidFill>
              <a:latin typeface="+mj-lt"/>
              <a:cs typeface="Arial" panose="020B0604020202020204" pitchFamily="34" charset="0"/>
            </a:endParaRPr>
          </a:p>
          <a:p>
            <a:endParaRPr lang="hu-HU" sz="1200" dirty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28" name="Szövegdoboz 27">
            <a:extLst>
              <a:ext uri="{FF2B5EF4-FFF2-40B4-BE49-F238E27FC236}">
                <a16:creationId xmlns:a16="http://schemas.microsoft.com/office/drawing/2014/main" id="{B977576C-E28B-66EE-346D-3EC60866A430}"/>
              </a:ext>
            </a:extLst>
          </p:cNvPr>
          <p:cNvSpPr txBox="1"/>
          <p:nvPr/>
        </p:nvSpPr>
        <p:spPr>
          <a:xfrm>
            <a:off x="8398670" y="1030260"/>
            <a:ext cx="841898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900" dirty="0">
                <a:latin typeface="+mj-lt"/>
                <a:cs typeface="Arial" panose="020B0604020202020204" pitchFamily="34" charset="0"/>
              </a:rPr>
              <a:t>Works </a:t>
            </a:r>
            <a:r>
              <a:rPr lang="hu-HU" sz="900" dirty="0" err="1">
                <a:latin typeface="+mj-lt"/>
                <a:cs typeface="Arial" panose="020B0604020202020204" pitchFamily="34" charset="0"/>
              </a:rPr>
              <a:t>forms</a:t>
            </a:r>
            <a:endParaRPr lang="hu-HU" sz="900" dirty="0">
              <a:latin typeface="+mj-lt"/>
              <a:cs typeface="Arial" panose="020B0604020202020204" pitchFamily="34" charset="0"/>
            </a:endParaRPr>
          </a:p>
          <a:p>
            <a:endParaRPr lang="hu-HU" sz="1200" dirty="0">
              <a:latin typeface="+mj-lt"/>
            </a:endParaRPr>
          </a:p>
        </p:txBody>
      </p:sp>
      <p:pic>
        <p:nvPicPr>
          <p:cNvPr id="31" name="Ábra 30">
            <a:extLst>
              <a:ext uri="{FF2B5EF4-FFF2-40B4-BE49-F238E27FC236}">
                <a16:creationId xmlns:a16="http://schemas.microsoft.com/office/drawing/2014/main" id="{895D9B5B-1AE5-56C2-998B-35CF2CF6B7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>
            <a:off x="5957993" y="2767755"/>
            <a:ext cx="641821" cy="641821"/>
          </a:xfrm>
          <a:prstGeom prst="rect">
            <a:avLst/>
          </a:prstGeom>
        </p:spPr>
      </p:pic>
      <p:pic>
        <p:nvPicPr>
          <p:cNvPr id="32" name="Ábra 31">
            <a:extLst>
              <a:ext uri="{FF2B5EF4-FFF2-40B4-BE49-F238E27FC236}">
                <a16:creationId xmlns:a16="http://schemas.microsoft.com/office/drawing/2014/main" id="{16A8C4F7-5039-5A9C-FC61-2ED4ED426C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 flipV="1">
            <a:off x="5957992" y="3464222"/>
            <a:ext cx="641821" cy="641821"/>
          </a:xfrm>
          <a:prstGeom prst="rect">
            <a:avLst/>
          </a:prstGeom>
        </p:spPr>
      </p:pic>
      <p:pic>
        <p:nvPicPr>
          <p:cNvPr id="33" name="Ábra 32">
            <a:extLst>
              <a:ext uri="{FF2B5EF4-FFF2-40B4-BE49-F238E27FC236}">
                <a16:creationId xmlns:a16="http://schemas.microsoft.com/office/drawing/2014/main" id="{CDD2F131-5C10-8BC7-2304-3E47B21237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69309" y="2767754"/>
            <a:ext cx="641821" cy="641821"/>
          </a:xfrm>
          <a:prstGeom prst="rect">
            <a:avLst/>
          </a:prstGeom>
        </p:spPr>
      </p:pic>
      <p:pic>
        <p:nvPicPr>
          <p:cNvPr id="34" name="Ábra 33">
            <a:extLst>
              <a:ext uri="{FF2B5EF4-FFF2-40B4-BE49-F238E27FC236}">
                <a16:creationId xmlns:a16="http://schemas.microsoft.com/office/drawing/2014/main" id="{A893C4B5-7031-F5A1-CCC6-56CB97EBF8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 flipV="1">
            <a:off x="6869308" y="3464221"/>
            <a:ext cx="641821" cy="641821"/>
          </a:xfrm>
          <a:prstGeom prst="rect">
            <a:avLst/>
          </a:prstGeom>
        </p:spPr>
      </p:pic>
      <p:pic>
        <p:nvPicPr>
          <p:cNvPr id="38" name="Ábra 37">
            <a:extLst>
              <a:ext uri="{FF2B5EF4-FFF2-40B4-BE49-F238E27FC236}">
                <a16:creationId xmlns:a16="http://schemas.microsoft.com/office/drawing/2014/main" id="{81C0AA25-2D64-4A35-C77B-43AF235C5D1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60479" t="1" r="-2591" b="-12195"/>
          <a:stretch/>
        </p:blipFill>
        <p:spPr>
          <a:xfrm>
            <a:off x="2039467" y="5901481"/>
            <a:ext cx="972000" cy="468000"/>
          </a:xfrm>
          <a:prstGeom prst="rect">
            <a:avLst/>
          </a:prstGeom>
        </p:spPr>
      </p:pic>
      <p:pic>
        <p:nvPicPr>
          <p:cNvPr id="39" name="Ábra 38">
            <a:extLst>
              <a:ext uri="{FF2B5EF4-FFF2-40B4-BE49-F238E27FC236}">
                <a16:creationId xmlns:a16="http://schemas.microsoft.com/office/drawing/2014/main" id="{1B1DBB57-C8B5-CD51-8385-797527CAE51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243860" y="4430089"/>
            <a:ext cx="856443" cy="289873"/>
          </a:xfrm>
          <a:prstGeom prst="rect">
            <a:avLst/>
          </a:prstGeom>
        </p:spPr>
      </p:pic>
      <p:pic>
        <p:nvPicPr>
          <p:cNvPr id="40" name="Ábra 39">
            <a:extLst>
              <a:ext uri="{FF2B5EF4-FFF2-40B4-BE49-F238E27FC236}">
                <a16:creationId xmlns:a16="http://schemas.microsoft.com/office/drawing/2014/main" id="{1AC87015-77E5-D501-0DF1-8B4640E1370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166639" y="5080727"/>
            <a:ext cx="1033607" cy="296461"/>
          </a:xfrm>
          <a:prstGeom prst="rect">
            <a:avLst/>
          </a:prstGeom>
        </p:spPr>
      </p:pic>
      <p:pic>
        <p:nvPicPr>
          <p:cNvPr id="41" name="Ábra 40">
            <a:extLst>
              <a:ext uri="{FF2B5EF4-FFF2-40B4-BE49-F238E27FC236}">
                <a16:creationId xmlns:a16="http://schemas.microsoft.com/office/drawing/2014/main" id="{90E47724-49C6-3587-58E1-F6DB77A9424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819619" y="5094871"/>
            <a:ext cx="856443" cy="296461"/>
          </a:xfrm>
          <a:prstGeom prst="rect">
            <a:avLst/>
          </a:prstGeom>
        </p:spPr>
      </p:pic>
      <p:pic>
        <p:nvPicPr>
          <p:cNvPr id="42" name="Ábra 41">
            <a:extLst>
              <a:ext uri="{FF2B5EF4-FFF2-40B4-BE49-F238E27FC236}">
                <a16:creationId xmlns:a16="http://schemas.microsoft.com/office/drawing/2014/main" id="{5CB7C355-03E0-6B38-2859-6A63A75C824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8836377" y="4475054"/>
            <a:ext cx="839685" cy="244908"/>
          </a:xfrm>
          <a:prstGeom prst="rect">
            <a:avLst/>
          </a:prstGeom>
        </p:spPr>
      </p:pic>
      <p:pic>
        <p:nvPicPr>
          <p:cNvPr id="43" name="Ábra 42">
            <a:extLst>
              <a:ext uri="{FF2B5EF4-FFF2-40B4-BE49-F238E27FC236}">
                <a16:creationId xmlns:a16="http://schemas.microsoft.com/office/drawing/2014/main" id="{27E0FFAA-E96A-BFE0-67A1-660A82202A7C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0271640" y="5128393"/>
            <a:ext cx="943943" cy="289872"/>
          </a:xfrm>
          <a:prstGeom prst="rect">
            <a:avLst/>
          </a:prstGeom>
        </p:spPr>
      </p:pic>
      <p:cxnSp>
        <p:nvCxnSpPr>
          <p:cNvPr id="44" name="Egyenes összekötő 43">
            <a:extLst>
              <a:ext uri="{FF2B5EF4-FFF2-40B4-BE49-F238E27FC236}">
                <a16:creationId xmlns:a16="http://schemas.microsoft.com/office/drawing/2014/main" id="{C023CA6D-3613-C632-A1A4-84CD5CC3273A}"/>
              </a:ext>
            </a:extLst>
          </p:cNvPr>
          <p:cNvCxnSpPr>
            <a:cxnSpLocks/>
            <a:stCxn id="45" idx="2"/>
            <a:endCxn id="49" idx="6"/>
          </p:cNvCxnSpPr>
          <p:nvPr/>
        </p:nvCxnSpPr>
        <p:spPr>
          <a:xfrm>
            <a:off x="7687232" y="6027944"/>
            <a:ext cx="3572630" cy="0"/>
          </a:xfrm>
          <a:prstGeom prst="line">
            <a:avLst/>
          </a:prstGeom>
          <a:ln w="95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Ellipszis 44">
            <a:extLst>
              <a:ext uri="{FF2B5EF4-FFF2-40B4-BE49-F238E27FC236}">
                <a16:creationId xmlns:a16="http://schemas.microsoft.com/office/drawing/2014/main" id="{B10A5CC4-8342-03F5-41F8-1F57F67A4063}"/>
              </a:ext>
            </a:extLst>
          </p:cNvPr>
          <p:cNvSpPr/>
          <p:nvPr/>
        </p:nvSpPr>
        <p:spPr>
          <a:xfrm>
            <a:off x="7687232" y="5979684"/>
            <a:ext cx="96520" cy="9652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6" name="Ellipszis 45">
            <a:extLst>
              <a:ext uri="{FF2B5EF4-FFF2-40B4-BE49-F238E27FC236}">
                <a16:creationId xmlns:a16="http://schemas.microsoft.com/office/drawing/2014/main" id="{D73FA2E6-E76B-A94D-B5D4-1CF100ADF420}"/>
              </a:ext>
            </a:extLst>
          </p:cNvPr>
          <p:cNvSpPr/>
          <p:nvPr/>
        </p:nvSpPr>
        <p:spPr>
          <a:xfrm>
            <a:off x="8382454" y="5979684"/>
            <a:ext cx="96520" cy="9652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7" name="Ellipszis 46">
            <a:extLst>
              <a:ext uri="{FF2B5EF4-FFF2-40B4-BE49-F238E27FC236}">
                <a16:creationId xmlns:a16="http://schemas.microsoft.com/office/drawing/2014/main" id="{B7DE8BEE-3035-AD2C-1CE8-9AFD31401203}"/>
              </a:ext>
            </a:extLst>
          </p:cNvPr>
          <p:cNvSpPr/>
          <p:nvPr/>
        </p:nvSpPr>
        <p:spPr>
          <a:xfrm>
            <a:off x="9077676" y="5979684"/>
            <a:ext cx="96520" cy="9652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8" name="Ellipszis 47">
            <a:extLst>
              <a:ext uri="{FF2B5EF4-FFF2-40B4-BE49-F238E27FC236}">
                <a16:creationId xmlns:a16="http://schemas.microsoft.com/office/drawing/2014/main" id="{790C2E86-7F6D-7624-3390-1A379EAEBB3B}"/>
              </a:ext>
            </a:extLst>
          </p:cNvPr>
          <p:cNvSpPr/>
          <p:nvPr/>
        </p:nvSpPr>
        <p:spPr>
          <a:xfrm>
            <a:off x="10468120" y="5979684"/>
            <a:ext cx="96520" cy="9652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9" name="Ellipszis 48">
            <a:extLst>
              <a:ext uri="{FF2B5EF4-FFF2-40B4-BE49-F238E27FC236}">
                <a16:creationId xmlns:a16="http://schemas.microsoft.com/office/drawing/2014/main" id="{58631E02-4DB4-51F3-694A-918DCF16A30E}"/>
              </a:ext>
            </a:extLst>
          </p:cNvPr>
          <p:cNvSpPr/>
          <p:nvPr/>
        </p:nvSpPr>
        <p:spPr>
          <a:xfrm>
            <a:off x="11163342" y="5979684"/>
            <a:ext cx="96520" cy="9652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0" name="Ellipszis 49">
            <a:extLst>
              <a:ext uri="{FF2B5EF4-FFF2-40B4-BE49-F238E27FC236}">
                <a16:creationId xmlns:a16="http://schemas.microsoft.com/office/drawing/2014/main" id="{93F3941F-9BA1-8A73-5955-5C46C0D6FFCB}"/>
              </a:ext>
            </a:extLst>
          </p:cNvPr>
          <p:cNvSpPr/>
          <p:nvPr/>
        </p:nvSpPr>
        <p:spPr>
          <a:xfrm>
            <a:off x="9772898" y="5979684"/>
            <a:ext cx="96520" cy="9652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1" name="Ellipszis 50">
            <a:extLst>
              <a:ext uri="{FF2B5EF4-FFF2-40B4-BE49-F238E27FC236}">
                <a16:creationId xmlns:a16="http://schemas.microsoft.com/office/drawing/2014/main" id="{B46BFC32-9255-A12E-63FE-F7094EBE548E}"/>
              </a:ext>
            </a:extLst>
          </p:cNvPr>
          <p:cNvSpPr/>
          <p:nvPr/>
        </p:nvSpPr>
        <p:spPr>
          <a:xfrm>
            <a:off x="10388060" y="5899624"/>
            <a:ext cx="256640" cy="256640"/>
          </a:xfrm>
          <a:prstGeom prst="ellipse">
            <a:avLst/>
          </a:prstGeom>
          <a:noFill/>
          <a:ln w="9525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52" name="Egyenes összekötő 51">
            <a:extLst>
              <a:ext uri="{FF2B5EF4-FFF2-40B4-BE49-F238E27FC236}">
                <a16:creationId xmlns:a16="http://schemas.microsoft.com/office/drawing/2014/main" id="{AAE71D9F-3E73-5A6D-49B2-DC6ACC9C667E}"/>
              </a:ext>
            </a:extLst>
          </p:cNvPr>
          <p:cNvCxnSpPr>
            <a:cxnSpLocks/>
            <a:stCxn id="53" idx="2"/>
            <a:endCxn id="55" idx="2"/>
          </p:cNvCxnSpPr>
          <p:nvPr/>
        </p:nvCxnSpPr>
        <p:spPr>
          <a:xfrm>
            <a:off x="5441558" y="6027944"/>
            <a:ext cx="1390444" cy="0"/>
          </a:xfrm>
          <a:prstGeom prst="line">
            <a:avLst/>
          </a:prstGeom>
          <a:ln w="95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Ellipszis 52">
            <a:extLst>
              <a:ext uri="{FF2B5EF4-FFF2-40B4-BE49-F238E27FC236}">
                <a16:creationId xmlns:a16="http://schemas.microsoft.com/office/drawing/2014/main" id="{73332A02-EDF8-B829-4816-E1F939AE7C25}"/>
              </a:ext>
            </a:extLst>
          </p:cNvPr>
          <p:cNvSpPr/>
          <p:nvPr/>
        </p:nvSpPr>
        <p:spPr>
          <a:xfrm>
            <a:off x="5441558" y="5979684"/>
            <a:ext cx="96520" cy="9652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4" name="Ellipszis 53">
            <a:extLst>
              <a:ext uri="{FF2B5EF4-FFF2-40B4-BE49-F238E27FC236}">
                <a16:creationId xmlns:a16="http://schemas.microsoft.com/office/drawing/2014/main" id="{DC685F9C-39AC-08A7-0A7A-B7460786C26E}"/>
              </a:ext>
            </a:extLst>
          </p:cNvPr>
          <p:cNvSpPr/>
          <p:nvPr/>
        </p:nvSpPr>
        <p:spPr>
          <a:xfrm>
            <a:off x="6136780" y="5979684"/>
            <a:ext cx="96520" cy="9652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5" name="Ellipszis 54">
            <a:extLst>
              <a:ext uri="{FF2B5EF4-FFF2-40B4-BE49-F238E27FC236}">
                <a16:creationId xmlns:a16="http://schemas.microsoft.com/office/drawing/2014/main" id="{396195AF-4A3F-60BD-5DD9-0DF8AA090964}"/>
              </a:ext>
            </a:extLst>
          </p:cNvPr>
          <p:cNvSpPr/>
          <p:nvPr/>
        </p:nvSpPr>
        <p:spPr>
          <a:xfrm>
            <a:off x="6832002" y="5979684"/>
            <a:ext cx="96520" cy="9652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6" name="Ellipszis 55">
            <a:extLst>
              <a:ext uri="{FF2B5EF4-FFF2-40B4-BE49-F238E27FC236}">
                <a16:creationId xmlns:a16="http://schemas.microsoft.com/office/drawing/2014/main" id="{D4387265-0467-7ACA-F341-BFF5C7DD8FBC}"/>
              </a:ext>
            </a:extLst>
          </p:cNvPr>
          <p:cNvSpPr/>
          <p:nvPr/>
        </p:nvSpPr>
        <p:spPr>
          <a:xfrm>
            <a:off x="6754225" y="5899624"/>
            <a:ext cx="256640" cy="256640"/>
          </a:xfrm>
          <a:prstGeom prst="ellipse">
            <a:avLst/>
          </a:prstGeom>
          <a:noFill/>
          <a:ln w="9525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57" name="Egyenes összekötő 56">
            <a:extLst>
              <a:ext uri="{FF2B5EF4-FFF2-40B4-BE49-F238E27FC236}">
                <a16:creationId xmlns:a16="http://schemas.microsoft.com/office/drawing/2014/main" id="{933D59F6-FB13-54BA-F283-1331B911A60B}"/>
              </a:ext>
            </a:extLst>
          </p:cNvPr>
          <p:cNvCxnSpPr>
            <a:cxnSpLocks/>
            <a:stCxn id="58" idx="2"/>
            <a:endCxn id="60" idx="2"/>
          </p:cNvCxnSpPr>
          <p:nvPr/>
        </p:nvCxnSpPr>
        <p:spPr>
          <a:xfrm>
            <a:off x="5438103" y="6449648"/>
            <a:ext cx="1390444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Ellipszis 57">
            <a:extLst>
              <a:ext uri="{FF2B5EF4-FFF2-40B4-BE49-F238E27FC236}">
                <a16:creationId xmlns:a16="http://schemas.microsoft.com/office/drawing/2014/main" id="{AE4FB5FE-176C-613F-23E6-4A4B27E62DFA}"/>
              </a:ext>
            </a:extLst>
          </p:cNvPr>
          <p:cNvSpPr/>
          <p:nvPr/>
        </p:nvSpPr>
        <p:spPr>
          <a:xfrm>
            <a:off x="5438103" y="6401388"/>
            <a:ext cx="96520" cy="965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9" name="Ellipszis 58">
            <a:extLst>
              <a:ext uri="{FF2B5EF4-FFF2-40B4-BE49-F238E27FC236}">
                <a16:creationId xmlns:a16="http://schemas.microsoft.com/office/drawing/2014/main" id="{5A03C023-044A-EDE8-5681-23A5D2556963}"/>
              </a:ext>
            </a:extLst>
          </p:cNvPr>
          <p:cNvSpPr/>
          <p:nvPr/>
        </p:nvSpPr>
        <p:spPr>
          <a:xfrm>
            <a:off x="6133325" y="6401388"/>
            <a:ext cx="96520" cy="965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0" name="Ellipszis 59">
            <a:extLst>
              <a:ext uri="{FF2B5EF4-FFF2-40B4-BE49-F238E27FC236}">
                <a16:creationId xmlns:a16="http://schemas.microsoft.com/office/drawing/2014/main" id="{2B0AF7D7-3DB3-3A5D-1DB9-2F15994AD9C1}"/>
              </a:ext>
            </a:extLst>
          </p:cNvPr>
          <p:cNvSpPr/>
          <p:nvPr/>
        </p:nvSpPr>
        <p:spPr>
          <a:xfrm>
            <a:off x="6828547" y="6401388"/>
            <a:ext cx="96520" cy="965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1" name="Ellipszis 60">
            <a:extLst>
              <a:ext uri="{FF2B5EF4-FFF2-40B4-BE49-F238E27FC236}">
                <a16:creationId xmlns:a16="http://schemas.microsoft.com/office/drawing/2014/main" id="{C0E0E64B-2630-222D-F925-599878D5C705}"/>
              </a:ext>
            </a:extLst>
          </p:cNvPr>
          <p:cNvSpPr/>
          <p:nvPr/>
        </p:nvSpPr>
        <p:spPr>
          <a:xfrm>
            <a:off x="6750770" y="6321328"/>
            <a:ext cx="256640" cy="256640"/>
          </a:xfrm>
          <a:prstGeom prst="ellipse">
            <a:avLst/>
          </a:prstGeom>
          <a:noFill/>
          <a:ln w="9525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67" name="Kép 66">
            <a:extLst>
              <a:ext uri="{FF2B5EF4-FFF2-40B4-BE49-F238E27FC236}">
                <a16:creationId xmlns:a16="http://schemas.microsoft.com/office/drawing/2014/main" id="{10357545-E82C-A89C-6EBD-903898BDB881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594564" y="5073871"/>
            <a:ext cx="952702" cy="243533"/>
          </a:xfrm>
          <a:prstGeom prst="rect">
            <a:avLst/>
          </a:prstGeom>
        </p:spPr>
      </p:pic>
      <p:pic>
        <p:nvPicPr>
          <p:cNvPr id="68" name="Kép 67">
            <a:extLst>
              <a:ext uri="{FF2B5EF4-FFF2-40B4-BE49-F238E27FC236}">
                <a16:creationId xmlns:a16="http://schemas.microsoft.com/office/drawing/2014/main" id="{18E1BD9F-A16D-0434-E7EF-F2B59F61DFF6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779524" y="4415548"/>
            <a:ext cx="1164434" cy="390125"/>
          </a:xfrm>
          <a:prstGeom prst="rect">
            <a:avLst/>
          </a:prstGeom>
        </p:spPr>
      </p:pic>
      <p:pic>
        <p:nvPicPr>
          <p:cNvPr id="69" name="Kép 68">
            <a:extLst>
              <a:ext uri="{FF2B5EF4-FFF2-40B4-BE49-F238E27FC236}">
                <a16:creationId xmlns:a16="http://schemas.microsoft.com/office/drawing/2014/main" id="{1BD3DA35-B9E1-4572-5EE0-CF32FA985E23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220360" y="4963796"/>
            <a:ext cx="1064518" cy="356650"/>
          </a:xfrm>
          <a:prstGeom prst="rect">
            <a:avLst/>
          </a:prstGeom>
        </p:spPr>
      </p:pic>
      <p:pic>
        <p:nvPicPr>
          <p:cNvPr id="70" name="Kép 69">
            <a:extLst>
              <a:ext uri="{FF2B5EF4-FFF2-40B4-BE49-F238E27FC236}">
                <a16:creationId xmlns:a16="http://schemas.microsoft.com/office/drawing/2014/main" id="{B2402A18-950A-166A-DDC0-C8D96EC9B681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BEBA8EAE-BF5A-486C-A8C5-ECC9F3942E4B}">
                <a14:imgProps xmlns:a14="http://schemas.microsoft.com/office/drawing/2010/main">
                  <a14:imgLayer r:embed="rId19">
                    <a14:imgEffect>
                      <a14:brightnessContrast brigh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024910" y="5128393"/>
            <a:ext cx="1403012" cy="470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404365"/>
      </p:ext>
    </p:extLst>
  </p:cSld>
  <p:clrMapOvr>
    <a:masterClrMapping/>
  </p:clrMapOvr>
</p:sld>
</file>

<file path=ppt/theme/theme1.xml><?xml version="1.0" encoding="utf-8"?>
<a:theme xmlns:a="http://schemas.openxmlformats.org/drawingml/2006/main" name="Nyitodia_mintak">
  <a:themeElements>
    <a:clrScheme name="Corvinus_colors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ACD59"/>
      </a:accent1>
      <a:accent2>
        <a:srgbClr val="FF4130"/>
      </a:accent2>
      <a:accent3>
        <a:srgbClr val="410500"/>
      </a:accent3>
      <a:accent4>
        <a:srgbClr val="002300"/>
      </a:accent4>
      <a:accent5>
        <a:srgbClr val="FFDED5"/>
      </a:accent5>
      <a:accent6>
        <a:srgbClr val="E1FFD9"/>
      </a:accent6>
      <a:hlink>
        <a:srgbClr val="0563C1"/>
      </a:hlink>
      <a:folHlink>
        <a:srgbClr val="954F72"/>
      </a:folHlink>
    </a:clrScheme>
    <a:fontScheme name="2. egyéni séma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Egyéb">
  <a:themeElements>
    <a:clrScheme name="Corvinus_colors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ACD59"/>
      </a:accent1>
      <a:accent2>
        <a:srgbClr val="FF4130"/>
      </a:accent2>
      <a:accent3>
        <a:srgbClr val="410500"/>
      </a:accent3>
      <a:accent4>
        <a:srgbClr val="002300"/>
      </a:accent4>
      <a:accent5>
        <a:srgbClr val="FFDED5"/>
      </a:accent5>
      <a:accent6>
        <a:srgbClr val="E1FFD9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artalomjegyzek_diamintak">
  <a:themeElements>
    <a:clrScheme name="Corvinus_colors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ACD59"/>
      </a:accent1>
      <a:accent2>
        <a:srgbClr val="FF4130"/>
      </a:accent2>
      <a:accent3>
        <a:srgbClr val="410500"/>
      </a:accent3>
      <a:accent4>
        <a:srgbClr val="002300"/>
      </a:accent4>
      <a:accent5>
        <a:srgbClr val="FFDED5"/>
      </a:accent5>
      <a:accent6>
        <a:srgbClr val="E1FFD9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Belso_diaminta_oldalak">
  <a:themeElements>
    <a:clrScheme name="Corvinus_colors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ACD59"/>
      </a:accent1>
      <a:accent2>
        <a:srgbClr val="FF4130"/>
      </a:accent2>
      <a:accent3>
        <a:srgbClr val="410500"/>
      </a:accent3>
      <a:accent4>
        <a:srgbClr val="002300"/>
      </a:accent4>
      <a:accent5>
        <a:srgbClr val="FFDED5"/>
      </a:accent5>
      <a:accent6>
        <a:srgbClr val="E1FFD9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Elvalaszto_diamintak">
  <a:themeElements>
    <a:clrScheme name="Corvinus_colors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ACD59"/>
      </a:accent1>
      <a:accent2>
        <a:srgbClr val="FF4130"/>
      </a:accent2>
      <a:accent3>
        <a:srgbClr val="410500"/>
      </a:accent3>
      <a:accent4>
        <a:srgbClr val="002300"/>
      </a:accent4>
      <a:accent5>
        <a:srgbClr val="FFDED5"/>
      </a:accent5>
      <a:accent6>
        <a:srgbClr val="E1FFD9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Vizualis_elrendezesi_diamintak">
  <a:themeElements>
    <a:clrScheme name="Corvinus_colors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ACD59"/>
      </a:accent1>
      <a:accent2>
        <a:srgbClr val="FF4130"/>
      </a:accent2>
      <a:accent3>
        <a:srgbClr val="410500"/>
      </a:accent3>
      <a:accent4>
        <a:srgbClr val="002300"/>
      </a:accent4>
      <a:accent5>
        <a:srgbClr val="FFDED5"/>
      </a:accent5>
      <a:accent6>
        <a:srgbClr val="E1FFD9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Szoveges_elrendezesi_diamintak">
  <a:themeElements>
    <a:clrScheme name="Corvinus_colors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ACD59"/>
      </a:accent1>
      <a:accent2>
        <a:srgbClr val="FF4130"/>
      </a:accent2>
      <a:accent3>
        <a:srgbClr val="410500"/>
      </a:accent3>
      <a:accent4>
        <a:srgbClr val="002300"/>
      </a:accent4>
      <a:accent5>
        <a:srgbClr val="FFDED5"/>
      </a:accent5>
      <a:accent6>
        <a:srgbClr val="E1FFD9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Idezet_diamintak">
  <a:themeElements>
    <a:clrScheme name="Corvinus_colors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ACD59"/>
      </a:accent1>
      <a:accent2>
        <a:srgbClr val="FF4130"/>
      </a:accent2>
      <a:accent3>
        <a:srgbClr val="410500"/>
      </a:accent3>
      <a:accent4>
        <a:srgbClr val="002300"/>
      </a:accent4>
      <a:accent5>
        <a:srgbClr val="FFDED5"/>
      </a:accent5>
      <a:accent6>
        <a:srgbClr val="E1FFD9"/>
      </a:accent6>
      <a:hlink>
        <a:srgbClr val="0563C1"/>
      </a:hlink>
      <a:folHlink>
        <a:srgbClr val="954F72"/>
      </a:folHlink>
    </a:clrScheme>
    <a:fontScheme name="1. egyéni séma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Kepes_elrendezesek">
  <a:themeElements>
    <a:clrScheme name="Corvinus_colors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ACD59"/>
      </a:accent1>
      <a:accent2>
        <a:srgbClr val="FF4130"/>
      </a:accent2>
      <a:accent3>
        <a:srgbClr val="410500"/>
      </a:accent3>
      <a:accent4>
        <a:srgbClr val="002300"/>
      </a:accent4>
      <a:accent5>
        <a:srgbClr val="FFDED5"/>
      </a:accent5>
      <a:accent6>
        <a:srgbClr val="E1FFD9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Zarodia_mintak">
  <a:themeElements>
    <a:clrScheme name="Corvinus_colors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ACD59"/>
      </a:accent1>
      <a:accent2>
        <a:srgbClr val="FF4130"/>
      </a:accent2>
      <a:accent3>
        <a:srgbClr val="410500"/>
      </a:accent3>
      <a:accent4>
        <a:srgbClr val="002300"/>
      </a:accent4>
      <a:accent5>
        <a:srgbClr val="FFDED5"/>
      </a:accent5>
      <a:accent6>
        <a:srgbClr val="E1FFD9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5575</TotalTime>
  <Words>46</Words>
  <Application>Microsoft Office PowerPoint</Application>
  <PresentationFormat>Szélesvásznú</PresentationFormat>
  <Paragraphs>26</Paragraphs>
  <Slides>15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10</vt:i4>
      </vt:variant>
      <vt:variant>
        <vt:lpstr>Diacímek</vt:lpstr>
      </vt:variant>
      <vt:variant>
        <vt:i4>15</vt:i4>
      </vt:variant>
    </vt:vector>
  </HeadingPairs>
  <TitlesOfParts>
    <vt:vector size="28" baseType="lpstr">
      <vt:lpstr>Arial</vt:lpstr>
      <vt:lpstr>Calibri</vt:lpstr>
      <vt:lpstr>Georgia</vt:lpstr>
      <vt:lpstr>Nyitodia_mintak</vt:lpstr>
      <vt:lpstr>Tartalomjegyzek_diamintak</vt:lpstr>
      <vt:lpstr>Belso_diaminta_oldalak</vt:lpstr>
      <vt:lpstr>Elvalaszto_diamintak</vt:lpstr>
      <vt:lpstr>Vizualis_elrendezesi_diamintak</vt:lpstr>
      <vt:lpstr>Szoveges_elrendezesi_diamintak</vt:lpstr>
      <vt:lpstr>Idezet_diamintak</vt:lpstr>
      <vt:lpstr>Kepes_elrendezesek</vt:lpstr>
      <vt:lpstr>Zarodia_mintak</vt:lpstr>
      <vt:lpstr>Egyéb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Microsoft Office User</dc:creator>
  <cp:lastModifiedBy>Nyilas Dóra</cp:lastModifiedBy>
  <cp:revision>130</cp:revision>
  <dcterms:created xsi:type="dcterms:W3CDTF">2025-04-10T12:28:01Z</dcterms:created>
  <dcterms:modified xsi:type="dcterms:W3CDTF">2025-09-02T07:41:11Z</dcterms:modified>
</cp:coreProperties>
</file>