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9" r:id="rId5"/>
    <p:sldId id="257" r:id="rId6"/>
    <p:sldId id="256" r:id="rId7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CD5A"/>
    <a:srgbClr val="FF4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90" d="100"/>
          <a:sy n="90" d="100"/>
        </p:scale>
        <p:origin x="-984" y="-104"/>
      </p:cViewPr>
      <p:guideLst>
        <p:guide orient="horz" pos="2400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3289300" y="3810000"/>
            <a:ext cx="44958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6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>
            <a:off x="3079750" y="3810000"/>
            <a:ext cx="45085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5334000" y="1647825"/>
            <a:ext cx="0" cy="41148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693CF6-63A0-4F40-9605-CE410D2E6844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2.xml><?xml version="1.0" encoding="utf-8"?>
<ds:datastoreItem xmlns:ds="http://schemas.openxmlformats.org/officeDocument/2006/customXml" ds:itemID="{37C37635-29C7-465E-BDC9-B9DEDB3087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832A28-FE02-40A8-917E-09536986AD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5</cp:revision>
  <dcterms:created xsi:type="dcterms:W3CDTF">2022-05-10T09:53:28Z</dcterms:created>
  <dcterms:modified xsi:type="dcterms:W3CDTF">2025-02-19T09:32:17Z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2022-05-10T00:00:00Z</vt:filetime>
  </property>
  <property fmtid="{D5CDD505-2E9C-101B-9397-08002B2CF9AE}" pid="5" name="ContentTypeId">
    <vt:lpwstr>0x0101008B76E66AA2519645ADDFC918B32F6C60</vt:lpwstr>
  </property>
</Properties>
</file>