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60" r:id="rId5"/>
    <p:sldId id="257" r:id="rId6"/>
    <p:sldId id="256" r:id="rId7"/>
  </p:sldIdLst>
  <p:sldSz cx="7556500" cy="10693400"/>
  <p:notesSz cx="7556500" cy="10693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CD5A"/>
    <a:srgbClr val="FF4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2496" y="-96"/>
      </p:cViewPr>
      <p:guideLst>
        <p:guide orient="horz" pos="3360"/>
        <p:guide pos="23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25. 02. 19.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>
            <a:off x="1908175" y="5334000"/>
            <a:ext cx="380365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987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H="1">
            <a:off x="1797050" y="5346700"/>
            <a:ext cx="3898900" cy="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/>
          <p:cNvCxnSpPr/>
          <p:nvPr/>
        </p:nvCxnSpPr>
        <p:spPr>
          <a:xfrm flipV="1">
            <a:off x="3733800" y="3746500"/>
            <a:ext cx="0" cy="3581400"/>
          </a:xfrm>
          <a:prstGeom prst="straightConnector1">
            <a:avLst/>
          </a:prstGeom>
          <a:ln w="251968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5e4c54d7-08c8-4600-8e22-197c4b5ed5ec" xsi:nil="true"/>
    <lcf76f155ced4ddcb4097134ff3c332f xmlns="5e4c54d7-08c8-4600-8e22-197c4b5ed5ec">
      <Terms xmlns="http://schemas.microsoft.com/office/infopath/2007/PartnerControls"/>
    </lcf76f155ced4ddcb4097134ff3c332f>
    <TaxCatchAll xmlns="a9264108-d536-449d-b662-418c76f5db8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8B76E66AA2519645ADDFC918B32F6C60" ma:contentTypeVersion="25" ma:contentTypeDescription="Új dokumentum létrehozása." ma:contentTypeScope="" ma:versionID="46080f582752b4815de115cd3356f7e4">
  <xsd:schema xmlns:xsd="http://www.w3.org/2001/XMLSchema" xmlns:xs="http://www.w3.org/2001/XMLSchema" xmlns:p="http://schemas.microsoft.com/office/2006/metadata/properties" xmlns:ns2="5e4c54d7-08c8-4600-8e22-197c4b5ed5ec" xmlns:ns3="a9264108-d536-449d-b662-418c76f5db85" targetNamespace="http://schemas.microsoft.com/office/2006/metadata/properties" ma:root="true" ma:fieldsID="e95d9588ab761d90f5d6a90ae79e0ca4" ns2:_="" ns3:_="">
    <xsd:import namespace="5e4c54d7-08c8-4600-8e22-197c4b5ed5ec"/>
    <xsd:import namespace="a9264108-d536-449d-b662-418c76f5db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4c54d7-08c8-4600-8e22-197c4b5ed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Láttamozási állapot" ma:internalName="L_x00e1_ttamoz_x00e1_si_x0020__x00e1_llapot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Képcímkék" ma:readOnly="false" ma:fieldId="{5cf76f15-5ced-4ddc-b409-7134ff3c332f}" ma:taxonomyMulti="true" ma:sspId="304f63b5-a726-4f3c-93ae-55ac1a4664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264108-d536-449d-b662-418c76f5db8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80c48b0e-ba77-458f-9dee-68276afcbb96}" ma:internalName="TaxCatchAll" ma:showField="CatchAllData" ma:web="a9264108-d536-449d-b662-418c76f5d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314199-A89B-45D2-AC80-8FD283BDB8B0}">
  <ds:schemaRefs>
    <ds:schemaRef ds:uri="http://schemas.microsoft.com/office/2006/metadata/properties"/>
    <ds:schemaRef ds:uri="http://schemas.microsoft.com/office/infopath/2007/PartnerControls"/>
    <ds:schemaRef ds:uri="5e4c54d7-08c8-4600-8e22-197c4b5ed5ec"/>
    <ds:schemaRef ds:uri="a9264108-d536-449d-b662-418c76f5db85"/>
  </ds:schemaRefs>
</ds:datastoreItem>
</file>

<file path=customXml/itemProps2.xml><?xml version="1.0" encoding="utf-8"?>
<ds:datastoreItem xmlns:ds="http://schemas.openxmlformats.org/officeDocument/2006/customXml" ds:itemID="{1DCE8B4F-25E4-46F0-A1B4-4BD5BC8D47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83F6D0-FF98-4E2F-8505-0EF3C8A1C8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4c54d7-08c8-4600-8e22-197c4b5ed5ec"/>
    <ds:schemaRef ds:uri="a9264108-d536-449d-b662-418c76f5db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0</Words>
  <Application>Microsoft Macintosh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Jenga jenga</cp:lastModifiedBy>
  <cp:revision>4</cp:revision>
  <dcterms:created xsi:type="dcterms:W3CDTF">2022-05-10T09:53:08Z</dcterms:created>
  <dcterms:modified xsi:type="dcterms:W3CDTF">2025-02-19T09:35:03Z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2022-05-10T00:00:00Z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2022-05-10T00:00:00Z</vt:filetime>
  </property>
  <property fmtid="{D5CDD505-2E9C-101B-9397-08002B2CF9AE}" pid="5" name="ContentTypeId">
    <vt:lpwstr>0x0101008B76E66AA2519645ADDFC918B32F6C60</vt:lpwstr>
  </property>
</Properties>
</file>