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  <p:sldId id="259" r:id="rId6"/>
    <p:sldId id="257" r:id="rId7"/>
  </p:sldIdLst>
  <p:sldSz cx="15125700" cy="10693400"/>
  <p:notesSz cx="15125700" cy="106934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41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968" y="-96"/>
      </p:cViewPr>
      <p:guideLst>
        <p:guide orient="horz" pos="3360"/>
        <p:guide pos="475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134427" y="3314954"/>
            <a:ext cx="12856845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268855" y="5988304"/>
            <a:ext cx="10587990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25. 02. 19.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25. 02. 19.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56285" y="2459482"/>
            <a:ext cx="657967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789735" y="2459482"/>
            <a:ext cx="657967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25. 02. 19.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25. 02. 19.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25. 02. 19.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56285" y="427736"/>
            <a:ext cx="13613130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56285" y="2459482"/>
            <a:ext cx="13613130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142738" y="9944862"/>
            <a:ext cx="484022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56285" y="9944862"/>
            <a:ext cx="3478911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25. 02. 19.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890504" y="9944862"/>
            <a:ext cx="3478911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Arrow Connector 4"/>
          <p:cNvCxnSpPr/>
          <p:nvPr/>
        </p:nvCxnSpPr>
        <p:spPr>
          <a:xfrm>
            <a:off x="4287843" y="5356155"/>
            <a:ext cx="6511914" cy="0"/>
          </a:xfrm>
          <a:prstGeom prst="straightConnector1">
            <a:avLst/>
          </a:prstGeom>
          <a:ln w="3810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Arrow Connector 4"/>
          <p:cNvCxnSpPr/>
          <p:nvPr/>
        </p:nvCxnSpPr>
        <p:spPr>
          <a:xfrm flipH="1">
            <a:off x="4267200" y="5356155"/>
            <a:ext cx="6553200" cy="0"/>
          </a:xfrm>
          <a:prstGeom prst="straightConnector1">
            <a:avLst/>
          </a:prstGeom>
          <a:ln w="3810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6142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Arrow Connector 4"/>
          <p:cNvCxnSpPr/>
          <p:nvPr/>
        </p:nvCxnSpPr>
        <p:spPr>
          <a:xfrm flipV="1">
            <a:off x="7543800" y="2400300"/>
            <a:ext cx="19050" cy="5918200"/>
          </a:xfrm>
          <a:prstGeom prst="straightConnector1">
            <a:avLst/>
          </a:prstGeom>
          <a:ln w="3810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5e4c54d7-08c8-4600-8e22-197c4b5ed5ec" xsi:nil="true"/>
    <lcf76f155ced4ddcb4097134ff3c332f xmlns="5e4c54d7-08c8-4600-8e22-197c4b5ed5ec">
      <Terms xmlns="http://schemas.microsoft.com/office/infopath/2007/PartnerControls"/>
    </lcf76f155ced4ddcb4097134ff3c332f>
    <TaxCatchAll xmlns="a9264108-d536-449d-b662-418c76f5db8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8B76E66AA2519645ADDFC918B32F6C60" ma:contentTypeVersion="25" ma:contentTypeDescription="Új dokumentum létrehozása." ma:contentTypeScope="" ma:versionID="46080f582752b4815de115cd3356f7e4">
  <xsd:schema xmlns:xsd="http://www.w3.org/2001/XMLSchema" xmlns:xs="http://www.w3.org/2001/XMLSchema" xmlns:p="http://schemas.microsoft.com/office/2006/metadata/properties" xmlns:ns2="5e4c54d7-08c8-4600-8e22-197c4b5ed5ec" xmlns:ns3="a9264108-d536-449d-b662-418c76f5db85" targetNamespace="http://schemas.microsoft.com/office/2006/metadata/properties" ma:root="true" ma:fieldsID="e95d9588ab761d90f5d6a90ae79e0ca4" ns2:_="" ns3:_="">
    <xsd:import namespace="5e4c54d7-08c8-4600-8e22-197c4b5ed5ec"/>
    <xsd:import namespace="a9264108-d536-449d-b662-418c76f5db8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_Flow_SignoffStatu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4c54d7-08c8-4600-8e22-197c4b5ed5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_Flow_SignoffStatus" ma:index="21" nillable="true" ma:displayName="Láttamozási állapot" ma:internalName="L_x00e1_ttamoz_x00e1_si_x0020__x00e1_llapot">
      <xsd:simpleType>
        <xsd:restriction base="dms:Text"/>
      </xsd:simpleType>
    </xsd:element>
    <xsd:element name="lcf76f155ced4ddcb4097134ff3c332f" ma:index="23" nillable="true" ma:taxonomy="true" ma:internalName="lcf76f155ced4ddcb4097134ff3c332f" ma:taxonomyFieldName="MediaServiceImageTags" ma:displayName="Képcímkék" ma:readOnly="false" ma:fieldId="{5cf76f15-5ced-4ddc-b409-7134ff3c332f}" ma:taxonomyMulti="true" ma:sspId="304f63b5-a726-4f3c-93ae-55ac1a4664b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264108-d536-449d-b662-418c76f5db8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Résztvevők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Megosztva részletekkel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80c48b0e-ba77-458f-9dee-68276afcbb96}" ma:internalName="TaxCatchAll" ma:showField="CatchAllData" ma:web="a9264108-d536-449d-b662-418c76f5db8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5B4A542-E956-4ADC-9BF7-2F918FB8A8A7}">
  <ds:schemaRefs>
    <ds:schemaRef ds:uri="http://schemas.microsoft.com/office/2006/metadata/properties"/>
    <ds:schemaRef ds:uri="http://schemas.microsoft.com/office/infopath/2007/PartnerControls"/>
    <ds:schemaRef ds:uri="5e4c54d7-08c8-4600-8e22-197c4b5ed5ec"/>
    <ds:schemaRef ds:uri="a9264108-d536-449d-b662-418c76f5db85"/>
  </ds:schemaRefs>
</ds:datastoreItem>
</file>

<file path=customXml/itemProps2.xml><?xml version="1.0" encoding="utf-8"?>
<ds:datastoreItem xmlns:ds="http://schemas.openxmlformats.org/officeDocument/2006/customXml" ds:itemID="{9B90F193-512E-4196-B31C-4D58695C391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1DC66B2-ED38-4B9E-AAA4-C6B84C24BA5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e4c54d7-08c8-4600-8e22-197c4b5ed5ec"/>
    <ds:schemaRef ds:uri="a9264108-d536-449d-b662-418c76f5db8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0</Words>
  <Application>Microsoft Macintosh PowerPoint</Application>
  <PresentationFormat>Custom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Jenga jenga</cp:lastModifiedBy>
  <cp:revision>4</cp:revision>
  <dcterms:created xsi:type="dcterms:W3CDTF">2022-05-10T09:52:49Z</dcterms:created>
  <dcterms:modified xsi:type="dcterms:W3CDTF">2025-02-19T09:14:25Z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2022-05-10T00:00:00Z</vt:filetime>
  </property>
  <property fmtid="{D5CDD505-2E9C-101B-9397-08002B2CF9AE}" pid="3" name="Creator">
    <vt:lpwstr>Adobe InDesign 15.1 (Macintosh)</vt:lpwstr>
  </property>
  <property fmtid="{D5CDD505-2E9C-101B-9397-08002B2CF9AE}" pid="4" name="LastSaved">
    <vt:filetime>2022-05-10T00:00:00Z</vt:filetime>
  </property>
  <property fmtid="{D5CDD505-2E9C-101B-9397-08002B2CF9AE}" pid="5" name="ContentTypeId">
    <vt:lpwstr>0x0101008B76E66AA2519645ADDFC918B32F6C60</vt:lpwstr>
  </property>
</Properties>
</file>