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60" r:id="rId8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7" d="100"/>
          <a:sy n="87" d="100"/>
        </p:scale>
        <p:origin x="-1088" y="-120"/>
      </p:cViewPr>
      <p:guideLst>
        <p:guide orient="horz" pos="240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6100" y="1728774"/>
            <a:ext cx="8861246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2630267"/>
            <a:ext cx="9684000" cy="4937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184708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2300" y="7184708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85100" y="7184708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27" name="Picture 26" descr="corvinus_egyetem_logo_black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49" y="4924425"/>
            <a:ext cx="3004849" cy="1909657"/>
          </a:xfrm>
          <a:prstGeom prst="rect">
            <a:avLst/>
          </a:prstGeom>
        </p:spPr>
      </p:pic>
      <p:sp>
        <p:nvSpPr>
          <p:cNvPr id="8" name="Rectangle 7"/>
          <p:cNvSpPr>
            <a:spLocks/>
          </p:cNvSpPr>
          <p:nvPr userDrawn="1"/>
        </p:nvSpPr>
        <p:spPr>
          <a:xfrm>
            <a:off x="546100" y="6829425"/>
            <a:ext cx="9684000" cy="252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>
        <a:defRPr b="0" i="0">
          <a:latin typeface="Arial"/>
          <a:ea typeface="+mn-ea"/>
          <a:cs typeface="Arial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1113031"/>
            <a:ext cx="7467600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Rendezvény</a:t>
            </a:r>
            <a:r>
              <a:rPr b="0" spc="-50" dirty="0">
                <a:solidFill>
                  <a:srgbClr val="000000"/>
                </a:solidFill>
              </a:rPr>
              <a:t> </a:t>
            </a:r>
            <a:r>
              <a:rPr b="0" spc="-20" dirty="0" smtClean="0">
                <a:solidFill>
                  <a:srgbClr val="000000"/>
                </a:solidFill>
              </a:rPr>
              <a:t>címe</a:t>
            </a:r>
            <a:r>
              <a:rPr lang="hu-HU" b="0" spc="-20" dirty="0" smtClean="0">
                <a:solidFill>
                  <a:srgbClr val="000000"/>
                </a:solidFill>
              </a:rPr>
              <a:t> 2 soros hosszú címmel</a:t>
            </a:r>
            <a:endParaRPr b="0" dirty="0">
              <a:solidFill>
                <a:srgbClr val="000000"/>
              </a:solidFill>
            </a:endParaRPr>
          </a:p>
          <a:p>
            <a:pPr marL="12700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1114425"/>
            <a:ext cx="9525000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</a:t>
            </a:r>
            <a:r>
              <a:rPr lang="hu-HU" b="0" spc="-60" dirty="0">
                <a:solidFill>
                  <a:srgbClr val="000000"/>
                </a:solidFill>
              </a:rPr>
              <a:t> </a:t>
            </a:r>
            <a:r>
              <a:rPr lang="hu-HU" b="0" spc="-20" dirty="0">
                <a:solidFill>
                  <a:srgbClr val="000000"/>
                </a:solidFill>
              </a:rPr>
              <a:t>címe 2 soros </a:t>
            </a:r>
            <a:r>
              <a:rPr lang="hu-HU" b="0" spc="-20" dirty="0" smtClean="0">
                <a:solidFill>
                  <a:srgbClr val="000000"/>
                </a:solidFill>
              </a:rPr>
              <a:t/>
            </a:r>
            <a:br>
              <a:rPr lang="hu-HU" b="0" spc="-20" dirty="0" smtClean="0">
                <a:solidFill>
                  <a:srgbClr val="000000"/>
                </a:solidFill>
              </a:rPr>
            </a:br>
            <a:r>
              <a:rPr lang="hu-HU" b="0" spc="-20" dirty="0" smtClean="0">
                <a:solidFill>
                  <a:srgbClr val="000000"/>
                </a:solidFill>
              </a:rPr>
              <a:t>hosszú </a:t>
            </a:r>
            <a:r>
              <a:rPr lang="hu-HU" b="0" spc="-20" dirty="0">
                <a:solidFill>
                  <a:srgbClr val="000000"/>
                </a:solidFill>
              </a:rPr>
              <a:t>címmel</a:t>
            </a:r>
            <a:br>
              <a:rPr lang="hu-HU" b="0" spc="-20" dirty="0">
                <a:solidFill>
                  <a:srgbClr val="000000"/>
                </a:solidFill>
              </a:rPr>
            </a:br>
            <a:r>
              <a:rPr lang="hu-HU"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89300" y="4314825"/>
            <a:ext cx="44958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1" y="1114425"/>
            <a:ext cx="6858000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Rendezvény</a:t>
            </a:r>
            <a:r>
              <a:rPr b="0" spc="-60" dirty="0">
                <a:solidFill>
                  <a:srgbClr val="000000"/>
                </a:solidFill>
              </a:rPr>
              <a:t> </a:t>
            </a:r>
            <a:r>
              <a:rPr b="0" spc="-20" dirty="0" smtClean="0">
                <a:solidFill>
                  <a:srgbClr val="000000"/>
                </a:solidFill>
              </a:rPr>
              <a:t>címe</a:t>
            </a:r>
            <a:r>
              <a:rPr lang="hu-HU" b="0" spc="-20" dirty="0" smtClean="0">
                <a:solidFill>
                  <a:srgbClr val="000000"/>
                </a:solidFill>
              </a:rPr>
              <a:t> 2 soros hosszú címmel</a:t>
            </a:r>
            <a:endParaRPr b="0" spc="-20" dirty="0">
              <a:solidFill>
                <a:srgbClr val="000000"/>
              </a:solidFill>
            </a:endParaRPr>
          </a:p>
          <a:p>
            <a:pPr marL="12700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79750" y="4314825"/>
            <a:ext cx="45085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546101" y="1113031"/>
            <a:ext cx="6858000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Rendezvény</a:t>
            </a:r>
            <a:r>
              <a:rPr b="0" spc="-60" dirty="0">
                <a:solidFill>
                  <a:srgbClr val="000000"/>
                </a:solidFill>
              </a:rPr>
              <a:t> </a:t>
            </a:r>
            <a:r>
              <a:rPr b="0" spc="-20" dirty="0" smtClean="0">
                <a:solidFill>
                  <a:srgbClr val="000000"/>
                </a:solidFill>
              </a:rPr>
              <a:t>címe</a:t>
            </a:r>
            <a:r>
              <a:rPr lang="hu-HU" b="0" spc="-20" dirty="0" smtClean="0">
                <a:solidFill>
                  <a:srgbClr val="000000"/>
                </a:solidFill>
              </a:rPr>
              <a:t> 2 soros hosszú címmel</a:t>
            </a:r>
            <a:endParaRPr b="0" spc="-20" dirty="0">
              <a:solidFill>
                <a:srgbClr val="000000"/>
              </a:solidFill>
            </a:endParaRPr>
          </a:p>
          <a:p>
            <a:pPr marL="12700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9232900" y="1419225"/>
            <a:ext cx="0" cy="411480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55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8E4028-4611-490D-96C3-579C1E8A12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5F5F0D-5EEB-4234-AA2E-6A91C9542743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39705241-FABD-4B83-8A81-33973C483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25</Words>
  <Application>Microsoft Macintosh PowerPoint</Application>
  <PresentationFormat>Custom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Rendezvény címe 2 soros hosszú címmel Helyszín</vt:lpstr>
      <vt:lpstr>Rendezvény címe 2 soros  hosszú címmel Helyszín</vt:lpstr>
      <vt:lpstr>Rendezvény címe 2 soros hosszú címmel Helyszín</vt:lpstr>
      <vt:lpstr>Rendezvény címe 2 soros hosszú címmel Helyszín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Rendezvény címe Helyszín</dc:title>
  <cp:lastModifiedBy>Jenga jenga</cp:lastModifiedBy>
  <cp:revision>16</cp:revision>
  <dcterms:created xsi:type="dcterms:W3CDTF">2022-05-09T09:46:16Z</dcterms:created>
  <dcterms:modified xsi:type="dcterms:W3CDTF">2025-02-19T09:20:06Z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