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61" r:id="rId8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>
        <p:scale>
          <a:sx n="63" d="100"/>
          <a:sy n="63" d="100"/>
        </p:scale>
        <p:origin x="-1896" y="-752"/>
      </p:cViewPr>
      <p:guideLst>
        <p:guide orient="horz" pos="2880"/>
        <p:guide pos="86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A203D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A203D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A203D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30" y="1728774"/>
            <a:ext cx="8864538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1A203D"/>
                </a:solidFill>
                <a:latin typeface="Georgia"/>
                <a:cs typeface="Georgia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633603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184708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184708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184708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36" name="Rectangle 35"/>
          <p:cNvSpPr>
            <a:spLocks/>
          </p:cNvSpPr>
          <p:nvPr userDrawn="1"/>
        </p:nvSpPr>
        <p:spPr>
          <a:xfrm>
            <a:off x="546100" y="6829425"/>
            <a:ext cx="9684000" cy="252000"/>
          </a:xfrm>
          <a:prstGeom prst="rect">
            <a:avLst/>
          </a:prstGeom>
          <a:solidFill>
            <a:srgbClr val="0ACD5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pic>
        <p:nvPicPr>
          <p:cNvPr id="38" name="Picture 3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5" y="4924425"/>
            <a:ext cx="3193678" cy="19252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100" y="1190625"/>
            <a:ext cx="8392401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0" dirty="0">
                <a:solidFill>
                  <a:schemeClr val="tx1"/>
                </a:solidFill>
              </a:rPr>
              <a:t>Event</a:t>
            </a:r>
            <a:r>
              <a:rPr b="0" spc="-25" dirty="0">
                <a:solidFill>
                  <a:schemeClr val="tx1"/>
                </a:solidFill>
              </a:rPr>
              <a:t> </a:t>
            </a:r>
            <a:r>
              <a:rPr b="0" spc="-10" dirty="0">
                <a:solidFill>
                  <a:schemeClr val="tx1"/>
                </a:solidFill>
              </a:rPr>
              <a:t>title</a:t>
            </a:r>
            <a:endParaRPr b="0" dirty="0">
              <a:solidFill>
                <a:schemeClr val="tx1"/>
              </a:solidFill>
            </a:endParaRPr>
          </a:p>
          <a:p>
            <a:pPr marL="12700"/>
            <a:r>
              <a:rPr sz="3200" b="0" spc="-10" dirty="0">
                <a:solidFill>
                  <a:srgbClr val="000000"/>
                </a:solidFill>
                <a:latin typeface="Arial"/>
                <a:cs typeface="Arial"/>
              </a:rPr>
              <a:t>Location</a:t>
            </a:r>
            <a:endParaRPr sz="3200" b="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100" y="1190625"/>
            <a:ext cx="9232868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l">
              <a:spcBef>
                <a:spcPts val="100"/>
              </a:spcBef>
            </a:pPr>
            <a:r>
              <a:rPr b="0" dirty="0">
                <a:solidFill>
                  <a:srgbClr val="000000"/>
                </a:solidFill>
              </a:rPr>
              <a:t>Event</a:t>
            </a:r>
            <a:r>
              <a:rPr b="0" spc="-25" dirty="0">
                <a:solidFill>
                  <a:srgbClr val="000000"/>
                </a:solidFill>
              </a:rPr>
              <a:t> </a:t>
            </a:r>
            <a:r>
              <a:rPr b="0" spc="-20" dirty="0">
                <a:solidFill>
                  <a:srgbClr val="000000"/>
                </a:solidFill>
              </a:rPr>
              <a:t>title</a:t>
            </a:r>
          </a:p>
          <a:p>
            <a:pPr algn="l"/>
            <a:r>
              <a:rPr sz="3200" b="0" spc="-10" dirty="0">
                <a:solidFill>
                  <a:srgbClr val="000000"/>
                </a:solidFill>
                <a:latin typeface="Arial"/>
                <a:cs typeface="Arial"/>
              </a:rPr>
              <a:t>Location</a:t>
            </a:r>
            <a:endParaRPr sz="3200" b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289300" y="4314825"/>
            <a:ext cx="4495800" cy="0"/>
          </a:xfrm>
          <a:prstGeom prst="straightConnector1">
            <a:avLst/>
          </a:prstGeom>
          <a:ln w="251968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100" y="1165895"/>
            <a:ext cx="8392401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0" dirty="0">
                <a:solidFill>
                  <a:srgbClr val="000000"/>
                </a:solidFill>
              </a:rPr>
              <a:t>Event</a:t>
            </a:r>
            <a:r>
              <a:rPr b="0" spc="-25" dirty="0">
                <a:solidFill>
                  <a:srgbClr val="000000"/>
                </a:solidFill>
              </a:rPr>
              <a:t> </a:t>
            </a:r>
            <a:r>
              <a:rPr b="0" spc="-20" dirty="0">
                <a:solidFill>
                  <a:srgbClr val="000000"/>
                </a:solidFill>
              </a:rPr>
              <a:t>title</a:t>
            </a:r>
          </a:p>
          <a:p>
            <a:pPr marL="12700"/>
            <a:r>
              <a:rPr sz="3200" b="0" spc="-10" dirty="0">
                <a:solidFill>
                  <a:srgbClr val="000000"/>
                </a:solidFill>
                <a:latin typeface="Arial"/>
                <a:cs typeface="Arial"/>
              </a:rPr>
              <a:t>Location</a:t>
            </a:r>
            <a:endParaRPr sz="3200" b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079750" y="4314825"/>
            <a:ext cx="4508500" cy="0"/>
          </a:xfrm>
          <a:prstGeom prst="straightConnector1">
            <a:avLst/>
          </a:prstGeom>
          <a:ln w="251968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100" y="1190625"/>
            <a:ext cx="8392401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0" dirty="0">
                <a:solidFill>
                  <a:srgbClr val="000000"/>
                </a:solidFill>
              </a:rPr>
              <a:t>Event</a:t>
            </a:r>
            <a:r>
              <a:rPr b="0" spc="-25" dirty="0">
                <a:solidFill>
                  <a:srgbClr val="000000"/>
                </a:solidFill>
              </a:rPr>
              <a:t> </a:t>
            </a:r>
            <a:r>
              <a:rPr b="0" spc="-20" dirty="0">
                <a:solidFill>
                  <a:srgbClr val="000000"/>
                </a:solidFill>
              </a:rPr>
              <a:t>title</a:t>
            </a:r>
          </a:p>
          <a:p>
            <a:pPr marL="12700"/>
            <a:r>
              <a:rPr sz="3200" b="0" spc="-10" dirty="0">
                <a:solidFill>
                  <a:srgbClr val="000000"/>
                </a:solidFill>
                <a:latin typeface="Arial"/>
                <a:cs typeface="Arial"/>
              </a:rPr>
              <a:t>Location</a:t>
            </a:r>
            <a:endParaRPr sz="3200" b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9232900" y="1419225"/>
            <a:ext cx="0" cy="4114800"/>
          </a:xfrm>
          <a:prstGeom prst="straightConnector1">
            <a:avLst/>
          </a:prstGeom>
          <a:ln w="251968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7861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5e4c54d7-08c8-4600-8e22-197c4b5ed5ec" xsi:nil="true"/>
    <lcf76f155ced4ddcb4097134ff3c332f xmlns="5e4c54d7-08c8-4600-8e22-197c4b5ed5ec">
      <Terms xmlns="http://schemas.microsoft.com/office/infopath/2007/PartnerControls"/>
    </lcf76f155ced4ddcb4097134ff3c332f>
    <TaxCatchAll xmlns="a9264108-d536-449d-b662-418c76f5db8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8B76E66AA2519645ADDFC918B32F6C60" ma:contentTypeVersion="25" ma:contentTypeDescription="Új dokumentum létrehozása." ma:contentTypeScope="" ma:versionID="46080f582752b4815de115cd3356f7e4">
  <xsd:schema xmlns:xsd="http://www.w3.org/2001/XMLSchema" xmlns:xs="http://www.w3.org/2001/XMLSchema" xmlns:p="http://schemas.microsoft.com/office/2006/metadata/properties" xmlns:ns2="5e4c54d7-08c8-4600-8e22-197c4b5ed5ec" xmlns:ns3="a9264108-d536-449d-b662-418c76f5db85" targetNamespace="http://schemas.microsoft.com/office/2006/metadata/properties" ma:root="true" ma:fieldsID="e95d9588ab761d90f5d6a90ae79e0ca4" ns2:_="" ns3:_="">
    <xsd:import namespace="5e4c54d7-08c8-4600-8e22-197c4b5ed5ec"/>
    <xsd:import namespace="a9264108-d536-449d-b662-418c76f5db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4c54d7-08c8-4600-8e22-197c4b5ed5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Flow_SignoffStatus" ma:index="21" nillable="true" ma:displayName="Láttamozási állapot" ma:internalName="L_x00e1_ttamoz_x00e1_si_x0020__x00e1_llapot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Képcímkék" ma:readOnly="false" ma:fieldId="{5cf76f15-5ced-4ddc-b409-7134ff3c332f}" ma:taxonomyMulti="true" ma:sspId="304f63b5-a726-4f3c-93ae-55ac1a4664b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264108-d536-449d-b662-418c76f5db8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80c48b0e-ba77-458f-9dee-68276afcbb96}" ma:internalName="TaxCatchAll" ma:showField="CatchAllData" ma:web="a9264108-d536-449d-b662-418c76f5d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49B8E08-DD28-43FC-A278-8E525CCD75F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A8835E-363F-43EE-A7E8-5CC0C27E5394}">
  <ds:schemaRefs>
    <ds:schemaRef ds:uri="http://schemas.microsoft.com/office/2006/metadata/properties"/>
    <ds:schemaRef ds:uri="http://schemas.microsoft.com/office/infopath/2007/PartnerControls"/>
    <ds:schemaRef ds:uri="5e4c54d7-08c8-4600-8e22-197c4b5ed5ec"/>
    <ds:schemaRef ds:uri="a9264108-d536-449d-b662-418c76f5db85"/>
  </ds:schemaRefs>
</ds:datastoreItem>
</file>

<file path=customXml/itemProps3.xml><?xml version="1.0" encoding="utf-8"?>
<ds:datastoreItem xmlns:ds="http://schemas.openxmlformats.org/officeDocument/2006/customXml" ds:itemID="{6403AC7F-A37B-4A0A-9BC4-D53F633238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4c54d7-08c8-4600-8e22-197c4b5ed5ec"/>
    <ds:schemaRef ds:uri="a9264108-d536-449d-b662-418c76f5db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12</Words>
  <Application>Microsoft Macintosh PowerPoint</Application>
  <PresentationFormat>Custom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Event title Location</vt:lpstr>
      <vt:lpstr>Event title Location</vt:lpstr>
      <vt:lpstr>Event title Location</vt:lpstr>
      <vt:lpstr>Event title Location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 title Location</dc:title>
  <cp:lastModifiedBy>Jenga jenga</cp:lastModifiedBy>
  <cp:revision>9</cp:revision>
  <dcterms:created xsi:type="dcterms:W3CDTF">2022-05-09T09:45:58Z</dcterms:created>
  <dcterms:modified xsi:type="dcterms:W3CDTF">2025-02-19T09:23:27Z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2022-05-02T00:00:00Z</vt:filetime>
  </property>
  <property fmtid="{D5CDD505-2E9C-101B-9397-08002B2CF9AE}" pid="3" name="Creator">
    <vt:lpwstr>Adobe InDesign 15.1 (Macintosh)</vt:lpwstr>
  </property>
  <property fmtid="{D5CDD505-2E9C-101B-9397-08002B2CF9AE}" pid="4" name="LastSaved">
    <vt:filetime>2022-05-09T00:00:00Z</vt:filetime>
  </property>
  <property fmtid="{D5CDD505-2E9C-101B-9397-08002B2CF9AE}" pid="5" name="ContentTypeId">
    <vt:lpwstr>0x0101008B76E66AA2519645ADDFC918B32F6C60</vt:lpwstr>
  </property>
</Properties>
</file>