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99" d="100"/>
          <a:sy n="99" d="100"/>
        </p:scale>
        <p:origin x="-1664" y="792"/>
      </p:cViewPr>
      <p:guideLst>
        <p:guide orient="horz" pos="3360"/>
        <p:guide pos="2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47299" y="2070773"/>
            <a:ext cx="5668251" cy="1381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5449" y="2459482"/>
            <a:ext cx="6629401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10299700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10299700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10299700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30" name="Rectangle 29"/>
          <p:cNvSpPr>
            <a:spLocks/>
          </p:cNvSpPr>
          <p:nvPr userDrawn="1"/>
        </p:nvSpPr>
        <p:spPr>
          <a:xfrm>
            <a:off x="546100" y="9994900"/>
            <a:ext cx="6508750" cy="252000"/>
          </a:xfrm>
          <a:prstGeom prst="rect">
            <a:avLst/>
          </a:prstGeom>
          <a:solidFill>
            <a:srgbClr val="0ACD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5" y="8069659"/>
            <a:ext cx="3193678" cy="19252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4050" y="2070100"/>
            <a:ext cx="5497951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 smtClean="0">
                <a:solidFill>
                  <a:srgbClr val="000000"/>
                </a:solidFill>
              </a:rPr>
              <a:t>Event</a:t>
            </a:r>
            <a:r>
              <a:rPr b="0" spc="-25" dirty="0" smtClean="0">
                <a:solidFill>
                  <a:srgbClr val="000000"/>
                </a:solidFill>
              </a:rPr>
              <a:t> </a:t>
            </a:r>
            <a:r>
              <a:rPr b="0" spc="-20" dirty="0" smtClean="0">
                <a:solidFill>
                  <a:srgbClr val="000000"/>
                </a:solidFill>
              </a:rPr>
              <a:t>title</a:t>
            </a:r>
          </a:p>
          <a:p>
            <a:pPr marL="12700"/>
            <a:r>
              <a:rPr sz="3200" b="0" spc="-10" dirty="0" smtClean="0">
                <a:solidFill>
                  <a:srgbClr val="000000"/>
                </a:solidFill>
                <a:latin typeface="Arial"/>
                <a:cs typeface="Arial"/>
              </a:rPr>
              <a:t>Location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54050" y="2070100"/>
            <a:ext cx="5522973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</a:rPr>
              <a:t>Event</a:t>
            </a:r>
            <a:r>
              <a:rPr b="0" spc="-25" dirty="0">
                <a:solidFill>
                  <a:srgbClr val="000000"/>
                </a:solidFill>
              </a:rPr>
              <a:t> </a:t>
            </a:r>
            <a:r>
              <a:rPr b="0" spc="-20" dirty="0">
                <a:solidFill>
                  <a:srgbClr val="000000"/>
                </a:solidFill>
              </a:rPr>
              <a:t>title</a:t>
            </a:r>
          </a:p>
          <a:p>
            <a:pPr marL="12700" algn="l"/>
            <a:r>
              <a:rPr sz="3200" b="0" spc="-10" dirty="0">
                <a:solidFill>
                  <a:srgbClr val="000000"/>
                </a:solidFill>
                <a:latin typeface="Arial"/>
                <a:cs typeface="Arial"/>
              </a:rPr>
              <a:t>Location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08175" y="5880100"/>
            <a:ext cx="3803650" cy="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54050" y="2070773"/>
            <a:ext cx="5523284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</a:rPr>
              <a:t>Event</a:t>
            </a:r>
            <a:r>
              <a:rPr b="0" spc="-25" dirty="0">
                <a:solidFill>
                  <a:srgbClr val="000000"/>
                </a:solidFill>
              </a:rPr>
              <a:t> </a:t>
            </a:r>
            <a:r>
              <a:rPr b="0" spc="-20" dirty="0">
                <a:solidFill>
                  <a:srgbClr val="000000"/>
                </a:solidFill>
              </a:rPr>
              <a:t>title</a:t>
            </a:r>
          </a:p>
          <a:p>
            <a:pPr marL="12700" algn="l"/>
            <a:r>
              <a:rPr sz="3200" b="0" spc="-10" dirty="0">
                <a:solidFill>
                  <a:srgbClr val="000000"/>
                </a:solidFill>
                <a:latin typeface="Arial"/>
                <a:cs typeface="Arial"/>
              </a:rPr>
              <a:t>Location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555750" y="5880100"/>
            <a:ext cx="3898900" cy="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42499" y="2070100"/>
            <a:ext cx="5497951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</a:rPr>
              <a:t>Event</a:t>
            </a:r>
            <a:r>
              <a:rPr b="0" spc="-25" dirty="0">
                <a:solidFill>
                  <a:srgbClr val="000000"/>
                </a:solidFill>
              </a:rPr>
              <a:t> </a:t>
            </a:r>
            <a:r>
              <a:rPr b="0" spc="-20" dirty="0">
                <a:solidFill>
                  <a:srgbClr val="000000"/>
                </a:solidFill>
              </a:rPr>
              <a:t>title</a:t>
            </a:r>
          </a:p>
          <a:p>
            <a:pPr marL="12700"/>
            <a:r>
              <a:rPr sz="3200" b="0" spc="-10" dirty="0">
                <a:solidFill>
                  <a:srgbClr val="000000"/>
                </a:solidFill>
                <a:latin typeface="Arial"/>
                <a:cs typeface="Arial"/>
              </a:rPr>
              <a:t>Location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810000" y="4432300"/>
            <a:ext cx="0" cy="358140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FC9B76-124A-4EBD-A9CB-B09468148F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7F8461-32DC-4765-9284-88292DF9D32F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3.xml><?xml version="1.0" encoding="utf-8"?>
<ds:datastoreItem xmlns:ds="http://schemas.openxmlformats.org/officeDocument/2006/customXml" ds:itemID="{9782F5D4-3621-48FA-A3CE-DC14F26D96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c54d7-08c8-4600-8e22-197c4b5ed5ec"/>
    <ds:schemaRef ds:uri="a9264108-d536-449d-b662-418c76f5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12</Words>
  <Application>Microsoft Macintosh PowerPoint</Application>
  <PresentationFormat>Custom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Event title Location</vt:lpstr>
      <vt:lpstr>Event title Location</vt:lpstr>
      <vt:lpstr>Event title Location</vt:lpstr>
      <vt:lpstr>Event title Location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title Location</dc:title>
  <cp:lastModifiedBy>Jenga jenga</cp:lastModifiedBy>
  <cp:revision>10</cp:revision>
  <dcterms:created xsi:type="dcterms:W3CDTF">2022-05-09T09:45:14Z</dcterms:created>
  <dcterms:modified xsi:type="dcterms:W3CDTF">2025-02-19T09:30:05Z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2022-05-02T00:00:00Z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2022-05-09T00:00:00Z</vt:filetime>
  </property>
  <property fmtid="{D5CDD505-2E9C-101B-9397-08002B2CF9AE}" pid="5" name="ContentTypeId">
    <vt:lpwstr>0x0101008B76E66AA2519645ADDFC918B32F6C60</vt:lpwstr>
  </property>
</Properties>
</file>