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60" r:id="rId6"/>
    <p:sldId id="257" r:id="rId7"/>
    <p:sldId id="258" r:id="rId8"/>
  </p:sldIdLst>
  <p:sldSz cx="15125700" cy="10693400"/>
  <p:notesSz cx="151257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/>
    <p:restoredTop sz="94702"/>
  </p:normalViewPr>
  <p:slideViewPr>
    <p:cSldViewPr>
      <p:cViewPr varScale="1">
        <p:scale>
          <a:sx n="64" d="100"/>
          <a:sy n="64" d="100"/>
        </p:scale>
        <p:origin x="-1224" y="-96"/>
      </p:cViewPr>
      <p:guideLst>
        <p:guide orient="horz" pos="288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rgbClr val="1B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rgbClr val="1B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rgbClr val="1B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g object 19"/>
          <p:cNvSpPr/>
          <p:nvPr/>
        </p:nvSpPr>
        <p:spPr>
          <a:xfrm>
            <a:off x="10913765" y="9608648"/>
            <a:ext cx="326390" cy="327660"/>
          </a:xfrm>
          <a:custGeom>
            <a:avLst/>
            <a:gdLst/>
            <a:ahLst/>
            <a:cxnLst/>
            <a:rect l="l" t="t" r="r" b="b"/>
            <a:pathLst>
              <a:path w="326390" h="327659">
                <a:moveTo>
                  <a:pt x="93649" y="94246"/>
                </a:moveTo>
                <a:lnTo>
                  <a:pt x="72947" y="111802"/>
                </a:lnTo>
                <a:lnTo>
                  <a:pt x="50291" y="125366"/>
                </a:lnTo>
                <a:lnTo>
                  <a:pt x="26158" y="134917"/>
                </a:lnTo>
                <a:lnTo>
                  <a:pt x="1028" y="140436"/>
                </a:lnTo>
                <a:lnTo>
                  <a:pt x="0" y="177641"/>
                </a:lnTo>
                <a:lnTo>
                  <a:pt x="23147" y="248600"/>
                </a:lnTo>
                <a:lnTo>
                  <a:pt x="47332" y="279349"/>
                </a:lnTo>
                <a:lnTo>
                  <a:pt x="101475" y="315310"/>
                </a:lnTo>
                <a:lnTo>
                  <a:pt x="163105" y="327355"/>
                </a:lnTo>
                <a:lnTo>
                  <a:pt x="194347" y="324359"/>
                </a:lnTo>
                <a:lnTo>
                  <a:pt x="224664" y="315371"/>
                </a:lnTo>
                <a:lnTo>
                  <a:pt x="253125" y="300389"/>
                </a:lnTo>
                <a:lnTo>
                  <a:pt x="278802" y="279412"/>
                </a:lnTo>
                <a:lnTo>
                  <a:pt x="292612" y="261848"/>
                </a:lnTo>
                <a:lnTo>
                  <a:pt x="163042" y="261848"/>
                </a:lnTo>
                <a:lnTo>
                  <a:pt x="153636" y="261375"/>
                </a:lnTo>
                <a:lnTo>
                  <a:pt x="108997" y="245662"/>
                </a:lnTo>
                <a:lnTo>
                  <a:pt x="81021" y="217700"/>
                </a:lnTo>
                <a:lnTo>
                  <a:pt x="64886" y="163652"/>
                </a:lnTo>
                <a:lnTo>
                  <a:pt x="65305" y="154307"/>
                </a:lnTo>
                <a:lnTo>
                  <a:pt x="81061" y="109636"/>
                </a:lnTo>
                <a:lnTo>
                  <a:pt x="86884" y="101715"/>
                </a:lnTo>
                <a:lnTo>
                  <a:pt x="93649" y="94246"/>
                </a:lnTo>
                <a:close/>
              </a:path>
              <a:path w="326390" h="327659">
                <a:moveTo>
                  <a:pt x="232485" y="94183"/>
                </a:moveTo>
                <a:lnTo>
                  <a:pt x="245072" y="109664"/>
                </a:lnTo>
                <a:lnTo>
                  <a:pt x="254043" y="126731"/>
                </a:lnTo>
                <a:lnTo>
                  <a:pt x="259443" y="144964"/>
                </a:lnTo>
                <a:lnTo>
                  <a:pt x="261236" y="163702"/>
                </a:lnTo>
                <a:lnTo>
                  <a:pt x="260791" y="173078"/>
                </a:lnTo>
                <a:lnTo>
                  <a:pt x="245091" y="217720"/>
                </a:lnTo>
                <a:lnTo>
                  <a:pt x="217086" y="245698"/>
                </a:lnTo>
                <a:lnTo>
                  <a:pt x="163042" y="261848"/>
                </a:lnTo>
                <a:lnTo>
                  <a:pt x="292612" y="261848"/>
                </a:lnTo>
                <a:lnTo>
                  <a:pt x="302989" y="248651"/>
                </a:lnTo>
                <a:lnTo>
                  <a:pt x="318787" y="214160"/>
                </a:lnTo>
                <a:lnTo>
                  <a:pt x="326155" y="177586"/>
                </a:lnTo>
                <a:lnTo>
                  <a:pt x="325119" y="140500"/>
                </a:lnTo>
                <a:lnTo>
                  <a:pt x="299990" y="134906"/>
                </a:lnTo>
                <a:lnTo>
                  <a:pt x="275849" y="125323"/>
                </a:lnTo>
                <a:lnTo>
                  <a:pt x="253185" y="111750"/>
                </a:lnTo>
                <a:lnTo>
                  <a:pt x="232485" y="94183"/>
                </a:lnTo>
                <a:close/>
              </a:path>
              <a:path w="326390" h="327659">
                <a:moveTo>
                  <a:pt x="170725" y="0"/>
                </a:moveTo>
                <a:lnTo>
                  <a:pt x="155345" y="0"/>
                </a:lnTo>
                <a:lnTo>
                  <a:pt x="147522" y="584"/>
                </a:lnTo>
                <a:lnTo>
                  <a:pt x="139839" y="1625"/>
                </a:lnTo>
                <a:lnTo>
                  <a:pt x="134311" y="26752"/>
                </a:lnTo>
                <a:lnTo>
                  <a:pt x="124764" y="50888"/>
                </a:lnTo>
                <a:lnTo>
                  <a:pt x="111207" y="73548"/>
                </a:lnTo>
                <a:lnTo>
                  <a:pt x="93649" y="94246"/>
                </a:lnTo>
                <a:lnTo>
                  <a:pt x="109098" y="81630"/>
                </a:lnTo>
                <a:lnTo>
                  <a:pt x="126138" y="72658"/>
                </a:lnTo>
                <a:lnTo>
                  <a:pt x="144303" y="67260"/>
                </a:lnTo>
                <a:lnTo>
                  <a:pt x="163042" y="65430"/>
                </a:lnTo>
                <a:lnTo>
                  <a:pt x="210108" y="65430"/>
                </a:lnTo>
                <a:lnTo>
                  <a:pt x="201367" y="50838"/>
                </a:lnTo>
                <a:lnTo>
                  <a:pt x="191794" y="26721"/>
                </a:lnTo>
                <a:lnTo>
                  <a:pt x="186232" y="1625"/>
                </a:lnTo>
                <a:lnTo>
                  <a:pt x="178561" y="584"/>
                </a:lnTo>
                <a:lnTo>
                  <a:pt x="170725" y="0"/>
                </a:lnTo>
                <a:close/>
              </a:path>
              <a:path w="326390" h="327659">
                <a:moveTo>
                  <a:pt x="210108" y="65430"/>
                </a:moveTo>
                <a:lnTo>
                  <a:pt x="163042" y="65430"/>
                </a:lnTo>
                <a:lnTo>
                  <a:pt x="181800" y="67261"/>
                </a:lnTo>
                <a:lnTo>
                  <a:pt x="199998" y="72666"/>
                </a:lnTo>
                <a:lnTo>
                  <a:pt x="217092" y="81657"/>
                </a:lnTo>
                <a:lnTo>
                  <a:pt x="232485" y="94183"/>
                </a:lnTo>
                <a:lnTo>
                  <a:pt x="214935" y="73488"/>
                </a:lnTo>
                <a:lnTo>
                  <a:pt x="210108" y="65430"/>
                </a:lnTo>
                <a:close/>
              </a:path>
            </a:pathLst>
          </a:custGeom>
          <a:solidFill>
            <a:srgbClr val="1B20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4651" y="2434691"/>
            <a:ext cx="13216397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rgbClr val="1B203D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24453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10158730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10158730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10158730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6946900"/>
            <a:ext cx="4441825" cy="2677660"/>
          </a:xfrm>
          <a:prstGeom prst="rect">
            <a:avLst/>
          </a:prstGeom>
        </p:spPr>
      </p:pic>
      <p:sp>
        <p:nvSpPr>
          <p:cNvPr id="45" name="Rectangle 44"/>
          <p:cNvSpPr>
            <a:spLocks/>
          </p:cNvSpPr>
          <p:nvPr userDrawn="1"/>
        </p:nvSpPr>
        <p:spPr>
          <a:xfrm>
            <a:off x="704850" y="9613900"/>
            <a:ext cx="13680000" cy="3564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>
          <a:latin typeface="Arial"/>
          <a:ea typeface="+mj-ea"/>
          <a:cs typeface="Arial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50" y="1308100"/>
            <a:ext cx="12226152" cy="1828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 smtClean="0">
                <a:solidFill>
                  <a:srgbClr val="000000"/>
                </a:solidFill>
              </a:rPr>
              <a:t>E</a:t>
            </a:r>
            <a:r>
              <a:rPr b="0" dirty="0" smtClean="0">
                <a:solidFill>
                  <a:srgbClr val="000000"/>
                </a:solidFill>
              </a:rPr>
              <a:t>vent</a:t>
            </a:r>
            <a:r>
              <a:rPr b="0" spc="-25" dirty="0" smtClean="0">
                <a:solidFill>
                  <a:srgbClr val="000000"/>
                </a:solidFill>
              </a:rPr>
              <a:t> </a:t>
            </a:r>
            <a:r>
              <a:rPr b="0" spc="-10" dirty="0">
                <a:solidFill>
                  <a:srgbClr val="000000"/>
                </a:solidFill>
              </a:rPr>
              <a:t>title</a:t>
            </a:r>
            <a:endParaRPr b="0" dirty="0">
              <a:solidFill>
                <a:srgbClr val="000000"/>
              </a:solidFill>
            </a:endParaRPr>
          </a:p>
          <a:p>
            <a:pPr marL="12700"/>
            <a:r>
              <a:rPr sz="48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0854" y="1308100"/>
            <a:ext cx="12188396" cy="1828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10" dirty="0">
                <a:solidFill>
                  <a:srgbClr val="000000"/>
                </a:solidFill>
              </a:rPr>
              <a:t>title</a:t>
            </a:r>
          </a:p>
          <a:p>
            <a:pPr marL="12700"/>
            <a:r>
              <a:rPr sz="48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27536" y="5575300"/>
            <a:ext cx="6511914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4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50" y="1308194"/>
            <a:ext cx="13216397" cy="1828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Bef>
                <a:spcPts val="100"/>
              </a:spcBef>
            </a:pPr>
            <a:r>
              <a:rPr b="0" dirty="0" smtClean="0">
                <a:solidFill>
                  <a:srgbClr val="000000"/>
                </a:solidFill>
              </a:rPr>
              <a:t>Event</a:t>
            </a:r>
            <a:r>
              <a:rPr b="0" spc="-25" dirty="0" smtClean="0">
                <a:solidFill>
                  <a:srgbClr val="000000"/>
                </a:solidFill>
              </a:rPr>
              <a:t> </a:t>
            </a:r>
            <a:r>
              <a:rPr b="0" spc="-10" dirty="0">
                <a:solidFill>
                  <a:srgbClr val="000000"/>
                </a:solidFill>
              </a:rPr>
              <a:t>title</a:t>
            </a:r>
          </a:p>
          <a:p>
            <a:pPr algn="l"/>
            <a:r>
              <a:rPr sz="48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267200" y="5575300"/>
            <a:ext cx="6553200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0854" y="1308100"/>
            <a:ext cx="12188396" cy="1828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10" dirty="0">
                <a:solidFill>
                  <a:srgbClr val="000000"/>
                </a:solidFill>
              </a:rPr>
              <a:t>title</a:t>
            </a:r>
          </a:p>
          <a:p>
            <a:pPr marL="12700"/>
            <a:r>
              <a:rPr sz="48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4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3125450" y="1638300"/>
            <a:ext cx="0" cy="584200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571542-9817-4803-B8A2-55E383F47D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1BE574-31C0-4B69-AE98-ABEC3B8D5861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7E7B1AEB-C30C-40AF-91E7-8C16A4148D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12</Words>
  <Application>Microsoft Macintosh PowerPoint</Application>
  <PresentationFormat>Custom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Event title Location</vt:lpstr>
      <vt:lpstr>Event title Location</vt:lpstr>
      <vt:lpstr>Event title Location</vt:lpstr>
      <vt:lpstr>Event title Location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title Location</dc:title>
  <cp:lastModifiedBy>Jenga jenga</cp:lastModifiedBy>
  <cp:revision>10</cp:revision>
  <dcterms:created xsi:type="dcterms:W3CDTF">2022-05-09T09:44:11Z</dcterms:created>
  <dcterms:modified xsi:type="dcterms:W3CDTF">2025-02-19T09:14:16Z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2022-05-09T00:00:00Z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