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0693400" cy="15125700"/>
  <p:notesSz cx="10693400" cy="151257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6"/>
  </p:normalViewPr>
  <p:slideViewPr>
    <p:cSldViewPr>
      <p:cViewPr>
        <p:scale>
          <a:sx n="50" d="100"/>
          <a:sy n="50" d="100"/>
        </p:scale>
        <p:origin x="-2400" y="3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800" b="1" i="0">
                <a:solidFill>
                  <a:srgbClr val="0C1C3E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800" b="1" i="0">
                <a:solidFill>
                  <a:srgbClr val="0C1C3E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800" b="1" i="0">
                <a:solidFill>
                  <a:srgbClr val="0C1C3E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7299" y="3484867"/>
            <a:ext cx="8018800" cy="1920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800" b="1" i="0">
                <a:solidFill>
                  <a:srgbClr val="0C1C3E"/>
                </a:solidFill>
                <a:latin typeface="Georgia"/>
                <a:cs typeface="Georgi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4700" y="3478911"/>
            <a:ext cx="914400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497050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98500" y="14497050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556500" y="14497050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41" name="Rectangle 40"/>
          <p:cNvSpPr>
            <a:spLocks/>
          </p:cNvSpPr>
          <p:nvPr userDrawn="1"/>
        </p:nvSpPr>
        <p:spPr>
          <a:xfrm>
            <a:off x="704850" y="14039850"/>
            <a:ext cx="9290050" cy="356400"/>
          </a:xfrm>
          <a:prstGeom prst="rect">
            <a:avLst/>
          </a:prstGeom>
          <a:solidFill>
            <a:srgbClr val="0ACD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2" name="Picture 41" descr="corvinus_egyetem_logo_black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49" y="11372850"/>
            <a:ext cx="4216513" cy="26797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0900" y="1771650"/>
            <a:ext cx="8200401" cy="2798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hu-HU" b="0" dirty="0">
                <a:solidFill>
                  <a:srgbClr val="000000"/>
                </a:solidFill>
              </a:rPr>
              <a:t>Rendezvény címe 2 soros hosszú </a:t>
            </a:r>
            <a:r>
              <a:rPr lang="hu-HU" b="0" dirty="0" smtClean="0">
                <a:solidFill>
                  <a:srgbClr val="000000"/>
                </a:solidFill>
              </a:rPr>
              <a:t>címmel</a:t>
            </a:r>
            <a:r>
              <a:rPr lang="hu-HU" sz="8000" b="0" dirty="0" smtClean="0">
                <a:solidFill>
                  <a:srgbClr val="000000"/>
                </a:solidFill>
              </a:rPr>
              <a:t/>
            </a:r>
            <a:br>
              <a:rPr lang="hu-HU" sz="8000" b="0" dirty="0" smtClean="0">
                <a:solidFill>
                  <a:srgbClr val="000000"/>
                </a:solidFill>
              </a:rPr>
            </a:br>
            <a:r>
              <a:rPr sz="4500" b="0" spc="-10" dirty="0" smtClean="0">
                <a:solidFill>
                  <a:srgbClr val="000000"/>
                </a:solidFill>
                <a:latin typeface="Arial"/>
                <a:cs typeface="Arial"/>
              </a:rPr>
              <a:t>Helyszín</a:t>
            </a:r>
            <a:endParaRPr sz="45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0900" y="1792848"/>
            <a:ext cx="8200401" cy="2798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hu-HU" b="0" dirty="0">
                <a:solidFill>
                  <a:srgbClr val="000000"/>
                </a:solidFill>
              </a:rPr>
              <a:t>Rendezvény címe 2 soros hosszú </a:t>
            </a:r>
            <a:r>
              <a:rPr lang="hu-HU" b="0" dirty="0" smtClean="0">
                <a:solidFill>
                  <a:srgbClr val="000000"/>
                </a:solidFill>
              </a:rPr>
              <a:t>címmel</a:t>
            </a:r>
            <a:br>
              <a:rPr lang="hu-HU" b="0" dirty="0" smtClean="0">
                <a:solidFill>
                  <a:srgbClr val="000000"/>
                </a:solidFill>
              </a:rPr>
            </a:br>
            <a:r>
              <a:rPr sz="4500" b="0" spc="-10" dirty="0" smtClean="0">
                <a:solidFill>
                  <a:srgbClr val="000000"/>
                </a:solidFill>
                <a:latin typeface="Arial"/>
                <a:cs typeface="Arial"/>
              </a:rPr>
              <a:t>Helyszín</a:t>
            </a:r>
            <a:endParaRPr sz="45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222500" y="7791450"/>
            <a:ext cx="6511914" cy="0"/>
          </a:xfrm>
          <a:prstGeom prst="straightConnector1">
            <a:avLst/>
          </a:prstGeom>
          <a:ln w="3810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0900" y="1771650"/>
            <a:ext cx="8200401" cy="2798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hu-HU" b="0" dirty="0">
                <a:solidFill>
                  <a:srgbClr val="000000"/>
                </a:solidFill>
              </a:rPr>
              <a:t>Rendezvény címe 2 soros hosszú </a:t>
            </a:r>
            <a:r>
              <a:rPr lang="hu-HU" b="0" dirty="0" smtClean="0">
                <a:solidFill>
                  <a:srgbClr val="000000"/>
                </a:solidFill>
              </a:rPr>
              <a:t>címmel</a:t>
            </a:r>
            <a:br>
              <a:rPr lang="hu-HU" b="0" dirty="0" smtClean="0">
                <a:solidFill>
                  <a:srgbClr val="000000"/>
                </a:solidFill>
              </a:rPr>
            </a:br>
            <a:r>
              <a:rPr sz="4500" b="0" spc="-10" dirty="0" smtClean="0">
                <a:solidFill>
                  <a:srgbClr val="000000"/>
                </a:solidFill>
                <a:latin typeface="Arial"/>
                <a:cs typeface="Arial"/>
              </a:rPr>
              <a:t>Helyszín</a:t>
            </a:r>
            <a:endParaRPr sz="45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17700" y="7791450"/>
            <a:ext cx="6553200" cy="0"/>
          </a:xfrm>
          <a:prstGeom prst="straightConnector1">
            <a:avLst/>
          </a:prstGeom>
          <a:ln w="3810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0900" y="1792848"/>
            <a:ext cx="8200401" cy="2798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hu-HU" b="0" dirty="0">
                <a:solidFill>
                  <a:srgbClr val="000000"/>
                </a:solidFill>
              </a:rPr>
              <a:t>Rendezvény címe 2 soros hosszú </a:t>
            </a:r>
            <a:r>
              <a:rPr lang="hu-HU" b="0" dirty="0" smtClean="0">
                <a:solidFill>
                  <a:srgbClr val="000000"/>
                </a:solidFill>
              </a:rPr>
              <a:t>címmel</a:t>
            </a:r>
            <a:br>
              <a:rPr lang="hu-HU" b="0" dirty="0" smtClean="0">
                <a:solidFill>
                  <a:srgbClr val="000000"/>
                </a:solidFill>
              </a:rPr>
            </a:br>
            <a:r>
              <a:rPr sz="4500" b="0" spc="-10" dirty="0" smtClean="0">
                <a:solidFill>
                  <a:srgbClr val="000000"/>
                </a:solidFill>
                <a:latin typeface="Arial"/>
                <a:cs typeface="Arial"/>
              </a:rPr>
              <a:t>Helyszín</a:t>
            </a:r>
            <a:endParaRPr sz="45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334000" y="5505450"/>
            <a:ext cx="12700" cy="5943600"/>
          </a:xfrm>
          <a:prstGeom prst="straightConnector1">
            <a:avLst/>
          </a:prstGeom>
          <a:ln w="3810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5e4c54d7-08c8-4600-8e22-197c4b5ed5ec" xsi:nil="true"/>
    <lcf76f155ced4ddcb4097134ff3c332f xmlns="5e4c54d7-08c8-4600-8e22-197c4b5ed5ec">
      <Terms xmlns="http://schemas.microsoft.com/office/infopath/2007/PartnerControls"/>
    </lcf76f155ced4ddcb4097134ff3c332f>
    <TaxCatchAll xmlns="a9264108-d536-449d-b662-418c76f5db8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76E66AA2519645ADDFC918B32F6C60" ma:contentTypeVersion="25" ma:contentTypeDescription="Új dokumentum létrehozása." ma:contentTypeScope="" ma:versionID="46080f582752b4815de115cd3356f7e4">
  <xsd:schema xmlns:xsd="http://www.w3.org/2001/XMLSchema" xmlns:xs="http://www.w3.org/2001/XMLSchema" xmlns:p="http://schemas.microsoft.com/office/2006/metadata/properties" xmlns:ns2="5e4c54d7-08c8-4600-8e22-197c4b5ed5ec" xmlns:ns3="a9264108-d536-449d-b662-418c76f5db85" targetNamespace="http://schemas.microsoft.com/office/2006/metadata/properties" ma:root="true" ma:fieldsID="e95d9588ab761d90f5d6a90ae79e0ca4" ns2:_="" ns3:_="">
    <xsd:import namespace="5e4c54d7-08c8-4600-8e22-197c4b5ed5ec"/>
    <xsd:import namespace="a9264108-d536-449d-b662-418c76f5db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c54d7-08c8-4600-8e22-197c4b5ed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304f63b5-a726-4f3c-93ae-55ac1a4664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64108-d536-449d-b662-418c76f5db8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0c48b0e-ba77-458f-9dee-68276afcbb96}" ma:internalName="TaxCatchAll" ma:showField="CatchAllData" ma:web="a9264108-d536-449d-b662-418c76f5d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1C3D57-45A9-4D80-A7FE-7E90C21B0E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5ED06F-02C8-43A6-84D5-639F64FF0FED}">
  <ds:schemaRefs>
    <ds:schemaRef ds:uri="http://schemas.microsoft.com/office/2006/metadata/properties"/>
    <ds:schemaRef ds:uri="http://schemas.microsoft.com/office/infopath/2007/PartnerControls"/>
    <ds:schemaRef ds:uri="5e4c54d7-08c8-4600-8e22-197c4b5ed5ec"/>
    <ds:schemaRef ds:uri="a9264108-d536-449d-b662-418c76f5db85"/>
  </ds:schemaRefs>
</ds:datastoreItem>
</file>

<file path=customXml/itemProps3.xml><?xml version="1.0" encoding="utf-8"?>
<ds:datastoreItem xmlns:ds="http://schemas.openxmlformats.org/officeDocument/2006/customXml" ds:itemID="{DEDD7E6B-93A3-4243-BC48-CEA2213156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4c54d7-08c8-4600-8e22-197c4b5ed5ec"/>
    <ds:schemaRef ds:uri="a9264108-d536-449d-b662-418c76f5db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24</Words>
  <Application>Microsoft Macintosh PowerPoint</Application>
  <PresentationFormat>Custom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Rendezvény címe 2 soros hosszú címmel Helyszín</vt:lpstr>
      <vt:lpstr>Rendezvény címe 2 soros hosszú címmel Helyszín</vt:lpstr>
      <vt:lpstr>Rendezvény címe 2 soros hosszú címmel Helyszín</vt:lpstr>
      <vt:lpstr>Rendezvény címe 2 soros hosszú címmel Helyszín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Rendezvény címe Helyszín</dc:title>
  <cp:lastModifiedBy>Jenga jenga</cp:lastModifiedBy>
  <cp:revision>10</cp:revision>
  <dcterms:created xsi:type="dcterms:W3CDTF">2022-05-09T09:27:41Z</dcterms:created>
  <dcterms:modified xsi:type="dcterms:W3CDTF">2025-02-19T09:14:22Z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2022-05-02T00:00:00Z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2022-05-09T00:00:00Z</vt:filetime>
  </property>
  <property fmtid="{D5CDD505-2E9C-101B-9397-08002B2CF9AE}" pid="5" name="ContentTypeId">
    <vt:lpwstr>0x0101008B76E66AA2519645ADDFC918B32F6C60</vt:lpwstr>
  </property>
</Properties>
</file>