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10693400" cy="15125700"/>
  <p:notesSz cx="10693400" cy="151257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4752">
          <p15:clr>
            <a:srgbClr val="A4A3A4"/>
          </p15:clr>
        </p15:guide>
        <p15:guide id="4" pos="33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57335C-E16E-6CC7-64FC-12D09506EB38}" v="27" dt="2025-02-19T14:09:00.561"/>
    <p1510:client id="{F75ACA6F-2DB5-FF59-ED68-3FF64207956E}" v="67" dt="2025-02-19T13:01:08.049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38"/>
    <p:restoredTop sz="94712"/>
  </p:normalViewPr>
  <p:slideViewPr>
    <p:cSldViewPr>
      <p:cViewPr>
        <p:scale>
          <a:sx n="37" d="100"/>
          <a:sy n="37" d="100"/>
        </p:scale>
        <p:origin x="-2840" y="-488"/>
      </p:cViewPr>
      <p:guideLst>
        <p:guide orient="horz" pos="2880"/>
        <p:guide pos="2160"/>
        <p:guide orient="horz" pos="4752"/>
        <p:guide pos="33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ncze Edina" userId="S::edina.vincze@uni-corvinus.hu::50b07489-028b-4d71-87f5-759b43d65852" providerId="AD" clId="Web-{F75ACA6F-2DB5-FF59-ED68-3FF64207956E}"/>
    <pc:docChg chg="modSld">
      <pc:chgData name="Vincze Edina" userId="S::edina.vincze@uni-corvinus.hu::50b07489-028b-4d71-87f5-759b43d65852" providerId="AD" clId="Web-{F75ACA6F-2DB5-FF59-ED68-3FF64207956E}" dt="2025-02-19T13:01:08.049" v="49" actId="20577"/>
      <pc:docMkLst>
        <pc:docMk/>
      </pc:docMkLst>
      <pc:sldChg chg="modSp">
        <pc:chgData name="Vincze Edina" userId="S::edina.vincze@uni-corvinus.hu::50b07489-028b-4d71-87f5-759b43d65852" providerId="AD" clId="Web-{F75ACA6F-2DB5-FF59-ED68-3FF64207956E}" dt="2025-02-19T13:01:08.049" v="49" actId="20577"/>
        <pc:sldMkLst>
          <pc:docMk/>
          <pc:sldMk cId="0" sldId="256"/>
        </pc:sldMkLst>
        <pc:spChg chg="mod">
          <ac:chgData name="Vincze Edina" userId="S::edina.vincze@uni-corvinus.hu::50b07489-028b-4d71-87f5-759b43d65852" providerId="AD" clId="Web-{F75ACA6F-2DB5-FF59-ED68-3FF64207956E}" dt="2025-02-19T13:01:08.049" v="49" actId="20577"/>
          <ac:spMkLst>
            <pc:docMk/>
            <pc:sldMk cId="0" sldId="256"/>
            <ac:spMk id="2" creationId="{00000000-0000-0000-0000-000000000000}"/>
          </ac:spMkLst>
        </pc:spChg>
      </pc:sldChg>
    </pc:docChg>
  </pc:docChgLst>
  <pc:docChgLst>
    <pc:chgData name="Szakácsi Mónika Ildikó" userId="S::monika.szakacsi@uni-corvinus.hu::bcc6037c-933c-4253-aaf1-5ff18d6a07b4" providerId="AD" clId="Web-{2D57335C-E16E-6CC7-64FC-12D09506EB38}"/>
    <pc:docChg chg="delSld modSld">
      <pc:chgData name="Szakácsi Mónika Ildikó" userId="S::monika.szakacsi@uni-corvinus.hu::bcc6037c-933c-4253-aaf1-5ff18d6a07b4" providerId="AD" clId="Web-{2D57335C-E16E-6CC7-64FC-12D09506EB38}" dt="2025-02-19T14:09:00.561" v="18"/>
      <pc:docMkLst>
        <pc:docMk/>
      </pc:docMkLst>
      <pc:sldChg chg="modSp">
        <pc:chgData name="Szakácsi Mónika Ildikó" userId="S::monika.szakacsi@uni-corvinus.hu::bcc6037c-933c-4253-aaf1-5ff18d6a07b4" providerId="AD" clId="Web-{2D57335C-E16E-6CC7-64FC-12D09506EB38}" dt="2025-02-19T14:04:38.380" v="15" actId="20577"/>
        <pc:sldMkLst>
          <pc:docMk/>
          <pc:sldMk cId="0" sldId="256"/>
        </pc:sldMkLst>
        <pc:spChg chg="mod">
          <ac:chgData name="Szakácsi Mónika Ildikó" userId="S::monika.szakacsi@uni-corvinus.hu::bcc6037c-933c-4253-aaf1-5ff18d6a07b4" providerId="AD" clId="Web-{2D57335C-E16E-6CC7-64FC-12D09506EB38}" dt="2025-02-19T14:04:38.380" v="15" actId="20577"/>
          <ac:spMkLst>
            <pc:docMk/>
            <pc:sldMk cId="0" sldId="256"/>
            <ac:spMk id="2" creationId="{00000000-0000-0000-0000-000000000000}"/>
          </ac:spMkLst>
        </pc:spChg>
      </pc:sldChg>
      <pc:sldChg chg="del">
        <pc:chgData name="Szakácsi Mónika Ildikó" userId="S::monika.szakacsi@uni-corvinus.hu::bcc6037c-933c-4253-aaf1-5ff18d6a07b4" providerId="AD" clId="Web-{2D57335C-E16E-6CC7-64FC-12D09506EB38}" dt="2025-02-19T14:08:58.483" v="16"/>
        <pc:sldMkLst>
          <pc:docMk/>
          <pc:sldMk cId="0" sldId="257"/>
        </pc:sldMkLst>
      </pc:sldChg>
      <pc:sldChg chg="del">
        <pc:chgData name="Szakácsi Mónika Ildikó" userId="S::monika.szakacsi@uni-corvinus.hu::bcc6037c-933c-4253-aaf1-5ff18d6a07b4" providerId="AD" clId="Web-{2D57335C-E16E-6CC7-64FC-12D09506EB38}" dt="2025-02-19T14:08:59.702" v="17"/>
        <pc:sldMkLst>
          <pc:docMk/>
          <pc:sldMk cId="0" sldId="258"/>
        </pc:sldMkLst>
      </pc:sldChg>
      <pc:sldChg chg="del">
        <pc:chgData name="Szakácsi Mónika Ildikó" userId="S::monika.szakacsi@uni-corvinus.hu::bcc6037c-933c-4253-aaf1-5ff18d6a07b4" providerId="AD" clId="Web-{2D57335C-E16E-6CC7-64FC-12D09506EB38}" dt="2025-02-19T14:09:00.561" v="18"/>
        <pc:sldMkLst>
          <pc:docMk/>
          <pc:sldMk cId="0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800" b="1" i="0">
                <a:solidFill>
                  <a:srgbClr val="0C1C3E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800" b="1" i="0">
                <a:solidFill>
                  <a:srgbClr val="0C1C3E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800" b="1" i="0">
                <a:solidFill>
                  <a:srgbClr val="0C1C3E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37299" y="3484867"/>
            <a:ext cx="8018800" cy="19202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800" b="1" i="0">
                <a:solidFill>
                  <a:srgbClr val="0C1C3E"/>
                </a:solidFill>
                <a:latin typeface="Georgia"/>
                <a:cs typeface="Georgia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98500" y="3478911"/>
            <a:ext cx="914400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14578965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98500" y="14578965"/>
            <a:ext cx="229565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14578965"/>
            <a:ext cx="229565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pic>
        <p:nvPicPr>
          <p:cNvPr id="43" name="Picture 4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11372850"/>
            <a:ext cx="4441825" cy="2677660"/>
          </a:xfrm>
          <a:prstGeom prst="rect">
            <a:avLst/>
          </a:prstGeom>
        </p:spPr>
      </p:pic>
      <p:sp>
        <p:nvSpPr>
          <p:cNvPr id="44" name="Rectangle 43"/>
          <p:cNvSpPr>
            <a:spLocks/>
          </p:cNvSpPr>
          <p:nvPr userDrawn="1"/>
        </p:nvSpPr>
        <p:spPr>
          <a:xfrm>
            <a:off x="704850" y="14039850"/>
            <a:ext cx="9290050" cy="356400"/>
          </a:xfrm>
          <a:prstGeom prst="rect">
            <a:avLst/>
          </a:prstGeom>
          <a:solidFill>
            <a:srgbClr val="0ACD5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>
                  <a:noFill/>
                </a:ln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0900" y="1847850"/>
            <a:ext cx="8200401" cy="6614631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hu-HU" sz="9600" b="0" spc="-10" dirty="0">
                <a:solidFill>
                  <a:srgbClr val="000000"/>
                </a:solidFill>
                <a:ea typeface="Calibri"/>
                <a:cs typeface="Calibri"/>
              </a:rPr>
              <a:t>Corvinus </a:t>
            </a:r>
            <a:r>
              <a:rPr lang="hu-HU" sz="9600" b="0" spc="-10" err="1">
                <a:solidFill>
                  <a:srgbClr val="000000"/>
                </a:solidFill>
                <a:ea typeface="Calibri"/>
                <a:cs typeface="Calibri"/>
              </a:rPr>
              <a:t>Academic</a:t>
            </a:r>
            <a:r>
              <a:rPr lang="hu-HU" sz="9600" b="0" spc="-10" dirty="0">
                <a:solidFill>
                  <a:srgbClr val="000000"/>
                </a:solidFill>
                <a:ea typeface="Calibri"/>
                <a:cs typeface="Calibri"/>
              </a:rPr>
              <a:t> </a:t>
            </a:r>
            <a:r>
              <a:rPr lang="hu-HU" sz="9600" b="0" spc="-10" err="1">
                <a:solidFill>
                  <a:srgbClr val="000000"/>
                </a:solidFill>
                <a:ea typeface="Calibri"/>
                <a:cs typeface="Calibri"/>
              </a:rPr>
              <a:t>Leadership</a:t>
            </a:r>
            <a:r>
              <a:rPr lang="hu-HU" sz="9600" b="0" spc="-10" dirty="0">
                <a:solidFill>
                  <a:srgbClr val="000000"/>
                </a:solidFill>
                <a:ea typeface="Calibri"/>
                <a:cs typeface="Calibri"/>
              </a:rPr>
              <a:t> </a:t>
            </a:r>
            <a:r>
              <a:rPr lang="hu-HU" sz="9600" b="0" spc="-10" err="1">
                <a:solidFill>
                  <a:srgbClr val="000000"/>
                </a:solidFill>
                <a:ea typeface="Calibri"/>
                <a:cs typeface="Calibri"/>
              </a:rPr>
              <a:t>Luncheon</a:t>
            </a:r>
            <a:r>
              <a:rPr lang="hu-HU" sz="9600" b="0" spc="-10" dirty="0">
                <a:solidFill>
                  <a:srgbClr val="000000"/>
                </a:solidFill>
                <a:ea typeface="Calibri"/>
                <a:cs typeface="Calibri"/>
              </a:rPr>
              <a:t> </a:t>
            </a:r>
            <a:endParaRPr lang="hu-HU" sz="9600" dirty="0"/>
          </a:p>
          <a:p>
            <a:pPr marL="12700"/>
            <a:endParaRPr lang="hu-HU" sz="4500" b="0" spc="-1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5e4c54d7-08c8-4600-8e22-197c4b5ed5ec" xsi:nil="true"/>
    <lcf76f155ced4ddcb4097134ff3c332f xmlns="5e4c54d7-08c8-4600-8e22-197c4b5ed5ec">
      <Terms xmlns="http://schemas.microsoft.com/office/infopath/2007/PartnerControls"/>
    </lcf76f155ced4ddcb4097134ff3c332f>
    <TaxCatchAll xmlns="a9264108-d536-449d-b662-418c76f5db8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8B76E66AA2519645ADDFC918B32F6C60" ma:contentTypeVersion="25" ma:contentTypeDescription="Új dokumentum létrehozása." ma:contentTypeScope="" ma:versionID="46080f582752b4815de115cd3356f7e4">
  <xsd:schema xmlns:xsd="http://www.w3.org/2001/XMLSchema" xmlns:xs="http://www.w3.org/2001/XMLSchema" xmlns:p="http://schemas.microsoft.com/office/2006/metadata/properties" xmlns:ns2="5e4c54d7-08c8-4600-8e22-197c4b5ed5ec" xmlns:ns3="a9264108-d536-449d-b662-418c76f5db85" targetNamespace="http://schemas.microsoft.com/office/2006/metadata/properties" ma:root="true" ma:fieldsID="e95d9588ab761d90f5d6a90ae79e0ca4" ns2:_="" ns3:_="">
    <xsd:import namespace="5e4c54d7-08c8-4600-8e22-197c4b5ed5ec"/>
    <xsd:import namespace="a9264108-d536-449d-b662-418c76f5db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4c54d7-08c8-4600-8e22-197c4b5ed5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Flow_SignoffStatus" ma:index="21" nillable="true" ma:displayName="Láttamozási állapot" ma:internalName="L_x00e1_ttamoz_x00e1_si_x0020__x00e1_llapot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Képcímkék" ma:readOnly="false" ma:fieldId="{5cf76f15-5ced-4ddc-b409-7134ff3c332f}" ma:taxonomyMulti="true" ma:sspId="304f63b5-a726-4f3c-93ae-55ac1a4664b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264108-d536-449d-b662-418c76f5db8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80c48b0e-ba77-458f-9dee-68276afcbb96}" ma:internalName="TaxCatchAll" ma:showField="CatchAllData" ma:web="a9264108-d536-449d-b662-418c76f5d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830F43-EB93-4C51-92F6-8173A0B9675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256C3F0-9E01-45D9-A92B-35B9616B59C8}">
  <ds:schemaRefs>
    <ds:schemaRef ds:uri="http://schemas.microsoft.com/office/2006/metadata/properties"/>
    <ds:schemaRef ds:uri="http://schemas.microsoft.com/office/infopath/2007/PartnerControls"/>
    <ds:schemaRef ds:uri="5e4c54d7-08c8-4600-8e22-197c4b5ed5ec"/>
    <ds:schemaRef ds:uri="a9264108-d536-449d-b662-418c76f5db85"/>
  </ds:schemaRefs>
</ds:datastoreItem>
</file>

<file path=customXml/itemProps3.xml><?xml version="1.0" encoding="utf-8"?>
<ds:datastoreItem xmlns:ds="http://schemas.openxmlformats.org/officeDocument/2006/customXml" ds:itemID="{EE5B38E6-0750-4052-981C-D0FAEE3901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4c54d7-08c8-4600-8e22-197c4b5ed5ec"/>
    <ds:schemaRef ds:uri="a9264108-d536-449d-b662-418c76f5db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12</Words>
  <Application>Microsoft Office PowerPoint</Application>
  <PresentationFormat>Egyéni</PresentationFormat>
  <Paragraphs>8</Paragraphs>
  <Slides>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2" baseType="lpstr">
      <vt:lpstr>Office Theme</vt:lpstr>
      <vt:lpstr>Corvinus Academic Leadership Luncheon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Event title Location</dc:title>
  <cp:lastModifiedBy>Jenga jenga</cp:lastModifiedBy>
  <cp:revision>25</cp:revision>
  <dcterms:created xsi:type="dcterms:W3CDTF">2022-05-09T09:26:12Z</dcterms:created>
  <dcterms:modified xsi:type="dcterms:W3CDTF">2025-02-19T14:09:08Z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2022-05-02T00:00:00Z</vt:filetime>
  </property>
  <property fmtid="{D5CDD505-2E9C-101B-9397-08002B2CF9AE}" pid="3" name="Creator">
    <vt:lpwstr>Adobe InDesign 15.1 (Macintosh)</vt:lpwstr>
  </property>
  <property fmtid="{D5CDD505-2E9C-101B-9397-08002B2CF9AE}" pid="4" name="LastSaved">
    <vt:filetime>2022-05-09T00:00:00Z</vt:filetime>
  </property>
  <property fmtid="{D5CDD505-2E9C-101B-9397-08002B2CF9AE}" pid="5" name="ContentTypeId">
    <vt:lpwstr>0x0101008B76E66AA2519645ADDFC918B32F6C60</vt:lpwstr>
  </property>
  <property fmtid="{D5CDD505-2E9C-101B-9397-08002B2CF9AE}" pid="6" name="MediaServiceImageTags">
    <vt:lpwstr/>
  </property>
</Properties>
</file>