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1"/>
  </p:normalViewPr>
  <p:slideViewPr>
    <p:cSldViewPr>
      <p:cViewPr>
        <p:scale>
          <a:sx n="103" d="100"/>
          <a:sy n="103" d="100"/>
        </p:scale>
        <p:origin x="-1488" y="-8"/>
      </p:cViewPr>
      <p:guideLst>
        <p:guide orient="horz" pos="2400"/>
        <p:guide pos="3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9" name="Rectangle 8"/>
          <p:cNvSpPr>
            <a:spLocks/>
          </p:cNvSpPr>
          <p:nvPr userDrawn="1"/>
        </p:nvSpPr>
        <p:spPr>
          <a:xfrm>
            <a:off x="241300" y="304800"/>
            <a:ext cx="10188000" cy="144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>
            <a:spLocks/>
          </p:cNvSpPr>
          <p:nvPr userDrawn="1"/>
        </p:nvSpPr>
        <p:spPr>
          <a:xfrm>
            <a:off x="241300" y="7134225"/>
            <a:ext cx="10188000" cy="144000"/>
          </a:xfrm>
          <a:prstGeom prst="rect">
            <a:avLst/>
          </a:prstGeom>
          <a:solidFill>
            <a:srgbClr val="0ACD5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215" y="458888"/>
            <a:ext cx="2730685" cy="16461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015" y="5488089"/>
            <a:ext cx="2730685" cy="164613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/>
          <p:cNvSpPr txBox="1"/>
          <p:nvPr/>
        </p:nvSpPr>
        <p:spPr>
          <a:xfrm>
            <a:off x="622300" y="4314825"/>
            <a:ext cx="8686800" cy="1414490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75"/>
              </a:spcBef>
            </a:pPr>
            <a:r>
              <a:rPr lang="en-GB" sz="4200" spc="-25" dirty="0">
                <a:solidFill>
                  <a:srgbClr val="000000"/>
                </a:solidFill>
                <a:latin typeface="Georgia"/>
                <a:cs typeface="Georgia"/>
              </a:rPr>
              <a:t>Name</a:t>
            </a:r>
            <a:endParaRPr sz="42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12700">
              <a:lnSpc>
                <a:spcPct val="90000"/>
              </a:lnSpc>
              <a:spcBef>
                <a:spcPts val="935"/>
              </a:spcBef>
            </a:pPr>
            <a:r>
              <a:rPr lang="hu-HU" sz="2800" spc="-25" dirty="0" err="1">
                <a:solidFill>
                  <a:srgbClr val="000000"/>
                </a:solidFill>
                <a:latin typeface="Arial"/>
                <a:cs typeface="Arial"/>
              </a:rPr>
              <a:t>position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" name="object 2"/>
          <p:cNvSpPr txBox="1"/>
          <p:nvPr/>
        </p:nvSpPr>
        <p:spPr>
          <a:xfrm rot="10800000">
            <a:off x="1460500" y="1952625"/>
            <a:ext cx="8686800" cy="1414490"/>
          </a:xfrm>
          <a:prstGeom prst="rect">
            <a:avLst/>
          </a:prstGeom>
        </p:spPr>
        <p:txBody>
          <a:bodyPr vert="horz" wrap="square" lIns="0" tIns="250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75"/>
              </a:spcBef>
            </a:pPr>
            <a:r>
              <a:rPr lang="en-GB" sz="4200" spc="-25" dirty="0">
                <a:solidFill>
                  <a:srgbClr val="000000"/>
                </a:solidFill>
                <a:latin typeface="Georgia"/>
                <a:cs typeface="Georgia"/>
              </a:rPr>
              <a:t>Name</a:t>
            </a:r>
            <a:endParaRPr sz="4200" dirty="0">
              <a:solidFill>
                <a:srgbClr val="000000"/>
              </a:solidFill>
              <a:latin typeface="Georgia"/>
              <a:cs typeface="Georgia"/>
            </a:endParaRPr>
          </a:p>
          <a:p>
            <a:pPr marL="12700">
              <a:lnSpc>
                <a:spcPct val="90000"/>
              </a:lnSpc>
              <a:spcBef>
                <a:spcPts val="935"/>
              </a:spcBef>
            </a:pPr>
            <a:r>
              <a:rPr lang="hu-HU" sz="2800" spc="-25" dirty="0" err="1">
                <a:solidFill>
                  <a:srgbClr val="000000"/>
                </a:solidFill>
                <a:latin typeface="Arial"/>
                <a:cs typeface="Arial"/>
              </a:rPr>
              <a:t>position</a:t>
            </a:r>
            <a:endParaRPr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CFD2E5-32A0-4DF5-9E18-5D3F98E6A63E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2.xml><?xml version="1.0" encoding="utf-8"?>
<ds:datastoreItem xmlns:ds="http://schemas.openxmlformats.org/officeDocument/2006/customXml" ds:itemID="{908FCDEA-E274-4B6C-B66C-7B98ABBC8237}"/>
</file>

<file path=customXml/itemProps3.xml><?xml version="1.0" encoding="utf-8"?>
<ds:datastoreItem xmlns:ds="http://schemas.openxmlformats.org/officeDocument/2006/customXml" ds:itemID="{B19AD895-D524-4575-B4FB-CF7AC0E552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Jenga jenga</cp:lastModifiedBy>
  <cp:revision>8</cp:revision>
  <dcterms:created xsi:type="dcterms:W3CDTF">2022-05-09T10:05:42Z</dcterms:created>
  <dcterms:modified xsi:type="dcterms:W3CDTF">2025-02-19T09:45:45Z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2022-05-09T00:00:00Z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2022-05-09T00:00:00Z</vt:filetime>
  </property>
  <property fmtid="{D5CDD505-2E9C-101B-9397-08002B2CF9AE}" pid="5" name="ContentTypeId">
    <vt:lpwstr>0x0101008B76E66AA2519645ADDFC918B32F6C60</vt:lpwstr>
  </property>
</Properties>
</file>