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modernComment_14E_D058F8C7.xml" ContentType="application/vnd.ms-powerpoint.comments+xml"/>
  <Override PartName="/ppt/comments/modernComment_101_E41CFF8D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4F_5AA2B9E1.xml" ContentType="application/vnd.ms-powerpoint.comments+xml"/>
  <Override PartName="/ppt/comments/modernComment_106_AB688D18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2" r:id="rId5"/>
    <p:sldMasterId id="2147483746" r:id="rId6"/>
    <p:sldMasterId id="2147483751" r:id="rId7"/>
    <p:sldMasterId id="2147483749" r:id="rId8"/>
    <p:sldMasterId id="2147483754" r:id="rId9"/>
    <p:sldMasterId id="2147483771" r:id="rId10"/>
  </p:sldMasterIdLst>
  <p:notesMasterIdLst>
    <p:notesMasterId r:id="rId44"/>
  </p:notesMasterIdLst>
  <p:handoutMasterIdLst>
    <p:handoutMasterId r:id="rId45"/>
  </p:handoutMasterIdLst>
  <p:sldIdLst>
    <p:sldId id="256" r:id="rId11"/>
    <p:sldId id="331" r:id="rId12"/>
    <p:sldId id="332" r:id="rId13"/>
    <p:sldId id="334" r:id="rId14"/>
    <p:sldId id="257" r:id="rId15"/>
    <p:sldId id="333" r:id="rId16"/>
    <p:sldId id="340" r:id="rId17"/>
    <p:sldId id="335" r:id="rId18"/>
    <p:sldId id="336" r:id="rId19"/>
    <p:sldId id="262" r:id="rId20"/>
    <p:sldId id="955" r:id="rId21"/>
    <p:sldId id="264" r:id="rId22"/>
    <p:sldId id="267" r:id="rId23"/>
    <p:sldId id="341" r:id="rId24"/>
    <p:sldId id="339" r:id="rId25"/>
    <p:sldId id="342" r:id="rId26"/>
    <p:sldId id="343" r:id="rId27"/>
    <p:sldId id="281" r:id="rId28"/>
    <p:sldId id="289" r:id="rId29"/>
    <p:sldId id="258" r:id="rId30"/>
    <p:sldId id="299" r:id="rId31"/>
    <p:sldId id="301" r:id="rId32"/>
    <p:sldId id="300" r:id="rId33"/>
    <p:sldId id="266" r:id="rId34"/>
    <p:sldId id="344" r:id="rId35"/>
    <p:sldId id="348" r:id="rId36"/>
    <p:sldId id="349" r:id="rId37"/>
    <p:sldId id="949" r:id="rId38"/>
    <p:sldId id="269" r:id="rId39"/>
    <p:sldId id="259" r:id="rId40"/>
    <p:sldId id="952" r:id="rId41"/>
    <p:sldId id="954" r:id="rId42"/>
    <p:sldId id="956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F5B4A-F3D6-BA2B-DEF8-37FF1258AF47}" name="Vada Virág Nóra" initials="VN" userId="S::virag.vada@stud.uni-corvinus.hu::0885ace1-bdb3-48d7-865a-b6aee426a5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873"/>
    <a:srgbClr val="78748A"/>
    <a:srgbClr val="4D4B66"/>
    <a:srgbClr val="898E97"/>
    <a:srgbClr val="D1AF84"/>
    <a:srgbClr val="101226"/>
    <a:srgbClr val="BF8F55"/>
    <a:srgbClr val="F5C832"/>
    <a:srgbClr val="0C8843"/>
    <a:srgbClr val="D22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0A542-0475-6AEE-702B-8843B5D77605}" v="23" dt="2024-12-02T07:08:15.094"/>
    <p1510:client id="{208C218E-1CCB-B99B-AFEE-6C5227850A69}" v="7" dt="2024-12-01T19:34:03.404"/>
    <p1510:client id="{830A5E91-DB44-51B3-9547-2AC20F88429E}" v="37" dt="2024-12-02T08:17:21.676"/>
    <p1510:client id="{D734219A-3C03-46AB-8DD0-F1FCBF5B69CB}" v="53" dt="2024-12-02T13:24:28.479"/>
    <p1510:client id="{E5B17E3F-9304-780F-C6AD-53818D919603}" v="264" dt="2024-12-02T08:17:52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ényi Petra" userId="S::petra.berenyi@uni-corvinus.hu::1fb7bf93-328d-48cf-bd30-819061b2275c" providerId="AD" clId="Web-{830A5E91-DB44-51B3-9547-2AC20F88429E}"/>
    <pc:docChg chg="modSld">
      <pc:chgData name="Berényi Petra" userId="S::petra.berenyi@uni-corvinus.hu::1fb7bf93-328d-48cf-bd30-819061b2275c" providerId="AD" clId="Web-{830A5E91-DB44-51B3-9547-2AC20F88429E}" dt="2024-12-02T08:17:17.832" v="56" actId="20577"/>
      <pc:docMkLst>
        <pc:docMk/>
      </pc:docMkLst>
      <pc:sldChg chg="modSp modCm">
        <pc:chgData name="Berényi Petra" userId="S::petra.berenyi@uni-corvinus.hu::1fb7bf93-328d-48cf-bd30-819061b2275c" providerId="AD" clId="Web-{830A5E91-DB44-51B3-9547-2AC20F88429E}" dt="2024-12-02T08:17:17.832" v="56" actId="20577"/>
        <pc:sldMkLst>
          <pc:docMk/>
          <pc:sldMk cId="3827105677" sldId="257"/>
        </pc:sldMkLst>
        <pc:spChg chg="mod">
          <ac:chgData name="Berényi Petra" userId="S::petra.berenyi@uni-corvinus.hu::1fb7bf93-328d-48cf-bd30-819061b2275c" providerId="AD" clId="Web-{830A5E91-DB44-51B3-9547-2AC20F88429E}" dt="2024-12-02T08:17:17.832" v="56" actId="20577"/>
          <ac:spMkLst>
            <pc:docMk/>
            <pc:sldMk cId="3827105677" sldId="257"/>
            <ac:spMk id="5" creationId="{C87F6717-90A0-4F25-9F16-9837F48B4CA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rényi Petra" userId="S::petra.berenyi@uni-corvinus.hu::1fb7bf93-328d-48cf-bd30-819061b2275c" providerId="AD" clId="Web-{830A5E91-DB44-51B3-9547-2AC20F88429E}" dt="2024-12-02T08:16:57.597" v="53" actId="20577"/>
              <pc2:cmMkLst xmlns:pc2="http://schemas.microsoft.com/office/powerpoint/2019/9/main/command">
                <pc:docMk/>
                <pc:sldMk cId="3827105677" sldId="257"/>
                <pc2:cmMk id="{1B030550-0BE6-42BF-9499-A278D5335EE1}"/>
              </pc2:cmMkLst>
            </pc226:cmChg>
          </p:ext>
        </pc:extLst>
      </pc:sldChg>
    </pc:docChg>
  </pc:docChgLst>
  <pc:docChgLst>
    <pc:chgData name="Vada Virág Nóra" userId="S::virag.vada@stud.uni-corvinus.hu::0885ace1-bdb3-48d7-865a-b6aee426a5e6" providerId="AD" clId="Web-{A331BBA2-4A79-A0E5-0545-66599283A8E0}"/>
    <pc:docChg chg="mod">
      <pc:chgData name="Vada Virág Nóra" userId="S::virag.vada@stud.uni-corvinus.hu::0885ace1-bdb3-48d7-865a-b6aee426a5e6" providerId="AD" clId="Web-{A331BBA2-4A79-A0E5-0545-66599283A8E0}" dt="2024-11-28T18:36:21.811" v="0"/>
      <pc:docMkLst>
        <pc:docMk/>
      </pc:docMkLst>
    </pc:docChg>
  </pc:docChgLst>
  <pc:docChgLst>
    <pc:chgData name="Szegedi Edit Anna" userId="S::editanna.szegedi@uni-corvinus.hu::23a949c8-0f29-4e22-b2bd-7b89845fd750" providerId="AD" clId="Web-{6EA7750E-AF85-67DD-81DE-5C13BEDEBEB6}"/>
    <pc:docChg chg="modSld">
      <pc:chgData name="Szegedi Edit Anna" userId="S::editanna.szegedi@uni-corvinus.hu::23a949c8-0f29-4e22-b2bd-7b89845fd750" providerId="AD" clId="Web-{6EA7750E-AF85-67DD-81DE-5C13BEDEBEB6}" dt="2024-11-28T15:05:09.787" v="3"/>
      <pc:docMkLst>
        <pc:docMk/>
      </pc:docMkLst>
      <pc:sldChg chg="modSp">
        <pc:chgData name="Szegedi Edit Anna" userId="S::editanna.szegedi@uni-corvinus.hu::23a949c8-0f29-4e22-b2bd-7b89845fd750" providerId="AD" clId="Web-{6EA7750E-AF85-67DD-81DE-5C13BEDEBEB6}" dt="2024-11-28T15:05:09.787" v="3"/>
        <pc:sldMkLst>
          <pc:docMk/>
          <pc:sldMk cId="1395670242" sldId="340"/>
        </pc:sldMkLst>
        <pc:graphicFrameChg chg="mod modGraphic">
          <ac:chgData name="Szegedi Edit Anna" userId="S::editanna.szegedi@uni-corvinus.hu::23a949c8-0f29-4e22-b2bd-7b89845fd750" providerId="AD" clId="Web-{6EA7750E-AF85-67DD-81DE-5C13BEDEBEB6}" dt="2024-11-28T15:05:09.787" v="3"/>
          <ac:graphicFrameMkLst>
            <pc:docMk/>
            <pc:sldMk cId="1395670242" sldId="340"/>
            <ac:graphicFrameMk id="7" creationId="{00000000-0000-0000-0000-000000000000}"/>
          </ac:graphicFrameMkLst>
        </pc:graphicFrameChg>
      </pc:sldChg>
    </pc:docChg>
  </pc:docChgLst>
  <pc:docChgLst>
    <pc:chgData name="Schima Szonja" userId="42340042-4f39-4aab-8b19-5e7e5bc2bad3" providerId="ADAL" clId="{D734219A-3C03-46AB-8DD0-F1FCBF5B69CB}"/>
    <pc:docChg chg="undo custSel addSld delSld modSld sldOrd">
      <pc:chgData name="Schima Szonja" userId="42340042-4f39-4aab-8b19-5e7e5bc2bad3" providerId="ADAL" clId="{D734219A-3C03-46AB-8DD0-F1FCBF5B69CB}" dt="2024-12-02T13:24:28.479" v="79" actId="47"/>
      <pc:docMkLst>
        <pc:docMk/>
      </pc:docMkLst>
      <pc:sldChg chg="modSp mod">
        <pc:chgData name="Schima Szonja" userId="42340042-4f39-4aab-8b19-5e7e5bc2bad3" providerId="ADAL" clId="{D734219A-3C03-46AB-8DD0-F1FCBF5B69CB}" dt="2024-12-02T12:46:21.667" v="52" actId="20577"/>
        <pc:sldMkLst>
          <pc:docMk/>
          <pc:sldMk cId="2875755800" sldId="262"/>
        </pc:sldMkLst>
        <pc:spChg chg="mod">
          <ac:chgData name="Schima Szonja" userId="42340042-4f39-4aab-8b19-5e7e5bc2bad3" providerId="ADAL" clId="{D734219A-3C03-46AB-8DD0-F1FCBF5B69CB}" dt="2024-12-02T12:46:21.667" v="52" actId="20577"/>
          <ac:spMkLst>
            <pc:docMk/>
            <pc:sldMk cId="2875755800" sldId="262"/>
            <ac:spMk id="3" creationId="{3EBE448F-0B33-5489-B66A-21531DB0D55A}"/>
          </ac:spMkLst>
        </pc:spChg>
      </pc:sldChg>
      <pc:sldChg chg="del">
        <pc:chgData name="Schima Szonja" userId="42340042-4f39-4aab-8b19-5e7e5bc2bad3" providerId="ADAL" clId="{D734219A-3C03-46AB-8DD0-F1FCBF5B69CB}" dt="2024-12-02T13:24:25.674" v="78" actId="47"/>
        <pc:sldMkLst>
          <pc:docMk/>
          <pc:sldMk cId="2019799523" sldId="953"/>
        </pc:sldMkLst>
      </pc:sldChg>
      <pc:sldChg chg="addSp delSp modSp mod ord modClrScheme chgLayout">
        <pc:chgData name="Schima Szonja" userId="42340042-4f39-4aab-8b19-5e7e5bc2bad3" providerId="ADAL" clId="{D734219A-3C03-46AB-8DD0-F1FCBF5B69CB}" dt="2024-12-02T07:13:28.135" v="27" actId="26606"/>
        <pc:sldMkLst>
          <pc:docMk/>
          <pc:sldMk cId="92386190" sldId="954"/>
        </pc:sldMkLst>
        <pc:spChg chg="add del mod">
          <ac:chgData name="Schima Szonja" userId="42340042-4f39-4aab-8b19-5e7e5bc2bad3" providerId="ADAL" clId="{D734219A-3C03-46AB-8DD0-F1FCBF5B69CB}" dt="2024-12-02T07:13:07.410" v="16"/>
          <ac:spMkLst>
            <pc:docMk/>
            <pc:sldMk cId="92386190" sldId="954"/>
            <ac:spMk id="3" creationId="{7626E491-9983-1949-8B3F-CEF9F9B6D0A2}"/>
          </ac:spMkLst>
        </pc:spChg>
        <pc:spChg chg="mod">
          <ac:chgData name="Schima Szonja" userId="42340042-4f39-4aab-8b19-5e7e5bc2bad3" providerId="ADAL" clId="{D734219A-3C03-46AB-8DD0-F1FCBF5B69CB}" dt="2024-12-02T07:13:28.135" v="27" actId="26606"/>
          <ac:spMkLst>
            <pc:docMk/>
            <pc:sldMk cId="92386190" sldId="954"/>
            <ac:spMk id="5" creationId="{C6AA9582-96D3-BFE2-FE60-25C4352C266C}"/>
          </ac:spMkLst>
        </pc:spChg>
        <pc:picChg chg="del mod">
          <ac:chgData name="Schima Szonja" userId="42340042-4f39-4aab-8b19-5e7e5bc2bad3" providerId="ADAL" clId="{D734219A-3C03-46AB-8DD0-F1FCBF5B69CB}" dt="2024-12-02T07:12:53.443" v="12" actId="478"/>
          <ac:picMkLst>
            <pc:docMk/>
            <pc:sldMk cId="92386190" sldId="954"/>
            <ac:picMk id="6" creationId="{47120971-79FC-40A8-1983-88343DDF8EC0}"/>
          </ac:picMkLst>
        </pc:picChg>
        <pc:picChg chg="del mod">
          <ac:chgData name="Schima Szonja" userId="42340042-4f39-4aab-8b19-5e7e5bc2bad3" providerId="ADAL" clId="{D734219A-3C03-46AB-8DD0-F1FCBF5B69CB}" dt="2024-12-02T07:12:55.549" v="13" actId="478"/>
          <ac:picMkLst>
            <pc:docMk/>
            <pc:sldMk cId="92386190" sldId="954"/>
            <ac:picMk id="7" creationId="{C6E9F393-65B3-3077-2492-4C6FFB022D25}"/>
          </ac:picMkLst>
        </pc:picChg>
        <pc:picChg chg="del mod">
          <ac:chgData name="Schima Szonja" userId="42340042-4f39-4aab-8b19-5e7e5bc2bad3" providerId="ADAL" clId="{D734219A-3C03-46AB-8DD0-F1FCBF5B69CB}" dt="2024-12-02T07:12:53.054" v="11" actId="478"/>
          <ac:picMkLst>
            <pc:docMk/>
            <pc:sldMk cId="92386190" sldId="954"/>
            <ac:picMk id="8" creationId="{60CEEC21-8C06-DBC4-C9AD-13D51A835FA8}"/>
          </ac:picMkLst>
        </pc:picChg>
        <pc:picChg chg="del">
          <ac:chgData name="Schima Szonja" userId="42340042-4f39-4aab-8b19-5e7e5bc2bad3" providerId="ADAL" clId="{D734219A-3C03-46AB-8DD0-F1FCBF5B69CB}" dt="2024-12-02T07:12:59.262" v="15" actId="478"/>
          <ac:picMkLst>
            <pc:docMk/>
            <pc:sldMk cId="92386190" sldId="954"/>
            <ac:picMk id="9" creationId="{AF66BA5F-5818-56B4-C583-22DACB997406}"/>
          </ac:picMkLst>
        </pc:picChg>
        <pc:picChg chg="del mod">
          <ac:chgData name="Schima Szonja" userId="42340042-4f39-4aab-8b19-5e7e5bc2bad3" providerId="ADAL" clId="{D734219A-3C03-46AB-8DD0-F1FCBF5B69CB}" dt="2024-12-02T07:12:52.552" v="10" actId="478"/>
          <ac:picMkLst>
            <pc:docMk/>
            <pc:sldMk cId="92386190" sldId="954"/>
            <ac:picMk id="10" creationId="{3E9BBAFE-295E-9424-83DB-5DA4FF96B55A}"/>
          </ac:picMkLst>
        </pc:picChg>
        <pc:picChg chg="del mod">
          <ac:chgData name="Schima Szonja" userId="42340042-4f39-4aab-8b19-5e7e5bc2bad3" providerId="ADAL" clId="{D734219A-3C03-46AB-8DD0-F1FCBF5B69CB}" dt="2024-12-02T07:12:57.021" v="14" actId="478"/>
          <ac:picMkLst>
            <pc:docMk/>
            <pc:sldMk cId="92386190" sldId="954"/>
            <ac:picMk id="11" creationId="{AB5C9568-5FC1-B5A5-6F08-D1BF37D76A90}"/>
          </ac:picMkLst>
        </pc:picChg>
        <pc:picChg chg="add mod">
          <ac:chgData name="Schima Szonja" userId="42340042-4f39-4aab-8b19-5e7e5bc2bad3" providerId="ADAL" clId="{D734219A-3C03-46AB-8DD0-F1FCBF5B69CB}" dt="2024-12-02T07:13:28.135" v="27" actId="26606"/>
          <ac:picMkLst>
            <pc:docMk/>
            <pc:sldMk cId="92386190" sldId="954"/>
            <ac:picMk id="12" creationId="{340ECC64-5550-576B-6089-4E955DAA4D4E}"/>
          </ac:picMkLst>
        </pc:picChg>
      </pc:sldChg>
      <pc:sldChg chg="new">
        <pc:chgData name="Schima Szonja" userId="42340042-4f39-4aab-8b19-5e7e5bc2bad3" providerId="ADAL" clId="{D734219A-3C03-46AB-8DD0-F1FCBF5B69CB}" dt="2024-12-02T12:58:32.050" v="53" actId="680"/>
        <pc:sldMkLst>
          <pc:docMk/>
          <pc:sldMk cId="2398362081" sldId="956"/>
        </pc:sldMkLst>
      </pc:sldChg>
      <pc:sldChg chg="new del">
        <pc:chgData name="Schima Szonja" userId="42340042-4f39-4aab-8b19-5e7e5bc2bad3" providerId="ADAL" clId="{D734219A-3C03-46AB-8DD0-F1FCBF5B69CB}" dt="2024-12-02T13:24:28.479" v="79" actId="47"/>
        <pc:sldMkLst>
          <pc:docMk/>
          <pc:sldMk cId="4285288622" sldId="957"/>
        </pc:sldMkLst>
      </pc:sldChg>
      <pc:sldChg chg="addSp delSp modSp new del mod">
        <pc:chgData name="Schima Szonja" userId="42340042-4f39-4aab-8b19-5e7e5bc2bad3" providerId="ADAL" clId="{D734219A-3C03-46AB-8DD0-F1FCBF5B69CB}" dt="2024-12-02T13:24:23.434" v="77" actId="47"/>
        <pc:sldMkLst>
          <pc:docMk/>
          <pc:sldMk cId="1000017946" sldId="958"/>
        </pc:sldMkLst>
        <pc:spChg chg="mod">
          <ac:chgData name="Schima Szonja" userId="42340042-4f39-4aab-8b19-5e7e5bc2bad3" providerId="ADAL" clId="{D734219A-3C03-46AB-8DD0-F1FCBF5B69CB}" dt="2024-12-02T13:16:52.613" v="76" actId="20577"/>
          <ac:spMkLst>
            <pc:docMk/>
            <pc:sldMk cId="1000017946" sldId="958"/>
            <ac:spMk id="2" creationId="{B4C9E99A-7675-F350-5DDF-BBCD227A2406}"/>
          </ac:spMkLst>
        </pc:spChg>
        <pc:spChg chg="del mod">
          <ac:chgData name="Schima Szonja" userId="42340042-4f39-4aab-8b19-5e7e5bc2bad3" providerId="ADAL" clId="{D734219A-3C03-46AB-8DD0-F1FCBF5B69CB}" dt="2024-12-02T13:16:19.429" v="61" actId="931"/>
          <ac:spMkLst>
            <pc:docMk/>
            <pc:sldMk cId="1000017946" sldId="958"/>
            <ac:spMk id="3" creationId="{256372FA-DB29-8A87-8AF3-15C9ABB921B9}"/>
          </ac:spMkLst>
        </pc:spChg>
        <pc:picChg chg="add mod">
          <ac:chgData name="Schima Szonja" userId="42340042-4f39-4aab-8b19-5e7e5bc2bad3" providerId="ADAL" clId="{D734219A-3C03-46AB-8DD0-F1FCBF5B69CB}" dt="2024-12-02T13:16:19.429" v="61" actId="931"/>
          <ac:picMkLst>
            <pc:docMk/>
            <pc:sldMk cId="1000017946" sldId="958"/>
            <ac:picMk id="5" creationId="{C1F3C9FE-0137-4C7D-C3FC-923117E16238}"/>
          </ac:picMkLst>
        </pc:picChg>
      </pc:sldChg>
    </pc:docChg>
  </pc:docChgLst>
  <pc:docChgLst>
    <pc:chgData name="Szegedi Edit Anna" userId="S::editanna.szegedi@uni-corvinus.hu::23a949c8-0f29-4e22-b2bd-7b89845fd750" providerId="AD" clId="Web-{E5B17E3F-9304-780F-C6AD-53818D919603}"/>
    <pc:docChg chg="addSld modSld">
      <pc:chgData name="Szegedi Edit Anna" userId="S::editanna.szegedi@uni-corvinus.hu::23a949c8-0f29-4e22-b2bd-7b89845fd750" providerId="AD" clId="Web-{E5B17E3F-9304-780F-C6AD-53818D919603}" dt="2024-12-02T08:17:52.617" v="310" actId="20577"/>
      <pc:docMkLst>
        <pc:docMk/>
      </pc:docMkLst>
      <pc:sldChg chg="modSp">
        <pc:chgData name="Szegedi Edit Anna" userId="S::editanna.szegedi@uni-corvinus.hu::23a949c8-0f29-4e22-b2bd-7b89845fd750" providerId="AD" clId="Web-{E5B17E3F-9304-780F-C6AD-53818D919603}" dt="2024-12-02T08:17:52.617" v="310" actId="20577"/>
        <pc:sldMkLst>
          <pc:docMk/>
          <pc:sldMk cId="3827105677" sldId="257"/>
        </pc:sldMkLst>
        <pc:spChg chg="mod">
          <ac:chgData name="Szegedi Edit Anna" userId="S::editanna.szegedi@uni-corvinus.hu::23a949c8-0f29-4e22-b2bd-7b89845fd750" providerId="AD" clId="Web-{E5B17E3F-9304-780F-C6AD-53818D919603}" dt="2024-12-02T08:17:52.617" v="310" actId="20577"/>
          <ac:spMkLst>
            <pc:docMk/>
            <pc:sldMk cId="3827105677" sldId="257"/>
            <ac:spMk id="5" creationId="{C87F6717-90A0-4F25-9F16-9837F48B4CA0}"/>
          </ac:spMkLst>
        </pc:spChg>
      </pc:sldChg>
      <pc:sldChg chg="modSp">
        <pc:chgData name="Szegedi Edit Anna" userId="S::editanna.szegedi@uni-corvinus.hu::23a949c8-0f29-4e22-b2bd-7b89845fd750" providerId="AD" clId="Web-{E5B17E3F-9304-780F-C6AD-53818D919603}" dt="2024-12-02T08:12:32.472" v="299" actId="20577"/>
        <pc:sldMkLst>
          <pc:docMk/>
          <pc:sldMk cId="2875755800" sldId="262"/>
        </pc:sldMkLst>
        <pc:spChg chg="mod">
          <ac:chgData name="Szegedi Edit Anna" userId="S::editanna.szegedi@uni-corvinus.hu::23a949c8-0f29-4e22-b2bd-7b89845fd750" providerId="AD" clId="Web-{E5B17E3F-9304-780F-C6AD-53818D919603}" dt="2024-12-02T08:01:57.991" v="86" actId="1076"/>
          <ac:spMkLst>
            <pc:docMk/>
            <pc:sldMk cId="2875755800" sldId="262"/>
            <ac:spMk id="2" creationId="{4EE05F48-43DD-70B5-FBC5-18E6D697E0FA}"/>
          </ac:spMkLst>
        </pc:spChg>
        <pc:spChg chg="mod">
          <ac:chgData name="Szegedi Edit Anna" userId="S::editanna.szegedi@uni-corvinus.hu::23a949c8-0f29-4e22-b2bd-7b89845fd750" providerId="AD" clId="Web-{E5B17E3F-9304-780F-C6AD-53818D919603}" dt="2024-12-02T08:12:32.472" v="299" actId="20577"/>
          <ac:spMkLst>
            <pc:docMk/>
            <pc:sldMk cId="2875755800" sldId="262"/>
            <ac:spMk id="3" creationId="{3EBE448F-0B33-5489-B66A-21531DB0D55A}"/>
          </ac:spMkLst>
        </pc:spChg>
      </pc:sldChg>
      <pc:sldChg chg="modSp modCm">
        <pc:chgData name="Szegedi Edit Anna" userId="S::editanna.szegedi@uni-corvinus.hu::23a949c8-0f29-4e22-b2bd-7b89845fd750" providerId="AD" clId="Web-{E5B17E3F-9304-780F-C6AD-53818D919603}" dt="2024-12-02T07:55:56.936" v="47" actId="20577"/>
        <pc:sldMkLst>
          <pc:docMk/>
          <pc:sldMk cId="3495491783" sldId="334"/>
        </pc:sldMkLst>
        <pc:spChg chg="mod">
          <ac:chgData name="Szegedi Edit Anna" userId="S::editanna.szegedi@uni-corvinus.hu::23a949c8-0f29-4e22-b2bd-7b89845fd750" providerId="AD" clId="Web-{E5B17E3F-9304-780F-C6AD-53818D919603}" dt="2024-12-02T07:55:56.936" v="47" actId="20577"/>
          <ac:spMkLst>
            <pc:docMk/>
            <pc:sldMk cId="3495491783" sldId="334"/>
            <ac:spMk id="3" creationId="{D650EBD6-3B9E-F058-152C-B15360E9750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zegedi Edit Anna" userId="S::editanna.szegedi@uni-corvinus.hu::23a949c8-0f29-4e22-b2bd-7b89845fd750" providerId="AD" clId="Web-{E5B17E3F-9304-780F-C6AD-53818D919603}" dt="2024-12-02T07:55:54.358" v="46" actId="20577"/>
              <pc2:cmMkLst xmlns:pc2="http://schemas.microsoft.com/office/powerpoint/2019/9/main/command">
                <pc:docMk/>
                <pc:sldMk cId="3495491783" sldId="334"/>
                <pc2:cmMk id="{D41A5B28-B43F-4911-8AA2-08A447E989D4}"/>
              </pc2:cmMkLst>
            </pc226:cmChg>
            <pc226:cmChg xmlns:pc226="http://schemas.microsoft.com/office/powerpoint/2022/06/main/command" chg="mod">
              <pc226:chgData name="Szegedi Edit Anna" userId="S::editanna.szegedi@uni-corvinus.hu::23a949c8-0f29-4e22-b2bd-7b89845fd750" providerId="AD" clId="Web-{E5B17E3F-9304-780F-C6AD-53818D919603}" dt="2024-12-02T07:55:54.358" v="46" actId="20577"/>
              <pc2:cmMkLst xmlns:pc2="http://schemas.microsoft.com/office/powerpoint/2019/9/main/command">
                <pc:docMk/>
                <pc:sldMk cId="3495491783" sldId="334"/>
                <pc2:cmMk id="{E2AC6FDC-72A0-4485-A2C6-4AC2836D11D9}"/>
              </pc2:cmMkLst>
            </pc226:cmChg>
          </p:ext>
        </pc:extLst>
      </pc:sldChg>
      <pc:sldChg chg="modSp modCm">
        <pc:chgData name="Szegedi Edit Anna" userId="S::editanna.szegedi@uni-corvinus.hu::23a949c8-0f29-4e22-b2bd-7b89845fd750" providerId="AD" clId="Web-{E5B17E3F-9304-780F-C6AD-53818D919603}" dt="2024-12-02T07:56:12.859" v="51" actId="20577"/>
        <pc:sldMkLst>
          <pc:docMk/>
          <pc:sldMk cId="1520613857" sldId="335"/>
        </pc:sldMkLst>
        <pc:spChg chg="mod">
          <ac:chgData name="Szegedi Edit Anna" userId="S::editanna.szegedi@uni-corvinus.hu::23a949c8-0f29-4e22-b2bd-7b89845fd750" providerId="AD" clId="Web-{E5B17E3F-9304-780F-C6AD-53818D919603}" dt="2024-12-02T07:56:12.859" v="51" actId="20577"/>
          <ac:spMkLst>
            <pc:docMk/>
            <pc:sldMk cId="1520613857" sldId="335"/>
            <ac:spMk id="3" creationId="{3C7D5228-245B-613E-7E8F-13FA542299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zegedi Edit Anna" userId="S::editanna.szegedi@uni-corvinus.hu::23a949c8-0f29-4e22-b2bd-7b89845fd750" providerId="AD" clId="Web-{E5B17E3F-9304-780F-C6AD-53818D919603}" dt="2024-12-02T07:56:08.531" v="50" actId="20577"/>
              <pc2:cmMkLst xmlns:pc2="http://schemas.microsoft.com/office/powerpoint/2019/9/main/command">
                <pc:docMk/>
                <pc:sldMk cId="1520613857" sldId="335"/>
                <pc2:cmMk id="{52421060-248A-4A27-946B-2C4A041F4D98}"/>
              </pc2:cmMkLst>
            </pc226:cmChg>
          </p:ext>
        </pc:extLst>
      </pc:sldChg>
      <pc:sldChg chg="modSp add replId">
        <pc:chgData name="Szegedi Edit Anna" userId="S::editanna.szegedi@uni-corvinus.hu::23a949c8-0f29-4e22-b2bd-7b89845fd750" providerId="AD" clId="Web-{E5B17E3F-9304-780F-C6AD-53818D919603}" dt="2024-12-02T08:12:48.581" v="303" actId="20577"/>
        <pc:sldMkLst>
          <pc:docMk/>
          <pc:sldMk cId="2484968468" sldId="955"/>
        </pc:sldMkLst>
        <pc:spChg chg="mod">
          <ac:chgData name="Szegedi Edit Anna" userId="S::editanna.szegedi@uni-corvinus.hu::23a949c8-0f29-4e22-b2bd-7b89845fd750" providerId="AD" clId="Web-{E5B17E3F-9304-780F-C6AD-53818D919603}" dt="2024-12-02T08:02:16.352" v="93" actId="1076"/>
          <ac:spMkLst>
            <pc:docMk/>
            <pc:sldMk cId="2484968468" sldId="955"/>
            <ac:spMk id="2" creationId="{4EE05F48-43DD-70B5-FBC5-18E6D697E0FA}"/>
          </ac:spMkLst>
        </pc:spChg>
        <pc:spChg chg="mod">
          <ac:chgData name="Szegedi Edit Anna" userId="S::editanna.szegedi@uni-corvinus.hu::23a949c8-0f29-4e22-b2bd-7b89845fd750" providerId="AD" clId="Web-{E5B17E3F-9304-780F-C6AD-53818D919603}" dt="2024-12-02T08:12:48.581" v="303" actId="20577"/>
          <ac:spMkLst>
            <pc:docMk/>
            <pc:sldMk cId="2484968468" sldId="955"/>
            <ac:spMk id="3" creationId="{3EBE448F-0B33-5489-B66A-21531DB0D55A}"/>
          </ac:spMkLst>
        </pc:spChg>
      </pc:sldChg>
    </pc:docChg>
  </pc:docChgLst>
  <pc:docChgLst>
    <pc:chgData name="Antal Kristóf" userId="S::kristof.antal@stud.uni-corvinus.hu::1f7063eb-5403-493e-8943-6633fd87fbec" providerId="AD" clId="Web-{208C218E-1CCB-B99B-AFEE-6C5227850A69}"/>
    <pc:docChg chg="modSld">
      <pc:chgData name="Antal Kristóf" userId="S::kristof.antal@stud.uni-corvinus.hu::1f7063eb-5403-493e-8943-6633fd87fbec" providerId="AD" clId="Web-{208C218E-1CCB-B99B-AFEE-6C5227850A69}" dt="2024-12-01T19:34:01.295" v="4" actId="20577"/>
      <pc:docMkLst>
        <pc:docMk/>
      </pc:docMkLst>
      <pc:sldChg chg="modSp">
        <pc:chgData name="Antal Kristóf" userId="S::kristof.antal@stud.uni-corvinus.hu::1f7063eb-5403-493e-8943-6633fd87fbec" providerId="AD" clId="Web-{208C218E-1CCB-B99B-AFEE-6C5227850A69}" dt="2024-12-01T19:34:01.295" v="4" actId="20577"/>
        <pc:sldMkLst>
          <pc:docMk/>
          <pc:sldMk cId="1327203349" sldId="342"/>
        </pc:sldMkLst>
        <pc:spChg chg="mod">
          <ac:chgData name="Antal Kristóf" userId="S::kristof.antal@stud.uni-corvinus.hu::1f7063eb-5403-493e-8943-6633fd87fbec" providerId="AD" clId="Web-{208C218E-1CCB-B99B-AFEE-6C5227850A69}" dt="2024-12-01T19:34:01.295" v="4" actId="20577"/>
          <ac:spMkLst>
            <pc:docMk/>
            <pc:sldMk cId="1327203349" sldId="342"/>
            <ac:spMk id="6" creationId="{DBC3B83B-9BF8-4352-AF30-01063394DCD2}"/>
          </ac:spMkLst>
        </pc:spChg>
      </pc:sldChg>
    </pc:docChg>
  </pc:docChgLst>
  <pc:docChgLst>
    <pc:chgData name="Schima Szonja" userId="S::szonja.schima@uni-corvinus.hu::42340042-4f39-4aab-8b19-5e7e5bc2bad3" providerId="AD" clId="Web-{0A10A542-0475-6AEE-702B-8843B5D77605}"/>
    <pc:docChg chg="addSld modSld">
      <pc:chgData name="Schima Szonja" userId="S::szonja.schima@uni-corvinus.hu::42340042-4f39-4aab-8b19-5e7e5bc2bad3" providerId="AD" clId="Web-{0A10A542-0475-6AEE-702B-8843B5D77605}" dt="2024-12-02T07:08:15.094" v="16" actId="1076"/>
      <pc:docMkLst>
        <pc:docMk/>
      </pc:docMkLst>
      <pc:sldChg chg="addSp delSp modSp new">
        <pc:chgData name="Schima Szonja" userId="S::szonja.schima@uni-corvinus.hu::42340042-4f39-4aab-8b19-5e7e5bc2bad3" providerId="AD" clId="Web-{0A10A542-0475-6AEE-702B-8843B5D77605}" dt="2024-12-02T07:08:15.094" v="16" actId="1076"/>
        <pc:sldMkLst>
          <pc:docMk/>
          <pc:sldMk cId="92386190" sldId="954"/>
        </pc:sldMkLst>
        <pc:spChg chg="del">
          <ac:chgData name="Schima Szonja" userId="S::szonja.schima@uni-corvinus.hu::42340042-4f39-4aab-8b19-5e7e5bc2bad3" providerId="AD" clId="Web-{0A10A542-0475-6AEE-702B-8843B5D77605}" dt="2024-12-02T07:07:54.562" v="2"/>
          <ac:spMkLst>
            <pc:docMk/>
            <pc:sldMk cId="92386190" sldId="954"/>
            <ac:spMk id="2" creationId="{2F3E5DFF-1085-9630-F152-4508733ACC22}"/>
          </ac:spMkLst>
        </pc:spChg>
        <pc:spChg chg="del">
          <ac:chgData name="Schima Szonja" userId="S::szonja.schima@uni-corvinus.hu::42340042-4f39-4aab-8b19-5e7e5bc2bad3" providerId="AD" clId="Web-{0A10A542-0475-6AEE-702B-8843B5D77605}" dt="2024-12-02T07:08:03.515" v="4"/>
          <ac:spMkLst>
            <pc:docMk/>
            <pc:sldMk cId="92386190" sldId="954"/>
            <ac:spMk id="3" creationId="{C5999915-8F2B-5500-0A13-761B77D23187}"/>
          </ac:spMkLst>
        </pc:spChg>
        <pc:spChg chg="add mod">
          <ac:chgData name="Schima Szonja" userId="S::szonja.schima@uni-corvinus.hu::42340042-4f39-4aab-8b19-5e7e5bc2bad3" providerId="AD" clId="Web-{0A10A542-0475-6AEE-702B-8843B5D77605}" dt="2024-12-02T07:07:59.015" v="3" actId="1076"/>
          <ac:spMkLst>
            <pc:docMk/>
            <pc:sldMk cId="92386190" sldId="954"/>
            <ac:spMk id="5" creationId="{C6AA9582-96D3-BFE2-FE60-25C4352C266C}"/>
          </ac:spMkLst>
        </pc:spChg>
        <pc:picChg chg="add mod ord">
          <ac:chgData name="Schima Szonja" userId="S::szonja.schima@uni-corvinus.hu::42340042-4f39-4aab-8b19-5e7e5bc2bad3" providerId="AD" clId="Web-{0A10A542-0475-6AEE-702B-8843B5D77605}" dt="2024-12-02T07:08:13.563" v="15" actId="1076"/>
          <ac:picMkLst>
            <pc:docMk/>
            <pc:sldMk cId="92386190" sldId="954"/>
            <ac:picMk id="6" creationId="{47120971-79FC-40A8-1983-88343DDF8EC0}"/>
          </ac:picMkLst>
        </pc:picChg>
        <pc:picChg chg="add mod">
          <ac:chgData name="Schima Szonja" userId="S::szonja.schima@uni-corvinus.hu::42340042-4f39-4aab-8b19-5e7e5bc2bad3" providerId="AD" clId="Web-{0A10A542-0475-6AEE-702B-8843B5D77605}" dt="2024-12-02T07:08:08.422" v="10" actId="1076"/>
          <ac:picMkLst>
            <pc:docMk/>
            <pc:sldMk cId="92386190" sldId="954"/>
            <ac:picMk id="7" creationId="{C6E9F393-65B3-3077-2492-4C6FFB022D25}"/>
          </ac:picMkLst>
        </pc:picChg>
        <pc:picChg chg="add mod">
          <ac:chgData name="Schima Szonja" userId="S::szonja.schima@uni-corvinus.hu::42340042-4f39-4aab-8b19-5e7e5bc2bad3" providerId="AD" clId="Web-{0A10A542-0475-6AEE-702B-8843B5D77605}" dt="2024-12-02T07:08:15.094" v="16" actId="1076"/>
          <ac:picMkLst>
            <pc:docMk/>
            <pc:sldMk cId="92386190" sldId="954"/>
            <ac:picMk id="8" creationId="{60CEEC21-8C06-DBC4-C9AD-13D51A835FA8}"/>
          </ac:picMkLst>
        </pc:picChg>
        <pc:picChg chg="add mod">
          <ac:chgData name="Schima Szonja" userId="S::szonja.schima@uni-corvinus.hu::42340042-4f39-4aab-8b19-5e7e5bc2bad3" providerId="AD" clId="Web-{0A10A542-0475-6AEE-702B-8843B5D77605}" dt="2024-12-02T07:08:10.672" v="13" actId="1076"/>
          <ac:picMkLst>
            <pc:docMk/>
            <pc:sldMk cId="92386190" sldId="954"/>
            <ac:picMk id="9" creationId="{AF66BA5F-5818-56B4-C583-22DACB997406}"/>
          </ac:picMkLst>
        </pc:picChg>
        <pc:picChg chg="add mod">
          <ac:chgData name="Schima Szonja" userId="S::szonja.schima@uni-corvinus.hu::42340042-4f39-4aab-8b19-5e7e5bc2bad3" providerId="AD" clId="Web-{0A10A542-0475-6AEE-702B-8843B5D77605}" dt="2024-12-02T07:08:09.594" v="12" actId="1076"/>
          <ac:picMkLst>
            <pc:docMk/>
            <pc:sldMk cId="92386190" sldId="954"/>
            <ac:picMk id="10" creationId="{3E9BBAFE-295E-9424-83DB-5DA4FF96B55A}"/>
          </ac:picMkLst>
        </pc:picChg>
        <pc:picChg chg="add mod">
          <ac:chgData name="Schima Szonja" userId="S::szonja.schima@uni-corvinus.hu::42340042-4f39-4aab-8b19-5e7e5bc2bad3" providerId="AD" clId="Web-{0A10A542-0475-6AEE-702B-8843B5D77605}" dt="2024-12-02T07:08:08.531" v="11" actId="1076"/>
          <ac:picMkLst>
            <pc:docMk/>
            <pc:sldMk cId="92386190" sldId="954"/>
            <ac:picMk id="11" creationId="{AB5C9568-5FC1-B5A5-6F08-D1BF37D76A90}"/>
          </ac:picMkLst>
        </pc:picChg>
      </pc:sldChg>
    </pc:docChg>
  </pc:docChgLst>
</pc:chgInfo>
</file>

<file path=ppt/comments/modernComment_101_E41CFF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030550-0BE6-42BF-9499-A278D5335EE1}" authorId="{FA2F5B4A-F3D6-BA2B-DEF8-37FF1258AF47}" created="2024-11-28T18:36:21.8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27105677" sldId="257"/>
      <ac:spMk id="5" creationId="{C87F6717-90A0-4F25-9F16-9837F48B4CA0}"/>
      <ac:txMk cp="6" len="6">
        <ac:context len="528" hash="80122267"/>
      </ac:txMk>
    </ac:txMkLst>
    <p188:pos x="1189972" y="469726"/>
    <p188:txBody>
      <a:bodyPr/>
      <a:lstStyle/>
      <a:p>
        <a:r>
          <a:rPr lang="hu-HU"/>
          <a:t>itt esetleg az ösztöndíj mértéke még fontos lehet</a:t>
        </a:r>
      </a:p>
    </p188:txBody>
  </p188:cm>
</p188:cmLst>
</file>

<file path=ppt/comments/modernComment_106_AB688D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9CF156-DAD0-4929-8E1A-216AB5BB312B}" authorId="{FA2F5B4A-F3D6-BA2B-DEF8-37FF1258AF47}" created="2024-11-28T18:53:02.49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5755800" sldId="262"/>
      <ac:spMk id="2" creationId="{4EE05F48-43DD-70B5-FBC5-18E6D697E0FA}"/>
      <ac:txMk cp="0" len="11">
        <ac:context len="12" hash="1173484929"/>
      </ac:txMk>
    </ac:txMkLst>
    <p188:pos x="3486410" y="250520"/>
    <p188:txBody>
      <a:bodyPr/>
      <a:lstStyle/>
      <a:p>
        <a:r>
          <a:rPr lang="hu-HU"/>
          <a:t>pályázati követelmények?
Átlag: min. 3,00 marad, mint tavaly?
Aktív hallgatói státusz mobilitás alatt
Hátralévő min. 21 teljesítendő kredit-marad?
Külföldi félév/Semester abroad kurzus felvétele kötelező, International Semester felvétele Nemzetközi Gazdálkodáson kötelező-szakfelelős kérte, hogy ez legyen kihangsúlyozva</a:t>
        </a:r>
      </a:p>
    </p188:txBody>
  </p188:cm>
  <p188:cm id="{C19605C9-1D07-4B7D-869A-8F60C055F9C4}" authorId="{FA2F5B4A-F3D6-BA2B-DEF8-37FF1258AF47}" created="2024-11-28T22:51:10.651">
    <pc:sldMkLst xmlns:pc="http://schemas.microsoft.com/office/powerpoint/2013/main/command">
      <pc:docMk/>
      <pc:sldMk cId="2875755800" sldId="262"/>
    </pc:sldMkLst>
    <p188:txBody>
      <a:bodyPr/>
      <a:lstStyle/>
      <a:p>
        <a:r>
          <a:rPr lang="hu-HU"/>
          <a:t>kedvezményezett tanrend
•KTR kérvény leadása
•leadás: tárgyfelvételi időszak alatt
•Tanulmányi Bizottság dönt
•4 tárgy végezhető ilyen formában, amiről a tárgyfelelősökkel kell egyeztetni 
•Külföldi egyetemen teljesített tárgyakat itthon el kell fogadtatni
•Lehetőség szerint érdemes K vagy KV tárgyként elfogadtatni
•Külföldi félévet követő szemeszter elején kérvényezhető Neptunban
•Kreditbefogadási Bizottság dönt</a:t>
        </a:r>
      </a:p>
    </p188:txBody>
  </p188:cm>
  <p188:cm id="{7A404A82-0267-48BE-9D82-8281AC50608A}" authorId="{FA2F5B4A-F3D6-BA2B-DEF8-37FF1258AF47}" created="2024-11-28T22:51:48.543">
    <pc:sldMkLst xmlns:pc="http://schemas.microsoft.com/office/powerpoint/2013/main/command">
      <pc:docMk/>
      <pc:sldMk cId="2875755800" sldId="262"/>
    </pc:sldMkLst>
    <p188:txBody>
      <a:bodyPr/>
      <a:lstStyle/>
      <a:p>
        <a:r>
          <a:rPr lang="hu-HU"/>
          <a:t>6 intézményt lehet megpályázni
Minden helyen a saját tudományterületet kell megjelölni</a:t>
        </a:r>
      </a:p>
    </p188:txBody>
  </p188:cm>
  <p188:cm id="{61E43C59-3D7D-4810-90F6-FAF4CB70EBD5}" authorId="{FA2F5B4A-F3D6-BA2B-DEF8-37FF1258AF47}" created="2024-11-28T22:54:54.174">
    <pc:sldMkLst xmlns:pc="http://schemas.microsoft.com/office/powerpoint/2013/main/command">
      <pc:docMk/>
      <pc:sldMk cId="2875755800" sldId="262"/>
    </pc:sldMkLst>
    <p188:txBody>
      <a:bodyPr/>
      <a:lstStyle/>
      <a:p>
        <a:r>
          <a:rPr lang="hu-HU"/>
          <a:t>tavalyi évhez képest változások: nincs motivációs levél, nyelvvizsga nem ér plusz pontot, ÚJ PONTRENDSZERT BEMUTATJÁTOK?</a:t>
        </a:r>
      </a:p>
    </p188:txBody>
  </p188:cm>
  <p188:cm id="{F8A5E215-BEE2-4D94-BD8D-C65BBC969C2B}" authorId="{FA2F5B4A-F3D6-BA2B-DEF8-37FF1258AF47}" created="2024-11-28T22:55:08.627">
    <pc:sldMkLst xmlns:pc="http://schemas.microsoft.com/office/powerpoint/2013/main/command">
      <pc:docMk/>
      <pc:sldMk cId="2875755800" sldId="262"/>
    </pc:sldMkLst>
    <p188:txBody>
      <a:bodyPr/>
      <a:lstStyle/>
      <a:p>
        <a:r>
          <a:rPr lang="hu-HU"/>
          <a:t>Mikor lesz pályázati kiírás?</a:t>
        </a:r>
      </a:p>
    </p188:txBody>
  </p188:cm>
  <p188:cm id="{B78B2FFB-FFE9-4143-8CBC-EA160F2BCC0A}" authorId="{FA2F5B4A-F3D6-BA2B-DEF8-37FF1258AF47}" created="2024-11-28T22:59:12.927">
    <pc:sldMkLst xmlns:pc="http://schemas.microsoft.com/office/powerpoint/2013/main/command">
      <pc:docMk/>
      <pc:sldMk cId="2875755800" sldId="262"/>
    </pc:sldMkLst>
    <p188:txBody>
      <a:bodyPr/>
      <a:lstStyle/>
      <a:p>
        <a:r>
          <a:rPr lang="hu-HU"/>
          <a:t>AMI NAGYON FONTOS: KINTI FÉLÉVEN LEGALÁBB 21 KREDITET TELJESÍTENI KELL, DE NEMZETKÖZI GAZDÁLKODÁSON 30-AT! Külön felhívott a szakfelelős, hogy ezt hangsúlyozzuk, mert minden évben van ebből kavarodás.</a:t>
        </a:r>
      </a:p>
    </p188:txBody>
  </p188:cm>
</p188:cmLst>
</file>

<file path=ppt/comments/modernComment_14E_D058F8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AC6FDC-72A0-4485-A2C6-4AC2836D11D9}" authorId="{FA2F5B4A-F3D6-BA2B-DEF8-37FF1258AF47}" created="2024-11-28T18:46:13.6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95491783" sldId="334"/>
      <ac:spMk id="3" creationId="{D650EBD6-3B9E-F058-152C-B15360E9750B}"/>
      <ac:txMk cp="123" len="12">
        <ac:context len="292" hash="2475279578"/>
      </ac:txMk>
    </ac:txMkLst>
    <p188:pos x="1597068" y="2171178"/>
    <p188:txBody>
      <a:bodyPr/>
      <a:lstStyle/>
      <a:p>
        <a:r>
          <a:rPr lang="hu-HU"/>
          <a:t> idén lesz pótjelentlkezés? lesz hiánypótlás vagy fellebbezés?</a:t>
        </a:r>
      </a:p>
    </p188:txBody>
  </p188:cm>
  <p188:cm id="{D41A5B28-B43F-4911-8AA2-08A447E989D4}" authorId="{FA2F5B4A-F3D6-BA2B-DEF8-37FF1258AF47}" created="2024-11-28T18:46:31.01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95491783" sldId="334"/>
      <ac:spMk id="3" creationId="{D650EBD6-3B9E-F058-152C-B15360E9750B}"/>
      <ac:txMk cp="123" len="12">
        <ac:context len="292" hash="2475279578"/>
      </ac:txMk>
    </ac:txMkLst>
    <p188:pos x="1597068" y="2171178"/>
    <p188:txBody>
      <a:bodyPr/>
      <a:lstStyle/>
      <a:p>
        <a:r>
          <a:rPr lang="hu-HU"/>
          <a:t>a speciális nyelvvizsgákat meddig kell feltölteni?</a:t>
        </a:r>
      </a:p>
    </p188:txBody>
  </p188:cm>
  <p188:cm id="{3CFE1224-33A2-43DE-A63D-010C1543D143}" authorId="{FA2F5B4A-F3D6-BA2B-DEF8-37FF1258AF47}" created="2024-11-28T18:52:39.4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95491783" sldId="334"/>
      <ac:spMk id="2" creationId="{8CDA2395-5753-C118-5D5F-B88B74C080C6}"/>
      <ac:txMk cp="5" len="5">
        <ac:context len="19" hash="820039051"/>
      </ac:txMk>
    </ac:txMkLst>
    <p188:pos x="5521890" y="250520"/>
    <p188:txBody>
      <a:bodyPr/>
      <a:lstStyle/>
      <a:p>
        <a:r>
          <a:rPr lang="hu-HU"/>
          <a:t>ide még esetleg az ösztöndíj mértékéről kéne info</a:t>
        </a:r>
      </a:p>
    </p188:txBody>
  </p188:cm>
</p188:cmLst>
</file>

<file path=ppt/comments/modernComment_14F_5AA2B9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421060-248A-4A27-946B-2C4A041F4D98}" authorId="{FA2F5B4A-F3D6-BA2B-DEF8-37FF1258AF47}" created="2024-11-28T18:42:44.7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20613857" sldId="335"/>
      <ac:spMk id="3" creationId="{3C7D5228-245B-613E-7E8F-13FA542299E7}"/>
      <ac:txMk cp="129" len="51">
        <ac:context len="335" hash="4291266170"/>
      </ac:txMk>
    </ac:txMkLst>
    <p188:pos x="939452" y="1920657"/>
    <p188:txBody>
      <a:bodyPr/>
      <a:lstStyle/>
      <a:p>
        <a:r>
          <a:rPr lang="hu-HU"/>
          <a:t>and also during study period?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658EB-BF70-44CC-B1C1-0EC9D5B678D8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96FBA4-34A9-46E7-B857-308A652482A9}">
      <dgm:prSet custT="1"/>
      <dgm:spPr/>
      <dgm:t>
        <a:bodyPr/>
        <a:lstStyle/>
        <a:p>
          <a:r>
            <a:rPr lang="hu-HU" sz="1800" err="1">
              <a:latin typeface="+mj-lt"/>
            </a:rPr>
            <a:t>Self-confidence</a:t>
          </a:r>
          <a:endParaRPr lang="en-US" sz="1800">
            <a:latin typeface="+mj-lt"/>
          </a:endParaRPr>
        </a:p>
      </dgm:t>
    </dgm:pt>
    <dgm:pt modelId="{A010776D-D661-4045-8404-7073286B937D}" type="parTrans" cxnId="{B8D34AE9-4CF2-47B0-911C-8C57B0145CF9}">
      <dgm:prSet/>
      <dgm:spPr/>
      <dgm:t>
        <a:bodyPr/>
        <a:lstStyle/>
        <a:p>
          <a:endParaRPr lang="en-US"/>
        </a:p>
      </dgm:t>
    </dgm:pt>
    <dgm:pt modelId="{0E202090-0B43-4AA2-985E-E8953A332EBD}" type="sibTrans" cxnId="{B8D34AE9-4CF2-47B0-911C-8C57B0145CF9}">
      <dgm:prSet/>
      <dgm:spPr/>
      <dgm:t>
        <a:bodyPr/>
        <a:lstStyle/>
        <a:p>
          <a:endParaRPr lang="en-US"/>
        </a:p>
      </dgm:t>
    </dgm:pt>
    <dgm:pt modelId="{45B27D0E-5EDD-4A89-87BB-EC570D4607E6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Language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knowledge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67F12E6C-D974-4E19-AB91-8F7559AAEBA7}" type="parTrans" cxnId="{1E92A4AA-E734-46F5-B89F-BD5A2ADABCED}">
      <dgm:prSet/>
      <dgm:spPr/>
      <dgm:t>
        <a:bodyPr/>
        <a:lstStyle/>
        <a:p>
          <a:endParaRPr lang="en-US"/>
        </a:p>
      </dgm:t>
    </dgm:pt>
    <dgm:pt modelId="{2FE6E4D1-5434-4A23-B0AE-CD237EF0C7EF}" type="sibTrans" cxnId="{1E92A4AA-E734-46F5-B89F-BD5A2ADABCED}">
      <dgm:prSet/>
      <dgm:spPr/>
      <dgm:t>
        <a:bodyPr/>
        <a:lstStyle/>
        <a:p>
          <a:endParaRPr lang="en-US"/>
        </a:p>
      </dgm:t>
    </dgm:pt>
    <dgm:pt modelId="{964A4F0B-46C1-464B-AF56-9EDEAF00FC9B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r>
            <a:rPr lang="hu-HU" sz="1800" kern="1200"/>
            <a:t> 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of</a:t>
          </a:r>
          <a:r>
            <a:rPr lang="hu-HU" sz="1800" kern="1200"/>
            <a:t> 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a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lifetime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016BA5CE-180E-4E25-9793-3A143137ABD3}" type="parTrans" cxnId="{1E3437F9-DFD3-48CD-824E-E69DFBE59AC5}">
      <dgm:prSet/>
      <dgm:spPr/>
      <dgm:t>
        <a:bodyPr/>
        <a:lstStyle/>
        <a:p>
          <a:endParaRPr lang="en-US"/>
        </a:p>
      </dgm:t>
    </dgm:pt>
    <dgm:pt modelId="{74F61CC3-3338-4AD4-9605-34ACB9A99924}" type="sibTrans" cxnId="{1E3437F9-DFD3-48CD-824E-E69DFBE59AC5}">
      <dgm:prSet/>
      <dgm:spPr/>
      <dgm:t>
        <a:bodyPr/>
        <a:lstStyle/>
        <a:p>
          <a:endParaRPr lang="en-US"/>
        </a:p>
      </dgm:t>
    </dgm:pt>
    <dgm:pt modelId="{2A0ACBFC-5A3F-457E-A6C2-14036B9D6CB8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Foreign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language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presentation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skills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0CE19059-FE3F-4E2B-ADBE-9C33A9E9706C}" type="parTrans" cxnId="{2659E81B-410A-41CA-B30D-97A8A3A87FCA}">
      <dgm:prSet/>
      <dgm:spPr/>
      <dgm:t>
        <a:bodyPr/>
        <a:lstStyle/>
        <a:p>
          <a:endParaRPr lang="en-US"/>
        </a:p>
      </dgm:t>
    </dgm:pt>
    <dgm:pt modelId="{1280314B-F7FA-4B85-ADA9-DD77BA2E59C7}" type="sibTrans" cxnId="{2659E81B-410A-41CA-B30D-97A8A3A87FCA}">
      <dgm:prSet/>
      <dgm:spPr/>
      <dgm:t>
        <a:bodyPr/>
        <a:lstStyle/>
        <a:p>
          <a:endParaRPr lang="en-US"/>
        </a:p>
      </dgm:t>
    </dgm:pt>
    <dgm:pt modelId="{3B8E1123-6B0A-4BF0-A793-8737E4B090A3}">
      <dgm:prSet custT="1"/>
      <dgm:spPr/>
      <dgm:t>
        <a:bodyPr/>
        <a:lstStyle/>
        <a:p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World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view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4F975702-ACDA-4680-A624-1731B3EB4700}" type="parTrans" cxnId="{B38FEF9C-211A-4CF3-A49D-F9F64868AF9F}">
      <dgm:prSet/>
      <dgm:spPr/>
      <dgm:t>
        <a:bodyPr/>
        <a:lstStyle/>
        <a:p>
          <a:endParaRPr lang="en-US"/>
        </a:p>
      </dgm:t>
    </dgm:pt>
    <dgm:pt modelId="{B2528139-BB06-4E7E-8EB1-C7542335EC52}" type="sibTrans" cxnId="{B38FEF9C-211A-4CF3-A49D-F9F64868AF9F}">
      <dgm:prSet/>
      <dgm:spPr/>
      <dgm:t>
        <a:bodyPr/>
        <a:lstStyle/>
        <a:p>
          <a:endParaRPr lang="en-US"/>
        </a:p>
      </dgm:t>
    </dgm:pt>
    <dgm:pt modelId="{6D26CD5A-7734-4678-8351-518E33C7EFFD}">
      <dgm:prSet custT="1"/>
      <dgm:spPr/>
      <dgm:t>
        <a:bodyPr/>
        <a:lstStyle/>
        <a:p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Money management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3F7AA1CF-D392-4418-B763-86A32BC45BC7}" type="parTrans" cxnId="{F67B0096-11E0-4DB9-B265-609267901BE4}">
      <dgm:prSet/>
      <dgm:spPr/>
      <dgm:t>
        <a:bodyPr/>
        <a:lstStyle/>
        <a:p>
          <a:endParaRPr lang="en-US"/>
        </a:p>
      </dgm:t>
    </dgm:pt>
    <dgm:pt modelId="{A7FD0E5C-2AB5-4673-8586-EACF5FB77FA6}" type="sibTrans" cxnId="{F67B0096-11E0-4DB9-B265-609267901BE4}">
      <dgm:prSet/>
      <dgm:spPr/>
      <dgm:t>
        <a:bodyPr/>
        <a:lstStyle/>
        <a:p>
          <a:endParaRPr lang="en-US"/>
        </a:p>
      </dgm:t>
    </dgm:pt>
    <dgm:pt modelId="{CCA1ACB1-E17D-4B8C-AC97-39A6ED57E321}">
      <dgm:prSet custT="1"/>
      <dgm:spPr/>
      <dgm:t>
        <a:bodyPr/>
        <a:lstStyle/>
        <a:p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Building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connections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43106138-ABED-4D86-A7EC-56FCD0B5A71A}" type="parTrans" cxnId="{4B8D547F-83AB-4742-B472-FB5FDB11AFCF}">
      <dgm:prSet/>
      <dgm:spPr/>
      <dgm:t>
        <a:bodyPr/>
        <a:lstStyle/>
        <a:p>
          <a:endParaRPr lang="en-US"/>
        </a:p>
      </dgm:t>
    </dgm:pt>
    <dgm:pt modelId="{8EE072FC-AE96-4078-B694-C48C7D1719BA}" type="sibTrans" cxnId="{4B8D547F-83AB-4742-B472-FB5FDB11AFCF}">
      <dgm:prSet/>
      <dgm:spPr/>
      <dgm:t>
        <a:bodyPr/>
        <a:lstStyle/>
        <a:p>
          <a:endParaRPr lang="en-US"/>
        </a:p>
      </dgm:t>
    </dgm:pt>
    <dgm:pt modelId="{895E874D-5F63-444C-AF48-3B0EB545501A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Advantage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in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looking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for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a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job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267C606C-98E6-4D7D-A914-5A77F59FD6A7}" type="parTrans" cxnId="{29352D4C-FDB1-4907-8068-1BA78577044E}">
      <dgm:prSet/>
      <dgm:spPr/>
      <dgm:t>
        <a:bodyPr/>
        <a:lstStyle/>
        <a:p>
          <a:endParaRPr lang="en-US"/>
        </a:p>
      </dgm:t>
    </dgm:pt>
    <dgm:pt modelId="{50DC5076-9582-419E-B733-952452D43F28}" type="sibTrans" cxnId="{29352D4C-FDB1-4907-8068-1BA78577044E}">
      <dgm:prSet/>
      <dgm:spPr/>
      <dgm:t>
        <a:bodyPr/>
        <a:lstStyle/>
        <a:p>
          <a:endParaRPr lang="en-US"/>
        </a:p>
      </dgm:t>
    </dgm:pt>
    <dgm:pt modelId="{905AA551-010F-432C-A25C-409E7F73EBE9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Conquering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fears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8FA9256A-5DD5-4951-B235-603DD7C66F1E}" type="parTrans" cxnId="{B3CD280C-0310-4E7C-BFDB-E42490EAB4E2}">
      <dgm:prSet/>
      <dgm:spPr/>
      <dgm:t>
        <a:bodyPr/>
        <a:lstStyle/>
        <a:p>
          <a:endParaRPr lang="en-US"/>
        </a:p>
      </dgm:t>
    </dgm:pt>
    <dgm:pt modelId="{D5742E3C-1909-415A-B549-03939D55CBA1}" type="sibTrans" cxnId="{B3CD280C-0310-4E7C-BFDB-E42490EAB4E2}">
      <dgm:prSet/>
      <dgm:spPr/>
      <dgm:t>
        <a:bodyPr/>
        <a:lstStyle/>
        <a:p>
          <a:endParaRPr lang="en-US"/>
        </a:p>
      </dgm:t>
    </dgm:pt>
    <dgm:pt modelId="{06324952-6715-4B9A-9CCA-784445E86353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Adventure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6D1D2688-EAAA-4A3F-9C2D-AF8F0681EFCE}" type="parTrans" cxnId="{9DA33689-70AC-4EDB-A641-79B3FE93CF3F}">
      <dgm:prSet/>
      <dgm:spPr/>
      <dgm:t>
        <a:bodyPr/>
        <a:lstStyle/>
        <a:p>
          <a:endParaRPr lang="en-US"/>
        </a:p>
      </dgm:t>
    </dgm:pt>
    <dgm:pt modelId="{C680B2BA-8114-4855-AD2E-ED3FC53357B5}" type="sibTrans" cxnId="{9DA33689-70AC-4EDB-A641-79B3FE93CF3F}">
      <dgm:prSet/>
      <dgm:spPr/>
      <dgm:t>
        <a:bodyPr/>
        <a:lstStyle/>
        <a:p>
          <a:endParaRPr lang="en-US"/>
        </a:p>
      </dgm:t>
    </dgm:pt>
    <dgm:pt modelId="{BB59EAB6-28FF-451B-A621-D33884450E76}">
      <dgm:prSet custT="1"/>
      <dgm:spPr/>
      <dgm:t>
        <a:bodyPr/>
        <a:lstStyle/>
        <a:p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Professional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17417C5E-D598-4C36-AD4F-1D36F324D4E3}" type="parTrans" cxnId="{34C90F7E-EDE7-4F71-9C59-1138B6C89AAE}">
      <dgm:prSet/>
      <dgm:spPr/>
      <dgm:t>
        <a:bodyPr/>
        <a:lstStyle/>
        <a:p>
          <a:endParaRPr lang="en-US"/>
        </a:p>
      </dgm:t>
    </dgm:pt>
    <dgm:pt modelId="{7B9CC706-8865-42AC-B6F1-011F50693A4D}" type="sibTrans" cxnId="{34C90F7E-EDE7-4F71-9C59-1138B6C89AAE}">
      <dgm:prSet/>
      <dgm:spPr/>
      <dgm:t>
        <a:bodyPr/>
        <a:lstStyle/>
        <a:p>
          <a:endParaRPr lang="en-US"/>
        </a:p>
      </dgm:t>
    </dgm:pt>
    <dgm:pt modelId="{EB9681A3-2BBB-4D07-AF60-1217EAE383C4}">
      <dgm:prSet custT="1"/>
      <dgm:spPr/>
      <dgm:t>
        <a:bodyPr/>
        <a:lstStyle/>
        <a:p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Special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courses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A42CF9DA-B054-441E-A90D-A1C455EFE968}" type="parTrans" cxnId="{BF198D33-FFA7-4CDB-9318-E200ACB1360E}">
      <dgm:prSet/>
      <dgm:spPr/>
      <dgm:t>
        <a:bodyPr/>
        <a:lstStyle/>
        <a:p>
          <a:endParaRPr lang="en-US"/>
        </a:p>
      </dgm:t>
    </dgm:pt>
    <dgm:pt modelId="{235A0B8D-814F-4CB1-BC17-B4EF112AEAE6}" type="sibTrans" cxnId="{BF198D33-FFA7-4CDB-9318-E200ACB1360E}">
      <dgm:prSet/>
      <dgm:spPr/>
      <dgm:t>
        <a:bodyPr/>
        <a:lstStyle/>
        <a:p>
          <a:endParaRPr lang="en-US"/>
        </a:p>
      </dgm:t>
    </dgm:pt>
    <dgm:pt modelId="{C9148690-F270-46B2-B736-74BBC619A9F3}">
      <dgm:prSet custT="1"/>
      <dgm:spPr/>
      <dgm:t>
        <a:bodyPr/>
        <a:lstStyle/>
        <a:p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International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university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/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work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gm:t>
    </dgm:pt>
    <dgm:pt modelId="{57B10D01-AAF5-429E-8C33-8DEB24DF24DC}" type="parTrans" cxnId="{CF6ADF81-5F99-45E3-9936-518EF7E33045}">
      <dgm:prSet/>
      <dgm:spPr/>
      <dgm:t>
        <a:bodyPr/>
        <a:lstStyle/>
        <a:p>
          <a:endParaRPr lang="en-US"/>
        </a:p>
      </dgm:t>
    </dgm:pt>
    <dgm:pt modelId="{937B6291-84A1-4B92-B893-1994EB7E9CE8}" type="sibTrans" cxnId="{CF6ADF81-5F99-45E3-9936-518EF7E33045}">
      <dgm:prSet/>
      <dgm:spPr/>
      <dgm:t>
        <a:bodyPr/>
        <a:lstStyle/>
        <a:p>
          <a:endParaRPr lang="en-US"/>
        </a:p>
      </dgm:t>
    </dgm:pt>
    <dgm:pt modelId="{C9E6F13B-E6BC-446B-B2B7-3C8C890AF5E4}" type="pres">
      <dgm:prSet presAssocID="{4F3658EB-BF70-44CC-B1C1-0EC9D5B678D8}" presName="Name0" presStyleCnt="0">
        <dgm:presLayoutVars>
          <dgm:dir/>
          <dgm:resizeHandles val="exact"/>
        </dgm:presLayoutVars>
      </dgm:prSet>
      <dgm:spPr/>
    </dgm:pt>
    <dgm:pt modelId="{4DA283CC-57D6-4635-AEE6-A0F9FB67741F}" type="pres">
      <dgm:prSet presAssocID="{0A96FBA4-34A9-46E7-B857-308A652482A9}" presName="node" presStyleLbl="node1" presStyleIdx="0" presStyleCnt="13">
        <dgm:presLayoutVars>
          <dgm:bulletEnabled val="1"/>
        </dgm:presLayoutVars>
      </dgm:prSet>
      <dgm:spPr/>
    </dgm:pt>
    <dgm:pt modelId="{E41CFE6D-8411-4E64-860F-79B0AB060FD3}" type="pres">
      <dgm:prSet presAssocID="{0E202090-0B43-4AA2-985E-E8953A332EBD}" presName="sibTrans" presStyleLbl="sibTrans1D1" presStyleIdx="0" presStyleCnt="12"/>
      <dgm:spPr/>
    </dgm:pt>
    <dgm:pt modelId="{04AC309A-58AA-4570-8007-31867FCAAFC6}" type="pres">
      <dgm:prSet presAssocID="{0E202090-0B43-4AA2-985E-E8953A332EBD}" presName="connectorText" presStyleLbl="sibTrans1D1" presStyleIdx="0" presStyleCnt="12"/>
      <dgm:spPr/>
    </dgm:pt>
    <dgm:pt modelId="{6112B980-633D-4EF3-BD10-0FFB2426B6EF}" type="pres">
      <dgm:prSet presAssocID="{45B27D0E-5EDD-4A89-87BB-EC570D4607E6}" presName="node" presStyleLbl="node1" presStyleIdx="1" presStyleCnt="13">
        <dgm:presLayoutVars>
          <dgm:bulletEnabled val="1"/>
        </dgm:presLayoutVars>
      </dgm:prSet>
      <dgm:spPr/>
    </dgm:pt>
    <dgm:pt modelId="{7B97621C-BCE7-43A6-9582-6AC492F5727A}" type="pres">
      <dgm:prSet presAssocID="{2FE6E4D1-5434-4A23-B0AE-CD237EF0C7EF}" presName="sibTrans" presStyleLbl="sibTrans1D1" presStyleIdx="1" presStyleCnt="12"/>
      <dgm:spPr/>
    </dgm:pt>
    <dgm:pt modelId="{78ED8AD8-E1BF-4F57-B4C2-D0A3E97A6B0B}" type="pres">
      <dgm:prSet presAssocID="{2FE6E4D1-5434-4A23-B0AE-CD237EF0C7EF}" presName="connectorText" presStyleLbl="sibTrans1D1" presStyleIdx="1" presStyleCnt="12"/>
      <dgm:spPr/>
    </dgm:pt>
    <dgm:pt modelId="{ED2559CB-A11B-4E02-B530-8E3197869B5A}" type="pres">
      <dgm:prSet presAssocID="{964A4F0B-46C1-464B-AF56-9EDEAF00FC9B}" presName="node" presStyleLbl="node1" presStyleIdx="2" presStyleCnt="13">
        <dgm:presLayoutVars>
          <dgm:bulletEnabled val="1"/>
        </dgm:presLayoutVars>
      </dgm:prSet>
      <dgm:spPr/>
    </dgm:pt>
    <dgm:pt modelId="{D7362F22-3890-4626-A5D5-63B10308FCA8}" type="pres">
      <dgm:prSet presAssocID="{74F61CC3-3338-4AD4-9605-34ACB9A99924}" presName="sibTrans" presStyleLbl="sibTrans1D1" presStyleIdx="2" presStyleCnt="12"/>
      <dgm:spPr/>
    </dgm:pt>
    <dgm:pt modelId="{9736CDD9-A2FE-469B-8982-0F037C652A67}" type="pres">
      <dgm:prSet presAssocID="{74F61CC3-3338-4AD4-9605-34ACB9A99924}" presName="connectorText" presStyleLbl="sibTrans1D1" presStyleIdx="2" presStyleCnt="12"/>
      <dgm:spPr/>
    </dgm:pt>
    <dgm:pt modelId="{26CE4044-58E7-49D8-82E0-388F2A2AEC0B}" type="pres">
      <dgm:prSet presAssocID="{2A0ACBFC-5A3F-457E-A6C2-14036B9D6CB8}" presName="node" presStyleLbl="node1" presStyleIdx="3" presStyleCnt="13">
        <dgm:presLayoutVars>
          <dgm:bulletEnabled val="1"/>
        </dgm:presLayoutVars>
      </dgm:prSet>
      <dgm:spPr/>
    </dgm:pt>
    <dgm:pt modelId="{29B98E63-2DEC-42ED-827A-3E25FF948272}" type="pres">
      <dgm:prSet presAssocID="{1280314B-F7FA-4B85-ADA9-DD77BA2E59C7}" presName="sibTrans" presStyleLbl="sibTrans1D1" presStyleIdx="3" presStyleCnt="12"/>
      <dgm:spPr/>
    </dgm:pt>
    <dgm:pt modelId="{51C5AB36-ADAD-4476-B6DF-02AF6C655AAF}" type="pres">
      <dgm:prSet presAssocID="{1280314B-F7FA-4B85-ADA9-DD77BA2E59C7}" presName="connectorText" presStyleLbl="sibTrans1D1" presStyleIdx="3" presStyleCnt="12"/>
      <dgm:spPr/>
    </dgm:pt>
    <dgm:pt modelId="{D54451E2-1517-4AC1-9982-08281EF377A0}" type="pres">
      <dgm:prSet presAssocID="{3B8E1123-6B0A-4BF0-A793-8737E4B090A3}" presName="node" presStyleLbl="node1" presStyleIdx="4" presStyleCnt="13">
        <dgm:presLayoutVars>
          <dgm:bulletEnabled val="1"/>
        </dgm:presLayoutVars>
      </dgm:prSet>
      <dgm:spPr/>
    </dgm:pt>
    <dgm:pt modelId="{546F32E6-3B72-44F6-894A-F76BBA0C66ED}" type="pres">
      <dgm:prSet presAssocID="{B2528139-BB06-4E7E-8EB1-C7542335EC52}" presName="sibTrans" presStyleLbl="sibTrans1D1" presStyleIdx="4" presStyleCnt="12"/>
      <dgm:spPr/>
    </dgm:pt>
    <dgm:pt modelId="{AE7E0EA4-7BA2-4D35-B123-420FD4A93EEA}" type="pres">
      <dgm:prSet presAssocID="{B2528139-BB06-4E7E-8EB1-C7542335EC52}" presName="connectorText" presStyleLbl="sibTrans1D1" presStyleIdx="4" presStyleCnt="12"/>
      <dgm:spPr/>
    </dgm:pt>
    <dgm:pt modelId="{D6600ADE-19EE-4DF7-A66B-0297CF9D3151}" type="pres">
      <dgm:prSet presAssocID="{6D26CD5A-7734-4678-8351-518E33C7EFFD}" presName="node" presStyleLbl="node1" presStyleIdx="5" presStyleCnt="13">
        <dgm:presLayoutVars>
          <dgm:bulletEnabled val="1"/>
        </dgm:presLayoutVars>
      </dgm:prSet>
      <dgm:spPr/>
    </dgm:pt>
    <dgm:pt modelId="{8B14F030-D750-40C1-A8C1-C6D0B8F24306}" type="pres">
      <dgm:prSet presAssocID="{A7FD0E5C-2AB5-4673-8586-EACF5FB77FA6}" presName="sibTrans" presStyleLbl="sibTrans1D1" presStyleIdx="5" presStyleCnt="12"/>
      <dgm:spPr/>
    </dgm:pt>
    <dgm:pt modelId="{20313FF0-D857-4335-A571-494FDE676B1F}" type="pres">
      <dgm:prSet presAssocID="{A7FD0E5C-2AB5-4673-8586-EACF5FB77FA6}" presName="connectorText" presStyleLbl="sibTrans1D1" presStyleIdx="5" presStyleCnt="12"/>
      <dgm:spPr/>
    </dgm:pt>
    <dgm:pt modelId="{1C4A7135-D7EE-4C48-AA04-BF3C61948C18}" type="pres">
      <dgm:prSet presAssocID="{CCA1ACB1-E17D-4B8C-AC97-39A6ED57E321}" presName="node" presStyleLbl="node1" presStyleIdx="6" presStyleCnt="13">
        <dgm:presLayoutVars>
          <dgm:bulletEnabled val="1"/>
        </dgm:presLayoutVars>
      </dgm:prSet>
      <dgm:spPr/>
    </dgm:pt>
    <dgm:pt modelId="{5FA59E28-DD40-46A5-80DA-158097BCE5C9}" type="pres">
      <dgm:prSet presAssocID="{8EE072FC-AE96-4078-B694-C48C7D1719BA}" presName="sibTrans" presStyleLbl="sibTrans1D1" presStyleIdx="6" presStyleCnt="12"/>
      <dgm:spPr/>
    </dgm:pt>
    <dgm:pt modelId="{672C6A43-91E8-4921-9E75-5B38A65D7747}" type="pres">
      <dgm:prSet presAssocID="{8EE072FC-AE96-4078-B694-C48C7D1719BA}" presName="connectorText" presStyleLbl="sibTrans1D1" presStyleIdx="6" presStyleCnt="12"/>
      <dgm:spPr/>
    </dgm:pt>
    <dgm:pt modelId="{96004F0C-CBF1-4488-9511-5CD22456186A}" type="pres">
      <dgm:prSet presAssocID="{895E874D-5F63-444C-AF48-3B0EB545501A}" presName="node" presStyleLbl="node1" presStyleIdx="7" presStyleCnt="13">
        <dgm:presLayoutVars>
          <dgm:bulletEnabled val="1"/>
        </dgm:presLayoutVars>
      </dgm:prSet>
      <dgm:spPr/>
    </dgm:pt>
    <dgm:pt modelId="{45531C37-6E83-46E1-9641-CB6416C5C2F8}" type="pres">
      <dgm:prSet presAssocID="{50DC5076-9582-419E-B733-952452D43F28}" presName="sibTrans" presStyleLbl="sibTrans1D1" presStyleIdx="7" presStyleCnt="12"/>
      <dgm:spPr/>
    </dgm:pt>
    <dgm:pt modelId="{ACB3F4A8-D385-4E75-A841-E331B8E775C6}" type="pres">
      <dgm:prSet presAssocID="{50DC5076-9582-419E-B733-952452D43F28}" presName="connectorText" presStyleLbl="sibTrans1D1" presStyleIdx="7" presStyleCnt="12"/>
      <dgm:spPr/>
    </dgm:pt>
    <dgm:pt modelId="{F95859C3-AAEA-4710-9723-72D4DF1D6779}" type="pres">
      <dgm:prSet presAssocID="{905AA551-010F-432C-A25C-409E7F73EBE9}" presName="node" presStyleLbl="node1" presStyleIdx="8" presStyleCnt="13">
        <dgm:presLayoutVars>
          <dgm:bulletEnabled val="1"/>
        </dgm:presLayoutVars>
      </dgm:prSet>
      <dgm:spPr/>
    </dgm:pt>
    <dgm:pt modelId="{A0B30FC9-6268-4E8E-8043-ABE6469591E4}" type="pres">
      <dgm:prSet presAssocID="{D5742E3C-1909-415A-B549-03939D55CBA1}" presName="sibTrans" presStyleLbl="sibTrans1D1" presStyleIdx="8" presStyleCnt="12"/>
      <dgm:spPr/>
    </dgm:pt>
    <dgm:pt modelId="{5DE5D4CF-2EA9-420E-9BD7-B5A5747B10F2}" type="pres">
      <dgm:prSet presAssocID="{D5742E3C-1909-415A-B549-03939D55CBA1}" presName="connectorText" presStyleLbl="sibTrans1D1" presStyleIdx="8" presStyleCnt="12"/>
      <dgm:spPr/>
    </dgm:pt>
    <dgm:pt modelId="{0AE3544F-DA48-4393-95BC-1F2AC4840F8F}" type="pres">
      <dgm:prSet presAssocID="{06324952-6715-4B9A-9CCA-784445E86353}" presName="node" presStyleLbl="node1" presStyleIdx="9" presStyleCnt="13">
        <dgm:presLayoutVars>
          <dgm:bulletEnabled val="1"/>
        </dgm:presLayoutVars>
      </dgm:prSet>
      <dgm:spPr/>
    </dgm:pt>
    <dgm:pt modelId="{22DB9E83-2401-41EA-8878-816059203D24}" type="pres">
      <dgm:prSet presAssocID="{C680B2BA-8114-4855-AD2E-ED3FC53357B5}" presName="sibTrans" presStyleLbl="sibTrans1D1" presStyleIdx="9" presStyleCnt="12"/>
      <dgm:spPr/>
    </dgm:pt>
    <dgm:pt modelId="{FE9C46B6-82A1-4C7E-9361-7D04DAA7BBCF}" type="pres">
      <dgm:prSet presAssocID="{C680B2BA-8114-4855-AD2E-ED3FC53357B5}" presName="connectorText" presStyleLbl="sibTrans1D1" presStyleIdx="9" presStyleCnt="12"/>
      <dgm:spPr/>
    </dgm:pt>
    <dgm:pt modelId="{7A15C043-3139-4E02-9BC0-93221FFD3756}" type="pres">
      <dgm:prSet presAssocID="{BB59EAB6-28FF-451B-A621-D33884450E76}" presName="node" presStyleLbl="node1" presStyleIdx="10" presStyleCnt="13">
        <dgm:presLayoutVars>
          <dgm:bulletEnabled val="1"/>
        </dgm:presLayoutVars>
      </dgm:prSet>
      <dgm:spPr/>
    </dgm:pt>
    <dgm:pt modelId="{FC215E6F-9D20-47AD-85F0-6AF390D50A7D}" type="pres">
      <dgm:prSet presAssocID="{7B9CC706-8865-42AC-B6F1-011F50693A4D}" presName="sibTrans" presStyleLbl="sibTrans1D1" presStyleIdx="10" presStyleCnt="12"/>
      <dgm:spPr/>
    </dgm:pt>
    <dgm:pt modelId="{D03BF62A-D026-4B8B-AE26-EB88C8C485EA}" type="pres">
      <dgm:prSet presAssocID="{7B9CC706-8865-42AC-B6F1-011F50693A4D}" presName="connectorText" presStyleLbl="sibTrans1D1" presStyleIdx="10" presStyleCnt="12"/>
      <dgm:spPr/>
    </dgm:pt>
    <dgm:pt modelId="{78A0BBCE-7F4F-4D37-B467-909BA4B7EF72}" type="pres">
      <dgm:prSet presAssocID="{EB9681A3-2BBB-4D07-AF60-1217EAE383C4}" presName="node" presStyleLbl="node1" presStyleIdx="11" presStyleCnt="13">
        <dgm:presLayoutVars>
          <dgm:bulletEnabled val="1"/>
        </dgm:presLayoutVars>
      </dgm:prSet>
      <dgm:spPr/>
    </dgm:pt>
    <dgm:pt modelId="{7A437150-7AAD-4782-9C6F-9D557933395A}" type="pres">
      <dgm:prSet presAssocID="{235A0B8D-814F-4CB1-BC17-B4EF112AEAE6}" presName="sibTrans" presStyleLbl="sibTrans1D1" presStyleIdx="11" presStyleCnt="12"/>
      <dgm:spPr/>
    </dgm:pt>
    <dgm:pt modelId="{64FAB5D0-5E85-4ABD-AAA8-3210EE4233E7}" type="pres">
      <dgm:prSet presAssocID="{235A0B8D-814F-4CB1-BC17-B4EF112AEAE6}" presName="connectorText" presStyleLbl="sibTrans1D1" presStyleIdx="11" presStyleCnt="12"/>
      <dgm:spPr/>
    </dgm:pt>
    <dgm:pt modelId="{186A7B8F-8786-464C-B473-5E0EF5C54FE4}" type="pres">
      <dgm:prSet presAssocID="{C9148690-F270-46B2-B736-74BBC619A9F3}" presName="node" presStyleLbl="node1" presStyleIdx="12" presStyleCnt="13">
        <dgm:presLayoutVars>
          <dgm:bulletEnabled val="1"/>
        </dgm:presLayoutVars>
      </dgm:prSet>
      <dgm:spPr/>
    </dgm:pt>
  </dgm:ptLst>
  <dgm:cxnLst>
    <dgm:cxn modelId="{A3CF3801-A94B-40C7-BA1F-1A043FCCFE65}" type="presOf" srcId="{8EE072FC-AE96-4078-B694-C48C7D1719BA}" destId="{5FA59E28-DD40-46A5-80DA-158097BCE5C9}" srcOrd="0" destOrd="0" presId="urn:microsoft.com/office/officeart/2016/7/layout/RepeatingBendingProcessNew"/>
    <dgm:cxn modelId="{D1E3C406-E0E7-44E5-9639-B9A00A331E3A}" type="presOf" srcId="{8EE072FC-AE96-4078-B694-C48C7D1719BA}" destId="{672C6A43-91E8-4921-9E75-5B38A65D7747}" srcOrd="1" destOrd="0" presId="urn:microsoft.com/office/officeart/2016/7/layout/RepeatingBendingProcessNew"/>
    <dgm:cxn modelId="{21720A07-7F08-4B33-B049-BE983170A8FF}" type="presOf" srcId="{7B9CC706-8865-42AC-B6F1-011F50693A4D}" destId="{FC215E6F-9D20-47AD-85F0-6AF390D50A7D}" srcOrd="0" destOrd="0" presId="urn:microsoft.com/office/officeart/2016/7/layout/RepeatingBendingProcessNew"/>
    <dgm:cxn modelId="{B3CD280C-0310-4E7C-BFDB-E42490EAB4E2}" srcId="{4F3658EB-BF70-44CC-B1C1-0EC9D5B678D8}" destId="{905AA551-010F-432C-A25C-409E7F73EBE9}" srcOrd="8" destOrd="0" parTransId="{8FA9256A-5DD5-4951-B235-603DD7C66F1E}" sibTransId="{D5742E3C-1909-415A-B549-03939D55CBA1}"/>
    <dgm:cxn modelId="{967C6A16-31AD-4EEA-9065-F76C9CFA370D}" type="presOf" srcId="{4F3658EB-BF70-44CC-B1C1-0EC9D5B678D8}" destId="{C9E6F13B-E6BC-446B-B2B7-3C8C890AF5E4}" srcOrd="0" destOrd="0" presId="urn:microsoft.com/office/officeart/2016/7/layout/RepeatingBendingProcessNew"/>
    <dgm:cxn modelId="{5E862F1A-D5F7-4EFB-9810-F7693462F3C5}" type="presOf" srcId="{A7FD0E5C-2AB5-4673-8586-EACF5FB77FA6}" destId="{20313FF0-D857-4335-A571-494FDE676B1F}" srcOrd="1" destOrd="0" presId="urn:microsoft.com/office/officeart/2016/7/layout/RepeatingBendingProcessNew"/>
    <dgm:cxn modelId="{2659E81B-410A-41CA-B30D-97A8A3A87FCA}" srcId="{4F3658EB-BF70-44CC-B1C1-0EC9D5B678D8}" destId="{2A0ACBFC-5A3F-457E-A6C2-14036B9D6CB8}" srcOrd="3" destOrd="0" parTransId="{0CE19059-FE3F-4E2B-ADBE-9C33A9E9706C}" sibTransId="{1280314B-F7FA-4B85-ADA9-DD77BA2E59C7}"/>
    <dgm:cxn modelId="{BF198D33-FFA7-4CDB-9318-E200ACB1360E}" srcId="{4F3658EB-BF70-44CC-B1C1-0EC9D5B678D8}" destId="{EB9681A3-2BBB-4D07-AF60-1217EAE383C4}" srcOrd="11" destOrd="0" parTransId="{A42CF9DA-B054-441E-A90D-A1C455EFE968}" sibTransId="{235A0B8D-814F-4CB1-BC17-B4EF112AEAE6}"/>
    <dgm:cxn modelId="{CA31FE3A-4865-44AF-90D4-6981A9AA0E8A}" type="presOf" srcId="{74F61CC3-3338-4AD4-9605-34ACB9A99924}" destId="{D7362F22-3890-4626-A5D5-63B10308FCA8}" srcOrd="0" destOrd="0" presId="urn:microsoft.com/office/officeart/2016/7/layout/RepeatingBendingProcessNew"/>
    <dgm:cxn modelId="{0E67923F-9699-4C28-B332-E77CD8C916DE}" type="presOf" srcId="{0E202090-0B43-4AA2-985E-E8953A332EBD}" destId="{04AC309A-58AA-4570-8007-31867FCAAFC6}" srcOrd="1" destOrd="0" presId="urn:microsoft.com/office/officeart/2016/7/layout/RepeatingBendingProcessNew"/>
    <dgm:cxn modelId="{C8ACC95E-2A83-440B-9EFA-B6E539F5F3FE}" type="presOf" srcId="{45B27D0E-5EDD-4A89-87BB-EC570D4607E6}" destId="{6112B980-633D-4EF3-BD10-0FFB2426B6EF}" srcOrd="0" destOrd="0" presId="urn:microsoft.com/office/officeart/2016/7/layout/RepeatingBendingProcessNew"/>
    <dgm:cxn modelId="{BEF4E05F-4BE0-4D23-A6FC-9A4767AF3072}" type="presOf" srcId="{74F61CC3-3338-4AD4-9605-34ACB9A99924}" destId="{9736CDD9-A2FE-469B-8982-0F037C652A67}" srcOrd="1" destOrd="0" presId="urn:microsoft.com/office/officeart/2016/7/layout/RepeatingBendingProcessNew"/>
    <dgm:cxn modelId="{C6BC9245-00B8-4EB1-998B-19A8698DE152}" type="presOf" srcId="{7B9CC706-8865-42AC-B6F1-011F50693A4D}" destId="{D03BF62A-D026-4B8B-AE26-EB88C8C485EA}" srcOrd="1" destOrd="0" presId="urn:microsoft.com/office/officeart/2016/7/layout/RepeatingBendingProcessNew"/>
    <dgm:cxn modelId="{0038AD6A-0936-4685-8A2D-0E72B76A53FC}" type="presOf" srcId="{2FE6E4D1-5434-4A23-B0AE-CD237EF0C7EF}" destId="{78ED8AD8-E1BF-4F57-B4C2-D0A3E97A6B0B}" srcOrd="1" destOrd="0" presId="urn:microsoft.com/office/officeart/2016/7/layout/RepeatingBendingProcessNew"/>
    <dgm:cxn modelId="{29352D4C-FDB1-4907-8068-1BA78577044E}" srcId="{4F3658EB-BF70-44CC-B1C1-0EC9D5B678D8}" destId="{895E874D-5F63-444C-AF48-3B0EB545501A}" srcOrd="7" destOrd="0" parTransId="{267C606C-98E6-4D7D-A914-5A77F59FD6A7}" sibTransId="{50DC5076-9582-419E-B733-952452D43F28}"/>
    <dgm:cxn modelId="{7B6F646D-4949-46B1-8063-EBFFBB239D8D}" type="presOf" srcId="{235A0B8D-814F-4CB1-BC17-B4EF112AEAE6}" destId="{7A437150-7AAD-4782-9C6F-9D557933395A}" srcOrd="0" destOrd="0" presId="urn:microsoft.com/office/officeart/2016/7/layout/RepeatingBendingProcessNew"/>
    <dgm:cxn modelId="{3B7D2B71-E248-406C-98A2-9D8E1E9B3CE8}" type="presOf" srcId="{1280314B-F7FA-4B85-ADA9-DD77BA2E59C7}" destId="{29B98E63-2DEC-42ED-827A-3E25FF948272}" srcOrd="0" destOrd="0" presId="urn:microsoft.com/office/officeart/2016/7/layout/RepeatingBendingProcessNew"/>
    <dgm:cxn modelId="{1726C271-6F34-4437-98FB-56D19CF35FD7}" type="presOf" srcId="{0E202090-0B43-4AA2-985E-E8953A332EBD}" destId="{E41CFE6D-8411-4E64-860F-79B0AB060FD3}" srcOrd="0" destOrd="0" presId="urn:microsoft.com/office/officeart/2016/7/layout/RepeatingBendingProcessNew"/>
    <dgm:cxn modelId="{CF155072-272E-43F5-8697-ECA74EEA98ED}" type="presOf" srcId="{2FE6E4D1-5434-4A23-B0AE-CD237EF0C7EF}" destId="{7B97621C-BCE7-43A6-9582-6AC492F5727A}" srcOrd="0" destOrd="0" presId="urn:microsoft.com/office/officeart/2016/7/layout/RepeatingBendingProcessNew"/>
    <dgm:cxn modelId="{46CA6155-C813-4764-B4B8-3F4B2649115D}" type="presOf" srcId="{06324952-6715-4B9A-9CCA-784445E86353}" destId="{0AE3544F-DA48-4393-95BC-1F2AC4840F8F}" srcOrd="0" destOrd="0" presId="urn:microsoft.com/office/officeart/2016/7/layout/RepeatingBendingProcessNew"/>
    <dgm:cxn modelId="{C6142D77-78C8-404A-A093-71BDE96267FB}" type="presOf" srcId="{C680B2BA-8114-4855-AD2E-ED3FC53357B5}" destId="{22DB9E83-2401-41EA-8878-816059203D24}" srcOrd="0" destOrd="0" presId="urn:microsoft.com/office/officeart/2016/7/layout/RepeatingBendingProcessNew"/>
    <dgm:cxn modelId="{EADDEB7B-8571-4344-AAED-BF7BC1228E4D}" type="presOf" srcId="{EB9681A3-2BBB-4D07-AF60-1217EAE383C4}" destId="{78A0BBCE-7F4F-4D37-B467-909BA4B7EF72}" srcOrd="0" destOrd="0" presId="urn:microsoft.com/office/officeart/2016/7/layout/RepeatingBendingProcessNew"/>
    <dgm:cxn modelId="{4BC22B7D-4223-4EF2-A8DD-18107F8088FE}" type="presOf" srcId="{BB59EAB6-28FF-451B-A621-D33884450E76}" destId="{7A15C043-3139-4E02-9BC0-93221FFD3756}" srcOrd="0" destOrd="0" presId="urn:microsoft.com/office/officeart/2016/7/layout/RepeatingBendingProcessNew"/>
    <dgm:cxn modelId="{34C90F7E-EDE7-4F71-9C59-1138B6C89AAE}" srcId="{4F3658EB-BF70-44CC-B1C1-0EC9D5B678D8}" destId="{BB59EAB6-28FF-451B-A621-D33884450E76}" srcOrd="10" destOrd="0" parTransId="{17417C5E-D598-4C36-AD4F-1D36F324D4E3}" sibTransId="{7B9CC706-8865-42AC-B6F1-011F50693A4D}"/>
    <dgm:cxn modelId="{4B8D547F-83AB-4742-B472-FB5FDB11AFCF}" srcId="{4F3658EB-BF70-44CC-B1C1-0EC9D5B678D8}" destId="{CCA1ACB1-E17D-4B8C-AC97-39A6ED57E321}" srcOrd="6" destOrd="0" parTransId="{43106138-ABED-4D86-A7EC-56FCD0B5A71A}" sibTransId="{8EE072FC-AE96-4078-B694-C48C7D1719BA}"/>
    <dgm:cxn modelId="{D89EBC7F-FA60-42EB-80D4-E2F3D62F1495}" type="presOf" srcId="{0A96FBA4-34A9-46E7-B857-308A652482A9}" destId="{4DA283CC-57D6-4635-AEE6-A0F9FB67741F}" srcOrd="0" destOrd="0" presId="urn:microsoft.com/office/officeart/2016/7/layout/RepeatingBendingProcessNew"/>
    <dgm:cxn modelId="{CF6ADF81-5F99-45E3-9936-518EF7E33045}" srcId="{4F3658EB-BF70-44CC-B1C1-0EC9D5B678D8}" destId="{C9148690-F270-46B2-B736-74BBC619A9F3}" srcOrd="12" destOrd="0" parTransId="{57B10D01-AAF5-429E-8C33-8DEB24DF24DC}" sibTransId="{937B6291-84A1-4B92-B893-1994EB7E9CE8}"/>
    <dgm:cxn modelId="{9DA33689-70AC-4EDB-A641-79B3FE93CF3F}" srcId="{4F3658EB-BF70-44CC-B1C1-0EC9D5B678D8}" destId="{06324952-6715-4B9A-9CCA-784445E86353}" srcOrd="9" destOrd="0" parTransId="{6D1D2688-EAAA-4A3F-9C2D-AF8F0681EFCE}" sibTransId="{C680B2BA-8114-4855-AD2E-ED3FC53357B5}"/>
    <dgm:cxn modelId="{BDC5FC8E-3E30-482F-B66F-875AB7F055B8}" type="presOf" srcId="{235A0B8D-814F-4CB1-BC17-B4EF112AEAE6}" destId="{64FAB5D0-5E85-4ABD-AAA8-3210EE4233E7}" srcOrd="1" destOrd="0" presId="urn:microsoft.com/office/officeart/2016/7/layout/RepeatingBendingProcessNew"/>
    <dgm:cxn modelId="{F67B0096-11E0-4DB9-B265-609267901BE4}" srcId="{4F3658EB-BF70-44CC-B1C1-0EC9D5B678D8}" destId="{6D26CD5A-7734-4678-8351-518E33C7EFFD}" srcOrd="5" destOrd="0" parTransId="{3F7AA1CF-D392-4418-B763-86A32BC45BC7}" sibTransId="{A7FD0E5C-2AB5-4673-8586-EACF5FB77FA6}"/>
    <dgm:cxn modelId="{5A380797-20EE-4052-A3FF-093B2650DC94}" type="presOf" srcId="{C680B2BA-8114-4855-AD2E-ED3FC53357B5}" destId="{FE9C46B6-82A1-4C7E-9361-7D04DAA7BBCF}" srcOrd="1" destOrd="0" presId="urn:microsoft.com/office/officeart/2016/7/layout/RepeatingBendingProcessNew"/>
    <dgm:cxn modelId="{78062A98-28CD-4C1F-BE56-5BADF65EB305}" type="presOf" srcId="{895E874D-5F63-444C-AF48-3B0EB545501A}" destId="{96004F0C-CBF1-4488-9511-5CD22456186A}" srcOrd="0" destOrd="0" presId="urn:microsoft.com/office/officeart/2016/7/layout/RepeatingBendingProcessNew"/>
    <dgm:cxn modelId="{F41C8C98-7D73-4216-993C-BFF88598A160}" type="presOf" srcId="{C9148690-F270-46B2-B736-74BBC619A9F3}" destId="{186A7B8F-8786-464C-B473-5E0EF5C54FE4}" srcOrd="0" destOrd="0" presId="urn:microsoft.com/office/officeart/2016/7/layout/RepeatingBendingProcessNew"/>
    <dgm:cxn modelId="{B38FEF9C-211A-4CF3-A49D-F9F64868AF9F}" srcId="{4F3658EB-BF70-44CC-B1C1-0EC9D5B678D8}" destId="{3B8E1123-6B0A-4BF0-A793-8737E4B090A3}" srcOrd="4" destOrd="0" parTransId="{4F975702-ACDA-4680-A624-1731B3EB4700}" sibTransId="{B2528139-BB06-4E7E-8EB1-C7542335EC52}"/>
    <dgm:cxn modelId="{1E92A4AA-E734-46F5-B89F-BD5A2ADABCED}" srcId="{4F3658EB-BF70-44CC-B1C1-0EC9D5B678D8}" destId="{45B27D0E-5EDD-4A89-87BB-EC570D4607E6}" srcOrd="1" destOrd="0" parTransId="{67F12E6C-D974-4E19-AB91-8F7559AAEBA7}" sibTransId="{2FE6E4D1-5434-4A23-B0AE-CD237EF0C7EF}"/>
    <dgm:cxn modelId="{B9D2D0AE-802F-45A8-AC9D-556AB2E83C52}" type="presOf" srcId="{B2528139-BB06-4E7E-8EB1-C7542335EC52}" destId="{AE7E0EA4-7BA2-4D35-B123-420FD4A93EEA}" srcOrd="1" destOrd="0" presId="urn:microsoft.com/office/officeart/2016/7/layout/RepeatingBendingProcessNew"/>
    <dgm:cxn modelId="{1D9E5AB1-A8A4-4EA4-AB3A-E6541BD61D7E}" type="presOf" srcId="{A7FD0E5C-2AB5-4673-8586-EACF5FB77FA6}" destId="{8B14F030-D750-40C1-A8C1-C6D0B8F24306}" srcOrd="0" destOrd="0" presId="urn:microsoft.com/office/officeart/2016/7/layout/RepeatingBendingProcessNew"/>
    <dgm:cxn modelId="{3DEA05BD-9E72-42ED-92A2-4DE8B63C0D13}" type="presOf" srcId="{6D26CD5A-7734-4678-8351-518E33C7EFFD}" destId="{D6600ADE-19EE-4DF7-A66B-0297CF9D3151}" srcOrd="0" destOrd="0" presId="urn:microsoft.com/office/officeart/2016/7/layout/RepeatingBendingProcessNew"/>
    <dgm:cxn modelId="{F7B77CC2-D4AB-4EB3-A20F-46F7AA39B9C2}" type="presOf" srcId="{964A4F0B-46C1-464B-AF56-9EDEAF00FC9B}" destId="{ED2559CB-A11B-4E02-B530-8E3197869B5A}" srcOrd="0" destOrd="0" presId="urn:microsoft.com/office/officeart/2016/7/layout/RepeatingBendingProcessNew"/>
    <dgm:cxn modelId="{8E9133C3-9166-4822-B6FC-D463B2CF8A1B}" type="presOf" srcId="{D5742E3C-1909-415A-B549-03939D55CBA1}" destId="{5DE5D4CF-2EA9-420E-9BD7-B5A5747B10F2}" srcOrd="1" destOrd="0" presId="urn:microsoft.com/office/officeart/2016/7/layout/RepeatingBendingProcessNew"/>
    <dgm:cxn modelId="{261155D2-1BC7-467A-8E1F-ACD9832EA5B1}" type="presOf" srcId="{CCA1ACB1-E17D-4B8C-AC97-39A6ED57E321}" destId="{1C4A7135-D7EE-4C48-AA04-BF3C61948C18}" srcOrd="0" destOrd="0" presId="urn:microsoft.com/office/officeart/2016/7/layout/RepeatingBendingProcessNew"/>
    <dgm:cxn modelId="{027B11E3-41DD-4D18-9280-6C35DEA0E56F}" type="presOf" srcId="{2A0ACBFC-5A3F-457E-A6C2-14036B9D6CB8}" destId="{26CE4044-58E7-49D8-82E0-388F2A2AEC0B}" srcOrd="0" destOrd="0" presId="urn:microsoft.com/office/officeart/2016/7/layout/RepeatingBendingProcessNew"/>
    <dgm:cxn modelId="{C9F32AE3-8767-449E-9062-8449FC8757DE}" type="presOf" srcId="{3B8E1123-6B0A-4BF0-A793-8737E4B090A3}" destId="{D54451E2-1517-4AC1-9982-08281EF377A0}" srcOrd="0" destOrd="0" presId="urn:microsoft.com/office/officeart/2016/7/layout/RepeatingBendingProcessNew"/>
    <dgm:cxn modelId="{09DB99E8-BCE8-4D8B-B436-5DB87298A46B}" type="presOf" srcId="{905AA551-010F-432C-A25C-409E7F73EBE9}" destId="{F95859C3-AAEA-4710-9723-72D4DF1D6779}" srcOrd="0" destOrd="0" presId="urn:microsoft.com/office/officeart/2016/7/layout/RepeatingBendingProcessNew"/>
    <dgm:cxn modelId="{B8D34AE9-4CF2-47B0-911C-8C57B0145CF9}" srcId="{4F3658EB-BF70-44CC-B1C1-0EC9D5B678D8}" destId="{0A96FBA4-34A9-46E7-B857-308A652482A9}" srcOrd="0" destOrd="0" parTransId="{A010776D-D661-4045-8404-7073286B937D}" sibTransId="{0E202090-0B43-4AA2-985E-E8953A332EBD}"/>
    <dgm:cxn modelId="{140731F9-005A-49B8-BB54-8C939C969FE4}" type="presOf" srcId="{B2528139-BB06-4E7E-8EB1-C7542335EC52}" destId="{546F32E6-3B72-44F6-894A-F76BBA0C66ED}" srcOrd="0" destOrd="0" presId="urn:microsoft.com/office/officeart/2016/7/layout/RepeatingBendingProcessNew"/>
    <dgm:cxn modelId="{1E3437F9-DFD3-48CD-824E-E69DFBE59AC5}" srcId="{4F3658EB-BF70-44CC-B1C1-0EC9D5B678D8}" destId="{964A4F0B-46C1-464B-AF56-9EDEAF00FC9B}" srcOrd="2" destOrd="0" parTransId="{016BA5CE-180E-4E25-9793-3A143137ABD3}" sibTransId="{74F61CC3-3338-4AD4-9605-34ACB9A99924}"/>
    <dgm:cxn modelId="{273DEBF9-01DD-4CA2-AE0A-3890E8C81D4D}" type="presOf" srcId="{50DC5076-9582-419E-B733-952452D43F28}" destId="{45531C37-6E83-46E1-9641-CB6416C5C2F8}" srcOrd="0" destOrd="0" presId="urn:microsoft.com/office/officeart/2016/7/layout/RepeatingBendingProcessNew"/>
    <dgm:cxn modelId="{A3CC30FB-B478-4A80-864D-265E85986537}" type="presOf" srcId="{50DC5076-9582-419E-B733-952452D43F28}" destId="{ACB3F4A8-D385-4E75-A841-E331B8E775C6}" srcOrd="1" destOrd="0" presId="urn:microsoft.com/office/officeart/2016/7/layout/RepeatingBendingProcessNew"/>
    <dgm:cxn modelId="{E7837BFC-713D-4FB2-B8A8-A811D7A8C855}" type="presOf" srcId="{1280314B-F7FA-4B85-ADA9-DD77BA2E59C7}" destId="{51C5AB36-ADAD-4476-B6DF-02AF6C655AAF}" srcOrd="1" destOrd="0" presId="urn:microsoft.com/office/officeart/2016/7/layout/RepeatingBendingProcessNew"/>
    <dgm:cxn modelId="{8519D6FC-DD4E-43CB-99A1-672088E9AB94}" type="presOf" srcId="{D5742E3C-1909-415A-B549-03939D55CBA1}" destId="{A0B30FC9-6268-4E8E-8043-ABE6469591E4}" srcOrd="0" destOrd="0" presId="urn:microsoft.com/office/officeart/2016/7/layout/RepeatingBendingProcessNew"/>
    <dgm:cxn modelId="{8BBFF2E0-825D-4208-8265-169AC1D61AD3}" type="presParOf" srcId="{C9E6F13B-E6BC-446B-B2B7-3C8C890AF5E4}" destId="{4DA283CC-57D6-4635-AEE6-A0F9FB67741F}" srcOrd="0" destOrd="0" presId="urn:microsoft.com/office/officeart/2016/7/layout/RepeatingBendingProcessNew"/>
    <dgm:cxn modelId="{A5401B14-069F-4CA6-A5EA-435FF522A11B}" type="presParOf" srcId="{C9E6F13B-E6BC-446B-B2B7-3C8C890AF5E4}" destId="{E41CFE6D-8411-4E64-860F-79B0AB060FD3}" srcOrd="1" destOrd="0" presId="urn:microsoft.com/office/officeart/2016/7/layout/RepeatingBendingProcessNew"/>
    <dgm:cxn modelId="{EF223096-1540-4ADC-9F80-F76F26B5032A}" type="presParOf" srcId="{E41CFE6D-8411-4E64-860F-79B0AB060FD3}" destId="{04AC309A-58AA-4570-8007-31867FCAAFC6}" srcOrd="0" destOrd="0" presId="urn:microsoft.com/office/officeart/2016/7/layout/RepeatingBendingProcessNew"/>
    <dgm:cxn modelId="{D2C7F648-1A38-4F49-8A24-1BA6751E7C79}" type="presParOf" srcId="{C9E6F13B-E6BC-446B-B2B7-3C8C890AF5E4}" destId="{6112B980-633D-4EF3-BD10-0FFB2426B6EF}" srcOrd="2" destOrd="0" presId="urn:microsoft.com/office/officeart/2016/7/layout/RepeatingBendingProcessNew"/>
    <dgm:cxn modelId="{411CC262-7EE3-49F6-9CE6-F3140461EB06}" type="presParOf" srcId="{C9E6F13B-E6BC-446B-B2B7-3C8C890AF5E4}" destId="{7B97621C-BCE7-43A6-9582-6AC492F5727A}" srcOrd="3" destOrd="0" presId="urn:microsoft.com/office/officeart/2016/7/layout/RepeatingBendingProcessNew"/>
    <dgm:cxn modelId="{BB044C4E-B05A-4B7C-A1ED-7E99CC82EDA2}" type="presParOf" srcId="{7B97621C-BCE7-43A6-9582-6AC492F5727A}" destId="{78ED8AD8-E1BF-4F57-B4C2-D0A3E97A6B0B}" srcOrd="0" destOrd="0" presId="urn:microsoft.com/office/officeart/2016/7/layout/RepeatingBendingProcessNew"/>
    <dgm:cxn modelId="{A31D4D66-BB81-4CFA-83BE-D11647878A59}" type="presParOf" srcId="{C9E6F13B-E6BC-446B-B2B7-3C8C890AF5E4}" destId="{ED2559CB-A11B-4E02-B530-8E3197869B5A}" srcOrd="4" destOrd="0" presId="urn:microsoft.com/office/officeart/2016/7/layout/RepeatingBendingProcessNew"/>
    <dgm:cxn modelId="{98E7354E-0DCD-4C9C-931E-9DA5E396B4FB}" type="presParOf" srcId="{C9E6F13B-E6BC-446B-B2B7-3C8C890AF5E4}" destId="{D7362F22-3890-4626-A5D5-63B10308FCA8}" srcOrd="5" destOrd="0" presId="urn:microsoft.com/office/officeart/2016/7/layout/RepeatingBendingProcessNew"/>
    <dgm:cxn modelId="{C0FA08AC-D84D-4D00-8762-ACB08A64DC39}" type="presParOf" srcId="{D7362F22-3890-4626-A5D5-63B10308FCA8}" destId="{9736CDD9-A2FE-469B-8982-0F037C652A67}" srcOrd="0" destOrd="0" presId="urn:microsoft.com/office/officeart/2016/7/layout/RepeatingBendingProcessNew"/>
    <dgm:cxn modelId="{F338FB50-338A-411F-A3DC-0AF15C44D83F}" type="presParOf" srcId="{C9E6F13B-E6BC-446B-B2B7-3C8C890AF5E4}" destId="{26CE4044-58E7-49D8-82E0-388F2A2AEC0B}" srcOrd="6" destOrd="0" presId="urn:microsoft.com/office/officeart/2016/7/layout/RepeatingBendingProcessNew"/>
    <dgm:cxn modelId="{20C2AE8F-3A14-4B7F-9704-DB72DF0F752B}" type="presParOf" srcId="{C9E6F13B-E6BC-446B-B2B7-3C8C890AF5E4}" destId="{29B98E63-2DEC-42ED-827A-3E25FF948272}" srcOrd="7" destOrd="0" presId="urn:microsoft.com/office/officeart/2016/7/layout/RepeatingBendingProcessNew"/>
    <dgm:cxn modelId="{1F8CFE68-E219-4775-AC2C-760AD924E1D8}" type="presParOf" srcId="{29B98E63-2DEC-42ED-827A-3E25FF948272}" destId="{51C5AB36-ADAD-4476-B6DF-02AF6C655AAF}" srcOrd="0" destOrd="0" presId="urn:microsoft.com/office/officeart/2016/7/layout/RepeatingBendingProcessNew"/>
    <dgm:cxn modelId="{95197696-8F80-46E9-98B3-FE7718D4F9AE}" type="presParOf" srcId="{C9E6F13B-E6BC-446B-B2B7-3C8C890AF5E4}" destId="{D54451E2-1517-4AC1-9982-08281EF377A0}" srcOrd="8" destOrd="0" presId="urn:microsoft.com/office/officeart/2016/7/layout/RepeatingBendingProcessNew"/>
    <dgm:cxn modelId="{E09BAE45-9346-4160-A070-B4062574B693}" type="presParOf" srcId="{C9E6F13B-E6BC-446B-B2B7-3C8C890AF5E4}" destId="{546F32E6-3B72-44F6-894A-F76BBA0C66ED}" srcOrd="9" destOrd="0" presId="urn:microsoft.com/office/officeart/2016/7/layout/RepeatingBendingProcessNew"/>
    <dgm:cxn modelId="{34C156EB-510C-46B6-8FD0-8D477E2117CC}" type="presParOf" srcId="{546F32E6-3B72-44F6-894A-F76BBA0C66ED}" destId="{AE7E0EA4-7BA2-4D35-B123-420FD4A93EEA}" srcOrd="0" destOrd="0" presId="urn:microsoft.com/office/officeart/2016/7/layout/RepeatingBendingProcessNew"/>
    <dgm:cxn modelId="{AD14AAC6-A215-4583-850F-C4D79920FA01}" type="presParOf" srcId="{C9E6F13B-E6BC-446B-B2B7-3C8C890AF5E4}" destId="{D6600ADE-19EE-4DF7-A66B-0297CF9D3151}" srcOrd="10" destOrd="0" presId="urn:microsoft.com/office/officeart/2016/7/layout/RepeatingBendingProcessNew"/>
    <dgm:cxn modelId="{8911A4FF-50BC-446A-80C0-3569A0F22736}" type="presParOf" srcId="{C9E6F13B-E6BC-446B-B2B7-3C8C890AF5E4}" destId="{8B14F030-D750-40C1-A8C1-C6D0B8F24306}" srcOrd="11" destOrd="0" presId="urn:microsoft.com/office/officeart/2016/7/layout/RepeatingBendingProcessNew"/>
    <dgm:cxn modelId="{B7D8D13E-79C9-4015-8A75-25CF3BF3B57B}" type="presParOf" srcId="{8B14F030-D750-40C1-A8C1-C6D0B8F24306}" destId="{20313FF0-D857-4335-A571-494FDE676B1F}" srcOrd="0" destOrd="0" presId="urn:microsoft.com/office/officeart/2016/7/layout/RepeatingBendingProcessNew"/>
    <dgm:cxn modelId="{E060E6E3-F95A-4039-876D-54D24752FA52}" type="presParOf" srcId="{C9E6F13B-E6BC-446B-B2B7-3C8C890AF5E4}" destId="{1C4A7135-D7EE-4C48-AA04-BF3C61948C18}" srcOrd="12" destOrd="0" presId="urn:microsoft.com/office/officeart/2016/7/layout/RepeatingBendingProcessNew"/>
    <dgm:cxn modelId="{0E672E55-6D0D-472A-8E91-089C1FBE8DFA}" type="presParOf" srcId="{C9E6F13B-E6BC-446B-B2B7-3C8C890AF5E4}" destId="{5FA59E28-DD40-46A5-80DA-158097BCE5C9}" srcOrd="13" destOrd="0" presId="urn:microsoft.com/office/officeart/2016/7/layout/RepeatingBendingProcessNew"/>
    <dgm:cxn modelId="{1DA7E275-5BB7-42B7-8796-C083BDAD8CF4}" type="presParOf" srcId="{5FA59E28-DD40-46A5-80DA-158097BCE5C9}" destId="{672C6A43-91E8-4921-9E75-5B38A65D7747}" srcOrd="0" destOrd="0" presId="urn:microsoft.com/office/officeart/2016/7/layout/RepeatingBendingProcessNew"/>
    <dgm:cxn modelId="{17BDC684-3D76-41F6-983D-284A32E771CD}" type="presParOf" srcId="{C9E6F13B-E6BC-446B-B2B7-3C8C890AF5E4}" destId="{96004F0C-CBF1-4488-9511-5CD22456186A}" srcOrd="14" destOrd="0" presId="urn:microsoft.com/office/officeart/2016/7/layout/RepeatingBendingProcessNew"/>
    <dgm:cxn modelId="{72DC11EE-F824-4EAC-8A46-1EC551A16538}" type="presParOf" srcId="{C9E6F13B-E6BC-446B-B2B7-3C8C890AF5E4}" destId="{45531C37-6E83-46E1-9641-CB6416C5C2F8}" srcOrd="15" destOrd="0" presId="urn:microsoft.com/office/officeart/2016/7/layout/RepeatingBendingProcessNew"/>
    <dgm:cxn modelId="{2EAE2622-931E-47AA-B76C-5B91B672A55D}" type="presParOf" srcId="{45531C37-6E83-46E1-9641-CB6416C5C2F8}" destId="{ACB3F4A8-D385-4E75-A841-E331B8E775C6}" srcOrd="0" destOrd="0" presId="urn:microsoft.com/office/officeart/2016/7/layout/RepeatingBendingProcessNew"/>
    <dgm:cxn modelId="{92261555-E309-455A-934F-143F04C2509A}" type="presParOf" srcId="{C9E6F13B-E6BC-446B-B2B7-3C8C890AF5E4}" destId="{F95859C3-AAEA-4710-9723-72D4DF1D6779}" srcOrd="16" destOrd="0" presId="urn:microsoft.com/office/officeart/2016/7/layout/RepeatingBendingProcessNew"/>
    <dgm:cxn modelId="{FA5A1B52-A15A-4F7E-A7F0-C2C9A0FF7905}" type="presParOf" srcId="{C9E6F13B-E6BC-446B-B2B7-3C8C890AF5E4}" destId="{A0B30FC9-6268-4E8E-8043-ABE6469591E4}" srcOrd="17" destOrd="0" presId="urn:microsoft.com/office/officeart/2016/7/layout/RepeatingBendingProcessNew"/>
    <dgm:cxn modelId="{964F6200-FC56-4ECB-B0E2-68153C1D9D04}" type="presParOf" srcId="{A0B30FC9-6268-4E8E-8043-ABE6469591E4}" destId="{5DE5D4CF-2EA9-420E-9BD7-B5A5747B10F2}" srcOrd="0" destOrd="0" presId="urn:microsoft.com/office/officeart/2016/7/layout/RepeatingBendingProcessNew"/>
    <dgm:cxn modelId="{D4ADFFE2-F54D-4B89-815D-E4BC77CA7F2E}" type="presParOf" srcId="{C9E6F13B-E6BC-446B-B2B7-3C8C890AF5E4}" destId="{0AE3544F-DA48-4393-95BC-1F2AC4840F8F}" srcOrd="18" destOrd="0" presId="urn:microsoft.com/office/officeart/2016/7/layout/RepeatingBendingProcessNew"/>
    <dgm:cxn modelId="{2E8E0814-3AFE-4679-A0C3-64D28964C3CB}" type="presParOf" srcId="{C9E6F13B-E6BC-446B-B2B7-3C8C890AF5E4}" destId="{22DB9E83-2401-41EA-8878-816059203D24}" srcOrd="19" destOrd="0" presId="urn:microsoft.com/office/officeart/2016/7/layout/RepeatingBendingProcessNew"/>
    <dgm:cxn modelId="{2159516F-F2D8-49F9-AFD0-2E71356BDD27}" type="presParOf" srcId="{22DB9E83-2401-41EA-8878-816059203D24}" destId="{FE9C46B6-82A1-4C7E-9361-7D04DAA7BBCF}" srcOrd="0" destOrd="0" presId="urn:microsoft.com/office/officeart/2016/7/layout/RepeatingBendingProcessNew"/>
    <dgm:cxn modelId="{7632B0DA-4C38-4B8F-8566-A2CF2F7B4B7F}" type="presParOf" srcId="{C9E6F13B-E6BC-446B-B2B7-3C8C890AF5E4}" destId="{7A15C043-3139-4E02-9BC0-93221FFD3756}" srcOrd="20" destOrd="0" presId="urn:microsoft.com/office/officeart/2016/7/layout/RepeatingBendingProcessNew"/>
    <dgm:cxn modelId="{3DD83295-F36D-4343-A48A-B8BEB1E9A04A}" type="presParOf" srcId="{C9E6F13B-E6BC-446B-B2B7-3C8C890AF5E4}" destId="{FC215E6F-9D20-47AD-85F0-6AF390D50A7D}" srcOrd="21" destOrd="0" presId="urn:microsoft.com/office/officeart/2016/7/layout/RepeatingBendingProcessNew"/>
    <dgm:cxn modelId="{31BDE2B6-258B-4B08-AC75-21ECC9A66497}" type="presParOf" srcId="{FC215E6F-9D20-47AD-85F0-6AF390D50A7D}" destId="{D03BF62A-D026-4B8B-AE26-EB88C8C485EA}" srcOrd="0" destOrd="0" presId="urn:microsoft.com/office/officeart/2016/7/layout/RepeatingBendingProcessNew"/>
    <dgm:cxn modelId="{D1F24066-CB41-4BB8-A0BC-879E1C04ADF1}" type="presParOf" srcId="{C9E6F13B-E6BC-446B-B2B7-3C8C890AF5E4}" destId="{78A0BBCE-7F4F-4D37-B467-909BA4B7EF72}" srcOrd="22" destOrd="0" presId="urn:microsoft.com/office/officeart/2016/7/layout/RepeatingBendingProcessNew"/>
    <dgm:cxn modelId="{80C6F50A-3109-4324-8433-94020CD7EAB4}" type="presParOf" srcId="{C9E6F13B-E6BC-446B-B2B7-3C8C890AF5E4}" destId="{7A437150-7AAD-4782-9C6F-9D557933395A}" srcOrd="23" destOrd="0" presId="urn:microsoft.com/office/officeart/2016/7/layout/RepeatingBendingProcessNew"/>
    <dgm:cxn modelId="{D5334B48-ED17-4AF0-B4B7-CDAA28BA2644}" type="presParOf" srcId="{7A437150-7AAD-4782-9C6F-9D557933395A}" destId="{64FAB5D0-5E85-4ABD-AAA8-3210EE4233E7}" srcOrd="0" destOrd="0" presId="urn:microsoft.com/office/officeart/2016/7/layout/RepeatingBendingProcessNew"/>
    <dgm:cxn modelId="{F27B485F-C1F0-407C-B4A5-1669D525DC93}" type="presParOf" srcId="{C9E6F13B-E6BC-446B-B2B7-3C8C890AF5E4}" destId="{186A7B8F-8786-464C-B473-5E0EF5C54FE4}" srcOrd="2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FA295-9AB5-4494-A088-D68B33E7E5D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AE3F85-AEB9-4773-BA78-A439E3531410}">
      <dgm:prSet/>
      <dgm:spPr/>
      <dgm:t>
        <a:bodyPr/>
        <a:lstStyle/>
        <a:p>
          <a:r>
            <a:rPr lang="hu-HU">
              <a:latin typeface="+mj-lt"/>
            </a:rPr>
            <a:t>CEMS </a:t>
          </a:r>
          <a:r>
            <a:rPr lang="hu-HU" err="1">
              <a:latin typeface="+mj-lt"/>
            </a:rPr>
            <a:t>programme</a:t>
          </a:r>
          <a:r>
            <a:rPr lang="hu-HU">
              <a:latin typeface="+mj-lt"/>
            </a:rPr>
            <a:t> (CEMS </a:t>
          </a:r>
          <a:r>
            <a:rPr lang="hu-HU" err="1">
              <a:latin typeface="+mj-lt"/>
            </a:rPr>
            <a:t>Master’s</a:t>
          </a:r>
          <a:r>
            <a:rPr lang="hu-HU">
              <a:latin typeface="+mj-lt"/>
            </a:rPr>
            <a:t> in International Management) </a:t>
          </a:r>
        </a:p>
      </dgm:t>
    </dgm:pt>
    <dgm:pt modelId="{2F95ED89-9364-4963-A778-90518B393CBE}" type="parTrans" cxnId="{49225E6C-9C66-4A52-8790-03FD9B9BDCBD}">
      <dgm:prSet/>
      <dgm:spPr/>
      <dgm:t>
        <a:bodyPr/>
        <a:lstStyle/>
        <a:p>
          <a:endParaRPr lang="en-US"/>
        </a:p>
      </dgm:t>
    </dgm:pt>
    <dgm:pt modelId="{9742CE66-9D94-4D6F-9AA8-B8F058E035D6}" type="sibTrans" cxnId="{49225E6C-9C66-4A52-8790-03FD9B9BDCBD}">
      <dgm:prSet/>
      <dgm:spPr/>
      <dgm:t>
        <a:bodyPr/>
        <a:lstStyle/>
        <a:p>
          <a:endParaRPr lang="en-US"/>
        </a:p>
      </dgm:t>
    </dgm:pt>
    <dgm:pt modelId="{C625A5C2-B446-4A13-ACF7-BF193281C10D}">
      <dgm:prSet/>
      <dgm:spPr/>
      <dgm:t>
        <a:bodyPr/>
        <a:lstStyle/>
        <a:p>
          <a:r>
            <a:rPr lang="hu-HU">
              <a:latin typeface="+mj-lt"/>
            </a:rPr>
            <a:t>DSG</a:t>
          </a:r>
          <a:endParaRPr lang="en-US">
            <a:latin typeface="+mj-lt"/>
          </a:endParaRPr>
        </a:p>
      </dgm:t>
    </dgm:pt>
    <dgm:pt modelId="{1597E91E-951F-4E6D-A5C0-2B1CCDD79160}" type="parTrans" cxnId="{4558D6DD-50D8-4F4D-9771-61140EFA3B47}">
      <dgm:prSet/>
      <dgm:spPr/>
      <dgm:t>
        <a:bodyPr/>
        <a:lstStyle/>
        <a:p>
          <a:endParaRPr lang="hu-HU"/>
        </a:p>
      </dgm:t>
    </dgm:pt>
    <dgm:pt modelId="{8DCC2CEF-7A54-4BBD-A776-F2BBF68B6060}" type="sibTrans" cxnId="{4558D6DD-50D8-4F4D-9771-61140EFA3B47}">
      <dgm:prSet/>
      <dgm:spPr/>
      <dgm:t>
        <a:bodyPr/>
        <a:lstStyle/>
        <a:p>
          <a:endParaRPr lang="hu-HU"/>
        </a:p>
      </dgm:t>
    </dgm:pt>
    <dgm:pt modelId="{A1D2F05E-2347-4CEB-8322-AA8DF0E00163}">
      <dgm:prSet/>
      <dgm:spPr/>
      <dgm:t>
        <a:bodyPr/>
        <a:lstStyle/>
        <a:p>
          <a:r>
            <a:rPr lang="hu-HU">
              <a:latin typeface="+mj-lt"/>
            </a:rPr>
            <a:t>QTEM</a:t>
          </a:r>
        </a:p>
      </dgm:t>
    </dgm:pt>
    <dgm:pt modelId="{68DCB6FF-AC6C-476F-B296-CBF19A0323DB}" type="sibTrans" cxnId="{FAE7B522-F5FB-44F9-AFB0-0D52EC6D9BAC}">
      <dgm:prSet/>
      <dgm:spPr/>
      <dgm:t>
        <a:bodyPr/>
        <a:lstStyle/>
        <a:p>
          <a:endParaRPr lang="en-US"/>
        </a:p>
      </dgm:t>
    </dgm:pt>
    <dgm:pt modelId="{CA219870-B5E4-48C4-99A6-838234AAE29B}" type="parTrans" cxnId="{FAE7B522-F5FB-44F9-AFB0-0D52EC6D9BAC}">
      <dgm:prSet/>
      <dgm:spPr/>
      <dgm:t>
        <a:bodyPr/>
        <a:lstStyle/>
        <a:p>
          <a:endParaRPr lang="en-US"/>
        </a:p>
      </dgm:t>
    </dgm:pt>
    <dgm:pt modelId="{51E6F76D-3F09-4B1F-AF2F-E42D7E179AFB}">
      <dgm:prSet/>
      <dgm:spPr/>
      <dgm:t>
        <a:bodyPr/>
        <a:lstStyle/>
        <a:p>
          <a:r>
            <a:rPr lang="hu-HU">
              <a:latin typeface="+mj-lt"/>
            </a:rPr>
            <a:t>CEEPUS</a:t>
          </a:r>
          <a:endParaRPr lang="en-US">
            <a:latin typeface="+mj-lt"/>
          </a:endParaRPr>
        </a:p>
      </dgm:t>
    </dgm:pt>
    <dgm:pt modelId="{8A19863A-0F11-4B4D-A57A-1EE31B7111E2}" type="sibTrans" cxnId="{803C4A10-131B-4BCE-8712-18CE244498B9}">
      <dgm:prSet/>
      <dgm:spPr/>
      <dgm:t>
        <a:bodyPr/>
        <a:lstStyle/>
        <a:p>
          <a:endParaRPr lang="en-US"/>
        </a:p>
      </dgm:t>
    </dgm:pt>
    <dgm:pt modelId="{21FE508B-E920-4BDB-854F-2CCB380CDAFF}" type="parTrans" cxnId="{803C4A10-131B-4BCE-8712-18CE244498B9}">
      <dgm:prSet/>
      <dgm:spPr/>
      <dgm:t>
        <a:bodyPr/>
        <a:lstStyle/>
        <a:p>
          <a:endParaRPr lang="en-US"/>
        </a:p>
      </dgm:t>
    </dgm:pt>
    <dgm:pt modelId="{9815EF30-9A59-4883-8609-0A8D36FD5725}" type="pres">
      <dgm:prSet presAssocID="{361FA295-9AB5-4494-A088-D68B33E7E5D3}" presName="linear" presStyleCnt="0">
        <dgm:presLayoutVars>
          <dgm:animLvl val="lvl"/>
          <dgm:resizeHandles val="exact"/>
        </dgm:presLayoutVars>
      </dgm:prSet>
      <dgm:spPr/>
    </dgm:pt>
    <dgm:pt modelId="{F9FE2F1F-CDFA-4159-BEAC-C797B846A80C}" type="pres">
      <dgm:prSet presAssocID="{62AE3F85-AEB9-4773-BA78-A439E3531410}" presName="parentText" presStyleLbl="node1" presStyleIdx="0" presStyleCnt="4" custScaleX="88583" custScaleY="27473" custLinFactNeighborY="-13024">
        <dgm:presLayoutVars>
          <dgm:chMax val="0"/>
          <dgm:bulletEnabled val="1"/>
        </dgm:presLayoutVars>
      </dgm:prSet>
      <dgm:spPr/>
    </dgm:pt>
    <dgm:pt modelId="{F6E47F26-F6A4-4E9C-A729-35C63A7DAD37}" type="pres">
      <dgm:prSet presAssocID="{9742CE66-9D94-4D6F-9AA8-B8F058E035D6}" presName="spacer" presStyleCnt="0"/>
      <dgm:spPr/>
    </dgm:pt>
    <dgm:pt modelId="{94A14C36-6C98-4798-A989-23805E440C42}" type="pres">
      <dgm:prSet presAssocID="{A1D2F05E-2347-4CEB-8322-AA8DF0E00163}" presName="parentText" presStyleLbl="node1" presStyleIdx="1" presStyleCnt="4" custScaleX="88583" custScaleY="27473" custLinFactNeighborY="-26998">
        <dgm:presLayoutVars>
          <dgm:chMax val="0"/>
          <dgm:bulletEnabled val="1"/>
        </dgm:presLayoutVars>
      </dgm:prSet>
      <dgm:spPr/>
    </dgm:pt>
    <dgm:pt modelId="{4AEB6DDC-4456-4C94-80B1-B0E6CF87ED4E}" type="pres">
      <dgm:prSet presAssocID="{68DCB6FF-AC6C-476F-B296-CBF19A0323DB}" presName="spacer" presStyleCnt="0"/>
      <dgm:spPr/>
    </dgm:pt>
    <dgm:pt modelId="{571F5DEE-637B-4EF7-BA22-6DCE93A64EF3}" type="pres">
      <dgm:prSet presAssocID="{51E6F76D-3F09-4B1F-AF2F-E42D7E179AFB}" presName="parentText" presStyleLbl="node1" presStyleIdx="2" presStyleCnt="4" custScaleX="88583" custScaleY="27473" custLinFactNeighborY="-50000">
        <dgm:presLayoutVars>
          <dgm:chMax val="0"/>
          <dgm:bulletEnabled val="1"/>
        </dgm:presLayoutVars>
      </dgm:prSet>
      <dgm:spPr/>
    </dgm:pt>
    <dgm:pt modelId="{97B4A874-324C-455A-87CC-EA15A08E6D65}" type="pres">
      <dgm:prSet presAssocID="{8A19863A-0F11-4B4D-A57A-1EE31B7111E2}" presName="spacer" presStyleCnt="0"/>
      <dgm:spPr/>
    </dgm:pt>
    <dgm:pt modelId="{637292D5-0EC7-40B3-9C08-4592E46829FE}" type="pres">
      <dgm:prSet presAssocID="{C625A5C2-B446-4A13-ACF7-BF193281C10D}" presName="parentText" presStyleLbl="node1" presStyleIdx="3" presStyleCnt="4" custScaleX="88583" custScaleY="27473" custLinFactNeighborY="-77377">
        <dgm:presLayoutVars>
          <dgm:chMax val="0"/>
          <dgm:bulletEnabled val="1"/>
        </dgm:presLayoutVars>
      </dgm:prSet>
      <dgm:spPr/>
    </dgm:pt>
  </dgm:ptLst>
  <dgm:cxnLst>
    <dgm:cxn modelId="{803C4A10-131B-4BCE-8712-18CE244498B9}" srcId="{361FA295-9AB5-4494-A088-D68B33E7E5D3}" destId="{51E6F76D-3F09-4B1F-AF2F-E42D7E179AFB}" srcOrd="2" destOrd="0" parTransId="{21FE508B-E920-4BDB-854F-2CCB380CDAFF}" sibTransId="{8A19863A-0F11-4B4D-A57A-1EE31B7111E2}"/>
    <dgm:cxn modelId="{FAE7B522-F5FB-44F9-AFB0-0D52EC6D9BAC}" srcId="{361FA295-9AB5-4494-A088-D68B33E7E5D3}" destId="{A1D2F05E-2347-4CEB-8322-AA8DF0E00163}" srcOrd="1" destOrd="0" parTransId="{CA219870-B5E4-48C4-99A6-838234AAE29B}" sibTransId="{68DCB6FF-AC6C-476F-B296-CBF19A0323DB}"/>
    <dgm:cxn modelId="{43A4B533-F809-4E1A-9B66-53E845699D54}" type="presOf" srcId="{A1D2F05E-2347-4CEB-8322-AA8DF0E00163}" destId="{94A14C36-6C98-4798-A989-23805E440C42}" srcOrd="0" destOrd="0" presId="urn:microsoft.com/office/officeart/2005/8/layout/vList2"/>
    <dgm:cxn modelId="{49225E6C-9C66-4A52-8790-03FD9B9BDCBD}" srcId="{361FA295-9AB5-4494-A088-D68B33E7E5D3}" destId="{62AE3F85-AEB9-4773-BA78-A439E3531410}" srcOrd="0" destOrd="0" parTransId="{2F95ED89-9364-4963-A778-90518B393CBE}" sibTransId="{9742CE66-9D94-4D6F-9AA8-B8F058E035D6}"/>
    <dgm:cxn modelId="{F115E34D-AD54-4671-8F95-5212DA4F24E0}" type="presOf" srcId="{C625A5C2-B446-4A13-ACF7-BF193281C10D}" destId="{637292D5-0EC7-40B3-9C08-4592E46829FE}" srcOrd="0" destOrd="0" presId="urn:microsoft.com/office/officeart/2005/8/layout/vList2"/>
    <dgm:cxn modelId="{80A84E8B-EE51-4192-ADFB-0EBFCDB832D5}" type="presOf" srcId="{62AE3F85-AEB9-4773-BA78-A439E3531410}" destId="{F9FE2F1F-CDFA-4159-BEAC-C797B846A80C}" srcOrd="0" destOrd="0" presId="urn:microsoft.com/office/officeart/2005/8/layout/vList2"/>
    <dgm:cxn modelId="{7CE4F7D1-4432-48D0-9E6A-A3C37DEAD653}" type="presOf" srcId="{361FA295-9AB5-4494-A088-D68B33E7E5D3}" destId="{9815EF30-9A59-4883-8609-0A8D36FD5725}" srcOrd="0" destOrd="0" presId="urn:microsoft.com/office/officeart/2005/8/layout/vList2"/>
    <dgm:cxn modelId="{4558D6DD-50D8-4F4D-9771-61140EFA3B47}" srcId="{361FA295-9AB5-4494-A088-D68B33E7E5D3}" destId="{C625A5C2-B446-4A13-ACF7-BF193281C10D}" srcOrd="3" destOrd="0" parTransId="{1597E91E-951F-4E6D-A5C0-2B1CCDD79160}" sibTransId="{8DCC2CEF-7A54-4BBD-A776-F2BBF68B6060}"/>
    <dgm:cxn modelId="{2204FADD-472E-4665-8FB7-84DB5C1E59E9}" type="presOf" srcId="{51E6F76D-3F09-4B1F-AF2F-E42D7E179AFB}" destId="{571F5DEE-637B-4EF7-BA22-6DCE93A64EF3}" srcOrd="0" destOrd="0" presId="urn:microsoft.com/office/officeart/2005/8/layout/vList2"/>
    <dgm:cxn modelId="{67AE03BC-6A94-4A78-A26E-632A266AE797}" type="presParOf" srcId="{9815EF30-9A59-4883-8609-0A8D36FD5725}" destId="{F9FE2F1F-CDFA-4159-BEAC-C797B846A80C}" srcOrd="0" destOrd="0" presId="urn:microsoft.com/office/officeart/2005/8/layout/vList2"/>
    <dgm:cxn modelId="{B56AF34D-8A31-4E93-A748-EF98C136BA6D}" type="presParOf" srcId="{9815EF30-9A59-4883-8609-0A8D36FD5725}" destId="{F6E47F26-F6A4-4E9C-A729-35C63A7DAD37}" srcOrd="1" destOrd="0" presId="urn:microsoft.com/office/officeart/2005/8/layout/vList2"/>
    <dgm:cxn modelId="{13BE20A8-3DC0-49D6-80E0-06E4B819DA46}" type="presParOf" srcId="{9815EF30-9A59-4883-8609-0A8D36FD5725}" destId="{94A14C36-6C98-4798-A989-23805E440C42}" srcOrd="2" destOrd="0" presId="urn:microsoft.com/office/officeart/2005/8/layout/vList2"/>
    <dgm:cxn modelId="{DF8788F3-3D29-4D24-A108-18E86C1B9AE1}" type="presParOf" srcId="{9815EF30-9A59-4883-8609-0A8D36FD5725}" destId="{4AEB6DDC-4456-4C94-80B1-B0E6CF87ED4E}" srcOrd="3" destOrd="0" presId="urn:microsoft.com/office/officeart/2005/8/layout/vList2"/>
    <dgm:cxn modelId="{1B492536-7F5E-4A88-AC67-07F750D3EEEE}" type="presParOf" srcId="{9815EF30-9A59-4883-8609-0A8D36FD5725}" destId="{571F5DEE-637B-4EF7-BA22-6DCE93A64EF3}" srcOrd="4" destOrd="0" presId="urn:microsoft.com/office/officeart/2005/8/layout/vList2"/>
    <dgm:cxn modelId="{98A4FEA0-DAC4-448D-B616-37006D7CF41B}" type="presParOf" srcId="{9815EF30-9A59-4883-8609-0A8D36FD5725}" destId="{97B4A874-324C-455A-87CC-EA15A08E6D65}" srcOrd="5" destOrd="0" presId="urn:microsoft.com/office/officeart/2005/8/layout/vList2"/>
    <dgm:cxn modelId="{33609FDB-0BEE-4F56-B4F3-D93D8BAD813A}" type="presParOf" srcId="{9815EF30-9A59-4883-8609-0A8D36FD5725}" destId="{637292D5-0EC7-40B3-9C08-4592E46829F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CD32EB-F482-4B1C-89A7-E1571B57CEA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0579A243-86AF-4CE8-821F-EC4CC45CE3CD}">
      <dgm:prSet/>
      <dgm:spPr/>
      <dgm:t>
        <a:bodyPr/>
        <a:lstStyle/>
        <a:p>
          <a:r>
            <a:rPr lang="hu-HU">
              <a:latin typeface="+mj-lt"/>
            </a:rPr>
            <a:t>Long-</a:t>
          </a:r>
          <a:r>
            <a:rPr lang="hu-HU" err="1">
              <a:latin typeface="+mj-lt"/>
            </a:rPr>
            <a:t>term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mobility</a:t>
          </a:r>
          <a:r>
            <a:rPr lang="hu-HU">
              <a:latin typeface="+mj-lt"/>
            </a:rPr>
            <a:t> (</a:t>
          </a:r>
          <a:r>
            <a:rPr lang="hu-HU" err="1">
              <a:latin typeface="+mj-lt"/>
            </a:rPr>
            <a:t>one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or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two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semester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or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trimester</a:t>
          </a:r>
          <a:r>
            <a:rPr lang="hu-HU">
              <a:latin typeface="+mj-lt"/>
            </a:rPr>
            <a:t>): 2 – 6 </a:t>
          </a:r>
          <a:r>
            <a:rPr lang="hu-HU" err="1">
              <a:latin typeface="+mj-lt"/>
            </a:rPr>
            <a:t>months</a:t>
          </a:r>
          <a:endParaRPr lang="hu-HU">
            <a:latin typeface="+mj-lt"/>
          </a:endParaRPr>
        </a:p>
      </dgm:t>
    </dgm:pt>
    <dgm:pt modelId="{55A11836-B213-47AA-A053-7817AC726004}" type="sibTrans" cxnId="{C5E68246-6674-4321-96AD-25BC3414CBA6}">
      <dgm:prSet/>
      <dgm:spPr/>
      <dgm:t>
        <a:bodyPr/>
        <a:lstStyle/>
        <a:p>
          <a:endParaRPr lang="hu-HU"/>
        </a:p>
      </dgm:t>
    </dgm:pt>
    <dgm:pt modelId="{F7352EFF-F124-49AC-ABB9-F77591CED8DD}" type="parTrans" cxnId="{C5E68246-6674-4321-96AD-25BC3414CBA6}">
      <dgm:prSet/>
      <dgm:spPr/>
      <dgm:t>
        <a:bodyPr/>
        <a:lstStyle/>
        <a:p>
          <a:endParaRPr lang="hu-HU"/>
        </a:p>
      </dgm:t>
    </dgm:pt>
    <dgm:pt modelId="{6390059F-53A2-4BA3-B339-77A2BB58401A}">
      <dgm:prSet/>
      <dgm:spPr/>
      <dgm:t>
        <a:bodyPr/>
        <a:lstStyle/>
        <a:p>
          <a:r>
            <a:rPr lang="hu-HU" err="1">
              <a:latin typeface="+mj-lt"/>
            </a:rPr>
            <a:t>Internship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abroad</a:t>
          </a:r>
          <a:r>
            <a:rPr lang="hu-HU">
              <a:latin typeface="+mj-lt"/>
            </a:rPr>
            <a:t>: 2 -6 </a:t>
          </a:r>
          <a:r>
            <a:rPr lang="hu-HU" err="1">
              <a:latin typeface="+mj-lt"/>
            </a:rPr>
            <a:t>months</a:t>
          </a:r>
          <a:endParaRPr lang="en-US">
            <a:latin typeface="+mj-lt"/>
          </a:endParaRPr>
        </a:p>
      </dgm:t>
    </dgm:pt>
    <dgm:pt modelId="{E05CEDBC-C5FD-4FCC-86F5-06679DF5B7D4}" type="parTrans" cxnId="{9D540DB3-F37D-494A-B93C-89A41B5AEC7E}">
      <dgm:prSet/>
      <dgm:spPr/>
      <dgm:t>
        <a:bodyPr/>
        <a:lstStyle/>
        <a:p>
          <a:endParaRPr lang="hu-HU"/>
        </a:p>
      </dgm:t>
    </dgm:pt>
    <dgm:pt modelId="{9D7E760E-352D-4765-A208-38C657783CC4}" type="sibTrans" cxnId="{9D540DB3-F37D-494A-B93C-89A41B5AEC7E}">
      <dgm:prSet/>
      <dgm:spPr/>
      <dgm:t>
        <a:bodyPr/>
        <a:lstStyle/>
        <a:p>
          <a:endParaRPr lang="hu-HU"/>
        </a:p>
      </dgm:t>
    </dgm:pt>
    <dgm:pt modelId="{DCDC768B-80C5-44C0-86EF-F323C454A886}">
      <dgm:prSet phldrT="[Szöveg]"/>
      <dgm:spPr/>
      <dgm:t>
        <a:bodyPr/>
        <a:lstStyle/>
        <a:p>
          <a:r>
            <a:rPr lang="hu-HU" err="1">
              <a:latin typeface="+mj-lt"/>
            </a:rPr>
            <a:t>Double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degree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programmes</a:t>
          </a:r>
          <a:endParaRPr lang="hu-HU">
            <a:latin typeface="+mj-lt"/>
          </a:endParaRPr>
        </a:p>
      </dgm:t>
    </dgm:pt>
    <dgm:pt modelId="{2C3A1361-4D7F-4594-B6E7-6F5930D31952}" type="sibTrans" cxnId="{FD200679-506F-49C6-8359-43641315BBF9}">
      <dgm:prSet/>
      <dgm:spPr/>
      <dgm:t>
        <a:bodyPr/>
        <a:lstStyle/>
        <a:p>
          <a:endParaRPr lang="hu-HU"/>
        </a:p>
      </dgm:t>
    </dgm:pt>
    <dgm:pt modelId="{79F9E741-19D0-4149-8C60-D18AAE7D6BC3}" type="parTrans" cxnId="{FD200679-506F-49C6-8359-43641315BBF9}">
      <dgm:prSet/>
      <dgm:spPr/>
      <dgm:t>
        <a:bodyPr/>
        <a:lstStyle/>
        <a:p>
          <a:endParaRPr lang="hu-HU"/>
        </a:p>
      </dgm:t>
    </dgm:pt>
    <dgm:pt modelId="{9340DB4E-03E6-4313-AEB0-5DCCEB665530}">
      <dgm:prSet/>
      <dgm:spPr/>
      <dgm:t>
        <a:bodyPr/>
        <a:lstStyle/>
        <a:p>
          <a:r>
            <a:rPr lang="hu-HU" err="1">
              <a:latin typeface="+mj-lt"/>
            </a:rPr>
            <a:t>Short-term</a:t>
          </a:r>
          <a:r>
            <a:rPr lang="hu-HU">
              <a:latin typeface="+mj-lt"/>
            </a:rPr>
            <a:t> </a:t>
          </a:r>
          <a:r>
            <a:rPr lang="hu-HU" err="1">
              <a:latin typeface="+mj-lt"/>
            </a:rPr>
            <a:t>mobility</a:t>
          </a:r>
          <a:r>
            <a:rPr lang="hu-HU">
              <a:latin typeface="+mj-lt"/>
            </a:rPr>
            <a:t>: 1 </a:t>
          </a:r>
          <a:r>
            <a:rPr lang="hu-HU" err="1">
              <a:latin typeface="+mj-lt"/>
            </a:rPr>
            <a:t>week</a:t>
          </a:r>
          <a:r>
            <a:rPr lang="hu-HU">
              <a:latin typeface="+mj-lt"/>
            </a:rPr>
            <a:t> – 1 </a:t>
          </a:r>
          <a:r>
            <a:rPr lang="hu-HU" err="1">
              <a:latin typeface="+mj-lt"/>
            </a:rPr>
            <a:t>month</a:t>
          </a:r>
          <a:endParaRPr lang="en-US">
            <a:latin typeface="+mj-lt"/>
          </a:endParaRPr>
        </a:p>
      </dgm:t>
    </dgm:pt>
    <dgm:pt modelId="{670DB470-5E85-4666-9753-02BDBF9DFCB6}" type="parTrans" cxnId="{CC5DEB27-92A3-416B-890D-029A3495BCC6}">
      <dgm:prSet/>
      <dgm:spPr/>
      <dgm:t>
        <a:bodyPr/>
        <a:lstStyle/>
        <a:p>
          <a:endParaRPr lang="hu-HU"/>
        </a:p>
      </dgm:t>
    </dgm:pt>
    <dgm:pt modelId="{36CD191A-FDE7-49A6-82DC-B928727F7634}" type="sibTrans" cxnId="{CC5DEB27-92A3-416B-890D-029A3495BCC6}">
      <dgm:prSet/>
      <dgm:spPr/>
      <dgm:t>
        <a:bodyPr/>
        <a:lstStyle/>
        <a:p>
          <a:endParaRPr lang="hu-HU"/>
        </a:p>
      </dgm:t>
    </dgm:pt>
    <dgm:pt modelId="{3909BF36-31E9-4957-B669-98665F3AC206}" type="pres">
      <dgm:prSet presAssocID="{AFCD32EB-F482-4B1C-89A7-E1571B57CEAC}" presName="linear" presStyleCnt="0">
        <dgm:presLayoutVars>
          <dgm:animLvl val="lvl"/>
          <dgm:resizeHandles val="exact"/>
        </dgm:presLayoutVars>
      </dgm:prSet>
      <dgm:spPr/>
    </dgm:pt>
    <dgm:pt modelId="{690F022A-D701-4099-9161-16750256BD82}" type="pres">
      <dgm:prSet presAssocID="{0579A243-86AF-4CE8-821F-EC4CC45CE3CD}" presName="parentText" presStyleLbl="node1" presStyleIdx="0" presStyleCnt="4" custScaleX="88583" custScaleY="120192" custLinFactY="-5855" custLinFactNeighborX="0" custLinFactNeighborY="-100000">
        <dgm:presLayoutVars>
          <dgm:chMax val="0"/>
          <dgm:bulletEnabled val="1"/>
        </dgm:presLayoutVars>
      </dgm:prSet>
      <dgm:spPr/>
    </dgm:pt>
    <dgm:pt modelId="{DF187779-EC22-417E-8E1D-7B7675F1A60D}" type="pres">
      <dgm:prSet presAssocID="{55A11836-B213-47AA-A053-7817AC726004}" presName="spacer" presStyleCnt="0"/>
      <dgm:spPr/>
    </dgm:pt>
    <dgm:pt modelId="{7D663117-BD3C-473D-8E77-10CBE5BF5AC0}" type="pres">
      <dgm:prSet presAssocID="{9340DB4E-03E6-4313-AEB0-5DCCEB665530}" presName="parentText" presStyleLbl="node1" presStyleIdx="1" presStyleCnt="4" custScaleX="88583" custScaleY="120192" custLinFactY="-663" custLinFactNeighborX="0" custLinFactNeighborY="-100000">
        <dgm:presLayoutVars>
          <dgm:chMax val="0"/>
          <dgm:bulletEnabled val="1"/>
        </dgm:presLayoutVars>
      </dgm:prSet>
      <dgm:spPr/>
    </dgm:pt>
    <dgm:pt modelId="{7C8F6A77-B212-4F9E-91D2-D6F5DAF1A618}" type="pres">
      <dgm:prSet presAssocID="{36CD191A-FDE7-49A6-82DC-B928727F7634}" presName="spacer" presStyleCnt="0"/>
      <dgm:spPr/>
    </dgm:pt>
    <dgm:pt modelId="{8C68C7AF-F654-4C50-8CDA-3A36E736CD13}" type="pres">
      <dgm:prSet presAssocID="{6390059F-53A2-4BA3-B339-77A2BB58401A}" presName="parentText" presStyleLbl="node1" presStyleIdx="2" presStyleCnt="4" custScaleX="88583" custScaleY="120192" custLinFactNeighborX="0" custLinFactNeighborY="-50000">
        <dgm:presLayoutVars>
          <dgm:chMax val="0"/>
          <dgm:bulletEnabled val="1"/>
        </dgm:presLayoutVars>
      </dgm:prSet>
      <dgm:spPr/>
    </dgm:pt>
    <dgm:pt modelId="{6D3ED9E0-D730-4C0A-8746-A787A2F3FDE3}" type="pres">
      <dgm:prSet presAssocID="{9D7E760E-352D-4765-A208-38C657783CC4}" presName="spacer" presStyleCnt="0"/>
      <dgm:spPr/>
    </dgm:pt>
    <dgm:pt modelId="{880D2752-7FB0-42ED-84F6-12D4130D9C81}" type="pres">
      <dgm:prSet presAssocID="{DCDC768B-80C5-44C0-86EF-F323C454A886}" presName="parentText" presStyleLbl="node1" presStyleIdx="3" presStyleCnt="4" custScaleX="88583" custScaleY="120192" custLinFactNeighborX="0" custLinFactNeighborY="-7343">
        <dgm:presLayoutVars>
          <dgm:chMax val="0"/>
          <dgm:bulletEnabled val="1"/>
        </dgm:presLayoutVars>
      </dgm:prSet>
      <dgm:spPr/>
    </dgm:pt>
  </dgm:ptLst>
  <dgm:cxnLst>
    <dgm:cxn modelId="{C3867B26-8D1A-4C8F-8402-EF1A177BEBBC}" type="presOf" srcId="{6390059F-53A2-4BA3-B339-77A2BB58401A}" destId="{8C68C7AF-F654-4C50-8CDA-3A36E736CD13}" srcOrd="0" destOrd="0" presId="urn:microsoft.com/office/officeart/2005/8/layout/vList2"/>
    <dgm:cxn modelId="{CC5DEB27-92A3-416B-890D-029A3495BCC6}" srcId="{AFCD32EB-F482-4B1C-89A7-E1571B57CEAC}" destId="{9340DB4E-03E6-4313-AEB0-5DCCEB665530}" srcOrd="1" destOrd="0" parTransId="{670DB470-5E85-4666-9753-02BDBF9DFCB6}" sibTransId="{36CD191A-FDE7-49A6-82DC-B928727F7634}"/>
    <dgm:cxn modelId="{C5E68246-6674-4321-96AD-25BC3414CBA6}" srcId="{AFCD32EB-F482-4B1C-89A7-E1571B57CEAC}" destId="{0579A243-86AF-4CE8-821F-EC4CC45CE3CD}" srcOrd="0" destOrd="0" parTransId="{F7352EFF-F124-49AC-ABB9-F77591CED8DD}" sibTransId="{55A11836-B213-47AA-A053-7817AC726004}"/>
    <dgm:cxn modelId="{06AC7C76-DD2F-4590-9E75-4F9861EDEA97}" type="presOf" srcId="{9340DB4E-03E6-4313-AEB0-5DCCEB665530}" destId="{7D663117-BD3C-473D-8E77-10CBE5BF5AC0}" srcOrd="0" destOrd="0" presId="urn:microsoft.com/office/officeart/2005/8/layout/vList2"/>
    <dgm:cxn modelId="{FD200679-506F-49C6-8359-43641315BBF9}" srcId="{AFCD32EB-F482-4B1C-89A7-E1571B57CEAC}" destId="{DCDC768B-80C5-44C0-86EF-F323C454A886}" srcOrd="3" destOrd="0" parTransId="{79F9E741-19D0-4149-8C60-D18AAE7D6BC3}" sibTransId="{2C3A1361-4D7F-4594-B6E7-6F5930D31952}"/>
    <dgm:cxn modelId="{840242AD-6208-46B2-A2B9-323D54E6E2E8}" type="presOf" srcId="{DCDC768B-80C5-44C0-86EF-F323C454A886}" destId="{880D2752-7FB0-42ED-84F6-12D4130D9C81}" srcOrd="0" destOrd="0" presId="urn:microsoft.com/office/officeart/2005/8/layout/vList2"/>
    <dgm:cxn modelId="{9D540DB3-F37D-494A-B93C-89A41B5AEC7E}" srcId="{AFCD32EB-F482-4B1C-89A7-E1571B57CEAC}" destId="{6390059F-53A2-4BA3-B339-77A2BB58401A}" srcOrd="2" destOrd="0" parTransId="{E05CEDBC-C5FD-4FCC-86F5-06679DF5B7D4}" sibTransId="{9D7E760E-352D-4765-A208-38C657783CC4}"/>
    <dgm:cxn modelId="{6F4A1DE0-3320-4641-887A-FE30BA397A57}" type="presOf" srcId="{AFCD32EB-F482-4B1C-89A7-E1571B57CEAC}" destId="{3909BF36-31E9-4957-B669-98665F3AC206}" srcOrd="0" destOrd="0" presId="urn:microsoft.com/office/officeart/2005/8/layout/vList2"/>
    <dgm:cxn modelId="{142B47E3-9EF2-4268-961C-9335189B16A6}" type="presOf" srcId="{0579A243-86AF-4CE8-821F-EC4CC45CE3CD}" destId="{690F022A-D701-4099-9161-16750256BD82}" srcOrd="0" destOrd="0" presId="urn:microsoft.com/office/officeart/2005/8/layout/vList2"/>
    <dgm:cxn modelId="{B3E5F8C8-93A5-41CB-A84F-CA1577EFD1D7}" type="presParOf" srcId="{3909BF36-31E9-4957-B669-98665F3AC206}" destId="{690F022A-D701-4099-9161-16750256BD82}" srcOrd="0" destOrd="0" presId="urn:microsoft.com/office/officeart/2005/8/layout/vList2"/>
    <dgm:cxn modelId="{3D4A2346-64D7-444C-99E0-423A85C705B9}" type="presParOf" srcId="{3909BF36-31E9-4957-B669-98665F3AC206}" destId="{DF187779-EC22-417E-8E1D-7B7675F1A60D}" srcOrd="1" destOrd="0" presId="urn:microsoft.com/office/officeart/2005/8/layout/vList2"/>
    <dgm:cxn modelId="{E7E300BA-72C8-44C6-9F24-C264EB761C47}" type="presParOf" srcId="{3909BF36-31E9-4957-B669-98665F3AC206}" destId="{7D663117-BD3C-473D-8E77-10CBE5BF5AC0}" srcOrd="2" destOrd="0" presId="urn:microsoft.com/office/officeart/2005/8/layout/vList2"/>
    <dgm:cxn modelId="{D580526C-C616-4469-AEE5-E42648EE46E3}" type="presParOf" srcId="{3909BF36-31E9-4957-B669-98665F3AC206}" destId="{7C8F6A77-B212-4F9E-91D2-D6F5DAF1A618}" srcOrd="3" destOrd="0" presId="urn:microsoft.com/office/officeart/2005/8/layout/vList2"/>
    <dgm:cxn modelId="{C9C505D9-1BB8-4458-A093-5858E6E12F43}" type="presParOf" srcId="{3909BF36-31E9-4957-B669-98665F3AC206}" destId="{8C68C7AF-F654-4C50-8CDA-3A36E736CD13}" srcOrd="4" destOrd="0" presId="urn:microsoft.com/office/officeart/2005/8/layout/vList2"/>
    <dgm:cxn modelId="{C89F0439-4F06-44B6-8EBE-4C58335865A0}" type="presParOf" srcId="{3909BF36-31E9-4957-B669-98665F3AC206}" destId="{6D3ED9E0-D730-4C0A-8746-A787A2F3FDE3}" srcOrd="5" destOrd="0" presId="urn:microsoft.com/office/officeart/2005/8/layout/vList2"/>
    <dgm:cxn modelId="{CFD4BC84-AE67-465F-87AC-17D0F3D556A8}" type="presParOf" srcId="{3909BF36-31E9-4957-B669-98665F3AC206}" destId="{880D2752-7FB0-42ED-84F6-12D4130D9C8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CFE6D-8411-4E64-860F-79B0AB060FD3}">
      <dsp:nvSpPr>
        <dsp:cNvPr id="0" name=""/>
        <dsp:cNvSpPr/>
      </dsp:nvSpPr>
      <dsp:spPr>
        <a:xfrm>
          <a:off x="1921788" y="822816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840" y="866332"/>
        <a:ext cx="22037" cy="4407"/>
      </dsp:txXfrm>
    </dsp:sp>
    <dsp:sp modelId="{4DA283CC-57D6-4635-AEE6-A0F9FB67741F}">
      <dsp:nvSpPr>
        <dsp:cNvPr id="0" name=""/>
        <dsp:cNvSpPr/>
      </dsp:nvSpPr>
      <dsp:spPr>
        <a:xfrm>
          <a:off x="7321" y="293655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latin typeface="+mj-lt"/>
            </a:rPr>
            <a:t>Self-confidence</a:t>
          </a:r>
          <a:endParaRPr lang="en-US" sz="1800" kern="1200">
            <a:latin typeface="+mj-lt"/>
          </a:endParaRPr>
        </a:p>
      </dsp:txBody>
      <dsp:txXfrm>
        <a:off x="7321" y="293655"/>
        <a:ext cx="1916266" cy="1149760"/>
      </dsp:txXfrm>
    </dsp:sp>
    <dsp:sp modelId="{7B97621C-BCE7-43A6-9582-6AC492F5727A}">
      <dsp:nvSpPr>
        <dsp:cNvPr id="0" name=""/>
        <dsp:cNvSpPr/>
      </dsp:nvSpPr>
      <dsp:spPr>
        <a:xfrm>
          <a:off x="4278796" y="822816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2848" y="866332"/>
        <a:ext cx="22037" cy="4407"/>
      </dsp:txXfrm>
    </dsp:sp>
    <dsp:sp modelId="{6112B980-633D-4EF3-BD10-0FFB2426B6EF}">
      <dsp:nvSpPr>
        <dsp:cNvPr id="0" name=""/>
        <dsp:cNvSpPr/>
      </dsp:nvSpPr>
      <dsp:spPr>
        <a:xfrm>
          <a:off x="2364329" y="293655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Language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knowledge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2364329" y="293655"/>
        <a:ext cx="1916266" cy="1149760"/>
      </dsp:txXfrm>
    </dsp:sp>
    <dsp:sp modelId="{D7362F22-3890-4626-A5D5-63B10308FCA8}">
      <dsp:nvSpPr>
        <dsp:cNvPr id="0" name=""/>
        <dsp:cNvSpPr/>
      </dsp:nvSpPr>
      <dsp:spPr>
        <a:xfrm>
          <a:off x="6635804" y="822816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29856" y="866332"/>
        <a:ext cx="22037" cy="4407"/>
      </dsp:txXfrm>
    </dsp:sp>
    <dsp:sp modelId="{ED2559CB-A11B-4E02-B530-8E3197869B5A}">
      <dsp:nvSpPr>
        <dsp:cNvPr id="0" name=""/>
        <dsp:cNvSpPr/>
      </dsp:nvSpPr>
      <dsp:spPr>
        <a:xfrm>
          <a:off x="4721337" y="293655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r>
            <a:rPr lang="hu-HU" sz="1800" kern="1200"/>
            <a:t> 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of</a:t>
          </a:r>
          <a:r>
            <a:rPr lang="hu-HU" sz="1800" kern="1200"/>
            <a:t> 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a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lifetime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4721337" y="293655"/>
        <a:ext cx="1916266" cy="1149760"/>
      </dsp:txXfrm>
    </dsp:sp>
    <dsp:sp modelId="{29B98E63-2DEC-42ED-827A-3E25FF948272}">
      <dsp:nvSpPr>
        <dsp:cNvPr id="0" name=""/>
        <dsp:cNvSpPr/>
      </dsp:nvSpPr>
      <dsp:spPr>
        <a:xfrm>
          <a:off x="8992812" y="822816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186864" y="866332"/>
        <a:ext cx="22037" cy="4407"/>
      </dsp:txXfrm>
    </dsp:sp>
    <dsp:sp modelId="{26CE4044-58E7-49D8-82E0-388F2A2AEC0B}">
      <dsp:nvSpPr>
        <dsp:cNvPr id="0" name=""/>
        <dsp:cNvSpPr/>
      </dsp:nvSpPr>
      <dsp:spPr>
        <a:xfrm>
          <a:off x="7078345" y="293655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Foreign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language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presentation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skills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7078345" y="293655"/>
        <a:ext cx="1916266" cy="1149760"/>
      </dsp:txXfrm>
    </dsp:sp>
    <dsp:sp modelId="{546F32E6-3B72-44F6-894A-F76BBA0C66ED}">
      <dsp:nvSpPr>
        <dsp:cNvPr id="0" name=""/>
        <dsp:cNvSpPr/>
      </dsp:nvSpPr>
      <dsp:spPr>
        <a:xfrm>
          <a:off x="965454" y="1441616"/>
          <a:ext cx="9428032" cy="410141"/>
        </a:xfrm>
        <a:custGeom>
          <a:avLst/>
          <a:gdLst/>
          <a:ahLst/>
          <a:cxnLst/>
          <a:rect l="0" t="0" r="0" b="0"/>
          <a:pathLst>
            <a:path>
              <a:moveTo>
                <a:pt x="9428032" y="0"/>
              </a:moveTo>
              <a:lnTo>
                <a:pt x="9428032" y="222170"/>
              </a:lnTo>
              <a:lnTo>
                <a:pt x="0" y="222170"/>
              </a:lnTo>
              <a:lnTo>
                <a:pt x="0" y="41014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3512" y="1644483"/>
        <a:ext cx="471916" cy="4407"/>
      </dsp:txXfrm>
    </dsp:sp>
    <dsp:sp modelId="{D54451E2-1517-4AC1-9982-08281EF377A0}">
      <dsp:nvSpPr>
        <dsp:cNvPr id="0" name=""/>
        <dsp:cNvSpPr/>
      </dsp:nvSpPr>
      <dsp:spPr>
        <a:xfrm>
          <a:off x="9435353" y="293655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World</a:t>
          </a:r>
          <a:r>
            <a:rPr lang="hu-HU" sz="1800" kern="1200"/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view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9435353" y="293655"/>
        <a:ext cx="1916266" cy="1149760"/>
      </dsp:txXfrm>
    </dsp:sp>
    <dsp:sp modelId="{8B14F030-D750-40C1-A8C1-C6D0B8F24306}">
      <dsp:nvSpPr>
        <dsp:cNvPr id="0" name=""/>
        <dsp:cNvSpPr/>
      </dsp:nvSpPr>
      <dsp:spPr>
        <a:xfrm>
          <a:off x="1921788" y="2413317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840" y="2456833"/>
        <a:ext cx="22037" cy="4407"/>
      </dsp:txXfrm>
    </dsp:sp>
    <dsp:sp modelId="{D6600ADE-19EE-4DF7-A66B-0297CF9D3151}">
      <dsp:nvSpPr>
        <dsp:cNvPr id="0" name=""/>
        <dsp:cNvSpPr/>
      </dsp:nvSpPr>
      <dsp:spPr>
        <a:xfrm>
          <a:off x="7321" y="1884157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Money management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7321" y="1884157"/>
        <a:ext cx="1916266" cy="1149760"/>
      </dsp:txXfrm>
    </dsp:sp>
    <dsp:sp modelId="{5FA59E28-DD40-46A5-80DA-158097BCE5C9}">
      <dsp:nvSpPr>
        <dsp:cNvPr id="0" name=""/>
        <dsp:cNvSpPr/>
      </dsp:nvSpPr>
      <dsp:spPr>
        <a:xfrm>
          <a:off x="4278796" y="2413317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2848" y="2456833"/>
        <a:ext cx="22037" cy="4407"/>
      </dsp:txXfrm>
    </dsp:sp>
    <dsp:sp modelId="{1C4A7135-D7EE-4C48-AA04-BF3C61948C18}">
      <dsp:nvSpPr>
        <dsp:cNvPr id="0" name=""/>
        <dsp:cNvSpPr/>
      </dsp:nvSpPr>
      <dsp:spPr>
        <a:xfrm>
          <a:off x="2364329" y="1884157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Building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connections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2364329" y="1884157"/>
        <a:ext cx="1916266" cy="1149760"/>
      </dsp:txXfrm>
    </dsp:sp>
    <dsp:sp modelId="{45531C37-6E83-46E1-9641-CB6416C5C2F8}">
      <dsp:nvSpPr>
        <dsp:cNvPr id="0" name=""/>
        <dsp:cNvSpPr/>
      </dsp:nvSpPr>
      <dsp:spPr>
        <a:xfrm>
          <a:off x="6635804" y="2413317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29856" y="2456833"/>
        <a:ext cx="22037" cy="4407"/>
      </dsp:txXfrm>
    </dsp:sp>
    <dsp:sp modelId="{96004F0C-CBF1-4488-9511-5CD22456186A}">
      <dsp:nvSpPr>
        <dsp:cNvPr id="0" name=""/>
        <dsp:cNvSpPr/>
      </dsp:nvSpPr>
      <dsp:spPr>
        <a:xfrm>
          <a:off x="4721337" y="1884157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Advantage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in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looking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for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a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job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4721337" y="1884157"/>
        <a:ext cx="1916266" cy="1149760"/>
      </dsp:txXfrm>
    </dsp:sp>
    <dsp:sp modelId="{A0B30FC9-6268-4E8E-8043-ABE6469591E4}">
      <dsp:nvSpPr>
        <dsp:cNvPr id="0" name=""/>
        <dsp:cNvSpPr/>
      </dsp:nvSpPr>
      <dsp:spPr>
        <a:xfrm>
          <a:off x="8992812" y="2413317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186864" y="2456833"/>
        <a:ext cx="22037" cy="4407"/>
      </dsp:txXfrm>
    </dsp:sp>
    <dsp:sp modelId="{F95859C3-AAEA-4710-9723-72D4DF1D6779}">
      <dsp:nvSpPr>
        <dsp:cNvPr id="0" name=""/>
        <dsp:cNvSpPr/>
      </dsp:nvSpPr>
      <dsp:spPr>
        <a:xfrm>
          <a:off x="7078345" y="1884157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Conquering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fears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7078345" y="1884157"/>
        <a:ext cx="1916266" cy="1149760"/>
      </dsp:txXfrm>
    </dsp:sp>
    <dsp:sp modelId="{22DB9E83-2401-41EA-8878-816059203D24}">
      <dsp:nvSpPr>
        <dsp:cNvPr id="0" name=""/>
        <dsp:cNvSpPr/>
      </dsp:nvSpPr>
      <dsp:spPr>
        <a:xfrm>
          <a:off x="965454" y="3032117"/>
          <a:ext cx="9428032" cy="410141"/>
        </a:xfrm>
        <a:custGeom>
          <a:avLst/>
          <a:gdLst/>
          <a:ahLst/>
          <a:cxnLst/>
          <a:rect l="0" t="0" r="0" b="0"/>
          <a:pathLst>
            <a:path>
              <a:moveTo>
                <a:pt x="9428032" y="0"/>
              </a:moveTo>
              <a:lnTo>
                <a:pt x="9428032" y="222170"/>
              </a:lnTo>
              <a:lnTo>
                <a:pt x="0" y="222170"/>
              </a:lnTo>
              <a:lnTo>
                <a:pt x="0" y="41014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3512" y="3234984"/>
        <a:ext cx="471916" cy="4407"/>
      </dsp:txXfrm>
    </dsp:sp>
    <dsp:sp modelId="{0AE3544F-DA48-4393-95BC-1F2AC4840F8F}">
      <dsp:nvSpPr>
        <dsp:cNvPr id="0" name=""/>
        <dsp:cNvSpPr/>
      </dsp:nvSpPr>
      <dsp:spPr>
        <a:xfrm>
          <a:off x="9435353" y="1884157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Adventure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9435353" y="1884157"/>
        <a:ext cx="1916266" cy="1149760"/>
      </dsp:txXfrm>
    </dsp:sp>
    <dsp:sp modelId="{FC215E6F-9D20-47AD-85F0-6AF390D50A7D}">
      <dsp:nvSpPr>
        <dsp:cNvPr id="0" name=""/>
        <dsp:cNvSpPr/>
      </dsp:nvSpPr>
      <dsp:spPr>
        <a:xfrm>
          <a:off x="1921788" y="4003818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15840" y="4047335"/>
        <a:ext cx="22037" cy="4407"/>
      </dsp:txXfrm>
    </dsp:sp>
    <dsp:sp modelId="{7A15C043-3139-4E02-9BC0-93221FFD3756}">
      <dsp:nvSpPr>
        <dsp:cNvPr id="0" name=""/>
        <dsp:cNvSpPr/>
      </dsp:nvSpPr>
      <dsp:spPr>
        <a:xfrm>
          <a:off x="7321" y="3474658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Professional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7321" y="3474658"/>
        <a:ext cx="1916266" cy="1149760"/>
      </dsp:txXfrm>
    </dsp:sp>
    <dsp:sp modelId="{7A437150-7AAD-4782-9C6F-9D557933395A}">
      <dsp:nvSpPr>
        <dsp:cNvPr id="0" name=""/>
        <dsp:cNvSpPr/>
      </dsp:nvSpPr>
      <dsp:spPr>
        <a:xfrm>
          <a:off x="4278796" y="4003818"/>
          <a:ext cx="410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01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2848" y="4047335"/>
        <a:ext cx="22037" cy="4407"/>
      </dsp:txXfrm>
    </dsp:sp>
    <dsp:sp modelId="{78A0BBCE-7F4F-4D37-B467-909BA4B7EF72}">
      <dsp:nvSpPr>
        <dsp:cNvPr id="0" name=""/>
        <dsp:cNvSpPr/>
      </dsp:nvSpPr>
      <dsp:spPr>
        <a:xfrm>
          <a:off x="2364329" y="3474658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Special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courses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2364329" y="3474658"/>
        <a:ext cx="1916266" cy="1149760"/>
      </dsp:txXfrm>
    </dsp:sp>
    <dsp:sp modelId="{186A7B8F-8786-464C-B473-5E0EF5C54FE4}">
      <dsp:nvSpPr>
        <dsp:cNvPr id="0" name=""/>
        <dsp:cNvSpPr/>
      </dsp:nvSpPr>
      <dsp:spPr>
        <a:xfrm>
          <a:off x="4721337" y="3474658"/>
          <a:ext cx="1916266" cy="1149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899" tIns="98563" rIns="93899" bIns="9856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International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university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/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work</a:t>
          </a:r>
          <a:r>
            <a:rPr lang="hu-HU" sz="18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hu-HU" sz="18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experience</a:t>
          </a:r>
          <a:endParaRPr lang="en-US" sz="1800" kern="1200">
            <a:solidFill>
              <a:prstClr val="white"/>
            </a:solidFill>
            <a:latin typeface="Georgia"/>
            <a:ea typeface="+mn-ea"/>
            <a:cs typeface="+mn-cs"/>
          </a:endParaRPr>
        </a:p>
      </dsp:txBody>
      <dsp:txXfrm>
        <a:off x="4721337" y="3474658"/>
        <a:ext cx="1916266" cy="1149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E2F1F-CDFA-4159-BEAC-C797B846A80C}">
      <dsp:nvSpPr>
        <dsp:cNvPr id="0" name=""/>
        <dsp:cNvSpPr/>
      </dsp:nvSpPr>
      <dsp:spPr>
        <a:xfrm>
          <a:off x="347990" y="68062"/>
          <a:ext cx="5400019" cy="1260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>
              <a:latin typeface="+mj-lt"/>
            </a:rPr>
            <a:t>CEMS </a:t>
          </a:r>
          <a:r>
            <a:rPr lang="hu-HU" sz="2500" kern="1200" err="1">
              <a:latin typeface="+mj-lt"/>
            </a:rPr>
            <a:t>programme</a:t>
          </a:r>
          <a:r>
            <a:rPr lang="hu-HU" sz="2500" kern="1200">
              <a:latin typeface="+mj-lt"/>
            </a:rPr>
            <a:t> (CEMS </a:t>
          </a:r>
          <a:r>
            <a:rPr lang="hu-HU" sz="2500" kern="1200" err="1">
              <a:latin typeface="+mj-lt"/>
            </a:rPr>
            <a:t>Master’s</a:t>
          </a:r>
          <a:r>
            <a:rPr lang="hu-HU" sz="2500" kern="1200">
              <a:latin typeface="+mj-lt"/>
            </a:rPr>
            <a:t> in International Management) </a:t>
          </a:r>
        </a:p>
      </dsp:txBody>
      <dsp:txXfrm>
        <a:off x="409499" y="129571"/>
        <a:ext cx="5277001" cy="1137003"/>
      </dsp:txXfrm>
    </dsp:sp>
    <dsp:sp modelId="{94A14C36-6C98-4798-A989-23805E440C42}">
      <dsp:nvSpPr>
        <dsp:cNvPr id="0" name=""/>
        <dsp:cNvSpPr/>
      </dsp:nvSpPr>
      <dsp:spPr>
        <a:xfrm>
          <a:off x="347990" y="1466826"/>
          <a:ext cx="5400019" cy="1260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>
              <a:latin typeface="+mj-lt"/>
            </a:rPr>
            <a:t>QTEM</a:t>
          </a:r>
        </a:p>
      </dsp:txBody>
      <dsp:txXfrm>
        <a:off x="409499" y="1528335"/>
        <a:ext cx="5277001" cy="1137003"/>
      </dsp:txXfrm>
    </dsp:sp>
    <dsp:sp modelId="{571F5DEE-637B-4EF7-BA22-6DCE93A64EF3}">
      <dsp:nvSpPr>
        <dsp:cNvPr id="0" name=""/>
        <dsp:cNvSpPr/>
      </dsp:nvSpPr>
      <dsp:spPr>
        <a:xfrm>
          <a:off x="347990" y="2851030"/>
          <a:ext cx="5400019" cy="1260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>
              <a:latin typeface="+mj-lt"/>
            </a:rPr>
            <a:t>CEEPUS</a:t>
          </a:r>
          <a:endParaRPr lang="en-US" sz="2500" kern="1200">
            <a:latin typeface="+mj-lt"/>
          </a:endParaRPr>
        </a:p>
      </dsp:txBody>
      <dsp:txXfrm>
        <a:off x="409499" y="2912539"/>
        <a:ext cx="5277001" cy="1137003"/>
      </dsp:txXfrm>
    </dsp:sp>
    <dsp:sp modelId="{637292D5-0EC7-40B3-9C08-4592E46829FE}">
      <dsp:nvSpPr>
        <dsp:cNvPr id="0" name=""/>
        <dsp:cNvSpPr/>
      </dsp:nvSpPr>
      <dsp:spPr>
        <a:xfrm>
          <a:off x="347990" y="4228178"/>
          <a:ext cx="5400019" cy="1260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>
              <a:latin typeface="+mj-lt"/>
            </a:rPr>
            <a:t>DSG</a:t>
          </a:r>
          <a:endParaRPr lang="en-US" sz="2500" kern="1200">
            <a:latin typeface="+mj-lt"/>
          </a:endParaRPr>
        </a:p>
      </dsp:txBody>
      <dsp:txXfrm>
        <a:off x="409499" y="4289687"/>
        <a:ext cx="5277001" cy="1137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F022A-D701-4099-9161-16750256BD82}">
      <dsp:nvSpPr>
        <dsp:cNvPr id="0" name=""/>
        <dsp:cNvSpPr/>
      </dsp:nvSpPr>
      <dsp:spPr>
        <a:xfrm>
          <a:off x="347990" y="68057"/>
          <a:ext cx="5400019" cy="1259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>
              <a:latin typeface="+mj-lt"/>
            </a:rPr>
            <a:t>Long-</a:t>
          </a:r>
          <a:r>
            <a:rPr lang="hu-HU" sz="2400" kern="1200" err="1">
              <a:latin typeface="+mj-lt"/>
            </a:rPr>
            <a:t>term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mobility</a:t>
          </a:r>
          <a:r>
            <a:rPr lang="hu-HU" sz="2400" kern="1200">
              <a:latin typeface="+mj-lt"/>
            </a:rPr>
            <a:t> (</a:t>
          </a:r>
          <a:r>
            <a:rPr lang="hu-HU" sz="2400" kern="1200" err="1">
              <a:latin typeface="+mj-lt"/>
            </a:rPr>
            <a:t>one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or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two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semester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or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trimester</a:t>
          </a:r>
          <a:r>
            <a:rPr lang="hu-HU" sz="2400" kern="1200">
              <a:latin typeface="+mj-lt"/>
            </a:rPr>
            <a:t>): 2 – 6 </a:t>
          </a:r>
          <a:r>
            <a:rPr lang="hu-HU" sz="2400" kern="1200" err="1">
              <a:latin typeface="+mj-lt"/>
            </a:rPr>
            <a:t>months</a:t>
          </a:r>
          <a:endParaRPr lang="hu-HU" sz="2400" kern="1200">
            <a:latin typeface="+mj-lt"/>
          </a:endParaRPr>
        </a:p>
      </dsp:txBody>
      <dsp:txXfrm>
        <a:off x="409498" y="129565"/>
        <a:ext cx="5277003" cy="1136980"/>
      </dsp:txXfrm>
    </dsp:sp>
    <dsp:sp modelId="{7D663117-BD3C-473D-8E77-10CBE5BF5AC0}">
      <dsp:nvSpPr>
        <dsp:cNvPr id="0" name=""/>
        <dsp:cNvSpPr/>
      </dsp:nvSpPr>
      <dsp:spPr>
        <a:xfrm>
          <a:off x="347990" y="1463123"/>
          <a:ext cx="5400019" cy="1259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err="1">
              <a:latin typeface="+mj-lt"/>
            </a:rPr>
            <a:t>Short-term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mobility</a:t>
          </a:r>
          <a:r>
            <a:rPr lang="hu-HU" sz="2400" kern="1200">
              <a:latin typeface="+mj-lt"/>
            </a:rPr>
            <a:t>: 1 </a:t>
          </a:r>
          <a:r>
            <a:rPr lang="hu-HU" sz="2400" kern="1200" err="1">
              <a:latin typeface="+mj-lt"/>
            </a:rPr>
            <a:t>week</a:t>
          </a:r>
          <a:r>
            <a:rPr lang="hu-HU" sz="2400" kern="1200">
              <a:latin typeface="+mj-lt"/>
            </a:rPr>
            <a:t> – 1 </a:t>
          </a:r>
          <a:r>
            <a:rPr lang="hu-HU" sz="2400" kern="1200" err="1">
              <a:latin typeface="+mj-lt"/>
            </a:rPr>
            <a:t>month</a:t>
          </a:r>
          <a:endParaRPr lang="en-US" sz="2400" kern="1200">
            <a:latin typeface="+mj-lt"/>
          </a:endParaRPr>
        </a:p>
      </dsp:txBody>
      <dsp:txXfrm>
        <a:off x="409498" y="1524631"/>
        <a:ext cx="5277003" cy="1136980"/>
      </dsp:txXfrm>
    </dsp:sp>
    <dsp:sp modelId="{8C68C7AF-F654-4C50-8CDA-3A36E736CD13}">
      <dsp:nvSpPr>
        <dsp:cNvPr id="0" name=""/>
        <dsp:cNvSpPr/>
      </dsp:nvSpPr>
      <dsp:spPr>
        <a:xfrm>
          <a:off x="347990" y="2851030"/>
          <a:ext cx="5400019" cy="1259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err="1">
              <a:latin typeface="+mj-lt"/>
            </a:rPr>
            <a:t>Internship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abroad</a:t>
          </a:r>
          <a:r>
            <a:rPr lang="hu-HU" sz="2400" kern="1200">
              <a:latin typeface="+mj-lt"/>
            </a:rPr>
            <a:t>: 2 -6 </a:t>
          </a:r>
          <a:r>
            <a:rPr lang="hu-HU" sz="2400" kern="1200" err="1">
              <a:latin typeface="+mj-lt"/>
            </a:rPr>
            <a:t>months</a:t>
          </a:r>
          <a:endParaRPr lang="en-US" sz="2400" kern="1200">
            <a:latin typeface="+mj-lt"/>
          </a:endParaRPr>
        </a:p>
      </dsp:txBody>
      <dsp:txXfrm>
        <a:off x="409498" y="2912538"/>
        <a:ext cx="5277003" cy="1136980"/>
      </dsp:txXfrm>
    </dsp:sp>
    <dsp:sp modelId="{880D2752-7FB0-42ED-84F6-12D4130D9C81}">
      <dsp:nvSpPr>
        <dsp:cNvPr id="0" name=""/>
        <dsp:cNvSpPr/>
      </dsp:nvSpPr>
      <dsp:spPr>
        <a:xfrm>
          <a:off x="347990" y="4226065"/>
          <a:ext cx="5400019" cy="1259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err="1">
              <a:latin typeface="+mj-lt"/>
            </a:rPr>
            <a:t>Double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degree</a:t>
          </a:r>
          <a:r>
            <a:rPr lang="hu-HU" sz="2400" kern="1200">
              <a:latin typeface="+mj-lt"/>
            </a:rPr>
            <a:t> </a:t>
          </a:r>
          <a:r>
            <a:rPr lang="hu-HU" sz="2400" kern="1200" err="1">
              <a:latin typeface="+mj-lt"/>
            </a:rPr>
            <a:t>programmes</a:t>
          </a:r>
          <a:endParaRPr lang="hu-HU" sz="2400" kern="1200">
            <a:latin typeface="+mj-lt"/>
          </a:endParaRPr>
        </a:p>
      </dsp:txBody>
      <dsp:txXfrm>
        <a:off x="409498" y="4287573"/>
        <a:ext cx="5277003" cy="113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CB8A5F8E-55AF-4885-A2EC-90E3B4EA07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8C9AF74-E70B-4456-A70C-DA4D5E5C97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6CC4A-8218-4BDA-98A5-A5996A95B397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F90E50F-7A6E-4FC2-96AB-F5E54844B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FC1F0FF-6110-4F17-A725-AC394804EF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2F92F-F94A-4D17-913F-9AB619DC0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271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12:27:57.393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1" units="cm"/>
      <inkml:brushProperty name="height" value="0.1" units="cm"/>
    </inkml:brush>
    <inkml:brush xml:id="br2">
      <inkml:brushProperty name="width" value="0.025" units="cm"/>
      <inkml:brushProperty name="height" value="0.025" units="cm"/>
    </inkml:brush>
  </inkml:definitions>
  <inkml:trace contextRef="#ctx0" brushRef="#br0">532 327 24575,'0'0'0</inkml:trace>
  <inkml:trace contextRef="#ctx0" brushRef="#br0" timeOffset="1619">828 351 24575,'0'0'0</inkml:trace>
  <inkml:trace contextRef="#ctx0" brushRef="#br0" timeOffset="2845">1094 325 24575,'0'0'0</inkml:trace>
  <inkml:trace contextRef="#ctx0" brushRef="#br0" timeOffset="4116">301 297 24575,'0'0'0</inkml:trace>
  <inkml:trace contextRef="#ctx0" brushRef="#br1" timeOffset="34592">1059 429 24575,'0'7'0,"1"0"0,-1-2 0,0-3 0,1 1 0,0-2 0,-1 1 0,0 0 0,0-1 0,1 2 0,-1-1 0,1 0 0,-1 0 0,2-1 0,-1 0 0,1-1 0,-1 2 0,1-1 0,-2 0 0,2-1 0,0 0 0,0 1 0,-1 1 0,-1 1 0,0-2 0,0 0 0,2 0 0,-1 1 0,1-1 0,0 1 0,-1 0 0,2 0 0,0 1 0,1-1 0,-2 0 0,0-1 0,-1-1 0,-1 0 0</inkml:trace>
  <inkml:trace contextRef="#ctx0" brushRef="#br1" timeOffset="36032">1048 531 24575,'0'0'0</inkml:trace>
  <inkml:trace contextRef="#ctx0" brushRef="#br1" timeOffset="60828">1033 531 24575,'-3'0'0,"0"1"0,2 0 0,-1-1 0,0 1 0,0 0 0,-1-1 0,2 1 0,-3-1 0,1 0 0,0 0 0,0 1 0,1-1 0,0 1 0,-2 0 0,2-1 0,-1 0 0,1 0 0,-2 0 0,1 0 0,-1 0 0,2 0 0,-2 1 0,2 0 0,-3-1 0,3 0 0,-3 0 0,2 0 0,-1 0 0,-1 0 0,2 0 0,-1 0 0,1 1 0,0 0 0,1-1 0,-1 0 0,-1 0 0,1 1 0,-2-1 0,1 0 0,-2 1 0,1-1 0,0 1 0,2-1 0,-2 0 0,2 1 0,0-1 0,1 1 0,-1-1 0,2 1 0,-1-1 0,1 0 0,-2 1 0,1 0 0,1-1 0,-1 0 0,-1 0 0,2 0 0,0 0 0,-1 0 0,-1 1 0,2 0 0,0 0 0,-2 1 0,2-1 0,-1 0 0,1-1 0,-1 1 0,-1 1 0,1-2 0,1 1 0,-1-1 0,2 2 0,-1-1 0,-1 0 0,0 0 0,2 1 0,-2-1 0,1 0 0,0 0 0,0 0 0,-2 1 0,2 1 0,-1-2 0,0 0 0,1 0 0,-1 0 0,1-1 0,-4 1 0,3 0 0,-4-1 0,3 0 0,-2 1 0,2-1 0,0 0 0,0 0 0,0 0 0,0 0 0,1 0 0,-3 1 0,2-1 0,-2 0 0,1 0 0,0 0 0,-1 1 0,0-1 0,1-1 0,1 1 0,-2-1 0,1 1 0,0-1 0,1 1 0,-1 0 0,-2 0 0,2 0 0,-1-1 0,1 0 0,-3 1 0,3 0 0,-2-1 0,2 1 0,-1 0 0,2 0 0,0-1 0,2 1 0,0 0 0,-2 0 0,1 0 0,0 0 0,-1 0 0,1 0 0,1 0 0,-1 0 0,-1-1 0,0 0 0,0 1 0,-3-1 0,2-1 0,-2 0 0,2 1 0,0 1 0,1-2 0,0 2 0,1 0 0,0-1 0,0 1 0,0-1 0,0 0 0,-2 1 0,-1-1 0,1 0 0,-1 0 0,2 0 0,-2 0 0,2 1 0,0-1 0,-1 1 0,2-1 0,-2 1 0,1-1 0,0 1 0,0-1 0,-1 1 0,1 0 0,0 0 0,-1 0 0,2 0 0,-2 0 0,2 0 0,-1 0 0,2 0 0,-4 0 0,2 0 0,0 0 0,1 0 0,-1 0 0,-1 0 0,4 0 0,-3 0 0,-1 0 0,3 0 0,-1 0 0,1 0 0,-1 0 0,-1 0 0,3 0 0,-3 0 0,3 0 0,-3 0 0,1 0 0,0 0 0,1-1 0,-2 1 0,1 0 0,0-1 0,0 1 0,0-1 0,1 1 0,-1-1 0,-1 1 0,2-1 0,-1 1 0,0 0 0,0 0 0,1-1 0,-1 1 0,0-1 0,0 1 0,1 0 0,-2 0 0,2 0 0,-1 0 0,-1 0 0,1-1 0,-1 0 0,1 0 0,-1 0 0,1 0 0,-1 1 0,2-1 0,-1 1 0,-1-2 0,-1 2 0,0-2 0,0 2 0,1-2 0,-2 2 0,4-1 0,-2-1 0,1 2 0,0-2 0,2-1 0,-2-1 0,-2 0 0,2 1 0,0-2 0,0 2 0,-1 0 0,0 0 0,2 2 0,0 0 0,-1 0 0,1-1 0,1 1 0,-2-1 0,1 1 0,1-1 0,-1 1 0,0-1 0,0 1 0,1 0 0,-2-1 0,2 1 0,-1-1 0,0 0 0,0 1 0,-1 0 0,0-2 0,1 0 0,1 2 0,-3-1 0,0-1 0,1 2 0,1-1 0,0 1 0,0 0 0,0 0 0,-2 0 0,3-1 0,-1 1 0,-1-1 0,1-1 0,1 3 0,-1-2 0,-1 0 0,1 1 0,-1-1 0,0-1 0,0 2 0,2 0 0,-1-1 0,0 0 0,0 0 0,0 1 0,-1 0 0,2 1 0,-2-2 0,0-1 0,1 3 0,-2-2 0,0-1 0,1 2 0,-1 0 0,1 0 0,0 0 0,0 0 0,0 0 0,-1 0 0,1 0 0,-1 1 0,1-1 0,1 0 0,1 1 0,-3 0 0,0-1 0,1 1 0,2 0 0,-3-1 0,0 1 0,2 0 0,-1-1 0,1 1 0,-1 0 0,0-1 0,-2 1 0,1 0 0,0 0 0,-2 0 0,0 0 0,1 0 0,0-1 0,1 1 0,-2-1 0,2 1 0,-1 0 0,1-1 0,1 1 0,0 0 0,0-1 0,0 1 0,0-1 0,1 1 0,-3 0 0,3 0 0,0 0 0,0 0 0,-1-1 0,-1 1 0,2 0 0,0 0 0,-1 0 0,0 0 0,1 0 0,-2 0 0,0 0 0,2-1 0,-2 0 0,1 0 0,1 1 0,-3-1 0,3 1 0,-2-1 0,1 1 0,-1 0 0,3-1 0,-1 0 0,0 0 0,-2 0 0,2-1 0,0-1 0,0 2 0,0-1 0,0 0 0,0 0 0,1 0 0,0-2 0,-1 3 0,0 0 0,0-1 0,-1 1 0,2 0 0,-1-1 0,0-1 0,-1 3 0,2-2 0,0 0 0,0 0 0,0 0 0,-1 1 0,1-1 0,0-1 0,0 0 0,0 0 0,0-1 0,0 0 0,0 1 0,0 0 0,0 0 0,0 1 0,0 1 0,0-2 0,0 0 0,0 1 0,0 0 0,0-2 0,0-1 0,0 2 0,0-1 0,0 0 0,0 1 0,0-2 0,0 4 0,0-2 0,0 0 0,0 2 0,-1 0 0,1-1 0,0 0 0,-1 1 0,0-2 0,1 1 0,-1 0 0,0 0 0,1-2 0,-1 2 0,-1 0 0,1 0 0,0 1 0,1-1 0,-1 0 0,0 1 0,0 0 0,-1-3 0,1 2 0,0-1 0,0 0 0,0 1 0,0-1 0,-2 1 0,1 0 0,0-2 0,0 1 0,0 2 0,-1-2 0,1 0 0,1 1 0,-1 1 0,0 1 0,1-1 0,-2 0 0,2 0 0,-1-1 0,1 1 0,0 0 0,0 1 0,-1-2 0,0 1 0,0 1 0,1-1 0,-2 0 0,1 0 0,0 1 0,-1 0 0,1-1 0,0 0 0,-1 0 0,1 0 0,0 0 0,-1 0 0,2 0 0,-3 1 0,3-1 0,-2 1 0,0 0 0,1-1 0,1 1 0,0-1 0,-1 0 0,0 0 0,1 0 0,-1 0 0,-1 1 0,2-1 0,-2 1 0,1-1 0,0 1 0,0 0 0,0-1 0,1 1 0,4-2 0,-1 0 0,6-2 0,-2 3 0,0 1 0,2-1 0,-2-1 0,-1 0 0,1 2 0,-2-1 0,0 1 0,-1 0 0,-1 0 0,-1-1 0,1 1 0,1 0 0,-1 0 0,0-1 0,1 0 0,0 0 0,0 0 0,0-1 0,0 2 0,1-1 0,-1 0 0,2-1 0,-2-1 0,4 3 0,-4-1 0,1-1 0,0 0 0,-1 1 0,0 0 0,1-1 0,-1 1 0,-1 1 0,2-2 0,-2 1 0,2-1 0,-1 1 0,-2 0 0,0 1 0,0-2 0,1 2 0,0-1 0,-1-1 0,0 1 0,1 0 0,-1 0 0,1 1 0,2 0 0,-1-1 0,0 1 0,1-1 0,0 1 0,0 1 0,-1-1 0,2 1 0,-2-1 0,1 0 0,0 0 0,0 0 0,0 1 0,-3-1 0,2 0 0,0 1 0,-1 0 0,3 0 0,-2 1 0,1-2 0,0 0 0,-2 0 0,2 1 0,-2 1 0,0-1 0,0 0 0,-1-1 0,1 1 0,-1 0 0,3 0 0,-3 0 0,4 0 0,-2 0 0,3 1 0,-2-1 0,0-1 0,1 2 0,0-1 0,1 1 0,-1-2 0,1 0 0,3 0 0,-2 1 0,1 0 0,0 0 0,-1 0 0,-1 0 0,-2 0 0,0-1 0,-1 1 0,1-1 0,-2 0 0,2 0 0,-1 0 0,2 0 0,-1 0 0,1 0 0,0 0 0,-2 0 0,1 0 0,-1 0 0,0 0 0,1 0 0,-2 0 0,3 0 0,0 0 0,0 0 0,3 0 0,-1 0 0,1-1 0,-4 1 0,1 0 0,-2 0 0,-2 0 0,1 0 0,0-1 0,2-1 0,1 0 0,-1 1 0,-1 1 0,1 0 0,-1-1 0,-3-1 0,1 1 0,0-1 0,0 1 0,0-2 0,-1 1 0,0-2 0,0 1 0,0-1 0,0 2 0,0-2 0,0 2 0,0 1 0,0-2 0,-1 1 0,1 0 0,-1 2 0,1-3 0,0 0 0,-1 1 0,1-1 0,0 1 0,0-1 0,-1 1 0,1 0 0,0-1 0,0 1 0,0 0 0,0 0 0,0 0 0,0 1 0,0-4 0,-1 3 0,0-2 0,1 1 0,0 2 0,0-1 0,0 1 0,0-2 0,0 1 0,0-1 0,0 3 0,1-3 0,0 1 0,-1 0 0,0-1 0,0 1 0,1 0 0,0 0 0,1 0 0,-1 1 0,1 0 0,-1 1 0,1 0 0,0-1 0,0 1 0,0-1 0,2 1 0,-1 0 0,1 0 0,-1 0 0,-1 0 0,-2 0 0,3 0 0,1 1 0,0 0 0,2-1 0,-1 0 0,0 1 0,-3-1 0,1 0 0,-2 2 0,1-2 0,0 1 0,-1 0 0,1 1 0,1-1 0,0 1 0,-2 0 0,2 0 0,-1 0 0,-1 1 0,-1-2 0,1 1 0,-1 0 0,2-1 0,-2 3 0,3-3 0,-3 3 0,1-3 0,0 3 0,0-3 0,1 1 0,-1 0 0,0 1 0,0-2 0,1 2 0,1-1 0,-1 1 0,0-1 0,0-1 0,-1 1 0,1-2 0,0 1 0,0 1 0,-2 0 0,4 0 0,-1 1 0,0-2 0,-1 2 0,1-1 0,0-1 0,-1 0 0,0 1 0,1-1 0,-1 1 0,2 0 0,-1-2 0,2 1 0,-2 0 0,1 1 0,1 0 0,0-2 0,-2 1 0,3 0 0,-3 0 0,2 1 0,0-1 0,1-1 0,-2 1 0,1 0 0,0-1 0,-1 1 0,1 0 0,-2-1 0,2 0 0,-2 1 0,3 0 0,-2 0 0,2-1 0,-1 0 0,-1 0 0,0 0 0,0 0 0,1 0 0,-2 0 0,1 0 0,-1 0 0,0 0 0,-1-1 0,1 1 0,-2-1 0,2 1 0,-1 0 0,2-1 0,-1 1 0,2 0 0,-1 0 0,2 0 0,-1 0 0,-2-1 0,0 1 0,-2 0 0,1-1 0,0 1 0,1 0 0,1 0 0,-3-1 0,1 1 0,1 0 0,-1 0 0,1 1 0,2-1 0,-1 0 0,1 1 0,1 0 0,-1-1 0,-1 1 0,1 0 0,-3 0 0,1-1 0,-1 0 0,-1 0 0,1 1 0,1 0 0,0-1 0,0 0 0,0 1 0,-1 0 0,1 0 0,1 0 0,-2 0 0,4 1 0,-2 0 0,1-1 0,0-1 0,0 2 0,-1 1 0,0-2 0,1 0 0,-1 2 0,1-2 0,-2 1 0,0-1 0,-1 0 0,1 2 0,1-1 0,-1-2 0,1 1 0,-1 1 0,3 1 0,-2-1 0,0 0 0,-3-1 0,3 0 0,-2 0 0,1 1 0,-1 0 0,1-1 0,-1 0 0,0 0 0,-1 2 0,0-1 0,1-1 0,0-1 0,0 3 0,-1-2 0,1 1 0,-1-2 0,-1 2 0,0 0 0,3 0 0,0-1 0,-1 0 0,0 1 0,1 1 0,0 0 0,1-2 0,-2 2 0,2 0 0,-1 0 0,1 0 0,2 1 0,1 0 0,1 0 0,0 1 0,2-2 0,-3 0 0,4 0 0,-1-1 0,1 1 0,1 0 0,-2-2 0,1 0 0,-3 0 0,0-1 0,-3 0 0,0 0 0,-1 0 0,-3-1 0,2 1 0,-1-1 0,0 0 0,-1 0 0,1-1 0,-2 0 0,1 0 0,-1 1 0,0-2 0,0-1 0,1 2 0,0-3 0,0 2 0,-1-1 0,1 1 0,-1 0 0,1 1 0,0 0 0,1-3 0,-1 2 0,0 1 0,1 0 0,0 0 0,0 0 0,0 1 0,1-1 0,2-2 0,0 1 0,2-1 0,-1 2 0,-2-1 0,3 1 0,-3 1 0,2-1 0,-2 0 0,1 0 0,-2 1 0,1 0 0,0 0 0,-2-1 0,0 1 0,2-1 0,-3 0 0,1 2 0,0-1 0,0 1 0,0-1 0,1 0 0,-2-1 0,1 0 0,0 2 0,1-1 0,-3 1 0,3-1 0,-2 0 0,0-1 0,0 2 0,1-2 0,1 1 0,-2 1 0,0-1 0,-1-1 0,1 0 0,-2 0 0,1 2 0,-2-1 0,-2 0 0,3 0 0,-1 1 0,0-1 0,-1 1 0,0 0 0,0 0 0,-2-1 0,2 1 0,-1 0 0,-2 0 0,4 0 0,-2 0 0,2 0 0,0 0 0,0 0 0,-1 1 0,0-1 0,0 0 0,-2 0 0,0 1 0,-1 0 0,-2 0 0,1-1 0,-2 1 0,0-1 0,0 0 0,-1 0 0,0 1 0,0 1 0,1-1 0,0 1 0,2-1 0,2-1 0,0 0 0,-1 0 0,-1 2 0,1-1 0,0 0 0,-1 1 0,2-2 0,-1 1 0,2-1 0,-1 1 0,4-1 0,-2 0 0,1 1 0,0 0 0,0-1 0,1 1 0,0-1 0,-2 1 0,2 0 0,-1-1 0,0 1 0,2-1 0,-3 1 0,2 0 0,0 1 0,-2-1 0,1 0 0,1 0 0,0 0 0,-1 0 0,0 0 0,0 1 0,1-2 0,-1 2 0,-2 0 0,2-1 0,0-1 0,-1 1 0,-1-1 0,-1 1 0,1 0 0,-2 0 0,-1 1 0,0 0 0,0-2 0,-3 0 0,3 2 0,-2-1 0,1-1 0,1 1 0,2 0 0,-1 0 0,2-1 0,-3 0 0,3 0 0,-1 0 0,1 0 0,0 0 0,0 0 0,-1 0 0,0 0 0,-1 0 0,-1 0 0,1-1 0,2 0 0,1 1 0,0-1 0,1 1 0,-1-1 0,1 0 0,-1 0 0,2 1 0,-4-3 0,2 2 0,-2-1 0,-1 1 0,-2 1 0,-3-1 0,2 0 0,-3-1 0,0 1 0,-3 0 0,-1 0 0,0 1 0,1-1 0,-1 1 0,1 0 0,2 0 0,2 0 0,-2 1 0,4-1 0,-2 0 0,5 0 0,-1 1 0,0-1 0,-1-1 0,0 1 0,1 0 0,-1 0 0,0 1 0,0-1 0,0 1 0,1 0 0,-1 0 0,-2 0 0,2-1 0,0 2 0,2-2 0,-2 4 0,0-1 0,-2 0 0,2 1 0,0 0 0,0 1 0,2-1 0,3-2 0,2 1 0,7-4 0,-1 1 0,7-2 0,-1 2 0,2-2 0,3 1 0,9 1 0,-1 3 0,15-1 0,3 4 0,9 2 0,-2-1 0,-1 1 0,-12-2 0,-6-1 0,-15-1 0,-9-3 0,-5-1 0,-14 2 0,1-1 0,-18 3 0,-7-3 0,-13-1 0,-3-4 0,1 0 0,4-1 0,6 2 0,10 3 0,6 0 0,16 0 0,4-1 0,6 1 0,14 0 0,8-2 0,19 2 0,2-3 0,-6 1 0,-8 3 0,-12 0 0,-6 1 0,-6-1 0,-4-1 0,-5 3 0,-5 0 0,-8 2 0,-11 3 0,-2-2 0,-6 2 0,6-2 0,-1-1 0,9-2 0,5-1 0,9 0 0,5-2 0,3 1 0,11-1 0,2 4 0,16-2 0,14 3 0,-4-3 0,5 5 0,-19-4 0,-11 2 0,-9-4 0,-6 1 0,-5 2 0,-6 0 0,-10 2 0,-7-2 0,1-1 0,1 4 0,8-1 0,5-1 0,6 2 0,2-3 0,5-1 0,1-1 0,3 0 0,2 0 0,2 3 0,1-2 0,0 2 0,-1-3 0,-5 0 0,-2 0 0,-4 2 0,-6 0 0,-8-1 0,0 0 0,-4 1 0,4 0 0,-1 0 0,6-2 0,1 0 0,4 0 0,3-1 0,2-1 0,2 1 0,0 1 0,1 0 0,-3 1 0,1 0 0,-1 0 0,0 0 0,1-2 0,2 1 0,0-1 0,2 2 0,1-2 0,5 2 0,0 1 0,0-2 0,3 2 0,-2-2 0,2 1 0,-1-2 0,-1 1 0,2-1 0,0 0 0,-2 1 0,1-1 0,-1-1 0,0 2 0,-1-2 0,1 2 0,-1-2 0,-1 1 0,2-1 0,-1 0 0,2-1 0,-1 1 0,2-1 0,1 1 0,1 1 0,-1-1 0,5 0 0,0 0 0,4 0 0,-4 0 0,-1 1 0,-1-1 0,-4 0 0,1 0 0,-2 0 0,1 0 0,-2 0 0,0-1 0,0 1 0,-1-1 0,0 0 0,2-1 0,-2 1 0,0-1 0,-2 0 0,0 0 0,-2 1 0,-1-2 0,-2 2 0,3-1 0,-2-1 0,-1 1 0,2 0 0,-2-2 0,0 3 0,1-2 0,0-1 0,-2 1 0,1-2 0,2 1 0,0 0 0,-2 1 0,0-1 0,1 1 0,-1 0 0,0 0 0,-1 3 0,1-1 0,3 1 0,3 1 0,1 0 0,-1 3 0,0-1 0,-3-1 0,-2 1 0,-1-1 0,0 0 0,-2-1 0,1 0 0,-1 2 0,1-1 0,-1 1 0,0 0 0,1 0 0,-1 0 0,1-1 0,1-1 0,2-1 0,0 0 0,2 0 0,0 0 0,0 0 0,-3 0 0,1 0 0,-2 0 0,1 0 0,1 0 0,0 0 0,-3 0 0,-4-1 0,-2 0 0,-5-1 0,-3-2 0,-4 1 0,-6-1 0,-1-1 0,0 3 0,1-2 0,1 1 0,1 1 0,4 0 0,-1 0 0,4 0 0,1 0 0,4 2 0,-4-1 0,6-1 0,-2-1 0,2 3 0,-2 0 0,2-1 0,1 0 0,1 1 0,1-1 0,2 1 0,-3-1 0,2 1 0,-3 0 0,1 0 0,-1 1 0,1-1 0,1 0 0,0 0 0,0 0 0,0-1 0,1 1 0,0 0 0,-1 0 0,-3 0 0,1 0 0,0 0 0,-2 0 0,1-1 0,1 1 0,2 0 0,0 0 0,-1-1 0,1 1 0,0 0 0,2-1 0,2 0 0,0-1 0,-1-1 0,0-1 0,-3-3 0,4-1 0,-5 0 0,0-2 0,-2-3 0,-2 4 0,-1-2 0,-1 1 0,-2 1 0,-1 0 0,-3-2 0,0 3 0,-1 0 0,6 4 0,3 2 0,2 1 0,2 1 0,-2-1 0,0 0 0,0-1 0,2 2 0,1 0 0,1 0 0,0-1 0,-1 0 0,0-2 0,-2 2 0,-2-3 0,0 1 0,-3-3 0,0 3 0,0-3 0,1 3 0,2 0 0,4 0 0,0 1 0,1 0 0,2 0 0,-2 0 0,2 1 0,-1-1 0,2 0 0,-1 1 0,0-3 0,0-2 0,1 0 0,-1 1 0,0-3 0,-2 5 0,3-2 0,-1 3 0,1 2 0,8 0 0,-1 0 0,8 2 0,-5 0 0,4 1 0,0 0 0,1 0 0,-1 1 0,-1-1 0,-5-2 0,0 1 0,-1 1 0,1 0 0,-5-3 0,2 2 0,-1 0 0,0 3 0,-2-2 0,1 2 0,-1 2 0,0 2 0,0 4 0,0 2 0,1 2 0,1-2 0,1-1 0,-1-3 0,4-2 0,-3-3 0,1-1 0,-1-2 0,0-1 0,-1 1 0,1-2 0,4 2 0,-1 0 0,2 0 0,-1-1 0,-1 2 0,1-2 0,-6 0 0,2-2 0,-3 1 0,-2 2 0,-1-1 0,-2 3 0,4 2 0,-2-5 0,1 2 0,0-3 0,2 1 0,1-1 0,-1 2 0,4 1 0,-2-1 0,2 0 0,1 0 0,-3-1 0,2 0 0,-3-1 0,1-1 0,0 1 0,1-1 0,1-1 0,1 1 0,3-5 0,0 1 0,1-1 0,0-2 0,-1 0 0,-1-1 0,-3 2 0,2-2 0,-4 0 0,-2-2 0,-1 2 0,0 1 0,-4-1 0,3-1 0,-6 1 0,2 1 0,-1 0 0,1 2 0,-1-1 0,2 3 0,-1 0 0,2 0 0,-2 0 0,1 2 0,-1-1 0,1 0 0,-1-1 0,0 2 0,1 0 0,0-1 0,0-1 0,1 3 0,1-4 0,1 3 0,0 0 0,0-1 0,2 1 0,0-5 0,1 2 0,4-3 0,1-2 0,3-1 0,1 0 0,0 1 0,-2 2 0,-1 1 0,-3 1 0,-1 2 0,-2 2 0,0 1 0,-1-1 0,2 0 0,2-1 0,-2 0 0,3-1 0,0 1 0,1-2 0,-2 1 0,0-1 0,0 2 0,-1-1 0,0 1 0,-1 0 0,0-2 0,-2 2 0,0 1 0,0-3 0,-1 3 0,0 0 0,-1-1 0,1 1 0,-2-1 0,2-1 0,0 1 0,-1 0 0,1 0 0,-1-1 0,2 0 0,-1 0 0,0 2 0,0 0 0,2 2 0,1 3 0,3 3 0,-1-1 0,1 1 0,2 1 0,1 1 0,2 1 0,1-1 0,1 1 0,-1-3 0,1 0 0,-3 2 0,3 0 0,1 3 0,0-3 0,2 3 0,-1-1 0,3-1 0,-1-3 0,3 0 0,-2 0 0,0-3 0,-1 1 0,4-1 0,-1-2 0,2 0 0,1 0 0,2 0 0,0-1 0,-2-1 0,-5 1 0,-1-1 0,-3 0 0,0 0 0,-3-1 0,-1 1 0,0-1 0,-2-1 0,0 1 0,-2-1 0,-3 2 0,2-1 0,-2 1 0,-1-1 0,2 1 0,0 0 0,0 0 0,0 0 0,0-1 0,2 1 0,-2 0 0,3 0 0,-1-1 0,2 2 0,-2-1 0,4 1 0,-3-1 0,1 1 0,-1 0 0,0 0 0,-3 0 0,2 0 0,-1-1 0,0 0 0,0 0 0,1 1 0,-1-1 0,-2 0 0,0 0 0,-2 0 0,2 0 0,-1 0 0,-1 0 0,2 0 0,0 0 0,0-1 0,2 1 0,0-1 0,0-1 0,0 2 0,-2-1 0,1 1 0,-1 0 0,1 0 0,-1 0 0,1-1 0,-1 1 0,1 0 0,-2 0 0,1 0 0,1 0 0,0 0 0,1 0 0,-2 0 0,3 0 0,-3 0 0,1 0 0,2 0 0,-3 0 0,1 0 0,-1 0 0,-1 0 0,0 0 0,-1-1 0,3 1 0,-3 0 0,3 0 0,-2-1 0,1 0 0,-2 1 0,1-1 0,-5 5 0,3-3 0,-3 3 0,2-3 0,0-1 0,-1 2 0,1-1 0,0 2 0,0-1 0,-1-1 0,0 0 0,1-1 0,0 2 0,-1 0 0,1-2 0,0 1 0,-1 1 0,1-1 0,-1 0 0,1 0 0,1 0 0,-2 1 0,1 0 0,0-1 0,-3 2 0,0-1 0,1 2 0,-3-2 0,4 1 0,-2-2 0,1 2 0,1-1 0,1 0 0,-1-2 0,1 1 0,-1-1 0,0 0 0,0 0 0,1 2 0,-1-2 0,0 1 0,1 0 0,-3 0 0,2-1 0,-5 1 0,5-1 0,-3 1 0,2 0 0,-2-1 0,0 0 0,0 1 0,1-1 0,1 0 0,-1 0 0,1 0 0,-1 0 0,0 1 0,0-1 0,-1 1 0,2-1 0,-3 0 0,1 0 0,2 0 0,-2 0 0,1 0 0,0 0 0,1 0 0,0 0 0,-2 0 0,2 0 0,-2 0 0,0 0 0,-1 0 0,2 0 0,-2 0 0,3 0 0,-1 0 0,0 0 0,1 0 0,0 0 0,2 0 0,-2 0 0,1 0 0,-4 0 0,3 0 0,-3-1 0,2 1 0,0 0 0,1-1 0,2 1 0,-1 0 0,0 0 0,1 0 0,-1-1 0</inkml:trace>
  <inkml:trace contextRef="#ctx0" brushRef="#br1" timeOffset="66856">1335 303 24575,'5'-1'0,"-1"1"0,0 0 0,0 0 0,-1 0 0,1 0 0,2 0 0,-2 1 0,1-1 0,-1 1 0,2-1 0,1 0 0,-4 0 0,2 0 0,-2 0 0,0 0 0,1 0 0,-1 0 0,1 0 0,0 0 0,-3 0 0,1-1 0,1 1 0,-1 0 0,0 0 0,0 0 0,2 0 0,-1 0 0,1 0 0,-1 0 0,0 0 0,-1 0 0,0 0 0,2 0 0,-1 0 0,1 0 0,1 0 0,-2 0 0,1-1 0,-1 1 0,1-1 0,-1 0 0,-1 1 0,1 0 0,-1 0 0,-1 0 0,2 0 0,-2 0 0,0 0 0,1-1 0,0 1 0</inkml:trace>
  <inkml:trace contextRef="#ctx0" brushRef="#br2" timeOffset="79411">1322 112 24575,'1'0'0,"0"0"0,1 1 0,-2-1 0,1 1 0,0-1 0,0 1 0,-1-1 0,1 0 0,0 0 0,0 0 0,-1 0 0,2 1 0,-1 0 0,2-1 0,-2 0 0,1 1 0,0-1 0,-1 0 0,0 1 0,0-1 0,0 1 0,1-1 0,-1 0 0,1 0 0,-2 0 0,2 0 0,0 0 0,0 0 0,-1 0 0,0 0 0,2 0 0,0 1 0,1 0 0,-2-1 0,1 1 0,0-1 0,-1 1 0,-1-1 0,-1 0 0,0 1 0,1-1 0,0 0 0,0 1 0,0-1 0,0 0 0,2 0 0,-1 0 0,-2 1 0,0-1 0,1 0 0,0 0 0,-1 1 0,1-1 0,0 2 0,0-1 0,-1 0 0,1-1 0,-1 0 0,0 1 0,1 0 0,0 0 0,0 0 0,-1 1 0,0-1 0,1 1 0,1-2 0,-2 1 0,0-1 0,0 2 0,1-1 0,-1 0 0,0 0 0,0 0 0,1 0 0,-1 0 0,0-1 0,0 1 0,0-1 0,0 0 0,0 1 0,0 2 0,0 0 0,-1-1 0,1-1 0,0 0 0,0 1 0,-1-1 0,1 0 0,0 0 0,0 0 0,0 0 0,0 1 0,-1-1 0,0 1 0,0 2 0,1-3 0,0 1 0,0-1 0,0 0 0,0 0 0,0 0 0,0 1 0,0-1 0,0-1 0,0 1 0,0-1 0,0 1 0,0-1 0,0 0 0,0 1 0,0 0 0,-1 0 0,1 1 0,0-1 0,0 0 0,-1-1 0,1 0 0,-1 1 0,1 1 0,0-1 0,0 1 0,-1-2 0,1 1 0,0-1 0,0 1 0,-1-1 0,1 1 0,0 0 0,-1 0 0,0 1 0,0-2 0,0 2 0,1 0 0,0 0 0,-2 1 0,0-3 0,1 1 0,0 1 0,1-1 0,0-1 0,-1 2 0,1-1 0,0 0 0,-1 0 0,0-1 0,1 1 0,0-1 0,0 0 0,-1 0 0,1 1 0,0 0 0,0 0 0,0 0 0,0 0 0,0-1 0,-1 1 0,1-1 0,-1 1 0,1 1 0,-1-1 0,1 0 0,-1 1 0,0-2 0,0 1 0,1 0 0,0 0 0,-1 0 0,1 0 0,0 0 0,0-1 0,0 1 0,0-1 0,0 0 0,0 0 0,-1 1 0,0 0 0,0 0 0,1 1 0,0-1 0,-2 1 0,0-1 0,0 0 0,0 0 0,-1 0 0,1 1 0,-2-1 0,2 0 0,-3 0 0,1-1 0,1 1 0,0-1 0,0 1 0,1-1 0,-1 0 0,0 0 0,2 0 0,0 0 0,0 0 0,0 0 0,1 0 0,0 0 0,-1 0 0,0 0 0,0-1 0,-3 0 0,2 1 0,-4-1 0,1 1 0,-4 0 0,3 0 0,0 0 0,-1 0 0,4 0 0,-1 0 0,3 0 0,0-1 0,1 0 0,0-1 0,1 2 0,-1-2 0,1 1 0,0-1 0,3-2 0,-2 1 0,1-3 0,1 4 0,-2 0 0,-1-1 0,2 2 0,-2 0 0,3-2 0,-1 1 0,2 1 0,-1-2 0,1 0 0,-1 1 0,2 1 0,-1-2 0,-1 0 0,1 2 0,-1-1 0,1 2 0,0-4 0,0 2 0,-1 0 0,-1 0 0,-2 2 0,0-1 0,-1 1 0,0 1 0,-2 1 0,1 0 0,-3 2 0,2-1 0,0 3 0,0-3 0,-1 3 0,2-3 0,-1 3 0,-1-2 0,-1 0 0,1 2 0,-2-3 0,-2 3 0,0-2 0,-3 3 0,0-2 0,2 1 0,1-1 0,3-2 0,3-3 0,1 0 0,0-1 0,4-3 0,0 0 0,6-3 0,-1-1 0,3-1 0,-2-1 0,-3 4 0,-1-2 0,-2 6 0,-2-1 0,-2 2 0,-2 4 0,-2 0 0,0 3 0,-3 0 0,1 0 0,1 0 0,2-4 0,1-1 0,2-1 0,0 0 0,1-1 0,1-1 0,0-4 0,-1 4 0,3-3 0,-2 1 0,0-1 0,0 0 0,0 0 0,-1 3 0,0 0 0,0 1 0,1-2 0,0-1 0,0 1 0,2-1 0,-1 2 0,0-2 0,2 3 0,-1-4 0,1 3 0,-1-1 0,1-1 0,0 1 0,-1 1 0,0 0 0,-4 2 0,1 0 0,-2 2 0,1 0 0,-1 0 0,0 3 0,-1-2 0,1 1 0,0 0 0,0 0 0,1-2 0,-2 2 0,2-2 0,-1 1 0,1-2 0,0 1 0,0-1 0,0 0 0,0 0 0,0-1 0,0 0 0,0 1 0,0 1 0,0-1 0,-1 4 0,-1-2 0,1 2 0,0 1 0,0-1 0,-2-1 0,2 1 0,-1-3 0,2 0 0,0-1 0,0-1 0,0 0 0,-1 1 0,1 0 0,-1 0 0,0 0 0,-1 0 0,1-1 0,0 2 0,-1-1 0,-1 1 0,1 0 0,0-1 0,1 0 0,-2 0 0,2 1 0,-2-1 0,2 0 0,-1-1 0,1 0 0,-2 2 0,0 0 0,0-1 0,2-1 0,0 0 0,0-3 0,-2 1 0,-1-4 0,-3 2 0,0-1 0,-3-1 0,-1 1 0,1 0 0,2-1 0,2 5 0,3 0 0,2 0 0,0 0 0,2-1 0,-1-1 0,1-2 0,0-2 0,0 4 0,0-1 0,0 0 0,-1 4 0,2-1 0,-1 1 0,-1 0 0,0 0 0,2 0 0,0 1 0,0 0 0,2 2 0,3 1 0,0 2 0,1 1 0,0-3 0,-2 1 0,-1-3 0,-1 0 0,-3 0 0,-1-2 0,0 0 0,2 0 0,1 0 0,-1 0 0,-2-1 0,2 1 0,0 1 0,1-1 0,1 0 0,-1 1 0,0-1 0,-1 1 0,1-1 0,-2 0 0,0 0 0,0 1 0,1-1 0,0 0 0,-1 0 0,-1 0 0,0 0 0,0 2 0,-1-1 0,-1 1 0,0-2 0,2 2 0,-1-2 0,1 1 0,-1-1 0,-2 1 0,2 0 0,-2 0 0</inkml:trace>
  <inkml:trace contextRef="#ctx0" brushRef="#br2" timeOffset="82876">1527 274 24575,'1'0'0,"1"0"0,1 1 0,-2-1 0,0 0 0,0 0 0,0 0 0,-1 1 0,0-1 0,1 1 0,0 0 0,0-1 0,0 0 0,0 0 0,-1 0 0,1 1 0,0 0 0,0-1 0,0 2 0,-1 0 0,1-1 0,-1 1 0,0-2 0,0 0 0,1 1 0,1-1 0,1 1 0,0 2 0,0-1 0,-1 0 0,2-1 0,-2 1 0,0-1 0,1-1 0,-3 1 0,2-1 0,-1 1 0,0 0 0,-1-1 0,0 1 0,0-1 0,0 0 0,0 1 0,0-1 0,0 1 0,1-1 0,0 1 0,-1-1 0,1 1 0,0 0 0,-1 0 0,1 0 0,0-1 0,0 1 0,0 0 0,0 0 0,-1 0 0,0 0 0,0-1 0,1 1 0,-1-1 0,1 0 0,-1 1 0,0 0 0,0-1 0,0 0 0,0 1 0,-1-1 0,1 1 0,-1 0 0,-2 0 0,1 0 0,0 0 0,0 0 0,2-1 0,-1 0 0,-1 0 0,1 0 0,0 0 0,-1 0 0,2 0 0,-3 0 0,3 0 0,-1-1 0,-3 0 0,3 0 0,-3 0 0,2 0 0,1 0 0,-1 1 0,1 0 0,-2-1 0,2 1 0,-3-1 0,1 0 0,1 0 0,-1 1 0,1-1 0,0 1 0,1-1 0,-1 0 0,0 1 0,1 0 0,-2-1 0,1 1 0,-1-1 0,1 1 0,0-1 0,-2 1 0,4 0 0,-2 0 0,0 0 0,-1 0 0,1-1 0,2 1 0,-1 0 0,0 0 0,0 0 0,0 0 0,0 0 0,0 0 0,1 0 0,0 0 0,0 0 0</inkml:trace>
  <inkml:trace contextRef="#ctx0" brushRef="#br2" timeOffset="84855">1385 141 24575,'6'0'0,"-1"1"0,0 1 0,4-1 0,2 0 0,-2 2 0,1-2 0,-3 0 0,-2-1 0,-3 0 0,0 0 0,0 1 0,-1 0 0,2 1 0,2 0 0,0-2 0,2 1 0,1-1 0,-4 0 0,-1 0 0</inkml:trace>
  <inkml:trace contextRef="#ctx0" brushRef="#br2" timeOffset="86611">1435 153 24575,'-4'1'0,"3"-1"0,1 0 0,0 0 0,-1 0 0,1 1 0</inkml:trace>
  <inkml:trace contextRef="#ctx0" brushRef="#br2" timeOffset="91797">1121 456 24575,'2'2'0,"0"0"0,-2 1 0,2 0 0,0 0 0,0 0 0,0-1 0,-2-2 0,1 0 0,0 1 0,0 0 0,-1-1 0,0 1 0,0 1 0,1 0 0,-1-2 0,1 1 0,-1 0 0,0 0 0,0 0 0,1 0 0,0 0 0,-1-1 0,0 2 0,0-1 0,1 2 0,-1-1 0,0 0 0,0-1 0,0 1 0,0-2 0,0 1 0,0 0 0,0 1 0,0 0 0,0-1 0,0 1 0,0 0 0,0-1 0,0 0 0,-1 2 0,0-1 0,0 0 0,1-1 0,0 0 0,-1 1 0,1 0 0,0-2 0,-2 1 0,2 1 0,-2 0 0,2-2 0,-1 1 0,0-1 0,1 2 0,-2-1 0,0 0 0,0 0 0,-2 1 0,1-1 0,-2 0 0,0 1 0,2-1 0,-1 0 0,1-1 0,-1 1 0,-1 0 0,2 0 0,-1 1 0,1-1 0,1-1 0,-2 0 0,1 1 0,1 0 0,1 0 0,1-1 0,-1 0 0,0 1 0,0 0 0,0 0 0,0 0 0,0-1 0,0 0 0,1 1 0,-1-1 0,1 1 0,0-1 0,-1 1 0,0-1 0,0 1 0,1-1 0,-1 1 0,0 0 0,0 0 0,-1 0 0,0 0 0,1 0 0,0 0 0,0 0 0,-1-1 0,-1 0 0,2 0 0,0 1 0,-2 0 0,1 0 0,0-1 0,1 1 0,0 0 0,-1-1 0,2 1 0,-1-1 0,0 1 0,1 0 0,-1-1 0,0 0 0,1 0 0,0 0 0,-1 0 0,0 0 0,0 0 0,-1 1 0,-1-1 0,1 0 0,-2 0 0,2 0 0,-2 0 0,1 0 0,0 0 0,0 0 0,-1 0 0,2 0 0,-2 0 0,2 0 0,0 0 0,0 0 0,-1 0 0,2 0 0,-1 0 0,0 0 0,1 0 0,-3 0 0,1 0 0,2 0 0,-1 0 0,0 1 0,-2-1 0,2 0 0,-1 0 0,-1 0 0,1 0 0,-1 0 0,2 0 0,-2 1 0,1-1 0,-3 0 0,2 1 0,-1-1 0,1 0 0,1 1 0,-1-1 0,1 1 0,1-1 0,-2 2 0,2-2 0,2 1 0,-1-1 0,0 0 0,0 1 0,0-1 0,-1 0 0,1 1 0,-1 0 0,0-1 0,-1 0 0,1 2 0,-1-1 0,2 1 0,-3 0 0,2-2 0,2 1 0,-2-1 0,2 1 0,0-1 0,-1 0 0,0 1 0,0-1 0,1 1 0,-1-1 0,-1 1 0,0 0 0,0-1 0,1 1 0,-1-1 0,-1 1 0,1 0 0,1-1 0,1 1 0,-3-1 0,2 0 0,-1 1 0,0 0 0,0-1 0,-2 0 0,2 0 0,-1 0 0,0 1 0,1 0 0,-1 0 0,0-1 0,1 1 0,-1-1 0,0 0 0,2 1 0,-4 0 0,3 0 0,-1-1 0,-1 1 0,1 0 0,-1-1 0,1 1 0,0-1 0,0 0 0,2 0 0,-1 0 0,1 0 0,0 0 0,0 0 0,-1 0 0,2 0 0,-2 0 0,0 0 0,0 0 0,0 0 0,1 0 0,0 0 0,0 0 0,1 0 0,0 0 0,0 0 0,-1-1 0,0 0 0,0-2 0,1 3 0,1-1 0</inkml:trace>
  <inkml:trace contextRef="#ctx0" brushRef="#br2" timeOffset="95184">1063 579 24575,'-1'2'0,"1"-1"0,-1-1 0,1 1 0,-1-1 0,1 1 0,-1-1 0,1 1 0,-2 0 0,1 1 0,0 0 0,0-2 0,-1 1 0,1 1 0,-1-1 0,1 0 0,1 0 0,-1 0 0,-1-1 0,0 0 0,0 0 0,1 1 0,-1-1 0,-2 1 0,1 0 0,-1-1 0,1 0 0,0 1 0,-1 0 0,2-1 0,-3 0 0,4 0 0,-2 0 0,2 0 0,-2 0 0,2 0 0,1 0 0,0 0 0,-1-1 0,0 1 0,0 0 0,0 0 0,0-1 0,0 1 0,1 0 0,-1-1 0,0 0 0,-1 1 0,2-1 0,-1 1 0,0 0 0,1 0 0,-2 0 0,0-1 0,0 0 0,0 0 0,0 1 0,0 0 0,0 0 0,0 0 0,0 0 0,1 0 0,-4 0 0,2 0 0,0 0 0,1-1 0,-1 1 0,1 0 0,0 0 0,0 0 0,0 0 0,0 0 0,1 0 0,0 0 0,-2 0 0,1 0 0,-1 0 0,0 0 0,1 0 0,-2 0 0,2 0 0,1 0 0,-2 0 0,2 0 0,-1 0 0,0 0 0,0 1 0,-1-1 0,1 1 0,-1-1 0,2 1 0,-1 0 0,0-1 0,1 0 0,1 0 0,-1 0 0,0 0 0,0 0 0,0 0 0,0 0 0,1 1 0,-1-1 0,1 0 0,0 0 0,-1 1 0,0 0 0,0-1 0,0 0 0,0 1 0,-1 1 0,1-2 0,-1 1 0,0 0 0,0 1 0,0 0 0,2-2 0,-2 0 0,1 0 0,1 1 0,-1 0 0,-1-1 0,0 1 0,0-1 0,1 1 0,-3-1 0,3 1 0,-2 0 0,2-1 0,-1 1 0,1-1 0,1 0 0,-1 1 0,0-1 0,-1 1 0,-1-1 0,2 1 0,0-1 0,-2 0 0,1 0 0,0 0 0,0 0 0,-1 0 0,1 1 0,1 0 0,-1 0 0,1-1 0,0 0 0,0 0 0,-1 1 0,1-1 0,-2 0 0,1 2 0,1-2 0,0 1 0,0 0 0,-1-1 0,1 1 0,0-1 0,1 0 0,-2 0 0,1 1 0,1-1 0,-2 0 0,1 0 0,-1 0 0,1 0 0,1 0 0,-1 0 0,0 0 0,0 0 0,0 0 0,0 1 0,-2-1 0,1 0 0,0 0 0,0 0 0,0 0 0,0 0 0,1 1 0,-1-1 0,2 0 0,-3 0 0,3 0 0,-2 0 0,-1 0 0,0 0 0,3 0 0,-1 0 0,1 0 0,-1 0 0,-1 0 0,0 0 0,0 0 0,1 0 0,1 0 0,-2 0 0,2 0 0,-1-1 0,-3 1 0,1-1 0,-2 1 0,2 0 0,-1 0 0,1 0 0,-1 0 0,2-1 0,-1 1 0,1 0 0,0 0 0,1-1 0,-1 1 0,2 0 0,-1 0 0,1 0 0,0 0 0,-1-1 0,1 1 0,-1 0 0</inkml:trace>
  <inkml:trace contextRef="#ctx0" brushRef="#br2" timeOffset="96736">1118 473 24575,'4'0'0,"-1"1"0,-1-1 0,1 1 0,0 1 0,-1 1 0,1-2 0,-1 1 0,0 1 0,-1-2 0,0 0 0,-1 0 0,0-1 0,1 1 0,0-1 0,-1 1 0,1 0 0,-1 0 0,0-1 0,0 1 0,0 0 0,1 0 0,-1 0 0,1 1 0,-1-1 0,1 1 0,-1-2 0,0 1 0,0 0 0,-1 1 0,1 1 0,-1 0 0,0-3 0,-1 4 0,1-1 0,-2-1 0,1 0 0,0 1 0,1-3 0,-1 1 0,2-1 0,-1 0 0,1 1 0,0-1 0,-1 1 0,-1 0 0,0 0 0,0-1 0,0 0 0,-3 1 0,3 0 0,-4 1 0,2-1 0,-1 0 0,0 0 0,0 0 0,-1 0 0,1 0 0,1-1 0,-2 0 0,2 0 0,0 0 0,-1 0 0,0 0 0,-4-5 0,5 4 0,-2-3 0</inkml:trace>
  <inkml:trace contextRef="#ctx0" brushRef="#br2" timeOffset="98761">490 7 24575,'-3'0'0,"-1"0"0,2 1 0,-1-1 0,2 0 0,0 0 0,0 0 0,1 1 0,-1-1 0,0 1 0,-1-1 0,2 1 0,-2-1 0,1 1 0,0-1 0,0 1 0,0-1 0,0 2 0,1-1 0,0 1 0,-1-1 0,-1 2 0,1-2 0,0 2 0,0-1 0,0 3 0,0-3 0,0 0 0,0 1 0,1-1 0,-1 0 0,0 2 0,0-2 0,1 2 0,0-2 0,0 1 0,-1 1 0,0-2 0,1 2 0,-1 0 0,1-3 0,0 2 0,0 0 0,0-2 0,0 1 0,0-1 0,0 1 0,0 0 0,0 0 0,0 0 0,0-1 0,0 1 0,0-1 0,0 0 0,0 0 0,0 1 0,0-2 0,0 2 0,0 0 0,0 0 0,-1 0 0,-1 1 0,2-2 0,0 1 0,-1 1 0,0 0 0,0-3 0,1 0 0,-1 1 0,1-1 0,0 0 0,-1 0 0</inkml:trace>
  <inkml:trace contextRef="#ctx0" brushRef="#br2" timeOffset="101719">450 42 24575,'1'-1'0,"-1"-2"0,0 0 0,0 0 0,0-1 0,0 0 0,0 2 0,0-1 0,0 2 0,0 1 0,0-1 0,0 0 0,2 1 0,-1-1 0,1-1 0,-2 1 0,2-1 0,1 0 0,-1 1 0,-1-1 0,-1 2 0,1 0 0,1-1 0,0 1 0,0 0 0,-1 0 0,2-1 0,-1 0 0,0 1 0,-1-1 0,1 1 0,0 0 0,1 0 0,0 0 0,1 0 0,1-1 0,0 1 0,2 1 0,-2-1 0,-1 1 0,-1-1 0,-1 1 0,0 0 0,0-1 0,2 0 0,-1 0 0,2 1 0,-3-1 0,3 1 0,-3 1 0,1-2 0,1 2 0,-1-2 0,-1 1 0,0-1 0,0 1 0,0-1 0,0 1 0,1-1 0,-1 1 0,3 0 0,-2 0 0,1 0 0,-1 0 0,1-1 0,-3 1 0,1-1 0,1 1 0,-1 0 0,1 0 0,2 0 0,-2-1 0,1 1 0,-1-1 0,-3 1 0,0 0 0,1-1 0,0 1 0,0-1 0,0 1 0,1 0 0,-2 1 0,1 1 0,-1-3 0,2 1 0,-1 1 0,0-1 0,0 1 0,0-1 0,0 0 0,0 0 0,-1 0 0,0-1 0,1 0 0,-1 1 0,0-1 0,1 1 0,0-1 0,1 1 0,-2 0 0,0-1 0,1 0 0,0 0 0,0 0 0,-1 0 0,0 0 0,0 0 0,1-1 0,0 0 0,-1 0 0,1 0 0,-1 1 0,0 0 0,0-1 0,0 0 0,0 0 0,0 1 0,-1 0 0,0 1 0,0-1 0,0 1 0,0 0 0,0-1 0,1 0 0,0 2 0,0 0 0,0-1 0,0 1 0,0 1 0,0-2 0,0 2 0,0-2 0,1 1 0,0-1 0,-1 0 0,1-1 0,-1 1 0,2 0 0,-1 1 0,-1-1 0,1 0 0,1 2 0,-2-2 0,1 0 0,0 0 0,-1 1 0,0 0 0,0-1 0,0-1 0,1 0 0,-1 1 0,0-1 0,0 0 0,0 2 0,1 0 0,-1 0 0,1 0 0,-1-1 0,0 1 0,-1-1 0,1-1 0,-1 0 0,1 0 0,-1 0 0,1 0 0,0 0 0</inkml:trace>
  <inkml:trace contextRef="#ctx0" brushRef="#br2" timeOffset="106121">240 93 24575,'-1'0'0,"0"0"0,-1-1 0,0 0 0,-1 0 0,2 1 0,1-1 0,-1 0 0,-1 0 0,1 1 0,0 0 0,0-1 0,1 1 0,0 0 0,0-1 0,0 1 0,-1 0 0,-1-1 0,1 0 0,-1-1 0,-1 2 0,1-1 0,0 0 0,0 0 0,0 0 0,1 0 0,0-1 0,0 2 0,-1 0 0,1 0 0,0 0 0,0 0 0,0 0 0,0-1 0,-2 1 0,2 0 0,0 0 0,-1 0 0,1 0 0,-2 0 0,1 0 0,2 0 0,-1 0 0,-1 0 0,0 0 0,1 0 0,-3 0 0,2 0 0,-2 0 0,2 0 0,-2 0 0,2 0 0,1 0 0,-1 0 0,-1 0 0,2 0 0,-2 0 0,0 0 0,-1 0 0,2 1 0,-1-1 0,2 0 0,-1 0 0,0 0 0,1 0 0,-2 0 0,1 1 0,-2 0 0,3 0 0,0-1 0,-1 1 0,1-1 0,0 1 0,0-1 0,1 0 0,-1 0 0,0 1 0,1-1 0,-1 0 0,0 0 0,1 1 0,-2-1 0,1 0 0,0 0 0,-1 1 0,2 0 0,-3-1 0,2 0 0,-1 2 0,0-2 0,1 1 0,0-1 0,0 1 0,0 0 0,-2-1 0,2 2 0,-1-1 0,-1 1 0,3-2 0,-1 1 0,0 0 0,-1 0 0,1 0 0,-1 0 0,0 1 0,1-2 0,1 0 0,0 2 0,-1-2 0,1 1 0,-2 0 0,1 0 0,0 0 0,1 0 0,-1 0 0,0 0 0,0 1 0,1-2 0,-1 1 0,0-1 0,0 2 0,0-1 0,-2 2 0,2-1 0,-2 0 0,2 0 0,-1 0 0,1 0 0,-1 0 0,2 0 0,-3-2 0,1 2 0,1-1 0,-1 0 0,-1 2 0,0-1 0,2-1 0,-2 0 0,0 1 0,1-2 0,-1 1 0,-1 1 0,0 0 0,1-1 0,-1-1 0,0 1 0,4 0 0,-3 0 0,2 0 0,1-1 0,2-2 0,0 0 0,1 2 0,2-4 0,-1 2 0,3-2 0,-1 2 0,3-2 0,7 1 0,-1-3 0,3 0 0,-4 1 0,-4 2 0,-6 3 0,2-1 0,-2-1 0,2-1 0,-1 1 0,1 0 0,0 0 0,-2 1 0,-1-1 0,0 1 0,-2 0 0,1 0 0,1 0 0,0-1 0,-2 1 0,1-1 0,-1 1 0,-3 1 0,-2 0 0,-1 0 0,-3 1 0,-2-1 0,-1 2 0,1-1 0,-1 1 0,0-1 0,2 1 0,0-1 0,2 2 0,4-3 0,1 1 0,2-1 0,3 0 0,-1 0 0,4-1 0,-1 1 0,3 0 0,0 0 0,-2 0 0,-1 0 0,-1-1 0,0 1 0,-4 0 0,-2 1 0,-2 0 0,0 2 0,-1-1 0,1 2 0,-1-3 0,2 0 0,1 0 0,1-1 0,0 1 0,1 0 0,-1-1 0,2 1 0,-2 3 0,2-2 0,-1 2 0,0-2 0,0 0 0,0-1 0,-1 0 0,1-1 0,-1 1 0,-2 0 0,1 2 0,-3 0 0,1-1 0,-1 1 0,1-2 0,-1 2 0,1-1 0,2-2 0,0 0 0,0 0 0,2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12:29:53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0 24575,'0'0'0</inkml:trace>
  <inkml:trace contextRef="#ctx0" brushRef="#br0" timeOffset="662">0 8 24575,'0'0'0</inkml:trace>
  <inkml:trace contextRef="#ctx0" brushRef="#br0" timeOffset="1349">40 24 24575,'0'0'0</inkml:trace>
  <inkml:trace contextRef="#ctx0" brushRef="#br0" timeOffset="2846">76 27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12:30:55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 13 24575,'-9'-7'0,"1"4"0,7 2 0,-1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12:30:53.768"/>
    </inkml:context>
    <inkml:brush xml:id="br0">
      <inkml:brushProperty name="width" value="0.2" units="cm"/>
      <inkml:brushProperty name="height" value="0.2" units="cm"/>
    </inkml:brush>
    <inkml:brush xml:id="br1">
      <inkml:brushProperty name="width" value="0.05" units="cm"/>
      <inkml:brushProperty name="height" value="0.05" units="cm"/>
    </inkml:brush>
  </inkml:definitions>
  <inkml:trace contextRef="#ctx0" brushRef="#br0">25 61 24575,'12'1'0,"-2"1"0,-5 0 0,-2-2 0,0 1 0,0 2 0,1-1 0,-1-1 0,2 0 0,-3-1 0,4 1 0,-4 0 0,1 1 0,1 0 0,-1-1 0,0 0 0,2 1 0,-1 1 0,0-2 0,0 0 0,1 1 0,0 0 0,-1-2 0,2 1 0,-4 1 0,1-1 0,1 0 0,-1 1 0,0 1 0,2-1 0,1-1 0,0 4 0,0-3 0,-1-2 0,0 1 0,-1 1 0,1-1 0,-2 0 0,1-1 0,0 0 0,-2 1 0,3 0 0,-2-1 0,1 1 0,-1 0 0,0 0 0,-1-1 0,4 0 0,-4 1 0,2-1 0,0 1 0,-3-1 0,4 2 0,-2-1 0,1-1 0,2 2 0,-1-1 0,2 1 0,-2-1 0,1 0 0,0 1 0,-4-1 0,2 0 0,-1-1 0,-1 1 0</inkml:trace>
  <inkml:trace contextRef="#ctx0" brushRef="#br0" timeOffset="3352">1 42 24575,'0'0'0</inkml:trace>
  <inkml:trace contextRef="#ctx0" brushRef="#br0" timeOffset="5557">6 24 24575,'0'0'0</inkml:trace>
  <inkml:trace contextRef="#ctx0" brushRef="#br0" timeOffset="7875">267 146 24575,'0'0'0</inkml:trace>
  <inkml:trace contextRef="#ctx0" brushRef="#br1" timeOffset="20857">382 1 24575,'3'3'0,"-3"-1"0,1 1 0,-1-2 0,2 1 0,-1 0 0,2-1 0,0 0 0,-2 1 0,1-1 0,1 2 0,0-1 0,2 1 0,-2-1 0,1 0 0,-1 1 0,0-2 0,-1-1 0,-1 1 0,-1-1 0,1 0 0,0 1 0,-1-1 0,2 2 0,-1-1 0,-1-1 0,0 1 0,0 1 0,1 0 0,-1 1 0,0-1 0,0 0 0,0 1 0,-1 0 0,0 1 0,-1 0 0,1-1 0,0 1 0,1-3 0,-1 1 0,1-1 0,1 0 0,-1 1 0,0-1 0,2 0 0,-2 0 0,1 1 0,0 0 0,0 0 0,-1 1 0,1-2 0,-1 0 0,1-4 0,0 1 0,-1-5 0,0 4 0,0-1 0,0 3 0,1-1 0,-1 2 0,1-1 0,-1 0 0,1-1 0,2 1 0,2 0 0,2-2 0,1 1 0,-1-1 0,0 1 0,-4 1 0,1 1 0,-2 0 0,-2 0 0,0-1 0,1 0 0,1-1 0,1 2 0,-3-1 0,1 1 0,1-1 0,0 1 0,0-1 0,1 0 0,2 0 0,-2 0 0,2 1 0,-3 0 0,3 0 0,-3 0 0,1 1 0,3 0 0,-2 1 0,4-2 0,-3 2 0,1-2 0,-4 2 0,3 0 0,-3-2 0,-2 0 0,1 1 0,-2 2 0,1 0 0,0 1 0,0-2 0,-1 1 0,-1 0 0,-3-3 0,1 2 0,-2 0 0,2 0 0,-2-1 0,3 0 0,-1-1 0,1 0 0,-1 0 0,1 0 0,0-1 0,3 1 0,0 0 0,-2 0 0,0 0 0,0 1 0,1-1 0,1 0 0,-2 0 0,1 0 0,7 2 0,-2-2 0,6 3 0,-1-1 0,-2-2 0,0 2 0,-1-2 0,0 0 0,-3 0 0,-2 0 0,-1 0 0,2-1 0,-1 1 0,0-1 0,0 1 0,0-2 0,1 2 0,-1-2 0,-1 1 0,2-1 0,0 1 0,-2-2 0,1 0 0,-1 1 0,0-1 0,0 0 0,-1 2 0,0 0 0,0 0 0,-1-1 0,0 0 0,-2-1 0,0 1 0,-1-2 0,0 0 0,-2 2 0,2 1 0,-1 0 0,2 1 0,-2 0 0,1 0 0,0 0 0,0 0 0,1 1 0,0 0 0,-2-1 0,2 2 0,-1 0 0,2 0 0,-2-2 0,2 3 0,-1-2 0,0 0 0,2 1 0,0-1 0,2-1 0,-2 1 0,1 0 0,1 0 0,-1-1 0,-1 2 0,2-2 0,-1 2 0,1-2 0,1 1 0,-1-1 0,2 1 0,2 0 0,6 1 0,1 0 0,7-1 0,1 1 0,1-1 0,-5 0 0,0 0 0,-7 0 0,-2-1 0,-5 0 0,0 0 0,0 1 0,-1-1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12:33:35.068"/>
    </inkml:context>
    <inkml:brush xml:id="br0">
      <inkml:brushProperty name="width" value="0.2" units="cm"/>
      <inkml:brushProperty name="height" value="0.2" units="cm"/>
    </inkml:brush>
    <inkml:brush xml:id="br1">
      <inkml:brushProperty name="width" value="0.1" units="cm"/>
      <inkml:brushProperty name="height" value="0.1" units="cm"/>
    </inkml:brush>
  </inkml:definitions>
  <inkml:trace contextRef="#ctx0" brushRef="#br0">1474 118 24575,'19'14'0,"0"2"0,-2-5 0,1 1 0,-1-1 0,3 2 0,-2 2 0,4-2 0,-4 2 0,1-3 0,-5-1 0,0 0 0,-4-2 0,0 5 0,-1-2 0,0 1 0,1 3 0,1 0 0,2 4 0,0-4 0,1 1 0,-2-4 0,-3-2 0,1-2 0,-4-2 0,-1-2 0,-1-1 0,0-1 0,-2 0 0,2 0 0,0-1 0,0 2 0,1-1 0,-1-1 0,-1 2 0,1 0 0,-1-1 0,1 1 0,1 1 0,1 1 0,0-2 0,-1 2 0,1-3 0,-1 3 0,1-3 0,-1 2 0,2-2 0,-3 1 0,4 3 0,-1 0 0,4 1 0,-3-2 0,-2-1 0,0 0 0,-1-3 0,-2 1 0,0 0 0,1-2 0,0 1 0,-1 1 0,2-1 0,-3 2 0,2-2 0,-1 3 0,-1-4 0,5 9 0,0-1 0,2 3 0,0-2 0,-1-3 0,-2 0 0,1-3 0,-4 0 0,0-2 0,-1 1 0,4 2 0,0 3 0,1 1 0,1 0 0,-4-1 0,2-4 0,-5 0 0,2-2 0,1 8 0,1 1 0,5 10 0,0-4 0,1 4 0,3-2 0,-3 1 0,5-3 0,-7-5 0,-3-4 0,-2-4 0,-2-1 0,2 4 0,1-4 0,-1 6 0,2-3 0,0 3 0,3 1 0,2 5 0,3 0 0,-3 1 0,2 1 0,-1-4 0,-3 2 0,2-2 0,-2 1 0,0-1 0,-3 0 0,-1-3 0,-1-1 0,-1 1 0,0-2 0,1 4 0,-1-6 0,2 0 0,-4 1 0,-1-4 0,0 1 0,0 2 0,0 0 0,1 5 0,0-2 0,1 3 0,-1-2 0,0 0 0,-1-3 0,1 2 0,0-4 0,-1 1 0,0-2 0,0 1 0,0-2 0,0 1 0,0 1 0</inkml:trace>
  <inkml:trace contextRef="#ctx0" brushRef="#br0" timeOffset="32602">2148 716 24575,'11'0'0,"-1"0"0,-8 1 0,0 0 0,5 4 0,-3 0 0,4 1 0,-3-4 0,0 1 0,0-1 0,-2-1 0,3 1 0,-2-1 0,3 2 0,-4-3 0,4 3 0,-2-1 0,2-1 0,0 1 0,1-2 0,6 0 0,-1 3 0,-1-3 0,-3 1 0,-4-1 0,-1 0 0,0 0 0,0 0 0,1 0 0,0 0 0,2 0 0,-1 0 0,-2-1 0,-1 2 0,3-1 0,-3 2 0,3-2 0,-2 0 0,3 2 0,-1 0 0,4-1 0,-1 2 0,1-2 0,1 1 0,2-1 0,-1 0 0,3 1 0,-3 0 0,-1-1 0,-2-1 0,1 2 0,0 0 0,0-1 0,3 0 0,-6-1 0,4 0 0,-5 0 0,1 0 0,-4 1 0,3 0 0,-2 0 0,1-1 0,0 1 0,2 0 0,1 0 0,-2-1 0,1 1 0,-2-1 0,-1 0 0,7 5 0,3 2 0,8 4 0,0-1 0,-1-2 0,-3 0 0,-3-3 0,-3 1 0,-5-4 0,-1 3 0,1 0 0,2 4 0,4 2 0,3 0 0,0-1 0,0 0 0,-3-2 0,-5-1 0,-1-2 0,-2 0 0,-3-5 0,4 3 0,-1-2 0,3 4 0,1-1 0,1-2 0,3 3 0,-2-3 0,-1 2 0,0-2 0,-1 0 0,5 3 0,3-1 0,0 3 0,-3-4 0,0 1 0,-3-2 0,-3 2 0,2-4 0,-5 1 0,4-1 0,-6 2 0,4-2 0,-2-3 0,3 3 0,-2-2 0,2 0 0,-2 2 0,0-2 0,1 1 0,0 0 0,-1 0 0,1 1 0,0-1 0,1-1 0,1 0 0,3-1 0,-4 1 0,0 1 0,0-1 0,-2 0 0,-2 1 0,1 0 0,-2 1 0,1-1 0,3-2 0,4 2 0,3 0 0,2-1 0,2 1 0,-3 0 0,-3 1 0,-4 0 0,-4 0 0,0 4 0,2 1 0,1 2 0,1 3 0,3 0 0,-3-1 0,0 0 0,-1-2 0,-4-3 0,0 0 0,0 2 0,-1-3 0,2 3 0,-2-1 0,0 0 0,1 2 0,0-2 0,1 0 0,0 0 0,-1-1 0,0-1 0,1-2 0,1 3 0,-3-1 0,3-1 0,-3 2 0,2 0 0,2-2 0,-2 1 0,3 2 0,-2-3 0,4 3 0,-3-1 0,3 0 0,-1 2 0,0-3 0,-1 0 0,-1 1 0,-3-4 0,2 2 0,-2-2 0,2 0 0,1 1 0,1 0 0,-1-1 0,1 2 0,4-1 0,-1 1 0,4-1 0,-3 1 0,0 2 0,-1-1 0,0 1 0,-1 1 0,-1-1 0,-3 0 0,2-1 0,-3 0 0,2 1 0,1-1 0,-1 2 0,1-1 0,3 3 0,-2-1 0,1 1 0,1 0 0,1-2 0,2 2 0,1 0 0,-3 2 0,-1-4 0,-1 3 0,-2-6 0,-1 2 0,1-1 0,0-2 0,-3 1 0,1 0 0,-2-1 0,2 1 0,-2 0 0,1-1 0,0 1 0,0 1 0,-2 0 0,1 0 0,4 3 0,-1-2 0,5 4 0,-2-1 0,-1 0 0,4 1 0,-4 0 0,2-3 0,-3 0 0,-1-2 0,0 2 0,-2-4 0,1 3 0,0-1 0,2 2 0,1 1 0,-3 0 0,2 3 0,-1 0 0,-1-1 0,0 1 0,-1-3 0,-2 2 0,1-2 0,0 1 0,-2-2 0,2 0 0,-2 0 0,1 1 0,-2-3 0,1 4 0,0-1 0,-1 2 0,1 2 0,-1-2 0,0 0 0,0 1 0,0-2 0,0-4 0,0 2 0,0-1 0,0-1 0,1 4 0,-1-3 0,0 1 0,1 1 0,0-1 0,0 3 0,-1-1 0,0-1 0,0 1 0,0 0 0,1 0 0,0-1 0,-1-1 0,1-2 0,-1 1 0,0 4 0,0-2 0,0 1 0,1-2 0,-1-3 0,1 4 0,-1 0 0,1 1 0,0-1 0,-1-1 0,0 1 0,0 0 0,0 0 0,0 2 0,0-1 0,0 0 0,0 0 0,0 0 0,0-1 0,0 1 0,1-2 0,-1-1 0,0 0 0,-1 1 0,1-2 0,0 5 0,0-4 0,0 3 0,1-3 0,-1 0 0,0-1 0,1 3 0,-1 2 0,1-2 0,0 2 0,0-3 0,0-1 0,-1 0 0,0 0 0,0 0 0,0 2 0,0-2 0,0 3 0,0-1 0,0 0 0,0-1 0,0-1 0,0 0 0,0 2 0,-1-1 0,0 0 0,0-1 0,0 0 0,0 0 0,1 1 0,0-1 0,0 1 0,0-2 0,0 3 0,0-2 0,1 0 0,1 1 0,-1 0 0,0-2 0,-1 1 0,1 2 0,-1-4 0,1 5 0,1-5 0,-2 3 0,3 0 0,-3 0 0,4-1 0,-2 1 0,-1-1 0,2-1 0,0 2 0,-1-1 0,2 1 0,2 4 0,-1-3 0,2 3 0,-3-2 0,2-1 0,-1 0 0,-2-3 0,0 0 0,-1 0 0,2 1 0,-3 0 0,3 0 0,-1-1 0,0 1 0,0-1 0,2 1 0,-3 0 0,4-1 0,-3 1 0,0-1 0,0-1 0,1 3 0,-1-2 0,2 3 0,-1-3 0,2-1 0,-2 2 0,3-2 0,-5 0 0,4 0 0,-4 1 0,4-1 0,-1-1 0,0 0 0,-1 1 0,2 0 0,2-2 0,1 2 0,0-1 0,1 1 0,-2-2 0,-1 0 0,-1 1 0,-3-1 0,-15 9 0,2-4 0,-10 6 0,5-4 0,0-1 0,0 0 0,-2-1 0,3 2 0,3-2 0,-1 1 0,1-3 0,-2 2 0,-5-2 0,1 2 0,-6 0 0,1 0 0,-6 1 0,3-1 0,0 0 0,8-2 0,-2-2 0,4 2 0,1-3 0,-1 3 0,1-2 0,4 2 0,-1-2 0,0 1 0,-5 1 0,0-1 0,-4 3 0,2-4 0,0 4 0,4-3 0,-1 1 0,1-1 0,0 0 0,-1 0 0,2 0 0,-2 2 0,-1 0 0,-1 0 0,2-1 0,-1 2 0,3-4 0,-3 5 0,0-3 0,-1 2 0,0-1 0,-1 1 0,0 0 0,4-2 0,-5 4 0,2-4 0,1 4 0,4-4 0,0 1 0,0 0 0,1-3 0,0 3 0,2-1 0,-2 0 0,1-1 0,1 2 0,0-3 0,2 2 0,-2 0 0,2-2 0,-3 1 0,1 1 0,-3 0 0,2-1 0,-1 0 0,-2 1 0,-1 1 0,1 1 0,1-1 0,-1-1 0,6-1 0,-1 0 0,2 1 0,1-1 0,0 0 0,2 0 0,-1 0 0,1 2 0,-1-2 0,1 3 0,-2-1 0,0 0 0,-1-1 0,0 0 0,-1 0 0,0 1 0,0 0 0,-2 1 0,1-2 0,-1 0 0,3-2 0,-2 1 0,2-2 0,1 2 0,-1 0 0,5-1 0,-6 0 0,5-1 0,-4 0 0,2 0 0,0 0 0,-1 2 0,1-2 0,-1 1 0,0-4 0,-3-9 0,-1-13 0,-1-8 0,2-19 0,3-6 0,2-1 0,-2-6 0,1 10 0,1 0 0,1 5 0,1 4 0,1 2 0,0-3 0,-4-14 0,-4-11 0,2 30 0,-2 1 0,-8-31 0,3 7 0,2 21 0,4 5 0,1 9 0,1 4 0,1 6 0,-5 0 0,4 0 0,-4 2 0,4-1 0,-2 5 0,0-2 0,1 1 0,-5-5 0,-4-4 0,-4 3 0,-1 0 0,0 5 0,5 3 0,1 5 0,2 2 0,-1-1 0,-3 1 0,-3-3 0,-2 2 0,-1-4 0,3 1 0,4-1 0,0 1 0,6-1 0,-3-1 0,3 0 0,2-2 0,0 2 0,2 1 0,0-2 0,0 4 0,3 1 0,1 2 0,6 18 0,3 8 0,5 14 0,1 13 0,9 10 0,3 9 0,-2-18 0,3 2-324,-4-8 1,0 0 323,13 19 0,-2 0 0,-8-16 0,-1-1 0,6 10 0,-2-2 0,9 13 0,-7-12 0,-12-19 0,-6-13 0,-4-5 0,-1-4 647,-6-8-647,-9-28 0,-15-17 0,4-1 0,-2-4 0,-6-5 0,0-2-219,1 2 0,1-3 219,-3 2 0,4 1 0,5 8 0,0 2 0,-3 1 0,1 1 0,-13-24 0,5 10 0,11 19 0,8 11 0,6 15 438,5 8-438,7 15 0,12 19 0,8 12 0,11 16 0,-8-8 0,-5-14 0,-13-15 0,-8-17 0,-6-8 0,-2-13 0,-5-7 0,-2-15 0,-4-6 0,-3-2 0,-5-8 0,-4 6 0,-1 1 0,3 9 0,5 9 0,5 7 0,1 6 0,4 3 0,-1 1 0,4 4 0,-2-3 0,1 1 0,2 2 0,1 1 0,-1 1 0,1 1 0,0-2 0,-2 2 0,-1-1 0,-5-2 0,-4 0 0,-4-3 0,-5-3 0,6 4 0,-1-5 0,2 2 0,0 1 0,2-2 0,1 4 0,4 0 0,4 4 0,1-3 0,1 3 0,16 3 0,6 4 0,21 7 0,4 3 0,10 6 0,3 0 0,0 1 0,-9-3 0,-9-1 0,-11-6 0,-3-1 0,-5-3 0,-4-1 0,-2-2 0,-1 0 0,3 1 0,0 0 0,6 0 0,-1-2 0,4 2 0,5-5 0,-2 5 0,7-5 0,-5 2 0,3-1 0,-3-1 0,-2 0 0,-6-1 0,-1-1 0,-3 1 0,0-1 0,0 1 0,1-1 0,5 4 0,0-1 0,7 2 0,-2-2 0,7 3 0,-6-1 0,-2-1 0,-3 3 0,-9-2 0,-6 0 0,-4-2 0,-4 6 0,-2 1 0,-3 6 0,0 5 0,0-1 0,0 1 0,1-2 0,-2-3 0,-2-1 0,-1 1 0,0-2 0,-1 4 0,0-4 0,-2 1 0,-3-2 0,-3-4 0,-1-1 0,-1-4 0,-2 0 0,0-1 0,-6-1 0,-17-5 0,-17-4 0,17-1 0,-1-1 0,1 4 0,0-1 0,-4-4 0,-1 2 0,7 4 0,2 2 0,-36-7 0,36 8 0,0 1 0,-24-1 0,8 3 0,21 0 0,17 1 0,14 0 0,4 0 0,16 0 0,7 0 0,38-1 0,14 0 0,-14 0 0,4 0-484,3-1 0,2 2 484,-1-1 0,-2 1 0,2-1 0,-4 2 0,-18 0 0,-2-1 0,-1 0 0,-1-1 0,8 3 0,-19-2 0,-23 1 0,-12 1 968,-3 0-968,-12 5 0,-8 3 0,-8 2 0,-9 5 0,4-5 0,2 2 0,12-6 0,10-3 0,8-1 0,7 0 0,25-5 0,9 0 0,27-7 0,-6-4 0,-6-1 0,-20 3 0,-10 2 0,-18 5 0,-36 1 0,-4 0 0,-7-2 0,-7 0 0,0 2 0,-2 0-300,-5 0 1,0 2 299,-7 1 0,5 4 0,18-3 0,6 2 0,-22 5 0,40-6 0,24-1 0,30 0 0,19 1 0,-10 0 0,2-1 0,9-1 0,2 1 18,2-1 0,1-1-18,-2 1 0,1-1 0,1-1 0,-3 0 0,20 0 0,-14 0 0,-40 0 0,-20 3 0,-21 10 0,-8 3 563,-16 12-563,6-1 0,8-4 0,13-8 0,17-9 0,11-5 0,18-1 0,14 0 0,18 0 0,-9 2 0,-5-2 0,-26 1 0,-7 0 0,-17 1 0,-10 8 0,-19 9 0,-10 5 0,-24 8 0,1-2 0,-1-5 0,23-5 0,20-11 0,18-4 0,4-5 0,12 2 0,4-4 0,5 4 0,-2-4 0,-11 2 0,-6 0 0,-32 10 0,-1-1 0,-34 11 0,14-5 0,-2 0 0,23-3 0,11-6 0,15-2 0,44-7 0,4 0 0,18-4 0,-12 0 0,-24 0 0,-10 1 0,-8 1 0,-9 1 0,-2-1 0,-5-4 0,-7-6 0,-8-2 0,-10-10 0,0 4 0,-1-3 0,10 11 0,9 2 0,6 8 0,8 4 0,12 9 0,-1-6 0,8 6 0,-9-8 0,-6 0 0,-22-1 0,2 2 0,-20 4 0,13 11 0,5 3 0,8 1 0,8-6 0,4-5 0,4-3 0,3-3 0,11 3 0,4 1 0,10 2 0,8 5 0,1-3 0,-6-3 0,-1-1 0,-13-7 0,1-1 0,-6-1 0,-6-2 0,-4 0 0,-6-1 0,2-5 0,-3-1 0,-1-4 0,-1 3 0,2 4 0,-6 5 0,-12 7 0,-14 12 0,-3 7 0,-10 16 0,11-2 0,6 0 0,11-12 0,10-11 0,13-9 0,21-4 0,25-7 0,14-4 0,-23 1 0,0-3 0,26-16 0,-10-4 0,-25 5 0,-17 4 0,-14 11 0,-2 0 0,-17 5 0,-20-1 0,-18 0 0,14 5 0,-4 3 0,2 1 0,-1 2 0,1 1 0,0 2 0,-20 5 0,26-1 0,22-5 0,10-2 0,16-18 0,-5 1 0,5-14 0,-10 8 0,-4-2 0,-5 10 0,-1 2 0,-18 2 0,-9 2 0,-24-4 0,5 9 0,8 3 0,17 7 0,18 1 0,5-2 0,7-2 0,8-1 0,11-1 0,17 0 0,-1-4 0,12-6 0,-15-2 0,-2-10 0,-10 4 0,-7-4 0,-7 7 0,-5 5 0,-6 1 0,-8 6 0,-9 8 0,-13 15 0,4 8 0,2 13 0,14-9 0,6-6 0,8-12 0,8-9 0,5-6 0,12 0 0,7-4 0,9-5 0,-5-4 0,-5-2 0,-15 3 0,-10 5 0,-8 3 0,-11 19 0,-5 8 0,-11 33 0,5 14 0,14-29 0,2 0 0,1 29 0,12-9 0,7-19 0,7-11 0,0-9 0,2-7 0,-1-6 0,-7-4 0,-2-1 0,-8-4 0,-4 1 0,-1 4 0,-1 3 0,2 6 0,0-2 0,1-3 0,1-5 0,-1-5 0,-10-10 0,-2 4 0,-12-5 0,3 6 0,-2 2 0,4 1 0,0 0 0,8 0 0,2 0 0,6 2 0,0 1 0,2 3 0,3 1 0,0 1 0,2-2 0,-2 0 0,1-1 0,7-4 0,9-2 0,17-10 0,2 0 0,7-11 0,-14 1 0,-1-5 0,-7-2 0,-5-3 0,-3 0 0,-7-3 0,-1 1 0,-6 4 0,0 1 0,-2 9 0,1 2 0,-1 2 0,-1 2 0,1-1 0,0 8 0,-1 1 0,-2 5 0,-8 6 0,-12 9 0,-5 9 0,1 2 0,0 9 0,15-10 0,1 4 0,10-10 0,2-7 0,0-5 0,2-3 0,3-1 0,8-1 0,7 3 0,11-3 0,1 0 0,3 0 0,-12-4 0,-2 0 0,-8-6 0,-3-1 0,-6-8 0,0-2 0,-11-14 0,-5 0 0,-9-2 0,-11 6 0,0 15 0,-7 7 0,7 8 0,-4 12 0,8 10 0,2 7 0,12 3 0,9-2 0,9-7 0,4-10 0,15-2 0,9-10 0,32 1 0,-3-3 0,-19-1 0,1 0 0,22-2 0,-13-3 0,-18-4 0,-22 1 0,-5 0 0,-6 1 0,-5 5 0,-4-1 0,-12 3 0,-13 10 0,-3 2 0,-6 12 0,8 6 0,11-2 0,8-1 0,11-9 0,14-8 0,15-6 0,8-1 0,22-3 0,-4-4 0,6-3 0,-15-4 0,-10-2 0,-13 1 0,-10 1 0,-6-1 0,-14 0 0,-12-8 0,-14 4 0,-15-2 0,-8 12 0,1 7 0,10 6 0,13 8 0,17 0 0,7 0 0,11-3 0,8-5 0,17 0 0,9 0 0,23 1 0,7-1 0,3 0 0,5-5 0,-25 0 0,-6-3 0,-23 0 0,-10 0 0,-6 0 0,-16-4 0,1 5 0,-12-1 0,8 4 0,5 7 0,8 0 0,2 0 0,8-3 0,3-2 0,7-3 0,5 0 0,10-1 0,5-5 0,3-1 0,-11-3 0,-3-1 0,-10 1 0,1 0 0,-3-4 0,-3 3 0,-2-3 0,-6 2 0,0 3 0,-2-1 0,0 3 0,-5-1 0,-2-1 0,-5-3 0,-5-2 0,-2-3 0,1-2 0,1-2 0,4-3 0,0 0 0,2-4 0,4 0 0,-1-6 0,4 6 0,0-3 0,2 6 0,1 0 0,2 3 0,1-1 0,2-4 0,2 1 0,1-1 0,1-1 0,2-2 0,1 1 0,-1 2 0,0-1 0,-1 5 0,-1-1 0,-2 9 0,-1-2 0,0 8 0,-3 2 0,-3 35 0,1 11 0,3 34 0,5-10 0,3-1 0,2-14 0,-6-15 0,2 0 0,-2-11 0,1 0 0,-3-4 0,-3-6 0,0 0 0,-1 1 0,1 4 0,-1-3 0,2-1 0,-2-6 0,1-5 0,-1 0 0,2 1 0,-1 1 0,1 2 0,1 3 0,3 0 0,0 4 0,0 2 0,-1-3 0,-3 2 0,3-2 0,-1 3 0,2 0 0,-1-3 0,1-5 0,-3-4 0,-2-2 0,4 2 0,-1-1 0,3 1 0,-3 0 0,2-2 0,-4-1 0,-1 5 0,0-4 0,-1 3 0,3 3 0,0-3 0,1 2 0,-1-1 0,-1-6 0,1-8 0,-3-2 0,0-11 0,0-3 0,-1-3 0,-2-16 0,-1-5 0,0-13 0,-1 4 0,2 1 0,1 16 0,1 7 0,0 6 0,-1 3 0,0 4 0,-2 5 0,3 2 0,-4 4 0,3 0 0,-3 3 0,1-2 0,-2 0 0,2-2 0,-4-2 0,1-4 0,-3 0 0,4-3 0,-1 2 0,1-2 0,2 2 0,-3 0 0,1 2 0,-2 2 0,-1 0 0,0 2 0,0 1 0,2 1 0,1 1 0,-1 2 0,2-1 0,0 0 0,1-2 0,-3-2 0,1 2 0,-1-1 0,1 2 0,3 3 0,0 2 0,-6 4 0,-4 10 0,-1-2 0,4 8 0,4 2 0,5 0 0,-2 8 0,2-4 0,1 4 0,0 0 0,0 0 0,1-1 0,1-3 0,0-4 0,-1-2 0,0-5 0,1-1 0,-2-2 0,2 3 0,0 5 0,-1 2 0,0 4 0,-1-4 0,0 1 0,0-5 0,0-1 0,-2-4 0,1 3 0,-5 1 0,-1 6 0,-6 1 0,2 1 0,-7 2 0,6-4 0,-2-3 0,6-7 0,2-3 0,0-4 0,-2 1 0,2-2 0,-3 4 0,-1-3 0,-1 1 0,2-3 0,-4 3 0,3-4 0,-5 1 0,4-1 0,-3 1 0,3 1 0,1-1 0,1 2 0,4-2 0,1-1 0,1 3 0,-3-1 0,2 0 0,0-2 0</inkml:trace>
  <inkml:trace contextRef="#ctx0" brushRef="#br1" timeOffset="47665">392 0 24575,'12'10'0,"3"0"0,-3-5 0,4 2 0,-5-4 0,-1 1 0,0 1 0,-1-2 0,0 1 0,0-2 0,-1 0 0,2 1 0,-4 0 0,2-2 0,-2 0 0,1-1 0,2 1 0,-1 2 0,7-2 0,1-1 0,3 1 0,1 1 0,-2-1 0,-3 0 0,-2-1 0,-1 0 0,-3 1 0,0-1 0,2 0 0,-1 0 0,3 1 0,-5-1 0,1 1 0,-4-1 0,1 0 0,-2 1 0,-1 0 0,1 0 0,-2-1 0,6 0 0,-1 0 0,2 0 0,0 0 0,-2 1 0,1-1 0,1 1 0,0-1 0,1 0 0,0 0 0,-3 0 0,-4 0 0,0 0 0,-3 0 0</inkml:trace>
  <inkml:trace contextRef="#ctx0" brushRef="#br1" timeOffset="49251">1 108 24575,'7'7'0,"1"0"0,0-3 0,0 0 0,0-2 0,1 2 0,-1-1 0,1 0 0,1 1 0,1 0 0,2-1 0,-1 2 0,4-3 0,-2 2 0,3-2 0,-4 1 0,0-1 0,-2-1 0,1 0 0,-2 1 0,-2-2 0,0 0 0,-2 0 0,-1 0 0,0 0 0,2 0 0,1-1 0,1 0 0,2-1 0,-1 2 0,3 0 0,-2 0 0,1 0 0,4 0 0,0 0 0,4-1 0,-4 1 0,4-1 0,0 1 0,5 0 0,-1 1 0,3 0 0,-2-1 0,-2 1 0,3 1 0,-8-2 0,2 2 0,-4-1 0,3 0 0,-1-1 0,4 2 0,1-2 0,-3 0 0,2 0 0,-3 0 0,-1 0 0,-4 0 0,-1 1 0,-4-1 0,-2 0 0,-2 0 0,-3 0 0,0 0 0,0 0 0,0 3 0,-1-2 0,1 3 0</inkml:trace>
  <inkml:trace contextRef="#ctx0" brushRef="#br1" timeOffset="50759">252 128 24575,'21'3'0,"2"-2"0,4-1 0,-1 0 0,1 0 0,-2 4 0,-1-1 0,-2-1 0,-4-1 0,-1 0 0,-6 0 0,-2-1 0,-8 1 0,1-2 0,-9-3 0,3 3 0,-7-6 0,4 7 0,1-4 0,-4 1 0,1-2 0,-3 1 0,1 0 0,-2 1 0,3 1 0,-3 0 0,1 0 0,0 1 0,1 0 0,1-1 0,-3 1 0,3 0 0,-4 0 0,3 0 0,-2 0 0,6 1 0,-1 0 0,6-1 0,0 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23FB2-ADFE-4D94-8D0C-BCB533AF8BD6}" type="datetimeFigureOut">
              <a:rPr lang="hu-HU" smtClean="0"/>
              <a:t>2024. 12. 02.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C260B-2877-4559-9AFC-56C12A6E9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10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Based</a:t>
            </a:r>
            <a:r>
              <a:rPr lang="hu-HU"/>
              <a:t> </a:t>
            </a:r>
            <a:r>
              <a:rPr lang="hu-HU" err="1"/>
              <a:t>on</a:t>
            </a:r>
            <a:r>
              <a:rPr lang="hu-HU"/>
              <a:t> a </a:t>
            </a:r>
            <a:r>
              <a:rPr lang="hu-HU" err="1"/>
              <a:t>formal</a:t>
            </a:r>
            <a:r>
              <a:rPr lang="hu-HU"/>
              <a:t> </a:t>
            </a:r>
            <a:r>
              <a:rPr lang="hu-HU" err="1"/>
              <a:t>agreement</a:t>
            </a:r>
            <a:r>
              <a:rPr lang="hu-HU"/>
              <a:t>. </a:t>
            </a:r>
            <a:r>
              <a:rPr lang="hu-HU" err="1"/>
              <a:t>We</a:t>
            </a:r>
            <a:r>
              <a:rPr lang="hu-HU"/>
              <a:t> </a:t>
            </a:r>
            <a:r>
              <a:rPr lang="hu-HU" err="1"/>
              <a:t>have</a:t>
            </a:r>
            <a:r>
              <a:rPr lang="hu-HU"/>
              <a:t> a </a:t>
            </a:r>
            <a:r>
              <a:rPr lang="hu-HU" err="1"/>
              <a:t>contract</a:t>
            </a:r>
            <a:r>
              <a:rPr lang="hu-HU"/>
              <a:t> </a:t>
            </a:r>
            <a:r>
              <a:rPr lang="hu-HU" err="1"/>
              <a:t>that</a:t>
            </a:r>
            <a:r>
              <a:rPr lang="hu-HU"/>
              <a:t> </a:t>
            </a:r>
            <a:r>
              <a:rPr lang="hu-HU" err="1"/>
              <a:t>states</a:t>
            </a:r>
            <a:r>
              <a:rPr lang="hu-HU"/>
              <a:t>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requirements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home</a:t>
            </a:r>
            <a:r>
              <a:rPr lang="hu-HU"/>
              <a:t> </a:t>
            </a:r>
            <a:r>
              <a:rPr lang="hu-HU" err="1"/>
              <a:t>university</a:t>
            </a:r>
            <a:r>
              <a:rPr lang="hu-HU"/>
              <a:t> and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host</a:t>
            </a:r>
            <a:r>
              <a:rPr lang="hu-HU"/>
              <a:t> </a:t>
            </a:r>
            <a:r>
              <a:rPr lang="hu-HU" err="1"/>
              <a:t>university</a:t>
            </a:r>
            <a:r>
              <a:rPr lang="hu-HU"/>
              <a:t>. </a:t>
            </a:r>
            <a:r>
              <a:rPr lang="hu-HU" err="1"/>
              <a:t>You</a:t>
            </a:r>
            <a:r>
              <a:rPr lang="hu-HU"/>
              <a:t> </a:t>
            </a:r>
            <a:r>
              <a:rPr lang="hu-HU" err="1"/>
              <a:t>have</a:t>
            </a:r>
            <a:r>
              <a:rPr lang="hu-HU"/>
              <a:t> </a:t>
            </a:r>
            <a:r>
              <a:rPr lang="hu-HU" err="1"/>
              <a:t>to</a:t>
            </a:r>
            <a:r>
              <a:rPr lang="hu-HU"/>
              <a:t> </a:t>
            </a:r>
            <a:r>
              <a:rPr lang="en-US"/>
              <a:t>fulfil</a:t>
            </a:r>
            <a:r>
              <a:rPr lang="hu-HU"/>
              <a:t> </a:t>
            </a:r>
            <a:r>
              <a:rPr lang="hu-HU" err="1"/>
              <a:t>both</a:t>
            </a:r>
            <a:r>
              <a:rPr lang="hu-HU"/>
              <a:t> </a:t>
            </a:r>
            <a:r>
              <a:rPr lang="hu-HU" err="1"/>
              <a:t>universities</a:t>
            </a:r>
            <a:r>
              <a:rPr lang="hu-HU"/>
              <a:t> </a:t>
            </a:r>
            <a:r>
              <a:rPr lang="hu-HU" err="1"/>
              <a:t>requirements</a:t>
            </a:r>
            <a:r>
              <a:rPr lang="hu-HU"/>
              <a:t>: </a:t>
            </a:r>
            <a:r>
              <a:rPr lang="hu-HU" err="1"/>
              <a:t>example</a:t>
            </a:r>
            <a:r>
              <a:rPr lang="hu-HU"/>
              <a:t>, in France </a:t>
            </a:r>
            <a:r>
              <a:rPr lang="hu-HU" err="1"/>
              <a:t>Thesis</a:t>
            </a:r>
            <a:r>
              <a:rPr lang="hu-HU"/>
              <a:t> </a:t>
            </a:r>
            <a:r>
              <a:rPr lang="hu-HU" err="1"/>
              <a:t>defence</a:t>
            </a:r>
            <a:r>
              <a:rPr lang="hu-HU"/>
              <a:t> </a:t>
            </a:r>
            <a:r>
              <a:rPr lang="hu-HU" err="1"/>
              <a:t>but</a:t>
            </a:r>
            <a:r>
              <a:rPr lang="hu-HU"/>
              <a:t> </a:t>
            </a:r>
            <a:r>
              <a:rPr lang="hu-HU" err="1"/>
              <a:t>at</a:t>
            </a:r>
            <a:r>
              <a:rPr lang="hu-HU"/>
              <a:t> </a:t>
            </a:r>
            <a:r>
              <a:rPr lang="hu-HU" err="1"/>
              <a:t>corvinus</a:t>
            </a:r>
            <a:r>
              <a:rPr lang="hu-HU"/>
              <a:t> ……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8C8CC-496F-EF43-AB3E-71738872D0E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197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C8CC-496F-EF43-AB3E-71738872D0E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65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563B-61C5-4D2C-8ACE-3630A7515D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3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6D196-7B32-4085-B40F-0FB59F5A091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4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16A75-E3EF-D549-9E16-D7BB09EC9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pitchFamily="1" charset="-128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pitchFamily="1" charset="-128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7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16A75-E3EF-D549-9E16-D7BB09EC9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8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16A75-E3EF-D549-9E16-D7BB09EC96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9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1) </a:t>
            </a:r>
            <a:r>
              <a:rPr lang="en-GB" sz="1200">
                <a:solidFill>
                  <a:schemeClr val="bg1"/>
                </a:solidFill>
              </a:rPr>
              <a:t>Globally renowned programme, as schools in CEMS Alli</a:t>
            </a:r>
            <a:r>
              <a:rPr lang="pl-PL" sz="1200">
                <a:solidFill>
                  <a:schemeClr val="bg1"/>
                </a:solidFill>
              </a:rPr>
              <a:t>a</a:t>
            </a:r>
            <a:r>
              <a:rPr lang="en-GB" sz="1200" err="1">
                <a:solidFill>
                  <a:schemeClr val="bg1"/>
                </a:solidFill>
              </a:rPr>
              <a:t>nce</a:t>
            </a:r>
            <a:r>
              <a:rPr lang="en-GB" sz="1200">
                <a:solidFill>
                  <a:schemeClr val="bg1"/>
                </a:solidFill>
              </a:rPr>
              <a:t> are the </a:t>
            </a:r>
            <a:r>
              <a:rPr lang="en-GB" sz="1200" b="1">
                <a:solidFill>
                  <a:schemeClr val="bg1"/>
                </a:solidFill>
              </a:rPr>
              <a:t>best in the world</a:t>
            </a:r>
            <a:r>
              <a:rPr lang="pl-PL" sz="1200">
                <a:solidFill>
                  <a:schemeClr val="bg1"/>
                </a:solidFill>
              </a:rPr>
              <a:t>. CEMS </a:t>
            </a:r>
            <a:r>
              <a:rPr lang="en-GB" sz="1200">
                <a:solidFill>
                  <a:schemeClr val="bg1"/>
                </a:solidFill>
              </a:rPr>
              <a:t>has</a:t>
            </a:r>
            <a:r>
              <a:rPr lang="pl-PL" sz="1200">
                <a:solidFill>
                  <a:schemeClr val="bg1"/>
                </a:solidFill>
              </a:rPr>
              <a:t> </a:t>
            </a:r>
            <a:r>
              <a:rPr lang="pl-PL" sz="1200" err="1">
                <a:solidFill>
                  <a:schemeClr val="bg1"/>
                </a:solidFill>
              </a:rPr>
              <a:t>also</a:t>
            </a:r>
            <a:r>
              <a:rPr lang="en-GB" sz="1200">
                <a:solidFill>
                  <a:schemeClr val="bg1"/>
                </a:solidFill>
              </a:rPr>
              <a:t> nearly </a:t>
            </a:r>
            <a:r>
              <a:rPr lang="en-GB" sz="1200" b="1">
                <a:solidFill>
                  <a:schemeClr val="bg1"/>
                </a:solidFill>
              </a:rPr>
              <a:t>70 corporate partners</a:t>
            </a:r>
            <a:r>
              <a:rPr lang="pl-PL" sz="1200" b="0">
                <a:solidFill>
                  <a:schemeClr val="bg1"/>
                </a:solidFill>
              </a:rPr>
              <a:t>.</a:t>
            </a:r>
            <a:r>
              <a:rPr lang="en-GB" sz="1200" b="1">
                <a:solidFill>
                  <a:schemeClr val="bg1"/>
                </a:solidFill>
              </a:rPr>
              <a:t> </a:t>
            </a:r>
            <a:r>
              <a:rPr lang="en-GB" sz="1200">
                <a:solidFill>
                  <a:schemeClr val="bg1"/>
                </a:solidFill>
              </a:rPr>
              <a:t>CEMS MIM is known all around the globe</a:t>
            </a:r>
            <a:r>
              <a:rPr lang="pl-PL" sz="1200">
                <a:solidFill>
                  <a:schemeClr val="bg1"/>
                </a:solidFill>
              </a:rPr>
              <a:t> – </a:t>
            </a:r>
            <a:r>
              <a:rPr lang="pl-PL" sz="1200" err="1">
                <a:solidFill>
                  <a:schemeClr val="bg1"/>
                </a:solidFill>
              </a:rPr>
              <a:t>it</a:t>
            </a:r>
            <a:r>
              <a:rPr lang="pl-PL" sz="1200">
                <a:solidFill>
                  <a:schemeClr val="bg1"/>
                </a:solidFill>
              </a:rPr>
              <a:t> </a:t>
            </a:r>
            <a:r>
              <a:rPr lang="pl-PL" sz="1200" err="1">
                <a:solidFill>
                  <a:schemeClr val="bg1"/>
                </a:solidFill>
              </a:rPr>
              <a:t>has</a:t>
            </a:r>
            <a:r>
              <a:rPr lang="pl-PL" sz="1200">
                <a:solidFill>
                  <a:schemeClr val="bg1"/>
                </a:solidFill>
              </a:rPr>
              <a:t> </a:t>
            </a:r>
            <a:r>
              <a:rPr lang="pl-PL" sz="1200" err="1">
                <a:solidFill>
                  <a:schemeClr val="bg1"/>
                </a:solidFill>
              </a:rPr>
              <a:t>been</a:t>
            </a:r>
            <a:r>
              <a:rPr lang="pl-PL" sz="1200">
                <a:solidFill>
                  <a:schemeClr val="bg1"/>
                </a:solidFill>
              </a:rPr>
              <a:t> n</a:t>
            </a:r>
            <a:r>
              <a:rPr lang="en-GB" sz="1200" err="1">
                <a:solidFill>
                  <a:schemeClr val="bg1"/>
                </a:solidFill>
              </a:rPr>
              <a:t>amed</a:t>
            </a:r>
            <a:r>
              <a:rPr lang="en-GB" sz="1200">
                <a:solidFill>
                  <a:schemeClr val="bg1"/>
                </a:solidFill>
              </a:rPr>
              <a:t> one of the top Master</a:t>
            </a:r>
            <a:r>
              <a:rPr lang="pl-PL" sz="1200">
                <a:solidFill>
                  <a:schemeClr val="bg1"/>
                </a:solidFill>
              </a:rPr>
              <a:t>’</a:t>
            </a:r>
            <a:r>
              <a:rPr lang="en-GB" sz="1200">
                <a:solidFill>
                  <a:schemeClr val="bg1"/>
                </a:solidFill>
              </a:rPr>
              <a:t>s in Management programmes in the world in various global rankings.</a:t>
            </a:r>
            <a:endParaRPr lang="en-GB"/>
          </a:p>
          <a:p>
            <a:r>
              <a:rPr lang="en-GB"/>
              <a:t>2 &amp; 3) </a:t>
            </a:r>
            <a:r>
              <a:rPr lang="en-GB">
                <a:solidFill>
                  <a:schemeClr val="bg1"/>
                </a:solidFill>
              </a:rPr>
              <a:t>Meet the brightest students from all around the world</a:t>
            </a:r>
            <a:r>
              <a:rPr lang="pl-PL">
                <a:solidFill>
                  <a:schemeClr val="bg1"/>
                </a:solidFill>
              </a:rPr>
              <a:t> –</a:t>
            </a:r>
            <a:r>
              <a:rPr lang="en-GB">
                <a:solidFill>
                  <a:schemeClr val="bg1"/>
                </a:solidFill>
              </a:rPr>
              <a:t> especially thanks to your term abroad and international internship. So far </a:t>
            </a:r>
            <a:r>
              <a:rPr lang="pl-PL" err="1">
                <a:solidFill>
                  <a:schemeClr val="bg1"/>
                </a:solidFill>
              </a:rPr>
              <a:t>students</a:t>
            </a:r>
            <a:r>
              <a:rPr lang="pl-PL">
                <a:solidFill>
                  <a:schemeClr val="bg1"/>
                </a:solidFill>
              </a:rPr>
              <a:t> from </a:t>
            </a:r>
            <a:r>
              <a:rPr lang="en-GB">
                <a:solidFill>
                  <a:schemeClr val="bg1"/>
                </a:solidFill>
              </a:rPr>
              <a:t>78 different nationalities </a:t>
            </a:r>
            <a:r>
              <a:rPr lang="pl-PL" err="1">
                <a:solidFill>
                  <a:schemeClr val="bg1"/>
                </a:solidFill>
              </a:rPr>
              <a:t>have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been</a:t>
            </a:r>
            <a:r>
              <a:rPr lang="en-GB">
                <a:solidFill>
                  <a:schemeClr val="bg1"/>
                </a:solidFill>
              </a:rPr>
              <a:t> enrolled </a:t>
            </a:r>
            <a:r>
              <a:rPr lang="pl-PL">
                <a:solidFill>
                  <a:schemeClr val="bg1"/>
                </a:solidFill>
              </a:rPr>
              <a:t>to</a:t>
            </a:r>
            <a:r>
              <a:rPr lang="en-GB">
                <a:solidFill>
                  <a:schemeClr val="bg1"/>
                </a:solidFill>
              </a:rPr>
              <a:t> CEMS </a:t>
            </a:r>
            <a:r>
              <a:rPr lang="pl-PL">
                <a:solidFill>
                  <a:schemeClr val="bg1"/>
                </a:solidFill>
              </a:rPr>
              <a:t>MIM </a:t>
            </a:r>
            <a:r>
              <a:rPr lang="en-GB">
                <a:solidFill>
                  <a:schemeClr val="bg1"/>
                </a:solidFill>
              </a:rPr>
              <a:t>programme and that’s still counting. </a:t>
            </a:r>
            <a:r>
              <a:rPr lang="pl-PL">
                <a:solidFill>
                  <a:schemeClr val="bg1"/>
                </a:solidFill>
              </a:rPr>
              <a:t>Both </a:t>
            </a:r>
            <a:r>
              <a:rPr lang="pl-PL" err="1">
                <a:solidFill>
                  <a:schemeClr val="bg1"/>
                </a:solidFill>
              </a:rPr>
              <a:t>your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semester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at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home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school</a:t>
            </a:r>
            <a:r>
              <a:rPr lang="pl-PL">
                <a:solidFill>
                  <a:schemeClr val="bg1"/>
                </a:solidFill>
              </a:rPr>
              <a:t> and </a:t>
            </a:r>
            <a:r>
              <a:rPr lang="pl-PL" err="1">
                <a:solidFill>
                  <a:schemeClr val="bg1"/>
                </a:solidFill>
              </a:rPr>
              <a:t>your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term abroad will make the best year of your studies as CEMS Club Budapest is taking care of all the extra activities</a:t>
            </a:r>
            <a:r>
              <a:rPr lang="pl-PL">
                <a:solidFill>
                  <a:schemeClr val="bg1"/>
                </a:solidFill>
              </a:rPr>
              <a:t> for CEMS MIM </a:t>
            </a:r>
            <a:r>
              <a:rPr lang="pl-PL" err="1">
                <a:solidFill>
                  <a:schemeClr val="bg1"/>
                </a:solidFill>
              </a:rPr>
              <a:t>students</a:t>
            </a:r>
            <a:r>
              <a:rPr lang="pl-PL">
                <a:solidFill>
                  <a:schemeClr val="bg1"/>
                </a:solidFill>
              </a:rPr>
              <a:t>, </a:t>
            </a:r>
            <a:r>
              <a:rPr lang="pl-PL" err="1">
                <a:solidFill>
                  <a:schemeClr val="bg1"/>
                </a:solidFill>
              </a:rPr>
              <a:t>always</a:t>
            </a:r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err="1">
                <a:solidFill>
                  <a:schemeClr val="bg1"/>
                </a:solidFill>
              </a:rPr>
              <a:t>according</a:t>
            </a:r>
            <a:r>
              <a:rPr lang="pl-PL">
                <a:solidFill>
                  <a:schemeClr val="bg1"/>
                </a:solidFill>
              </a:rPr>
              <a:t> to </a:t>
            </a:r>
            <a:r>
              <a:rPr lang="en-GB">
                <a:solidFill>
                  <a:schemeClr val="bg1"/>
                </a:solidFill>
              </a:rPr>
              <a:t>CEMS motto: </a:t>
            </a:r>
            <a:r>
              <a:rPr lang="en-GB" b="1">
                <a:solidFill>
                  <a:schemeClr val="bg1"/>
                </a:solidFill>
              </a:rPr>
              <a:t>study hard, play hard</a:t>
            </a:r>
            <a:r>
              <a:rPr lang="en-GB">
                <a:solidFill>
                  <a:schemeClr val="bg1"/>
                </a:solidFill>
              </a:rPr>
              <a:t>.</a:t>
            </a:r>
            <a:endParaRPr lang="en-GB"/>
          </a:p>
          <a:p>
            <a:r>
              <a:rPr lang="en-GB"/>
              <a:t>4) CEMS MIM at Corvinus offers not only courses led by </a:t>
            </a:r>
            <a:r>
              <a:rPr lang="en-GB" b="1"/>
              <a:t>the best Corvinus professors </a:t>
            </a:r>
            <a:r>
              <a:rPr lang="en-GB"/>
              <a:t>but also</a:t>
            </a:r>
            <a:r>
              <a:rPr lang="en-GB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courses that are designed and co-delivered by </a:t>
            </a:r>
            <a:r>
              <a:rPr lang="en-GB" b="1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industry experts </a:t>
            </a:r>
            <a:r>
              <a:rPr lang="en-GB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representing such corporations as McKinsey</a:t>
            </a:r>
            <a:r>
              <a:rPr lang="pl-PL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&amp; Company</a:t>
            </a:r>
            <a:r>
              <a:rPr lang="en-GB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Procter &amp; Gamble, </a:t>
            </a:r>
            <a:r>
              <a:rPr lang="en-GB" b="0" i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L’Oreal</a:t>
            </a:r>
            <a:r>
              <a:rPr lang="en-GB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or </a:t>
            </a:r>
            <a:r>
              <a:rPr lang="pl-PL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Mastercard</a:t>
            </a:r>
            <a:r>
              <a:rPr lang="en-GB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.</a:t>
            </a:r>
            <a:endParaRPr lang="en-GB"/>
          </a:p>
          <a:p>
            <a:r>
              <a:rPr lang="en-GB"/>
              <a:t>5) Even though in many schools CEMS MIM programme is paid, it’s </a:t>
            </a:r>
            <a:r>
              <a:rPr lang="en-GB" b="1"/>
              <a:t>absolutely free for Corvinus students</a:t>
            </a:r>
            <a:r>
              <a:rPr lang="en-GB"/>
              <a:t>. You can go to the top private business schools and not pay a </a:t>
            </a:r>
            <a:r>
              <a:rPr lang="pl-PL"/>
              <a:t>single </a:t>
            </a:r>
            <a:r>
              <a:rPr lang="en-GB"/>
              <a:t>cent for your education there.</a:t>
            </a:r>
          </a:p>
          <a:p>
            <a:r>
              <a:rPr lang="en-GB"/>
              <a:t>6) Thanks to the global recognition your </a:t>
            </a:r>
            <a:r>
              <a:rPr lang="en-GB" b="1"/>
              <a:t>CV will stand out </a:t>
            </a:r>
            <a:r>
              <a:rPr lang="en-GB"/>
              <a:t>wherever you will want to work in the future. 82% of CEMS MIM students have worked outside of their home country, in 2-3 different countries.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6D196-7B32-4085-B40F-0FB59F5A091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94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21B22-D365-495C-88F1-1B023545C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600201"/>
            <a:ext cx="9144000" cy="1828800"/>
          </a:xfrm>
        </p:spPr>
        <p:txBody>
          <a:bodyPr anchor="t" anchorCtr="0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C58CEF-E392-45B5-BDE8-D20516C75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3602038"/>
            <a:ext cx="7389841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168CCA1-A3E8-48EC-AA71-6C3EC07B5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8612223" y="3585940"/>
            <a:ext cx="2544996" cy="2544996"/>
          </a:xfrm>
          <a:prstGeom prst="rect">
            <a:avLst/>
          </a:prstGeom>
        </p:spPr>
      </p:pic>
      <p:sp>
        <p:nvSpPr>
          <p:cNvPr id="13" name="Szöveg helye 12">
            <a:extLst>
              <a:ext uri="{FF2B5EF4-FFF2-40B4-BE49-F238E27FC236}">
                <a16:creationId xmlns:a16="http://schemas.microsoft.com/office/drawing/2014/main" id="{E7C88084-184B-4E45-86E3-B471C8510B1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074" y="5400212"/>
            <a:ext cx="7389841" cy="3863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Author</a:t>
            </a:r>
            <a:r>
              <a:rPr lang="hu-HU"/>
              <a:t>: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EFD3DBF-40CF-4739-B3A5-EDB6B02D5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965" y="584200"/>
            <a:ext cx="16092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C12F70C-DEAB-4161-816B-05AA0DC262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2898A189-3D20-4F4D-A083-1E28FA59D1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58942" cy="4918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715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5C9ED1-93FB-4E78-BFEE-EA8A879C0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3A47545A-9C82-48FE-888A-F1646D07DE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2281" y="1438275"/>
            <a:ext cx="11354661" cy="49339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1800"/>
            </a:lvl1pPr>
            <a:lvl2pPr marL="457200" indent="0">
              <a:buClr>
                <a:schemeClr val="tx2"/>
              </a:buClr>
              <a:buFontTx/>
              <a:buNone/>
              <a:defRPr/>
            </a:lvl2pPr>
            <a:lvl3pPr marL="914400" indent="0">
              <a:buClr>
                <a:schemeClr val="tx2"/>
              </a:buClr>
              <a:buFontTx/>
              <a:buNone/>
              <a:defRPr/>
            </a:lvl3pPr>
            <a:lvl4pPr marL="1371600" indent="0">
              <a:buClr>
                <a:schemeClr val="tx2"/>
              </a:buClr>
              <a:buFontTx/>
              <a:buNone/>
              <a:defRPr/>
            </a:lvl4pPr>
            <a:lvl5pPr marL="1828800" indent="0">
              <a:buClr>
                <a:schemeClr val="tx2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20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77C7DD-753C-4480-8A88-31DD72BB5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8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6" name="Tartalom helye 6">
            <a:extLst>
              <a:ext uri="{FF2B5EF4-FFF2-40B4-BE49-F238E27FC236}">
                <a16:creationId xmlns:a16="http://schemas.microsoft.com/office/drawing/2014/main" id="{A2AA9D71-7A9E-44F1-B04A-C78FC24F54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F3731E7-1BE0-48B4-8CE8-7F278A987E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51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7204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8A6139-837B-486C-9F9D-FD026A144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6" name="Tartalom helye 6">
            <a:extLst>
              <a:ext uri="{FF2B5EF4-FFF2-40B4-BE49-F238E27FC236}">
                <a16:creationId xmlns:a16="http://schemas.microsoft.com/office/drawing/2014/main" id="{DB9C19B2-BC3F-48F4-8715-BA3F9948FE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1676450"/>
            <a:ext cx="5400000" cy="4679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C832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02D566E-9CAB-4BD2-AE83-56E6840E8D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942" y="1676450"/>
            <a:ext cx="5400000" cy="4679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982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d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0A3E11-626E-4EB5-BFCF-1F3DB09F06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58942" cy="23907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56A7D9-412D-44DA-80B0-6148D63D6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6" name="Diagram helye 5">
            <a:extLst>
              <a:ext uri="{FF2B5EF4-FFF2-40B4-BE49-F238E27FC236}">
                <a16:creationId xmlns:a16="http://schemas.microsoft.com/office/drawing/2014/main" id="{A7BE49BF-D86D-47F9-B01A-F04DAE572539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68000" y="3960000"/>
            <a:ext cx="11397600" cy="256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</a:t>
            </a:r>
            <a:r>
              <a:rPr lang="hu-HU"/>
              <a:t>diagram </a:t>
            </a:r>
            <a:r>
              <a:rPr lang="hu-HU" err="1"/>
              <a:t>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4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0A3E11-626E-4EB5-BFCF-1F3DB09F06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1438275"/>
            <a:ext cx="11397600" cy="23907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56A7D9-412D-44DA-80B0-6148D63D6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5" name="Táblázat helye 4">
            <a:extLst>
              <a:ext uri="{FF2B5EF4-FFF2-40B4-BE49-F238E27FC236}">
                <a16:creationId xmlns:a16="http://schemas.microsoft.com/office/drawing/2014/main" id="{2441E63B-D587-46FB-B92F-4DF3662A7CA9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68000" y="3960000"/>
            <a:ext cx="11397600" cy="245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table icon</a:t>
            </a:r>
          </a:p>
        </p:txBody>
      </p:sp>
    </p:spTree>
    <p:extLst>
      <p:ext uri="{BB962C8B-B14F-4D97-AF65-F5344CB8AC3E}">
        <p14:creationId xmlns:p14="http://schemas.microsoft.com/office/powerpoint/2010/main" val="58264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3B23D413-D334-4118-9EB2-208C052650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54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11" name="Tartalom helye 6">
            <a:extLst>
              <a:ext uri="{FF2B5EF4-FFF2-40B4-BE49-F238E27FC236}">
                <a16:creationId xmlns:a16="http://schemas.microsoft.com/office/drawing/2014/main" id="{3D1C0295-03ED-4A5C-86EF-1F00C752CD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942" y="2361300"/>
            <a:ext cx="54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99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9" name="Tartalom helye 6">
            <a:extLst>
              <a:ext uri="{FF2B5EF4-FFF2-40B4-BE49-F238E27FC236}">
                <a16:creationId xmlns:a16="http://schemas.microsoft.com/office/drawing/2014/main" id="{B5A9C7AB-49B8-4DC3-944F-0E04F1BB40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88974"/>
            <a:ext cx="5400000" cy="39674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54ADE77F-8F11-4A65-8AC1-F52DBD88A34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1317" y="2388974"/>
            <a:ext cx="5400000" cy="39674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621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3B23D413-D334-4118-9EB2-208C052650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11" name="Tartalom helye 6">
            <a:extLst>
              <a:ext uri="{FF2B5EF4-FFF2-40B4-BE49-F238E27FC236}">
                <a16:creationId xmlns:a16="http://schemas.microsoft.com/office/drawing/2014/main" id="{3D1C0295-03ED-4A5C-86EF-1F00C752CD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8" name="Tartalom helye 6">
            <a:extLst>
              <a:ext uri="{FF2B5EF4-FFF2-40B4-BE49-F238E27FC236}">
                <a16:creationId xmlns:a16="http://schemas.microsoft.com/office/drawing/2014/main" id="{700523A3-375E-43EB-A109-AA5F32D6F5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720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3B23D413-D334-4118-9EB2-208C052650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rtalom helye 6">
            <a:extLst>
              <a:ext uri="{FF2B5EF4-FFF2-40B4-BE49-F238E27FC236}">
                <a16:creationId xmlns:a16="http://schemas.microsoft.com/office/drawing/2014/main" id="{3D1C0295-03ED-4A5C-86EF-1F00C752CD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rtalom helye 6">
            <a:extLst>
              <a:ext uri="{FF2B5EF4-FFF2-40B4-BE49-F238E27FC236}">
                <a16:creationId xmlns:a16="http://schemas.microsoft.com/office/drawing/2014/main" id="{700523A3-375E-43EB-A109-AA5F32D6F5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86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21B22-D365-495C-88F1-1B023545C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4" y="1600201"/>
            <a:ext cx="10372725" cy="1828800"/>
          </a:xfrm>
        </p:spPr>
        <p:txBody>
          <a:bodyPr anchor="t" anchorCtr="0">
            <a:normAutofit/>
          </a:bodyPr>
          <a:lstStyle>
            <a:lvl1pPr algn="l">
              <a:defRPr sz="4400" b="1">
                <a:latin typeface="Georgia" panose="02040502050405020303" pitchFamily="18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C58CEF-E392-45B5-BDE8-D20516C75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4" y="3602038"/>
            <a:ext cx="7347164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483763A-786D-4D99-8200-86D8AA433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8238" y="3301340"/>
            <a:ext cx="3107796" cy="3107796"/>
          </a:xfrm>
          <a:prstGeom prst="rect">
            <a:avLst/>
          </a:prstGeom>
        </p:spPr>
      </p:pic>
      <p:sp>
        <p:nvSpPr>
          <p:cNvPr id="12" name="Szöveg helye 12">
            <a:extLst>
              <a:ext uri="{FF2B5EF4-FFF2-40B4-BE49-F238E27FC236}">
                <a16:creationId xmlns:a16="http://schemas.microsoft.com/office/drawing/2014/main" id="{B7074CB3-3F50-4498-9366-DB66EA36469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074" y="5430837"/>
            <a:ext cx="7372352" cy="3863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Author</a:t>
            </a:r>
            <a:r>
              <a:rPr lang="hu-HU"/>
              <a:t>: </a:t>
            </a:r>
          </a:p>
        </p:txBody>
      </p:sp>
      <p:pic>
        <p:nvPicPr>
          <p:cNvPr id="7" name="Kép 8">
            <a:extLst>
              <a:ext uri="{FF2B5EF4-FFF2-40B4-BE49-F238E27FC236}">
                <a16:creationId xmlns:a16="http://schemas.microsoft.com/office/drawing/2014/main" id="{16EF7075-5098-4392-943F-445B683CEF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965" y="584200"/>
            <a:ext cx="16092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431" y="847575"/>
            <a:ext cx="3600000" cy="5718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Numbering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3596151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3B23D413-D334-4118-9EB2-208C052650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rtalom helye 6">
            <a:extLst>
              <a:ext uri="{FF2B5EF4-FFF2-40B4-BE49-F238E27FC236}">
                <a16:creationId xmlns:a16="http://schemas.microsoft.com/office/drawing/2014/main" id="{3D1C0295-03ED-4A5C-86EF-1F00C752CD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rtalom helye 6">
            <a:extLst>
              <a:ext uri="{FF2B5EF4-FFF2-40B4-BE49-F238E27FC236}">
                <a16:creationId xmlns:a16="http://schemas.microsoft.com/office/drawing/2014/main" id="{700523A3-375E-43EB-A109-AA5F32D6F5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E28104EE-F1DC-4424-9B48-FE3658EC5D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7883" y="1542750"/>
            <a:ext cx="3596151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4" name="Szöveg helye 3">
            <a:extLst>
              <a:ext uri="{FF2B5EF4-FFF2-40B4-BE49-F238E27FC236}">
                <a16:creationId xmlns:a16="http://schemas.microsoft.com/office/drawing/2014/main" id="{546FFA6A-85A0-4F5D-A260-F96DC8A8FC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5166" y="1542750"/>
            <a:ext cx="3596151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8" name="Szöveg helye 3">
            <a:extLst>
              <a:ext uri="{FF2B5EF4-FFF2-40B4-BE49-F238E27FC236}">
                <a16:creationId xmlns:a16="http://schemas.microsoft.com/office/drawing/2014/main" id="{69ED1598-87DB-4D41-A19E-CAAC7DDB42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25166" y="826216"/>
            <a:ext cx="3596151" cy="5718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800" b="1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Numbering</a:t>
            </a:r>
          </a:p>
        </p:txBody>
      </p:sp>
      <p:sp>
        <p:nvSpPr>
          <p:cNvPr id="19" name="Szöveg helye 3">
            <a:extLst>
              <a:ext uri="{FF2B5EF4-FFF2-40B4-BE49-F238E27FC236}">
                <a16:creationId xmlns:a16="http://schemas.microsoft.com/office/drawing/2014/main" id="{008C70E5-6C05-4139-9CE8-37D9CB47C3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7883" y="847575"/>
            <a:ext cx="3596151" cy="571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800" b="1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Numbering</a:t>
            </a:r>
          </a:p>
        </p:txBody>
      </p:sp>
    </p:spTree>
    <p:extLst>
      <p:ext uri="{BB962C8B-B14F-4D97-AF65-F5344CB8AC3E}">
        <p14:creationId xmlns:p14="http://schemas.microsoft.com/office/powerpoint/2010/main" val="3323537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9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D0674F-3698-4C62-873C-C684583F741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63723" y="128645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2.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38A67DE-6F39-470E-8387-BDE6A5E7541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073710" y="1286583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3.</a:t>
            </a:r>
            <a:endParaRPr lang="en-US"/>
          </a:p>
        </p:txBody>
      </p:sp>
      <p:sp>
        <p:nvSpPr>
          <p:cNvPr id="7" name="Szöveg helye 7">
            <a:extLst>
              <a:ext uri="{FF2B5EF4-FFF2-40B4-BE49-F238E27FC236}">
                <a16:creationId xmlns:a16="http://schemas.microsoft.com/office/drawing/2014/main" id="{0DF119E4-5278-43E2-9C19-066BA5749E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1047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C976B6BF-E09A-4E49-A9FD-195850241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6271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20D801-18A2-4519-892E-EC392A9933A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3723" y="2767015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5.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60C8E7-5F58-4B56-81F5-9E789DB8A0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3710" y="2767145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6.</a:t>
            </a:r>
            <a:endParaRPr lang="en-US"/>
          </a:p>
        </p:txBody>
      </p:sp>
      <p:sp>
        <p:nvSpPr>
          <p:cNvPr id="11" name="Szöveg helye 7">
            <a:extLst>
              <a:ext uri="{FF2B5EF4-FFF2-40B4-BE49-F238E27FC236}">
                <a16:creationId xmlns:a16="http://schemas.microsoft.com/office/drawing/2014/main" id="{98CA84C7-6891-4CD1-BC33-A902F2418C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1047" y="3402206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2" name="Szöveg helye 7">
            <a:extLst>
              <a:ext uri="{FF2B5EF4-FFF2-40B4-BE49-F238E27FC236}">
                <a16:creationId xmlns:a16="http://schemas.microsoft.com/office/drawing/2014/main" id="{A8E33CB9-B7A0-4A74-8A05-0236549C87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6271" y="3402206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C4D8D4-E0F1-4194-9D47-7C7D04ED189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55324" y="128645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1.</a:t>
            </a:r>
            <a:endParaRPr lang="en-US"/>
          </a:p>
        </p:txBody>
      </p:sp>
      <p:sp>
        <p:nvSpPr>
          <p:cNvPr id="14" name="Szöveg helye 7">
            <a:extLst>
              <a:ext uri="{FF2B5EF4-FFF2-40B4-BE49-F238E27FC236}">
                <a16:creationId xmlns:a16="http://schemas.microsoft.com/office/drawing/2014/main" id="{83A130E6-4072-4493-887F-7160AC79BA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2648" y="192164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771BB7C-1F8F-4860-B7B3-F4BBF9AFB58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55324" y="277248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4.</a:t>
            </a:r>
            <a:endParaRPr lang="en-US"/>
          </a:p>
        </p:txBody>
      </p:sp>
      <p:sp>
        <p:nvSpPr>
          <p:cNvPr id="16" name="Szöveg helye 7">
            <a:extLst>
              <a:ext uri="{FF2B5EF4-FFF2-40B4-BE49-F238E27FC236}">
                <a16:creationId xmlns:a16="http://schemas.microsoft.com/office/drawing/2014/main" id="{0BA7F94B-C6FC-429D-9185-0577CDA950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648" y="34076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DDBE87F-7C32-4BC5-B533-4232C71D3D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363723" y="4258383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8.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4A58838-1207-403A-9698-3482DC3711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3710" y="4258513"/>
            <a:ext cx="3370263" cy="45886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9.</a:t>
            </a:r>
            <a:endParaRPr lang="en-US"/>
          </a:p>
        </p:txBody>
      </p:sp>
      <p:sp>
        <p:nvSpPr>
          <p:cNvPr id="19" name="Szöveg helye 7">
            <a:extLst>
              <a:ext uri="{FF2B5EF4-FFF2-40B4-BE49-F238E27FC236}">
                <a16:creationId xmlns:a16="http://schemas.microsoft.com/office/drawing/2014/main" id="{ECBA7B46-E9BE-4AD9-AF52-511C8DCBBB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1047" y="48935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0" name="Szöveg helye 7">
            <a:extLst>
              <a:ext uri="{FF2B5EF4-FFF2-40B4-BE49-F238E27FC236}">
                <a16:creationId xmlns:a16="http://schemas.microsoft.com/office/drawing/2014/main" id="{17483462-AAED-42E3-85A0-71224533AE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56271" y="4893574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48EE39E-4602-42B8-A3CA-8353BF73F4D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5324" y="4263851"/>
            <a:ext cx="3370263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7.</a:t>
            </a:r>
            <a:endParaRPr lang="en-US"/>
          </a:p>
        </p:txBody>
      </p:sp>
      <p:sp>
        <p:nvSpPr>
          <p:cNvPr id="22" name="Szöveg helye 7">
            <a:extLst>
              <a:ext uri="{FF2B5EF4-FFF2-40B4-BE49-F238E27FC236}">
                <a16:creationId xmlns:a16="http://schemas.microsoft.com/office/drawing/2014/main" id="{F58F9C52-BD9A-40A2-8CF2-3F060160D5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2648" y="4899042"/>
            <a:ext cx="3182939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92880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12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4AE8FD-34DC-4E0D-BD1A-0EB356C468D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96913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1.</a:t>
            </a:r>
            <a:endParaRPr lang="en-US"/>
          </a:p>
        </p:txBody>
      </p:sp>
      <p:sp>
        <p:nvSpPr>
          <p:cNvPr id="6" name="Szöveg helye 7">
            <a:extLst>
              <a:ext uri="{FF2B5EF4-FFF2-40B4-BE49-F238E27FC236}">
                <a16:creationId xmlns:a16="http://schemas.microsoft.com/office/drawing/2014/main" id="{5CA47AFC-36CE-4BD9-BE58-4D3F1CE533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4236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44A7D8-1BD8-4C88-A64E-AC44D916F829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96912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5</a:t>
            </a:r>
            <a:r>
              <a:rPr lang="hu-HU"/>
              <a:t>.</a:t>
            </a:r>
            <a:endParaRPr lang="en-US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000494A7-FF9A-409E-A04E-B77A78C4CA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4236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B35BAF-68CA-4EC3-935E-9C1AF7DB007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96912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9</a:t>
            </a:r>
            <a:r>
              <a:rPr lang="hu-HU"/>
              <a:t>.</a:t>
            </a:r>
            <a:endParaRPr lang="en-US"/>
          </a:p>
        </p:txBody>
      </p:sp>
      <p:sp>
        <p:nvSpPr>
          <p:cNvPr id="10" name="Szöveg helye 7">
            <a:extLst>
              <a:ext uri="{FF2B5EF4-FFF2-40B4-BE49-F238E27FC236}">
                <a16:creationId xmlns:a16="http://schemas.microsoft.com/office/drawing/2014/main" id="{98AD58FE-249A-41A5-8839-DB14B58A38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237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6B728B-3B21-42E5-803E-A1814D08CF5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396066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2</a:t>
            </a:r>
            <a:r>
              <a:rPr lang="hu-HU"/>
              <a:t>.</a:t>
            </a:r>
            <a:endParaRPr lang="en-US"/>
          </a:p>
        </p:txBody>
      </p:sp>
      <p:sp>
        <p:nvSpPr>
          <p:cNvPr id="12" name="Szöveg helye 7">
            <a:extLst>
              <a:ext uri="{FF2B5EF4-FFF2-40B4-BE49-F238E27FC236}">
                <a16:creationId xmlns:a16="http://schemas.microsoft.com/office/drawing/2014/main" id="{707C4E61-B287-4FA5-9643-6E587DFAF2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83389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1B3741-8F96-4AE2-9ED5-121A498B967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396065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6</a:t>
            </a:r>
            <a:r>
              <a:rPr lang="hu-HU"/>
              <a:t>.</a:t>
            </a:r>
            <a:endParaRPr lang="en-US"/>
          </a:p>
        </p:txBody>
      </p:sp>
      <p:sp>
        <p:nvSpPr>
          <p:cNvPr id="14" name="Szöveg helye 7">
            <a:extLst>
              <a:ext uri="{FF2B5EF4-FFF2-40B4-BE49-F238E27FC236}">
                <a16:creationId xmlns:a16="http://schemas.microsoft.com/office/drawing/2014/main" id="{A46C1999-D2FC-4558-B887-BEB66E1CAA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83389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1CD39DD-D4EC-4B68-BC49-D0D024D199A9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96065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10</a:t>
            </a:r>
            <a:r>
              <a:rPr lang="hu-HU"/>
              <a:t>.</a:t>
            </a:r>
            <a:endParaRPr lang="en-US"/>
          </a:p>
        </p:txBody>
      </p:sp>
      <p:sp>
        <p:nvSpPr>
          <p:cNvPr id="16" name="Szöveg helye 7">
            <a:extLst>
              <a:ext uri="{FF2B5EF4-FFF2-40B4-BE49-F238E27FC236}">
                <a16:creationId xmlns:a16="http://schemas.microsoft.com/office/drawing/2014/main" id="{0EE0CD1F-231C-4383-BC17-A8F432183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83390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6B4B19B-F0BA-4E75-8B8C-140224B529D5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096001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3</a:t>
            </a:r>
            <a:r>
              <a:rPr lang="hu-HU"/>
              <a:t>.</a:t>
            </a:r>
            <a:endParaRPr lang="en-US"/>
          </a:p>
        </p:txBody>
      </p:sp>
      <p:sp>
        <p:nvSpPr>
          <p:cNvPr id="18" name="Szöveg helye 7">
            <a:extLst>
              <a:ext uri="{FF2B5EF4-FFF2-40B4-BE49-F238E27FC236}">
                <a16:creationId xmlns:a16="http://schemas.microsoft.com/office/drawing/2014/main" id="{646D24A9-5DD2-4DDE-ADC9-A0E0B2D8BE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83324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2F77EB8-CB6D-4EF7-861E-C1F98D1E1C6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096000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7</a:t>
            </a:r>
            <a:r>
              <a:rPr lang="hu-HU"/>
              <a:t>.</a:t>
            </a:r>
            <a:endParaRPr lang="en-US"/>
          </a:p>
        </p:txBody>
      </p:sp>
      <p:sp>
        <p:nvSpPr>
          <p:cNvPr id="20" name="Szöveg helye 7">
            <a:extLst>
              <a:ext uri="{FF2B5EF4-FFF2-40B4-BE49-F238E27FC236}">
                <a16:creationId xmlns:a16="http://schemas.microsoft.com/office/drawing/2014/main" id="{EB404DD9-BC3B-422A-B02F-6625DA2259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3324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7E685E4-5A56-4C2E-817B-0AAD007B2E0F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6096000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11</a:t>
            </a:r>
            <a:r>
              <a:rPr lang="hu-HU"/>
              <a:t>.</a:t>
            </a:r>
            <a:endParaRPr lang="en-US"/>
          </a:p>
        </p:txBody>
      </p:sp>
      <p:sp>
        <p:nvSpPr>
          <p:cNvPr id="22" name="Szöveg helye 7">
            <a:extLst>
              <a:ext uri="{FF2B5EF4-FFF2-40B4-BE49-F238E27FC236}">
                <a16:creationId xmlns:a16="http://schemas.microsoft.com/office/drawing/2014/main" id="{77AE3990-8DAC-4804-B0F3-D8BDB5748B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83325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5B0000A-06BC-45EF-B873-0069F4D9A2C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795936" y="1276928"/>
            <a:ext cx="2699934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4</a:t>
            </a:r>
            <a:r>
              <a:rPr lang="hu-HU"/>
              <a:t>.</a:t>
            </a:r>
            <a:endParaRPr lang="en-US"/>
          </a:p>
        </p:txBody>
      </p:sp>
      <p:sp>
        <p:nvSpPr>
          <p:cNvPr id="24" name="Szöveg helye 7">
            <a:extLst>
              <a:ext uri="{FF2B5EF4-FFF2-40B4-BE49-F238E27FC236}">
                <a16:creationId xmlns:a16="http://schemas.microsoft.com/office/drawing/2014/main" id="{E4352486-8A79-4BEC-A45D-EDD495C200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83259" y="191211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EBCF89C-E719-4BC5-9916-DB84486CE4D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795935" y="2762958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8</a:t>
            </a:r>
            <a:r>
              <a:rPr lang="hu-HU"/>
              <a:t>.</a:t>
            </a:r>
            <a:endParaRPr lang="en-US"/>
          </a:p>
        </p:txBody>
      </p:sp>
      <p:sp>
        <p:nvSpPr>
          <p:cNvPr id="26" name="Szöveg helye 7">
            <a:extLst>
              <a:ext uri="{FF2B5EF4-FFF2-40B4-BE49-F238E27FC236}">
                <a16:creationId xmlns:a16="http://schemas.microsoft.com/office/drawing/2014/main" id="{24403933-DC68-449F-8EC7-02539B455D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83259" y="3398149"/>
            <a:ext cx="2512611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04C3A2C-ECF3-42EE-BDF5-347F32DE9A1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8795935" y="4254326"/>
            <a:ext cx="2699935" cy="4586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12</a:t>
            </a:r>
            <a:r>
              <a:rPr lang="hu-HU"/>
              <a:t>.</a:t>
            </a:r>
            <a:endParaRPr lang="en-US"/>
          </a:p>
        </p:txBody>
      </p:sp>
      <p:sp>
        <p:nvSpPr>
          <p:cNvPr id="28" name="Szöveg helye 7">
            <a:extLst>
              <a:ext uri="{FF2B5EF4-FFF2-40B4-BE49-F238E27FC236}">
                <a16:creationId xmlns:a16="http://schemas.microsoft.com/office/drawing/2014/main" id="{D27D24AF-E6E7-4A29-97C3-C15EAC87041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83260" y="4889517"/>
            <a:ext cx="2511830" cy="8691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524637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C12F70C-DEAB-4161-816B-05AA0DC262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Cím szerkesztése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2898A189-3D20-4F4D-A083-1E28FA59D18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8000" y="1438275"/>
            <a:ext cx="11358942" cy="4918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Első szint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14702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2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77C7DD-753C-4480-8A88-31DD72BB57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998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Cím szerkesztése</a:t>
            </a:r>
          </a:p>
        </p:txBody>
      </p:sp>
      <p:sp>
        <p:nvSpPr>
          <p:cNvPr id="6" name="Tartalom helye 6">
            <a:extLst>
              <a:ext uri="{FF2B5EF4-FFF2-40B4-BE49-F238E27FC236}">
                <a16:creationId xmlns:a16="http://schemas.microsoft.com/office/drawing/2014/main" id="{A2AA9D71-7A9E-44F1-B04A-C78FC24F549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43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Első szint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F3731E7-1BE0-48B4-8CE8-7F278A987E1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26511" y="1676450"/>
            <a:ext cx="5400000" cy="46799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Első szint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982218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8246981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="1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/>
              <a:t>Dia címe</a:t>
            </a:r>
            <a:br>
              <a:rPr lang="hu-HU"/>
            </a:br>
            <a:r>
              <a:rPr lang="hu-HU" err="1"/>
              <a:t>Arial</a:t>
            </a:r>
            <a:r>
              <a:rPr lang="hu-HU"/>
              <a:t> </a:t>
            </a:r>
            <a:r>
              <a:rPr lang="hu-HU" err="1"/>
              <a:t>Bold</a:t>
            </a:r>
            <a:r>
              <a:rPr lang="hu-HU"/>
              <a:t> 24pt </a:t>
            </a:r>
            <a:r>
              <a:rPr lang="hu-HU" err="1"/>
              <a:t>max</a:t>
            </a:r>
            <a:r>
              <a:rPr lang="hu-HU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Szöveg</a:t>
            </a:r>
            <a:br>
              <a:rPr lang="hu-HU"/>
            </a:br>
            <a:r>
              <a:rPr lang="hu-HU" err="1"/>
              <a:t>Arial</a:t>
            </a:r>
            <a:r>
              <a:rPr lang="hu-HU"/>
              <a:t> 18pt</a:t>
            </a:r>
            <a:br>
              <a:rPr lang="hu-HU"/>
            </a:br>
            <a:r>
              <a:rPr lang="hu-HU"/>
              <a:t>Térköz 12pt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6456363" y="2088682"/>
            <a:ext cx="5003800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Szöveg</a:t>
            </a:r>
            <a:br>
              <a:rPr lang="hu-HU"/>
            </a:br>
            <a:r>
              <a:rPr lang="hu-HU" err="1"/>
              <a:t>Arial</a:t>
            </a:r>
            <a:r>
              <a:rPr lang="hu-HU"/>
              <a:t> 18pt</a:t>
            </a:r>
            <a:br>
              <a:rPr lang="hu-HU"/>
            </a:br>
            <a:r>
              <a:rPr lang="hu-HU"/>
              <a:t>Térköz 12pt</a:t>
            </a:r>
          </a:p>
        </p:txBody>
      </p:sp>
      <p:sp>
        <p:nvSpPr>
          <p:cNvPr id="6" name="Szöveg helye 2"/>
          <p:cNvSpPr>
            <a:spLocks noGrp="1"/>
          </p:cNvSpPr>
          <p:nvPr>
            <p:ph type="body" sz="quarter" idx="11" hasCustomPrompt="1"/>
          </p:nvPr>
        </p:nvSpPr>
        <p:spPr>
          <a:xfrm>
            <a:off x="684193" y="5612674"/>
            <a:ext cx="5040313" cy="2972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rgbClr val="49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err="1"/>
              <a:t>Source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877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5C9ED1-93FB-4E78-BFEE-EA8A879C0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Cím szerkesztése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3A47545A-9C82-48FE-888A-F1646D07DE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2281" y="1438275"/>
            <a:ext cx="11354661" cy="49339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1800"/>
            </a:lvl1pPr>
            <a:lvl2pPr marL="457200" indent="0">
              <a:buClr>
                <a:schemeClr val="tx2"/>
              </a:buClr>
              <a:buFontTx/>
              <a:buNone/>
              <a:defRPr/>
            </a:lvl2pPr>
            <a:lvl3pPr marL="914400" indent="0">
              <a:buClr>
                <a:schemeClr val="tx2"/>
              </a:buClr>
              <a:buFontTx/>
              <a:buNone/>
              <a:defRPr/>
            </a:lvl3pPr>
            <a:lvl4pPr marL="1371600" indent="0">
              <a:buClr>
                <a:schemeClr val="tx2"/>
              </a:buClr>
              <a:buFontTx/>
              <a:buNone/>
              <a:defRPr/>
            </a:lvl4pPr>
            <a:lvl5pPr marL="1828800" indent="0">
              <a:buClr>
                <a:schemeClr val="tx2"/>
              </a:buClr>
              <a:buFontTx/>
              <a:buNone/>
              <a:defRPr/>
            </a:lvl5pPr>
          </a:lstStyle>
          <a:p>
            <a:pPr lvl="0"/>
            <a:r>
              <a:rPr lang="hu-HU"/>
              <a:t>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650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áblázat helye 4">
            <a:extLst>
              <a:ext uri="{FF2B5EF4-FFF2-40B4-BE49-F238E27FC236}">
                <a16:creationId xmlns:a16="http://schemas.microsoft.com/office/drawing/2014/main" id="{56A17600-A856-4B9E-AF11-ED721008296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68000" y="1528763"/>
            <a:ext cx="11181075" cy="48053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None/>
              <a:defRPr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noProof="0"/>
              <a:t>Click to edit table icon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78180D-13CF-455A-B0B0-A2A0F8E02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8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72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áblázat helye 4">
            <a:extLst>
              <a:ext uri="{FF2B5EF4-FFF2-40B4-BE49-F238E27FC236}">
                <a16:creationId xmlns:a16="http://schemas.microsoft.com/office/drawing/2014/main" id="{88AF4310-F95F-4C93-9067-630145493233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72280" y="2360610"/>
            <a:ext cx="5400000" cy="39131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None/>
              <a:defRPr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noProof="0"/>
              <a:t>Click to edit table icon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B3403E48-323D-4282-894B-FC64C74A77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3" name="Táblázat helye 4">
            <a:extLst>
              <a:ext uri="{FF2B5EF4-FFF2-40B4-BE49-F238E27FC236}">
                <a16:creationId xmlns:a16="http://schemas.microsoft.com/office/drawing/2014/main" id="{B8A404AB-10AE-4A56-A74E-B93999E7DDBA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21317" y="2360610"/>
            <a:ext cx="5400000" cy="39131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None/>
              <a:defRPr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600" noProof="0"/>
              <a:t>Click to edit table icon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1B084A-7C46-4296-A126-7F4D00CA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8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086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6C082B5-4E2A-4FF1-A7C8-2320A6600909}"/>
              </a:ext>
            </a:extLst>
          </p:cNvPr>
          <p:cNvSpPr txBox="1">
            <a:spLocks/>
          </p:cNvSpPr>
          <p:nvPr userDrawn="1"/>
        </p:nvSpPr>
        <p:spPr>
          <a:xfrm>
            <a:off x="11693728" y="6353969"/>
            <a:ext cx="412344" cy="42386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F7219C-298C-485E-9732-5DCFA723F33A}" type="slidenum">
              <a:rPr lang="hu-HU" sz="1100" smtClean="0"/>
              <a:t>‹#›</a:t>
            </a:fld>
            <a:endParaRPr lang="hu-HU" sz="1100"/>
          </a:p>
        </p:txBody>
      </p:sp>
      <p:pic>
        <p:nvPicPr>
          <p:cNvPr id="4" name="Kép 8">
            <a:extLst>
              <a:ext uri="{FF2B5EF4-FFF2-40B4-BE49-F238E27FC236}">
                <a16:creationId xmlns:a16="http://schemas.microsoft.com/office/drawing/2014/main" id="{49BFBD28-7B68-4C0A-9440-E92D6B83D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5992" y="167620"/>
            <a:ext cx="118008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21B22-D365-495C-88F1-1B023545CF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1075" y="1600201"/>
            <a:ext cx="9144000" cy="1828800"/>
          </a:xfrm>
        </p:spPr>
        <p:txBody>
          <a:bodyPr anchor="t" anchorCtr="0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C58CEF-E392-45B5-BDE8-D20516C75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1075" y="3602038"/>
            <a:ext cx="7389841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szerkesztése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168CCA1-A3E8-48EC-AA71-6C3EC07B5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8612223" y="3585940"/>
            <a:ext cx="2544996" cy="2544996"/>
          </a:xfrm>
          <a:prstGeom prst="rect">
            <a:avLst/>
          </a:prstGeom>
        </p:spPr>
      </p:pic>
      <p:sp>
        <p:nvSpPr>
          <p:cNvPr id="13" name="Szöveg helye 12">
            <a:extLst>
              <a:ext uri="{FF2B5EF4-FFF2-40B4-BE49-F238E27FC236}">
                <a16:creationId xmlns:a16="http://schemas.microsoft.com/office/drawing/2014/main" id="{E7C88084-184B-4E45-86E3-B471C8510B1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074" y="5400212"/>
            <a:ext cx="7389841" cy="3863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Készítette: </a:t>
            </a:r>
          </a:p>
        </p:txBody>
      </p:sp>
      <p:pic>
        <p:nvPicPr>
          <p:cNvPr id="8" name="Kép 23">
            <a:extLst>
              <a:ext uri="{FF2B5EF4-FFF2-40B4-BE49-F238E27FC236}">
                <a16:creationId xmlns:a16="http://schemas.microsoft.com/office/drawing/2014/main" id="{234F11E9-9F45-4945-B122-CE877655BD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794" y="446724"/>
            <a:ext cx="2300258" cy="1185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018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791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for your atten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3A402B69-5D47-4A7C-AC5D-40042DBAB163}"/>
              </a:ext>
            </a:extLst>
          </p:cNvPr>
          <p:cNvSpPr/>
          <p:nvPr/>
        </p:nvSpPr>
        <p:spPr>
          <a:xfrm>
            <a:off x="1138239" y="423987"/>
            <a:ext cx="4050001" cy="6137118"/>
          </a:xfrm>
          <a:custGeom>
            <a:avLst/>
            <a:gdLst>
              <a:gd name="connsiteX0" fmla="*/ 0 w 4050001"/>
              <a:gd name="connsiteY0" fmla="*/ 5665033 h 6137118"/>
              <a:gd name="connsiteX1" fmla="*/ 4050001 w 4050001"/>
              <a:gd name="connsiteY1" fmla="*/ 5665033 h 6137118"/>
              <a:gd name="connsiteX2" fmla="*/ 4050001 w 4050001"/>
              <a:gd name="connsiteY2" fmla="*/ 6137119 h 6137118"/>
              <a:gd name="connsiteX3" fmla="*/ 0 w 4050001"/>
              <a:gd name="connsiteY3" fmla="*/ 6137119 h 6137118"/>
              <a:gd name="connsiteX4" fmla="*/ 0 w 4050001"/>
              <a:gd name="connsiteY4" fmla="*/ 5665033 h 6137118"/>
              <a:gd name="connsiteX5" fmla="*/ 3950615 w 4050001"/>
              <a:gd name="connsiteY5" fmla="*/ 658436 h 6137118"/>
              <a:gd name="connsiteX6" fmla="*/ 3267332 w 4050001"/>
              <a:gd name="connsiteY6" fmla="*/ 0 h 6137118"/>
              <a:gd name="connsiteX7" fmla="*/ 2795246 w 4050001"/>
              <a:gd name="connsiteY7" fmla="*/ 198773 h 6137118"/>
              <a:gd name="connsiteX8" fmla="*/ 3143099 w 4050001"/>
              <a:gd name="connsiteY8" fmla="*/ 347853 h 6137118"/>
              <a:gd name="connsiteX9" fmla="*/ 3279756 w 4050001"/>
              <a:gd name="connsiteY9" fmla="*/ 323006 h 6137118"/>
              <a:gd name="connsiteX10" fmla="*/ 3640032 w 4050001"/>
              <a:gd name="connsiteY10" fmla="*/ 670859 h 6137118"/>
              <a:gd name="connsiteX11" fmla="*/ 3292179 w 4050001"/>
              <a:gd name="connsiteY11" fmla="*/ 1031135 h 6137118"/>
              <a:gd name="connsiteX12" fmla="*/ 2969173 w 4050001"/>
              <a:gd name="connsiteY12" fmla="*/ 832362 h 6137118"/>
              <a:gd name="connsiteX13" fmla="*/ 2633743 w 4050001"/>
              <a:gd name="connsiteY13" fmla="*/ 832362 h 6137118"/>
              <a:gd name="connsiteX14" fmla="*/ 3441259 w 4050001"/>
              <a:gd name="connsiteY14" fmla="*/ 1316872 h 6137118"/>
              <a:gd name="connsiteX15" fmla="*/ 3950615 w 4050001"/>
              <a:gd name="connsiteY15" fmla="*/ 658436 h 613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50001" h="6137118">
                <a:moveTo>
                  <a:pt x="0" y="5665033"/>
                </a:moveTo>
                <a:lnTo>
                  <a:pt x="4050001" y="5665033"/>
                </a:lnTo>
                <a:lnTo>
                  <a:pt x="4050001" y="6137119"/>
                </a:lnTo>
                <a:lnTo>
                  <a:pt x="0" y="6137119"/>
                </a:lnTo>
                <a:lnTo>
                  <a:pt x="0" y="5665033"/>
                </a:lnTo>
                <a:close/>
                <a:moveTo>
                  <a:pt x="3950615" y="658436"/>
                </a:moveTo>
                <a:cubicBezTo>
                  <a:pt x="3938192" y="285736"/>
                  <a:pt x="3640032" y="0"/>
                  <a:pt x="3267332" y="0"/>
                </a:cubicBezTo>
                <a:cubicBezTo>
                  <a:pt x="3093406" y="0"/>
                  <a:pt x="2919480" y="74540"/>
                  <a:pt x="2795246" y="198773"/>
                </a:cubicBezTo>
                <a:lnTo>
                  <a:pt x="3143099" y="347853"/>
                </a:lnTo>
                <a:cubicBezTo>
                  <a:pt x="3180369" y="335430"/>
                  <a:pt x="3230063" y="323006"/>
                  <a:pt x="3279756" y="323006"/>
                </a:cubicBezTo>
                <a:cubicBezTo>
                  <a:pt x="3478529" y="323006"/>
                  <a:pt x="3640032" y="472086"/>
                  <a:pt x="3640032" y="670859"/>
                </a:cubicBezTo>
                <a:cubicBezTo>
                  <a:pt x="3640032" y="869632"/>
                  <a:pt x="3478529" y="1031135"/>
                  <a:pt x="3292179" y="1031135"/>
                </a:cubicBezTo>
                <a:cubicBezTo>
                  <a:pt x="3155523" y="1031135"/>
                  <a:pt x="3031289" y="956596"/>
                  <a:pt x="2969173" y="832362"/>
                </a:cubicBezTo>
                <a:lnTo>
                  <a:pt x="2633743" y="832362"/>
                </a:lnTo>
                <a:cubicBezTo>
                  <a:pt x="2720707" y="1192639"/>
                  <a:pt x="3080983" y="1403835"/>
                  <a:pt x="3441259" y="1316872"/>
                </a:cubicBezTo>
                <a:cubicBezTo>
                  <a:pt x="3739419" y="1254755"/>
                  <a:pt x="3950615" y="981442"/>
                  <a:pt x="3950615" y="658436"/>
                </a:cubicBezTo>
              </a:path>
            </a:pathLst>
          </a:custGeom>
          <a:solidFill>
            <a:srgbClr val="BF8F55"/>
          </a:solidFill>
          <a:ln w="124097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AAA7C92-DBC7-435B-B3B9-79C53551FB2F}"/>
              </a:ext>
            </a:extLst>
          </p:cNvPr>
          <p:cNvGrpSpPr/>
          <p:nvPr/>
        </p:nvGrpSpPr>
        <p:grpSpPr>
          <a:xfrm>
            <a:off x="1166191" y="402072"/>
            <a:ext cx="4345055" cy="5227285"/>
            <a:chOff x="1166191" y="402072"/>
            <a:chExt cx="4345055" cy="5227285"/>
          </a:xfrm>
          <a:solidFill>
            <a:schemeClr val="tx1"/>
          </a:solidFill>
        </p:grpSpPr>
        <p:sp>
          <p:nvSpPr>
            <p:cNvPr id="5" name="Szabadkézi sokszög: alakzat 4">
              <a:extLst>
                <a:ext uri="{FF2B5EF4-FFF2-40B4-BE49-F238E27FC236}">
                  <a16:creationId xmlns:a16="http://schemas.microsoft.com/office/drawing/2014/main" id="{9970B417-BDDD-4E76-BCE7-0A39B96548E4}"/>
                </a:ext>
              </a:extLst>
            </p:cNvPr>
            <p:cNvSpPr/>
            <p:nvPr/>
          </p:nvSpPr>
          <p:spPr>
            <a:xfrm>
              <a:off x="2703577" y="4933652"/>
              <a:ext cx="919325" cy="695705"/>
            </a:xfrm>
            <a:custGeom>
              <a:avLst/>
              <a:gdLst>
                <a:gd name="connsiteX0" fmla="*/ 459663 w 919325"/>
                <a:gd name="connsiteY0" fmla="*/ 695706 h 695705"/>
                <a:gd name="connsiteX1" fmla="*/ 919325 w 919325"/>
                <a:gd name="connsiteY1" fmla="*/ 236043 h 695705"/>
                <a:gd name="connsiteX2" fmla="*/ 683282 w 919325"/>
                <a:gd name="connsiteY2" fmla="*/ 0 h 695705"/>
                <a:gd name="connsiteX3" fmla="*/ 0 w 919325"/>
                <a:gd name="connsiteY3" fmla="*/ 695706 h 69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9325" h="695705">
                  <a:moveTo>
                    <a:pt x="459663" y="695706"/>
                  </a:moveTo>
                  <a:lnTo>
                    <a:pt x="919325" y="236043"/>
                  </a:lnTo>
                  <a:lnTo>
                    <a:pt x="683282" y="0"/>
                  </a:lnTo>
                  <a:lnTo>
                    <a:pt x="0" y="695706"/>
                  </a:lnTo>
                  <a:close/>
                </a:path>
              </a:pathLst>
            </a:custGeom>
            <a:solidFill>
              <a:schemeClr val="accent1"/>
            </a:solidFill>
            <a:ln w="124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>
                <a:solidFill>
                  <a:schemeClr val="accent1"/>
                </a:solidFill>
              </a:endParaRPr>
            </a:p>
          </p:txBody>
        </p:sp>
        <p:sp>
          <p:nvSpPr>
            <p:cNvPr id="8" name="Szabadkézi sokszög: alakzat 7">
              <a:extLst>
                <a:ext uri="{FF2B5EF4-FFF2-40B4-BE49-F238E27FC236}">
                  <a16:creationId xmlns:a16="http://schemas.microsoft.com/office/drawing/2014/main" id="{7ECD1A9A-D4EB-4E19-86C3-0E3ABD55DC6B}"/>
                </a:ext>
              </a:extLst>
            </p:cNvPr>
            <p:cNvSpPr/>
            <p:nvPr/>
          </p:nvSpPr>
          <p:spPr>
            <a:xfrm>
              <a:off x="1166191" y="402072"/>
              <a:ext cx="4345055" cy="5214862"/>
            </a:xfrm>
            <a:custGeom>
              <a:avLst/>
              <a:gdLst>
                <a:gd name="connsiteX0" fmla="*/ 2158552 w 4345055"/>
                <a:gd name="connsiteY0" fmla="*/ 854278 h 5214862"/>
                <a:gd name="connsiteX1" fmla="*/ 3251803 w 4345055"/>
                <a:gd name="connsiteY1" fmla="*/ 854278 h 5214862"/>
                <a:gd name="connsiteX2" fmla="*/ 2990914 w 4345055"/>
                <a:gd name="connsiteY2" fmla="*/ 494001 h 5214862"/>
                <a:gd name="connsiteX3" fmla="*/ 1798275 w 4345055"/>
                <a:gd name="connsiteY3" fmla="*/ 21915 h 5214862"/>
                <a:gd name="connsiteX4" fmla="*/ 1363459 w 4345055"/>
                <a:gd name="connsiteY4" fmla="*/ 108879 h 5214862"/>
                <a:gd name="connsiteX5" fmla="*/ 456557 w 4345055"/>
                <a:gd name="connsiteY5" fmla="*/ 1003358 h 5214862"/>
                <a:gd name="connsiteX6" fmla="*/ 456557 w 4345055"/>
                <a:gd name="connsiteY6" fmla="*/ 3202285 h 5214862"/>
                <a:gd name="connsiteX7" fmla="*/ 456557 w 4345055"/>
                <a:gd name="connsiteY7" fmla="*/ 3202285 h 5214862"/>
                <a:gd name="connsiteX8" fmla="*/ 1611925 w 4345055"/>
                <a:gd name="connsiteY8" fmla="*/ 4357653 h 5214862"/>
                <a:gd name="connsiteX9" fmla="*/ 754717 w 4345055"/>
                <a:gd name="connsiteY9" fmla="*/ 5214862 h 5214862"/>
                <a:gd name="connsiteX10" fmla="*/ 1214379 w 4345055"/>
                <a:gd name="connsiteY10" fmla="*/ 5214862 h 5214862"/>
                <a:gd name="connsiteX11" fmla="*/ 2059165 w 4345055"/>
                <a:gd name="connsiteY11" fmla="*/ 4370077 h 5214862"/>
                <a:gd name="connsiteX12" fmla="*/ 1748582 w 4345055"/>
                <a:gd name="connsiteY12" fmla="*/ 4059494 h 5214862"/>
                <a:gd name="connsiteX13" fmla="*/ 1910085 w 4345055"/>
                <a:gd name="connsiteY13" fmla="*/ 3897991 h 5214862"/>
                <a:gd name="connsiteX14" fmla="*/ 2792141 w 4345055"/>
                <a:gd name="connsiteY14" fmla="*/ 4780046 h 5214862"/>
                <a:gd name="connsiteX15" fmla="*/ 3102724 w 4345055"/>
                <a:gd name="connsiteY15" fmla="*/ 4904280 h 5214862"/>
                <a:gd name="connsiteX16" fmla="*/ 4345056 w 4345055"/>
                <a:gd name="connsiteY16" fmla="*/ 4904280 h 5214862"/>
                <a:gd name="connsiteX17" fmla="*/ 3102724 w 4345055"/>
                <a:gd name="connsiteY17" fmla="*/ 3661948 h 5214862"/>
                <a:gd name="connsiteX18" fmla="*/ 3102724 w 4345055"/>
                <a:gd name="connsiteY18" fmla="*/ 2904125 h 5214862"/>
                <a:gd name="connsiteX19" fmla="*/ 2978491 w 4345055"/>
                <a:gd name="connsiteY19" fmla="*/ 2605966 h 5214862"/>
                <a:gd name="connsiteX20" fmla="*/ 1810699 w 4345055"/>
                <a:gd name="connsiteY20" fmla="*/ 1438174 h 5214862"/>
                <a:gd name="connsiteX21" fmla="*/ 1810699 w 4345055"/>
                <a:gd name="connsiteY21" fmla="*/ 1214554 h 5214862"/>
                <a:gd name="connsiteX22" fmla="*/ 2158552 w 4345055"/>
                <a:gd name="connsiteY22" fmla="*/ 854278 h 5214862"/>
                <a:gd name="connsiteX23" fmla="*/ 2158552 w 4345055"/>
                <a:gd name="connsiteY23" fmla="*/ 854278 h 5214862"/>
                <a:gd name="connsiteX24" fmla="*/ 1847969 w 4345055"/>
                <a:gd name="connsiteY24" fmla="*/ 2096609 h 5214862"/>
                <a:gd name="connsiteX25" fmla="*/ 2779717 w 4345055"/>
                <a:gd name="connsiteY25" fmla="*/ 3028358 h 5214862"/>
                <a:gd name="connsiteX26" fmla="*/ 2779717 w 4345055"/>
                <a:gd name="connsiteY26" fmla="*/ 3351365 h 5214862"/>
                <a:gd name="connsiteX27" fmla="*/ 1934932 w 4345055"/>
                <a:gd name="connsiteY27" fmla="*/ 2506579 h 5214862"/>
                <a:gd name="connsiteX28" fmla="*/ 1835545 w 4345055"/>
                <a:gd name="connsiteY28" fmla="*/ 2282959 h 5214862"/>
                <a:gd name="connsiteX29" fmla="*/ 1835545 w 4345055"/>
                <a:gd name="connsiteY29" fmla="*/ 2096609 h 521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345055" h="5214862">
                  <a:moveTo>
                    <a:pt x="2158552" y="854278"/>
                  </a:moveTo>
                  <a:lnTo>
                    <a:pt x="3251803" y="854278"/>
                  </a:lnTo>
                  <a:cubicBezTo>
                    <a:pt x="3226957" y="692775"/>
                    <a:pt x="3127570" y="556118"/>
                    <a:pt x="2990914" y="494001"/>
                  </a:cubicBezTo>
                  <a:lnTo>
                    <a:pt x="1798275" y="21915"/>
                  </a:lnTo>
                  <a:cubicBezTo>
                    <a:pt x="1649195" y="-27778"/>
                    <a:pt x="1475269" y="9492"/>
                    <a:pt x="1363459" y="108879"/>
                  </a:cubicBezTo>
                  <a:lnTo>
                    <a:pt x="456557" y="1003358"/>
                  </a:lnTo>
                  <a:cubicBezTo>
                    <a:pt x="-152186" y="1612100"/>
                    <a:pt x="-152186" y="2593542"/>
                    <a:pt x="456557" y="3202285"/>
                  </a:cubicBezTo>
                  <a:cubicBezTo>
                    <a:pt x="456557" y="3202285"/>
                    <a:pt x="456557" y="3202285"/>
                    <a:pt x="456557" y="3202285"/>
                  </a:cubicBezTo>
                  <a:lnTo>
                    <a:pt x="1611925" y="4357653"/>
                  </a:lnTo>
                  <a:lnTo>
                    <a:pt x="754717" y="5214862"/>
                  </a:lnTo>
                  <a:lnTo>
                    <a:pt x="1214379" y="5214862"/>
                  </a:lnTo>
                  <a:lnTo>
                    <a:pt x="2059165" y="4370077"/>
                  </a:lnTo>
                  <a:lnTo>
                    <a:pt x="1748582" y="4059494"/>
                  </a:lnTo>
                  <a:lnTo>
                    <a:pt x="1910085" y="3897991"/>
                  </a:lnTo>
                  <a:lnTo>
                    <a:pt x="2792141" y="4780046"/>
                  </a:lnTo>
                  <a:cubicBezTo>
                    <a:pt x="2879104" y="4854586"/>
                    <a:pt x="2978491" y="4904280"/>
                    <a:pt x="3102724" y="4904280"/>
                  </a:cubicBezTo>
                  <a:lnTo>
                    <a:pt x="4345056" y="4904280"/>
                  </a:lnTo>
                  <a:lnTo>
                    <a:pt x="3102724" y="3661948"/>
                  </a:lnTo>
                  <a:lnTo>
                    <a:pt x="3102724" y="2904125"/>
                  </a:lnTo>
                  <a:cubicBezTo>
                    <a:pt x="3102724" y="2792315"/>
                    <a:pt x="3053030" y="2680506"/>
                    <a:pt x="2978491" y="2605966"/>
                  </a:cubicBezTo>
                  <a:lnTo>
                    <a:pt x="1810699" y="1438174"/>
                  </a:lnTo>
                  <a:cubicBezTo>
                    <a:pt x="1748582" y="1376057"/>
                    <a:pt x="1748582" y="1276671"/>
                    <a:pt x="1810699" y="1214554"/>
                  </a:cubicBezTo>
                  <a:lnTo>
                    <a:pt x="2158552" y="854278"/>
                  </a:lnTo>
                  <a:lnTo>
                    <a:pt x="2158552" y="854278"/>
                  </a:lnTo>
                  <a:close/>
                  <a:moveTo>
                    <a:pt x="1847969" y="2096609"/>
                  </a:moveTo>
                  <a:lnTo>
                    <a:pt x="2779717" y="3028358"/>
                  </a:lnTo>
                  <a:lnTo>
                    <a:pt x="2779717" y="3351365"/>
                  </a:lnTo>
                  <a:lnTo>
                    <a:pt x="1934932" y="2506579"/>
                  </a:lnTo>
                  <a:cubicBezTo>
                    <a:pt x="1872815" y="2444463"/>
                    <a:pt x="1847969" y="2357499"/>
                    <a:pt x="1835545" y="2282959"/>
                  </a:cubicBezTo>
                  <a:lnTo>
                    <a:pt x="1835545" y="2096609"/>
                  </a:lnTo>
                  <a:close/>
                </a:path>
              </a:pathLst>
            </a:custGeom>
            <a:solidFill>
              <a:schemeClr val="accent1"/>
            </a:solidFill>
            <a:ln w="124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1A7147B-719B-4B06-ABCB-908B8A704C37}"/>
              </a:ext>
            </a:extLst>
          </p:cNvPr>
          <p:cNvSpPr txBox="1">
            <a:spLocks/>
          </p:cNvSpPr>
          <p:nvPr/>
        </p:nvSpPr>
        <p:spPr>
          <a:xfrm>
            <a:off x="6365876" y="2141692"/>
            <a:ext cx="5391928" cy="16711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400" b="1" kern="6600" baseline="0">
                <a:solidFill>
                  <a:srgbClr val="1B213E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>
                <a:solidFill>
                  <a:schemeClr val="tx1"/>
                </a:solidFill>
              </a:rPr>
              <a:t>Thank you for your attention!</a:t>
            </a:r>
            <a:endParaRPr lang="hu-HU" sz="440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FD0DF1-4EF7-40CF-BC06-82D22A305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65876" y="5910442"/>
            <a:ext cx="5257799" cy="41823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>
                <a:latin typeface="Muli" pitchFamily="2" charset="77"/>
              </a:rPr>
              <a:t>…@uni-corvinus.hu</a:t>
            </a:r>
          </a:p>
        </p:txBody>
      </p:sp>
    </p:spTree>
    <p:extLst>
      <p:ext uri="{BB962C8B-B14F-4D97-AF65-F5344CB8AC3E}">
        <p14:creationId xmlns:p14="http://schemas.microsoft.com/office/powerpoint/2010/main" val="3724152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vinus 9 color sc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29">
            <a:extLst>
              <a:ext uri="{FF2B5EF4-FFF2-40B4-BE49-F238E27FC236}">
                <a16:creationId xmlns:a16="http://schemas.microsoft.com/office/drawing/2014/main" id="{B3A51A6E-BA40-41E4-9035-49E0B32CB6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1813" y="3229494"/>
            <a:ext cx="4781551" cy="284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Arial "/>
              </a:defRPr>
            </a:lvl1pPr>
          </a:lstStyle>
          <a:p>
            <a:pPr marL="0" indent="0"/>
            <a:r>
              <a:rPr lang="hu-HU"/>
              <a:t>A sablonban létrehoztunk egy </a:t>
            </a:r>
            <a:r>
              <a:rPr lang="hu-HU" b="1"/>
              <a:t>Corvinus színsémát</a:t>
            </a:r>
            <a:r>
              <a:rPr lang="hu-HU"/>
              <a:t> ezekből a színekből +a fehér szín.</a:t>
            </a:r>
          </a:p>
          <a:p>
            <a:r>
              <a:rPr lang="hu-HU"/>
              <a:t>A Corvinus arculati rendszeréhez használt színek listája </a:t>
            </a:r>
            <a:r>
              <a:rPr lang="hu-HU" err="1"/>
              <a:t>hexa</a:t>
            </a:r>
            <a:r>
              <a:rPr lang="hu-HU"/>
              <a:t> kódokkal.</a:t>
            </a:r>
          </a:p>
          <a:p>
            <a:r>
              <a:rPr lang="hu-HU"/>
              <a:t>A sablonban létrehoztunk egy </a:t>
            </a:r>
            <a:r>
              <a:rPr lang="hu-HU" b="1"/>
              <a:t>Corvinus-</a:t>
            </a:r>
            <a:r>
              <a:rPr lang="hu-HU" b="1" err="1"/>
              <a:t>new</a:t>
            </a:r>
            <a:r>
              <a:rPr lang="hu-HU" b="1"/>
              <a:t> színsémát </a:t>
            </a:r>
            <a:r>
              <a:rPr lang="hu-HU"/>
              <a:t>ezekből a színekből. </a:t>
            </a:r>
            <a:endParaRPr lang="en-US"/>
          </a:p>
          <a:p>
            <a:pPr marL="0" indent="0"/>
            <a:endParaRPr lang="hu-H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B4926A-3EFF-4F82-820B-8307E7A163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813" y="1583728"/>
            <a:ext cx="5292725" cy="126901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Corvinus színséma alapszínek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001FEF86-E7E6-48D2-8CB7-71C34DC5D387}"/>
              </a:ext>
            </a:extLst>
          </p:cNvPr>
          <p:cNvSpPr txBox="1">
            <a:spLocks/>
          </p:cNvSpPr>
          <p:nvPr userDrawn="1"/>
        </p:nvSpPr>
        <p:spPr>
          <a:xfrm>
            <a:off x="10123469" y="3429000"/>
            <a:ext cx="1344612" cy="113792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/>
            <a:r>
              <a:rPr lang="pt-BR"/>
              <a:t>#F5C832</a:t>
            </a:r>
            <a:br>
              <a:rPr lang="pt-BR"/>
            </a:br>
            <a:r>
              <a:rPr lang="pt-BR"/>
              <a:t>R: 245</a:t>
            </a:r>
            <a:br>
              <a:rPr lang="pt-BR"/>
            </a:br>
            <a:r>
              <a:rPr lang="pt-BR"/>
              <a:t>G: 200</a:t>
            </a:r>
            <a:br>
              <a:rPr lang="pt-BR"/>
            </a:br>
            <a:r>
              <a:rPr lang="pt-BR"/>
              <a:t>B: 50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121DB994-CDA6-47A8-BB92-177373C631E5}"/>
              </a:ext>
            </a:extLst>
          </p:cNvPr>
          <p:cNvSpPr txBox="1">
            <a:spLocks/>
          </p:cNvSpPr>
          <p:nvPr userDrawn="1"/>
        </p:nvSpPr>
        <p:spPr>
          <a:xfrm>
            <a:off x="6096000" y="3429000"/>
            <a:ext cx="1344612" cy="113792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/>
            <a:r>
              <a:rPr lang="pt-BR"/>
              <a:t>#1B213E</a:t>
            </a:r>
            <a:br>
              <a:rPr lang="pt-BR"/>
            </a:br>
            <a:r>
              <a:rPr lang="pt-BR"/>
              <a:t>R: 27</a:t>
            </a:r>
            <a:br>
              <a:rPr lang="pt-BR"/>
            </a:br>
            <a:r>
              <a:rPr lang="pt-BR"/>
              <a:t>G: 33</a:t>
            </a:r>
            <a:br>
              <a:rPr lang="pt-BR"/>
            </a:br>
            <a:r>
              <a:rPr lang="pt-BR"/>
              <a:t>B: 62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CB49D1DA-6A33-4785-8908-5BE4C65AF478}"/>
              </a:ext>
            </a:extLst>
          </p:cNvPr>
          <p:cNvSpPr txBox="1">
            <a:spLocks/>
          </p:cNvSpPr>
          <p:nvPr userDrawn="1"/>
        </p:nvSpPr>
        <p:spPr>
          <a:xfrm>
            <a:off x="7438128" y="3429000"/>
            <a:ext cx="1344612" cy="113792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#BF8F55</a:t>
            </a:r>
            <a:br>
              <a:rPr lang="pt-BR"/>
            </a:br>
            <a:r>
              <a:rPr lang="pt-BR"/>
              <a:t>R: 191</a:t>
            </a:r>
            <a:br>
              <a:rPr lang="pt-BR"/>
            </a:br>
            <a:r>
              <a:rPr lang="pt-BR"/>
              <a:t>G: 143</a:t>
            </a:r>
            <a:br>
              <a:rPr lang="pt-BR"/>
            </a:br>
            <a:r>
              <a:rPr lang="pt-BR"/>
              <a:t>B: 85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750490FB-A280-44F5-8E94-66E94C72FB58}"/>
              </a:ext>
            </a:extLst>
          </p:cNvPr>
          <p:cNvSpPr txBox="1">
            <a:spLocks/>
          </p:cNvSpPr>
          <p:nvPr userDrawn="1"/>
        </p:nvSpPr>
        <p:spPr>
          <a:xfrm>
            <a:off x="8778549" y="3429000"/>
            <a:ext cx="1344612" cy="113792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#5C6873</a:t>
            </a:r>
            <a:br>
              <a:rPr lang="pt-BR"/>
            </a:br>
            <a:r>
              <a:rPr lang="pt-BR"/>
              <a:t>R: </a:t>
            </a:r>
            <a:r>
              <a:rPr lang="hu-HU"/>
              <a:t>92</a:t>
            </a:r>
            <a:br>
              <a:rPr lang="pt-BR"/>
            </a:br>
            <a:r>
              <a:rPr lang="pt-BR"/>
              <a:t>G: </a:t>
            </a:r>
            <a:r>
              <a:rPr lang="hu-HU"/>
              <a:t>104</a:t>
            </a:r>
            <a:br>
              <a:rPr lang="pt-BR"/>
            </a:br>
            <a:r>
              <a:rPr lang="pt-BR"/>
              <a:t>B: </a:t>
            </a:r>
            <a:r>
              <a:rPr lang="hu-HU"/>
              <a:t>115</a:t>
            </a:r>
            <a:endParaRPr lang="pt-BR"/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E6D8E888-94DE-496B-9B5F-E2E30DF138AA}"/>
              </a:ext>
            </a:extLst>
          </p:cNvPr>
          <p:cNvSpPr txBox="1">
            <a:spLocks/>
          </p:cNvSpPr>
          <p:nvPr userDrawn="1"/>
        </p:nvSpPr>
        <p:spPr>
          <a:xfrm>
            <a:off x="7440612" y="4565447"/>
            <a:ext cx="1344612" cy="113792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#0C8843</a:t>
            </a:r>
            <a:br>
              <a:rPr lang="pt-BR"/>
            </a:br>
            <a:r>
              <a:rPr lang="pt-BR"/>
              <a:t>R: </a:t>
            </a:r>
            <a:r>
              <a:rPr lang="hu-HU"/>
              <a:t>12</a:t>
            </a:r>
            <a:br>
              <a:rPr lang="pt-BR"/>
            </a:br>
            <a:r>
              <a:rPr lang="pt-BR"/>
              <a:t>G: </a:t>
            </a:r>
            <a:r>
              <a:rPr lang="hu-HU"/>
              <a:t>136</a:t>
            </a:r>
            <a:br>
              <a:rPr lang="pt-BR"/>
            </a:br>
            <a:r>
              <a:rPr lang="pt-BR"/>
              <a:t>B: </a:t>
            </a:r>
            <a:r>
              <a:rPr lang="hu-HU"/>
              <a:t>67</a:t>
            </a:r>
            <a:endParaRPr lang="pt-BR"/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B19B29B5-4CA2-4270-9BCA-DEED4F63B835}"/>
              </a:ext>
            </a:extLst>
          </p:cNvPr>
          <p:cNvSpPr txBox="1">
            <a:spLocks/>
          </p:cNvSpPr>
          <p:nvPr userDrawn="1"/>
        </p:nvSpPr>
        <p:spPr>
          <a:xfrm>
            <a:off x="6096000" y="4566920"/>
            <a:ext cx="1344612" cy="113792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#D22027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76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vinus ba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29">
            <a:extLst>
              <a:ext uri="{FF2B5EF4-FFF2-40B4-BE49-F238E27FC236}">
                <a16:creationId xmlns:a16="http://schemas.microsoft.com/office/drawing/2014/main" id="{B3A51A6E-BA40-41E4-9035-49E0B32CB6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6920" y="3277891"/>
            <a:ext cx="4781551" cy="284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Arial "/>
              </a:defRPr>
            </a:lvl1pPr>
          </a:lstStyle>
          <a:p>
            <a:r>
              <a:rPr lang="hu-HU"/>
              <a:t>A Corvinus arculati rendszerében használható  színek listája </a:t>
            </a:r>
            <a:r>
              <a:rPr lang="hu-HU" err="1"/>
              <a:t>hexa</a:t>
            </a:r>
            <a:r>
              <a:rPr lang="hu-HU"/>
              <a:t> kódokkal.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>
                <a:solidFill>
                  <a:srgbClr val="1B213E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sablonban létrehozott Corvinus színsémán kívül ezekből a színekből lehet egyedit kiválasztani. A színpalettából kimaradt színeket pirossal megjelöltük, a megadott </a:t>
            </a:r>
            <a:r>
              <a:rPr lang="hu-HU" sz="1800" err="1">
                <a:solidFill>
                  <a:srgbClr val="1B213E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hexa</a:t>
            </a:r>
            <a:r>
              <a:rPr lang="hu-HU" sz="1800">
                <a:solidFill>
                  <a:srgbClr val="1B213E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kódokkal lehet egyedileg létrehozni a kívánt objektumnál. </a:t>
            </a:r>
          </a:p>
          <a:p>
            <a:pPr marL="0" indent="0"/>
            <a:endParaRPr lang="hu-H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B4926A-3EFF-4F82-820B-8307E7A163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813" y="1583728"/>
            <a:ext cx="5292725" cy="126901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Corvinus színséma további elemei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7136B0C2-B72A-4140-8543-7C8693A07CDC}"/>
              </a:ext>
            </a:extLst>
          </p:cNvPr>
          <p:cNvSpPr txBox="1">
            <a:spLocks/>
          </p:cNvSpPr>
          <p:nvPr userDrawn="1"/>
        </p:nvSpPr>
        <p:spPr>
          <a:xfrm>
            <a:off x="10230545" y="1014768"/>
            <a:ext cx="1344612" cy="1137920"/>
          </a:xfrm>
          <a:prstGeom prst="rect">
            <a:avLst/>
          </a:prstGeom>
          <a:solidFill>
            <a:srgbClr val="F5C83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/>
            <a:r>
              <a:rPr lang="pt-BR"/>
              <a:t>#F5C832</a:t>
            </a:r>
            <a:br>
              <a:rPr lang="pt-BR"/>
            </a:br>
            <a:r>
              <a:rPr lang="pt-BR"/>
              <a:t>R: 245</a:t>
            </a:r>
            <a:br>
              <a:rPr lang="pt-BR"/>
            </a:br>
            <a:r>
              <a:rPr lang="pt-BR"/>
              <a:t>G: 200</a:t>
            </a:r>
            <a:br>
              <a:rPr lang="pt-BR"/>
            </a:br>
            <a:r>
              <a:rPr lang="pt-BR"/>
              <a:t>B: 50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C3C05A8B-591D-4BF8-8530-EF736E66B806}"/>
              </a:ext>
            </a:extLst>
          </p:cNvPr>
          <p:cNvSpPr txBox="1">
            <a:spLocks/>
          </p:cNvSpPr>
          <p:nvPr userDrawn="1"/>
        </p:nvSpPr>
        <p:spPr>
          <a:xfrm>
            <a:off x="7535605" y="2151498"/>
            <a:ext cx="1344612" cy="1137920"/>
          </a:xfrm>
          <a:prstGeom prst="rect">
            <a:avLst/>
          </a:prstGeom>
          <a:solidFill>
            <a:srgbClr val="855C2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#855C24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133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92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36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8C72A7B1-AD72-4763-BE51-E16E88BDABC1}"/>
              </a:ext>
            </a:extLst>
          </p:cNvPr>
          <p:cNvSpPr txBox="1">
            <a:spLocks/>
          </p:cNvSpPr>
          <p:nvPr userDrawn="1"/>
        </p:nvSpPr>
        <p:spPr>
          <a:xfrm>
            <a:off x="8880217" y="2151498"/>
            <a:ext cx="1344612" cy="1137920"/>
          </a:xfrm>
          <a:prstGeom prst="rect">
            <a:avLst/>
          </a:prstGeom>
          <a:solidFill>
            <a:srgbClr val="3D454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#3D454C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61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69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76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9EDCF2CA-8D57-4A0B-BEFE-6228225DFCDC}"/>
              </a:ext>
            </a:extLst>
          </p:cNvPr>
          <p:cNvSpPr txBox="1">
            <a:spLocks/>
          </p:cNvSpPr>
          <p:nvPr userDrawn="1"/>
        </p:nvSpPr>
        <p:spPr>
          <a:xfrm>
            <a:off x="10234477" y="3290609"/>
            <a:ext cx="1344612" cy="1137920"/>
          </a:xfrm>
          <a:prstGeom prst="rect">
            <a:avLst/>
          </a:prstGeom>
          <a:solidFill>
            <a:srgbClr val="F9D97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#F9D97C</a:t>
            </a:r>
            <a:br>
              <a:rPr lang="pt-BR"/>
            </a:br>
            <a:r>
              <a:rPr lang="pt-BR"/>
              <a:t>R: 249</a:t>
            </a:r>
            <a:br>
              <a:rPr lang="pt-BR"/>
            </a:br>
            <a:r>
              <a:rPr lang="pt-BR"/>
              <a:t>G: 217</a:t>
            </a:r>
            <a:br>
              <a:rPr lang="pt-BR"/>
            </a:br>
            <a:r>
              <a:rPr lang="pt-BR"/>
              <a:t>B: 124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3FD0A3CF-1E5E-4A9F-AC01-BBD227A1920C}"/>
              </a:ext>
            </a:extLst>
          </p:cNvPr>
          <p:cNvSpPr txBox="1">
            <a:spLocks/>
          </p:cNvSpPr>
          <p:nvPr userDrawn="1"/>
        </p:nvSpPr>
        <p:spPr>
          <a:xfrm>
            <a:off x="10230545" y="4424675"/>
            <a:ext cx="1344612" cy="1137920"/>
          </a:xfrm>
          <a:prstGeom prst="rect">
            <a:avLst/>
          </a:prstGeom>
          <a:solidFill>
            <a:srgbClr val="FBE3A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#FBE3A5</a:t>
            </a:r>
            <a:br>
              <a:rPr lang="pt-BR"/>
            </a:br>
            <a:r>
              <a:rPr lang="pt-BR"/>
              <a:t>R: 251</a:t>
            </a:r>
            <a:br>
              <a:rPr lang="pt-BR"/>
            </a:br>
            <a:r>
              <a:rPr lang="pt-BR"/>
              <a:t>G: 227</a:t>
            </a:r>
            <a:br>
              <a:rPr lang="pt-BR"/>
            </a:br>
            <a:r>
              <a:rPr lang="pt-BR"/>
              <a:t>B: 165</a:t>
            </a: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52040448-97D2-4FC2-8799-DB979D5982A3}"/>
              </a:ext>
            </a:extLst>
          </p:cNvPr>
          <p:cNvSpPr txBox="1">
            <a:spLocks/>
          </p:cNvSpPr>
          <p:nvPr userDrawn="1"/>
        </p:nvSpPr>
        <p:spPr>
          <a:xfrm>
            <a:off x="6197668" y="3290609"/>
            <a:ext cx="1344612" cy="1137920"/>
          </a:xfrm>
          <a:prstGeom prst="rect">
            <a:avLst/>
          </a:prstGeom>
          <a:solidFill>
            <a:srgbClr val="10122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#101226</a:t>
            </a:r>
            <a:br>
              <a:rPr lang="pt-BR"/>
            </a:br>
            <a:r>
              <a:rPr lang="pt-BR"/>
              <a:t>R: 16</a:t>
            </a:r>
            <a:br>
              <a:rPr lang="pt-BR"/>
            </a:br>
            <a:r>
              <a:rPr lang="pt-BR"/>
              <a:t>G: 18</a:t>
            </a:r>
            <a:br>
              <a:rPr lang="pt-BR"/>
            </a:br>
            <a:r>
              <a:rPr lang="pt-BR"/>
              <a:t>B: 38</a:t>
            </a:r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746BD614-3326-4BF2-ABE8-3A9777CA89E8}"/>
              </a:ext>
            </a:extLst>
          </p:cNvPr>
          <p:cNvSpPr txBox="1">
            <a:spLocks/>
          </p:cNvSpPr>
          <p:nvPr userDrawn="1"/>
        </p:nvSpPr>
        <p:spPr>
          <a:xfrm>
            <a:off x="6195818" y="2152687"/>
            <a:ext cx="1344612" cy="1137920"/>
          </a:xfrm>
          <a:prstGeom prst="rect">
            <a:avLst/>
          </a:prstGeom>
          <a:solidFill>
            <a:srgbClr val="100C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#100C08</a:t>
            </a:r>
            <a:br>
              <a:rPr lang="pt-BR"/>
            </a:br>
            <a:r>
              <a:rPr lang="pt-BR"/>
              <a:t>R: 16</a:t>
            </a:r>
            <a:br>
              <a:rPr lang="pt-BR"/>
            </a:br>
            <a:r>
              <a:rPr lang="pt-BR"/>
              <a:t>G: 12</a:t>
            </a:r>
            <a:br>
              <a:rPr lang="pt-BR"/>
            </a:br>
            <a:r>
              <a:rPr lang="pt-BR"/>
              <a:t>B: 8</a:t>
            </a:r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C20FAFEC-F123-47B7-8E69-95BD0796AC44}"/>
              </a:ext>
            </a:extLst>
          </p:cNvPr>
          <p:cNvSpPr txBox="1">
            <a:spLocks/>
          </p:cNvSpPr>
          <p:nvPr userDrawn="1"/>
        </p:nvSpPr>
        <p:spPr>
          <a:xfrm>
            <a:off x="10224828" y="2152688"/>
            <a:ext cx="1344612" cy="1137920"/>
          </a:xfrm>
          <a:prstGeom prst="rect">
            <a:avLst/>
          </a:prstGeom>
          <a:solidFill>
            <a:srgbClr val="E0AA2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#E0AA26</a:t>
            </a:r>
            <a:br>
              <a:rPr lang="pt-BR"/>
            </a:br>
            <a:r>
              <a:rPr lang="pt-BR"/>
              <a:t>R: 224</a:t>
            </a:r>
            <a:br>
              <a:rPr lang="pt-BR"/>
            </a:br>
            <a:r>
              <a:rPr lang="pt-BR"/>
              <a:t>G: 170</a:t>
            </a:r>
            <a:br>
              <a:rPr lang="pt-BR"/>
            </a:br>
            <a:r>
              <a:rPr lang="pt-BR"/>
              <a:t>B: 38</a:t>
            </a: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EF3FFC4E-735C-44DE-A123-10C7CFAD1153}"/>
              </a:ext>
            </a:extLst>
          </p:cNvPr>
          <p:cNvSpPr txBox="1">
            <a:spLocks/>
          </p:cNvSpPr>
          <p:nvPr userDrawn="1"/>
        </p:nvSpPr>
        <p:spPr>
          <a:xfrm>
            <a:off x="6197668" y="1014768"/>
            <a:ext cx="1344612" cy="1137920"/>
          </a:xfrm>
          <a:prstGeom prst="rect">
            <a:avLst/>
          </a:prstGeom>
          <a:solidFill>
            <a:srgbClr val="1B213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hu-HU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/>
            <a:r>
              <a:rPr lang="pt-BR"/>
              <a:t>#1B213E</a:t>
            </a:r>
            <a:br>
              <a:rPr lang="pt-BR"/>
            </a:br>
            <a:r>
              <a:rPr lang="pt-BR"/>
              <a:t>R: 27</a:t>
            </a:r>
            <a:br>
              <a:rPr lang="pt-BR"/>
            </a:br>
            <a:r>
              <a:rPr lang="pt-BR"/>
              <a:t>G: 33</a:t>
            </a:r>
            <a:br>
              <a:rPr lang="pt-BR"/>
            </a:br>
            <a:r>
              <a:rPr lang="pt-BR"/>
              <a:t>B: 62</a:t>
            </a: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49F8A52D-0610-4906-9283-402FE4271C56}"/>
              </a:ext>
            </a:extLst>
          </p:cNvPr>
          <p:cNvSpPr txBox="1">
            <a:spLocks/>
          </p:cNvSpPr>
          <p:nvPr userDrawn="1"/>
        </p:nvSpPr>
        <p:spPr>
          <a:xfrm>
            <a:off x="7539796" y="1014768"/>
            <a:ext cx="1344612" cy="1137920"/>
          </a:xfrm>
          <a:prstGeom prst="rect">
            <a:avLst/>
          </a:prstGeom>
          <a:solidFill>
            <a:srgbClr val="BF8F5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#BF8F55</a:t>
            </a:r>
            <a:br>
              <a:rPr lang="pt-BR"/>
            </a:br>
            <a:r>
              <a:rPr lang="pt-BR"/>
              <a:t>R: 191</a:t>
            </a:r>
            <a:br>
              <a:rPr lang="pt-BR"/>
            </a:br>
            <a:r>
              <a:rPr lang="pt-BR"/>
              <a:t>G: 143</a:t>
            </a:r>
            <a:br>
              <a:rPr lang="pt-BR"/>
            </a:br>
            <a:r>
              <a:rPr lang="pt-BR"/>
              <a:t>B: 85</a:t>
            </a: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AFD5A0BA-A54D-41AA-80F3-9F591AD9B515}"/>
              </a:ext>
            </a:extLst>
          </p:cNvPr>
          <p:cNvSpPr txBox="1">
            <a:spLocks/>
          </p:cNvSpPr>
          <p:nvPr userDrawn="1"/>
        </p:nvSpPr>
        <p:spPr>
          <a:xfrm>
            <a:off x="8880217" y="1014768"/>
            <a:ext cx="1344612" cy="1137920"/>
          </a:xfrm>
          <a:prstGeom prst="rect">
            <a:avLst/>
          </a:prstGeom>
          <a:solidFill>
            <a:srgbClr val="5C687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/>
              <a:t>#5C6873</a:t>
            </a:r>
            <a:br>
              <a:rPr lang="pt-BR"/>
            </a:br>
            <a:r>
              <a:rPr lang="pt-BR"/>
              <a:t>R: </a:t>
            </a:r>
            <a:r>
              <a:rPr lang="hu-HU"/>
              <a:t>92</a:t>
            </a:r>
            <a:br>
              <a:rPr lang="pt-BR"/>
            </a:br>
            <a:r>
              <a:rPr lang="pt-BR"/>
              <a:t>G: </a:t>
            </a:r>
            <a:r>
              <a:rPr lang="hu-HU"/>
              <a:t>104</a:t>
            </a:r>
            <a:br>
              <a:rPr lang="pt-BR"/>
            </a:br>
            <a:r>
              <a:rPr lang="pt-BR"/>
              <a:t>B: </a:t>
            </a:r>
            <a:r>
              <a:rPr lang="hu-HU"/>
              <a:t>115</a:t>
            </a:r>
            <a:endParaRPr lang="pt-BR"/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D42A9EA3-65FB-4853-9975-FEDD96675CFD}"/>
              </a:ext>
            </a:extLst>
          </p:cNvPr>
          <p:cNvSpPr txBox="1">
            <a:spLocks/>
          </p:cNvSpPr>
          <p:nvPr userDrawn="1"/>
        </p:nvSpPr>
        <p:spPr>
          <a:xfrm>
            <a:off x="7539536" y="3290608"/>
            <a:ext cx="1344612" cy="1137920"/>
          </a:xfrm>
          <a:prstGeom prst="rect">
            <a:avLst/>
          </a:prstGeom>
          <a:solidFill>
            <a:srgbClr val="D1AF8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#D1AF84</a:t>
            </a:r>
            <a:br>
              <a:rPr lang="da-DK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R: 209</a:t>
            </a:r>
            <a:br>
              <a:rPr lang="da-DK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G: 175</a:t>
            </a:r>
            <a:br>
              <a:rPr lang="da-DK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B: 132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B681D54D-016F-47EA-A7FF-C16036335F69}"/>
              </a:ext>
            </a:extLst>
          </p:cNvPr>
          <p:cNvSpPr txBox="1">
            <a:spLocks/>
          </p:cNvSpPr>
          <p:nvPr userDrawn="1"/>
        </p:nvSpPr>
        <p:spPr>
          <a:xfrm>
            <a:off x="8885936" y="3290608"/>
            <a:ext cx="1344612" cy="1137920"/>
          </a:xfrm>
          <a:prstGeom prst="rect">
            <a:avLst/>
          </a:prstGeom>
          <a:solidFill>
            <a:srgbClr val="898E9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#898E97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137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142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151</a:t>
            </a: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78C62BE3-8021-4D97-96E7-6B9FD4A7A744}"/>
              </a:ext>
            </a:extLst>
          </p:cNvPr>
          <p:cNvSpPr txBox="1">
            <a:spLocks/>
          </p:cNvSpPr>
          <p:nvPr userDrawn="1"/>
        </p:nvSpPr>
        <p:spPr>
          <a:xfrm>
            <a:off x="6197668" y="4428528"/>
            <a:ext cx="1344612" cy="1137920"/>
          </a:xfrm>
          <a:prstGeom prst="rect">
            <a:avLst/>
          </a:prstGeom>
          <a:solidFill>
            <a:srgbClr val="4D4B6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#4D4B66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77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75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102</a:t>
            </a:r>
          </a:p>
        </p:txBody>
      </p:sp>
      <p:sp>
        <p:nvSpPr>
          <p:cNvPr id="21" name="Szöveg helye 2">
            <a:extLst>
              <a:ext uri="{FF2B5EF4-FFF2-40B4-BE49-F238E27FC236}">
                <a16:creationId xmlns:a16="http://schemas.microsoft.com/office/drawing/2014/main" id="{901AB510-4874-416A-B060-FE7F527AFF8B}"/>
              </a:ext>
            </a:extLst>
          </p:cNvPr>
          <p:cNvSpPr txBox="1">
            <a:spLocks/>
          </p:cNvSpPr>
          <p:nvPr userDrawn="1"/>
        </p:nvSpPr>
        <p:spPr>
          <a:xfrm>
            <a:off x="6197668" y="5566449"/>
            <a:ext cx="1344612" cy="1137920"/>
          </a:xfrm>
          <a:prstGeom prst="rect">
            <a:avLst/>
          </a:prstGeom>
          <a:solidFill>
            <a:srgbClr val="7874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#78748A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120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116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138</a:t>
            </a:r>
          </a:p>
        </p:txBody>
      </p:sp>
      <p:sp>
        <p:nvSpPr>
          <p:cNvPr id="22" name="Szöveg helye 2">
            <a:extLst>
              <a:ext uri="{FF2B5EF4-FFF2-40B4-BE49-F238E27FC236}">
                <a16:creationId xmlns:a16="http://schemas.microsoft.com/office/drawing/2014/main" id="{28661039-A9C1-470F-95C5-51A3A9A319E9}"/>
              </a:ext>
            </a:extLst>
          </p:cNvPr>
          <p:cNvSpPr txBox="1">
            <a:spLocks/>
          </p:cNvSpPr>
          <p:nvPr userDrawn="1"/>
        </p:nvSpPr>
        <p:spPr>
          <a:xfrm>
            <a:off x="7539536" y="4428529"/>
            <a:ext cx="1344612" cy="1137920"/>
          </a:xfrm>
          <a:prstGeom prst="rect">
            <a:avLst/>
          </a:prstGeom>
          <a:solidFill>
            <a:srgbClr val="DEC5A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#DEC5A6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222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197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166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D610F3FF-D6A4-4E0D-8E2B-CF8815FB9AFF}"/>
              </a:ext>
            </a:extLst>
          </p:cNvPr>
          <p:cNvSpPr txBox="1">
            <a:spLocks/>
          </p:cNvSpPr>
          <p:nvPr userDrawn="1"/>
        </p:nvSpPr>
        <p:spPr>
          <a:xfrm>
            <a:off x="8885936" y="4428529"/>
            <a:ext cx="1344612" cy="1137920"/>
          </a:xfrm>
          <a:prstGeom prst="rect">
            <a:avLst/>
          </a:prstGeom>
          <a:solidFill>
            <a:srgbClr val="A9ABB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hu-HU" sz="14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hu-HU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#A9ABB2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R: 169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G: 171</a:t>
            </a:r>
            <a:br>
              <a:rPr lang="pt-B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B: 178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C4E6AF9-375B-4ED9-B39C-FA1793622028}"/>
              </a:ext>
            </a:extLst>
          </p:cNvPr>
          <p:cNvSpPr/>
          <p:nvPr/>
        </p:nvSpPr>
        <p:spPr>
          <a:xfrm>
            <a:off x="7163430" y="2949913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Ellipszis 28">
            <a:extLst>
              <a:ext uri="{FF2B5EF4-FFF2-40B4-BE49-F238E27FC236}">
                <a16:creationId xmlns:a16="http://schemas.microsoft.com/office/drawing/2014/main" id="{769A7EA0-E55F-4D2B-930F-8A234D969371}"/>
              </a:ext>
            </a:extLst>
          </p:cNvPr>
          <p:cNvSpPr/>
          <p:nvPr/>
        </p:nvSpPr>
        <p:spPr>
          <a:xfrm>
            <a:off x="8413500" y="2973909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8CD33F66-FF1F-4C6E-A5A3-0FEE60D3A028}"/>
              </a:ext>
            </a:extLst>
          </p:cNvPr>
          <p:cNvSpPr/>
          <p:nvPr/>
        </p:nvSpPr>
        <p:spPr>
          <a:xfrm>
            <a:off x="9845979" y="2949913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91F9E0F7-B1E8-4A36-BABB-EE470353DA4B}"/>
              </a:ext>
            </a:extLst>
          </p:cNvPr>
          <p:cNvSpPr/>
          <p:nvPr/>
        </p:nvSpPr>
        <p:spPr>
          <a:xfrm>
            <a:off x="11201164" y="2973909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5EDBF66B-705B-4621-B049-B5EB05B049A5}"/>
              </a:ext>
            </a:extLst>
          </p:cNvPr>
          <p:cNvSpPr/>
          <p:nvPr userDrawn="1"/>
        </p:nvSpPr>
        <p:spPr>
          <a:xfrm>
            <a:off x="7163430" y="4083017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>
            <a:extLst>
              <a:ext uri="{FF2B5EF4-FFF2-40B4-BE49-F238E27FC236}">
                <a16:creationId xmlns:a16="http://schemas.microsoft.com/office/drawing/2014/main" id="{0B64D19B-A6BB-40C6-A773-2B0ADFC0F9A5}"/>
              </a:ext>
            </a:extLst>
          </p:cNvPr>
          <p:cNvSpPr/>
          <p:nvPr userDrawn="1"/>
        </p:nvSpPr>
        <p:spPr>
          <a:xfrm>
            <a:off x="8413500" y="4107013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id="{4A2A8BD0-FE39-4523-A246-408007AD8B32}"/>
              </a:ext>
            </a:extLst>
          </p:cNvPr>
          <p:cNvSpPr/>
          <p:nvPr userDrawn="1"/>
        </p:nvSpPr>
        <p:spPr>
          <a:xfrm>
            <a:off x="9845979" y="4083017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48E2078D-F676-42C7-A76A-D44CEB556B68}"/>
              </a:ext>
            </a:extLst>
          </p:cNvPr>
          <p:cNvSpPr/>
          <p:nvPr userDrawn="1"/>
        </p:nvSpPr>
        <p:spPr>
          <a:xfrm>
            <a:off x="11201164" y="4107013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>
            <a:extLst>
              <a:ext uri="{FF2B5EF4-FFF2-40B4-BE49-F238E27FC236}">
                <a16:creationId xmlns:a16="http://schemas.microsoft.com/office/drawing/2014/main" id="{54194446-B123-416E-8346-5F81E8874556}"/>
              </a:ext>
            </a:extLst>
          </p:cNvPr>
          <p:cNvSpPr/>
          <p:nvPr userDrawn="1"/>
        </p:nvSpPr>
        <p:spPr>
          <a:xfrm>
            <a:off x="7254854" y="5220936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>
            <a:extLst>
              <a:ext uri="{FF2B5EF4-FFF2-40B4-BE49-F238E27FC236}">
                <a16:creationId xmlns:a16="http://schemas.microsoft.com/office/drawing/2014/main" id="{50765198-1BC1-471C-A4BE-DFCF3F22F254}"/>
              </a:ext>
            </a:extLst>
          </p:cNvPr>
          <p:cNvSpPr/>
          <p:nvPr userDrawn="1"/>
        </p:nvSpPr>
        <p:spPr>
          <a:xfrm>
            <a:off x="8504924" y="5244932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>
            <a:extLst>
              <a:ext uri="{FF2B5EF4-FFF2-40B4-BE49-F238E27FC236}">
                <a16:creationId xmlns:a16="http://schemas.microsoft.com/office/drawing/2014/main" id="{D533EF4B-7BDD-487C-AF16-BFEB6E5FB8EF}"/>
              </a:ext>
            </a:extLst>
          </p:cNvPr>
          <p:cNvSpPr/>
          <p:nvPr userDrawn="1"/>
        </p:nvSpPr>
        <p:spPr>
          <a:xfrm>
            <a:off x="9937403" y="5220936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>
            <a:extLst>
              <a:ext uri="{FF2B5EF4-FFF2-40B4-BE49-F238E27FC236}">
                <a16:creationId xmlns:a16="http://schemas.microsoft.com/office/drawing/2014/main" id="{AA6D6282-BA5E-43A9-A300-F73D20D15142}"/>
              </a:ext>
            </a:extLst>
          </p:cNvPr>
          <p:cNvSpPr/>
          <p:nvPr userDrawn="1"/>
        </p:nvSpPr>
        <p:spPr>
          <a:xfrm>
            <a:off x="11292588" y="5244932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DDD38DAA-C185-4598-9B0C-4BFF3C60C9D3}"/>
              </a:ext>
            </a:extLst>
          </p:cNvPr>
          <p:cNvSpPr/>
          <p:nvPr userDrawn="1"/>
        </p:nvSpPr>
        <p:spPr>
          <a:xfrm>
            <a:off x="7236184" y="6355002"/>
            <a:ext cx="189084" cy="1890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615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974488C6-1BF6-46F1-9432-34AC08BF8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9341" y="3301375"/>
            <a:ext cx="2839260" cy="2839261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25252A8F-1937-4613-8EFA-9D346E05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0952" y="1343871"/>
            <a:ext cx="1379721" cy="1619177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87E42343-1EC1-4912-B195-8897B8606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9976" y="2870270"/>
            <a:ext cx="558730" cy="558730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CD5B022D-3CB7-4C29-9EB1-2944CD07FE6B}"/>
              </a:ext>
            </a:extLst>
          </p:cNvPr>
          <p:cNvGrpSpPr/>
          <p:nvPr/>
        </p:nvGrpSpPr>
        <p:grpSpPr>
          <a:xfrm>
            <a:off x="6102376" y="3586442"/>
            <a:ext cx="2269127" cy="2269128"/>
            <a:chOff x="5239584" y="2481262"/>
            <a:chExt cx="1895475" cy="1895475"/>
          </a:xfrm>
        </p:grpSpPr>
        <p:pic>
          <p:nvPicPr>
            <p:cNvPr id="10" name="Ábra 9">
              <a:extLst>
                <a:ext uri="{FF2B5EF4-FFF2-40B4-BE49-F238E27FC236}">
                  <a16:creationId xmlns:a16="http://schemas.microsoft.com/office/drawing/2014/main" id="{7FCD9CC9-B31A-430F-BF86-4F9F056CF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39584" y="2481262"/>
              <a:ext cx="1895475" cy="1895475"/>
            </a:xfrm>
            <a:prstGeom prst="rect">
              <a:avLst/>
            </a:prstGeom>
          </p:spPr>
        </p:pic>
        <p:pic>
          <p:nvPicPr>
            <p:cNvPr id="11" name="Ábra 10">
              <a:extLst>
                <a:ext uri="{FF2B5EF4-FFF2-40B4-BE49-F238E27FC236}">
                  <a16:creationId xmlns:a16="http://schemas.microsoft.com/office/drawing/2014/main" id="{7F84FB8B-8B81-41A8-AB56-04098A1A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68250" y="3209925"/>
              <a:ext cx="438150" cy="438150"/>
            </a:xfrm>
            <a:prstGeom prst="rect">
              <a:avLst/>
            </a:prstGeom>
          </p:spPr>
        </p:pic>
      </p:grpSp>
      <p:sp>
        <p:nvSpPr>
          <p:cNvPr id="13" name="Szöveg helye 29">
            <a:extLst>
              <a:ext uri="{FF2B5EF4-FFF2-40B4-BE49-F238E27FC236}">
                <a16:creationId xmlns:a16="http://schemas.microsoft.com/office/drawing/2014/main" id="{6863C8A6-7D07-4239-910C-77D3E79A0C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0395" y="2619980"/>
            <a:ext cx="4781551" cy="34210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b="0" i="0" baseline="0">
                <a:solidFill>
                  <a:schemeClr val="accent1"/>
                </a:solidFill>
                <a:latin typeface="Arial "/>
              </a:defRPr>
            </a:lvl1pPr>
          </a:lstStyle>
          <a:p>
            <a:r>
              <a:rPr lang="hu-HU"/>
              <a:t>Az itt található grafikai elemek szabadon felhasználhatók díszitő elemként.</a:t>
            </a:r>
          </a:p>
          <a:p>
            <a:r>
              <a:rPr lang="hu-HU"/>
              <a:t>A Corvinus színpalettájából átszínezhetők.</a:t>
            </a:r>
          </a:p>
          <a:p>
            <a:r>
              <a:rPr lang="hu-HU"/>
              <a:t>Fehérre színezve és képre ráhelyezve mutatós dia készíthető.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93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E2FA13-E2E8-477F-A01D-4CEE2C6AB77C}"/>
              </a:ext>
            </a:extLst>
          </p:cNvPr>
          <p:cNvSpPr txBox="1">
            <a:spLocks/>
          </p:cNvSpPr>
          <p:nvPr/>
        </p:nvSpPr>
        <p:spPr>
          <a:xfrm>
            <a:off x="1042988" y="2852738"/>
            <a:ext cx="3167062" cy="34210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1"/>
                </a:solidFill>
              </a:rPr>
              <a:t>Ezen az oldalon egy táblázat mintát mutatunk be, amit lehet bővíteni, szűkíteni, átszínezni.</a:t>
            </a:r>
          </a:p>
          <a:p>
            <a:endParaRPr lang="hu-HU">
              <a:solidFill>
                <a:schemeClr val="accent1"/>
              </a:solidFill>
            </a:endParaRPr>
          </a:p>
          <a:p>
            <a:r>
              <a:rPr lang="hu-HU">
                <a:solidFill>
                  <a:schemeClr val="accent1"/>
                </a:solidFill>
              </a:rPr>
              <a:t>A </a:t>
            </a:r>
            <a:r>
              <a:rPr lang="hu-HU" err="1">
                <a:solidFill>
                  <a:schemeClr val="accent1"/>
                </a:solidFill>
              </a:rPr>
              <a:t>ppt</a:t>
            </a:r>
            <a:r>
              <a:rPr lang="hu-HU">
                <a:solidFill>
                  <a:schemeClr val="accent1"/>
                </a:solidFill>
              </a:rPr>
              <a:t>-be beépített táblázatok a </a:t>
            </a:r>
            <a:r>
              <a:rPr lang="en-US">
                <a:solidFill>
                  <a:schemeClr val="accent1"/>
                </a:solidFill>
              </a:rPr>
              <a:t>Corvinus </a:t>
            </a:r>
            <a:r>
              <a:rPr lang="en-US" err="1">
                <a:solidFill>
                  <a:schemeClr val="accent1"/>
                </a:solidFill>
              </a:rPr>
              <a:t>színséma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err="1">
                <a:solidFill>
                  <a:schemeClr val="accent1"/>
                </a:solidFill>
              </a:rPr>
              <a:t>szerint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err="1">
                <a:solidFill>
                  <a:schemeClr val="accent1"/>
                </a:solidFill>
              </a:rPr>
              <a:t>vesz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err="1">
                <a:solidFill>
                  <a:schemeClr val="accent1"/>
                </a:solidFill>
              </a:rPr>
              <a:t>fel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err="1">
                <a:solidFill>
                  <a:schemeClr val="accent1"/>
                </a:solidFill>
              </a:rPr>
              <a:t>árnyalatokat</a:t>
            </a:r>
            <a:r>
              <a:rPr lang="en-US">
                <a:solidFill>
                  <a:schemeClr val="accent1"/>
                </a:solidFill>
              </a:rPr>
              <a:t>.</a:t>
            </a:r>
            <a:endParaRPr lang="hu-HU">
              <a:solidFill>
                <a:schemeClr val="accent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828C34-E8A6-4A47-AFBC-17911EEF09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813" y="1583728"/>
            <a:ext cx="5292725" cy="126901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Táblázat minta</a:t>
            </a:r>
          </a:p>
        </p:txBody>
      </p:sp>
      <p:graphicFrame>
        <p:nvGraphicFramePr>
          <p:cNvPr id="2" name="Táblázat 2">
            <a:extLst>
              <a:ext uri="{FF2B5EF4-FFF2-40B4-BE49-F238E27FC236}">
                <a16:creationId xmlns:a16="http://schemas.microsoft.com/office/drawing/2014/main" id="{8314924A-2DE0-4D01-ABDF-22AD7B031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27468"/>
              </p:ext>
            </p:extLst>
          </p:nvPr>
        </p:nvGraphicFramePr>
        <p:xfrm>
          <a:off x="4672013" y="3049232"/>
          <a:ext cx="661987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313">
                  <a:extLst>
                    <a:ext uri="{9D8B030D-6E8A-4147-A177-3AD203B41FA5}">
                      <a16:colId xmlns:a16="http://schemas.microsoft.com/office/drawing/2014/main" val="2201860919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2254881536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193268877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3955977677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1302196946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1715767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6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610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524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48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519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316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9A80-267D-4B12-A09B-F29C3CE92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36DFF-A878-46E0-AE2E-BD3A52FBD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B6A6D-0F37-45ED-9263-8A30C328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289B-CA34-4182-A813-AF694DF5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7F4AD-BDE5-4A27-A430-A372550C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19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1316-4DB3-488F-BFA2-EB15AAEA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B288-0D4D-41F7-A1A6-13737D30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43235-032D-467B-856D-8910DF38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5DBB-B273-4580-BD56-4847C5E6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918D7-C672-44C3-9D5A-17BE1879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923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627F-61C9-4F75-8357-574FADCC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3F896-7E18-4AE6-8050-9425017F3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E2A28-584B-4783-991A-026BF1B0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602BF-A062-46C6-BEE3-9AEE6D37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EB13-A386-4CBF-8E8E-0A43C31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42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6EEE-4344-401D-9FFF-4AD464D2D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CCEBB-6D30-4AA7-B822-2DA96D45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93158-39BF-4285-BAB5-C22A2401A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F1F94-ED0D-4779-BAAE-6256C0E2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E20A-FE25-4C4D-A3BA-AA73841A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5F684-BBD2-4546-9C8A-984704E0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2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res 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32C0B078-11E6-4C76-B9A6-2E3797304E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361112" y="802093"/>
            <a:ext cx="5262562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lang="hu-HU" sz="1200" dirty="0">
                <a:solidFill>
                  <a:srgbClr val="1A2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/>
              <a:t>Dia címsor</a:t>
            </a:r>
            <a:endParaRPr lang="hu-HU" sz="120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C0E1FB-9F2D-4811-A96C-534D0AA8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0475" y="553688"/>
            <a:ext cx="2743200" cy="18410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rgbClr val="1A2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5E1CB6-0A1D-423F-AF53-DA44156DDDBB}" type="datetime1">
              <a:rPr lang="hu-HU" smtClean="0"/>
              <a:t>2024. 12. 02.</a:t>
            </a:fld>
            <a:endParaRPr lang="hu-HU" sz="900"/>
          </a:p>
        </p:txBody>
      </p:sp>
    </p:spTree>
    <p:extLst>
      <p:ext uri="{BB962C8B-B14F-4D97-AF65-F5344CB8AC3E}">
        <p14:creationId xmlns:p14="http://schemas.microsoft.com/office/powerpoint/2010/main" val="15377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C1DD-74E3-4A58-BC9C-9B13040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E34AD-795C-4F88-A65A-79F33F1D0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AF380-BC48-47F2-957D-B92176D1A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D00C0-0A65-48DD-8540-838ED2158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172DD-B967-4ECC-AA1F-EB286F637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824557-CBA9-499A-9A91-C281BE62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2AE65-9FA5-4330-B63F-84B1A388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DF153-C0E0-4A70-86C4-C92BD2E2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15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2E8B2-652A-46EB-851B-E5EB21BE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FD29-6E49-42D9-AAE9-4255A83F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224A4-698E-4E29-B658-F57974F1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ABA31-E660-4CFF-B027-BBD2C2BE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82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D2ED1-C162-452D-AB57-E7C376D4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868FF-571E-4642-AB1F-9480959F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2B77C-3854-4B15-BD54-EF9E9C2F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774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954E-B05B-4C77-9CAA-61E03966C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70BE2-3D9A-4254-AD4F-15FEADDB8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49BA4-2422-48B8-910C-5CE6BA6E0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365C1-C58C-45A8-AEA6-444FFA24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01650-7418-4EBF-8EAF-92C546D4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B1E6D-FE90-4366-8A47-F2C31C6C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97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EB38-FBC6-4262-8EAB-818B027A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3464C-0F07-440C-96F3-77BD6EF1E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9A4B2-79C8-4FD4-8152-259605AAA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83380-9D37-49F9-B110-7B67ADEB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8780A-8AE8-4468-9F23-4F13A4F0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2ADCB-A976-4B08-9A56-0E8BD7BD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0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6D2F-063E-4758-A0AD-0E03E215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81E91-BE08-46FD-8278-E3D6A3782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0FBF6-BCC4-45AC-87F2-1D72A6FD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B854-6436-4267-9404-73B80A2A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499D9-3D44-40CD-AC0C-06802450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39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9CA65-6B8F-4651-A4B0-B07725014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29CBD-52AC-4995-8745-8E6A8B1C8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8410-1AE2-4319-9DF7-1876F930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2DF27-C9E2-477D-8ECA-C4E5C6C6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5093A-C258-4908-85A5-285A7861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55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AD4CC-56A9-49C6-B66A-1B02DD67F6F2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625601" y="75254"/>
            <a:ext cx="10058400" cy="762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88036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C12F70C-DEAB-4161-816B-05AA0DC262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Cím szerkesztése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2898A189-3D20-4F4D-A083-1E28FA59D18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8000" y="1438275"/>
            <a:ext cx="11358942" cy="4918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5C832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Első szint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0331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+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5C9ED1-93FB-4E78-BFEE-EA8A879C0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/>
              <a:t>Cím szerkesztése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3A47545A-9C82-48FE-888A-F1646D07DE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2281" y="1438275"/>
            <a:ext cx="11354661" cy="49339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1800"/>
            </a:lvl1pPr>
            <a:lvl2pPr marL="457200" indent="0">
              <a:buClr>
                <a:schemeClr val="tx2"/>
              </a:buClr>
              <a:buFontTx/>
              <a:buNone/>
              <a:defRPr/>
            </a:lvl2pPr>
            <a:lvl3pPr marL="914400" indent="0">
              <a:buClr>
                <a:schemeClr val="tx2"/>
              </a:buClr>
              <a:buFontTx/>
              <a:buNone/>
              <a:defRPr/>
            </a:lvl3pPr>
            <a:lvl4pPr marL="1371600" indent="0">
              <a:buClr>
                <a:schemeClr val="tx2"/>
              </a:buClr>
              <a:buFontTx/>
              <a:buNone/>
              <a:defRPr/>
            </a:lvl4pPr>
            <a:lvl5pPr marL="1828800" indent="0">
              <a:buClr>
                <a:schemeClr val="tx2"/>
              </a:buClr>
              <a:buFontTx/>
              <a:buNone/>
              <a:defRPr/>
            </a:lvl5pPr>
          </a:lstStyle>
          <a:p>
            <a:pPr lvl="0"/>
            <a:r>
              <a:rPr lang="hu-HU"/>
              <a:t>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7226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2420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4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subtitle +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A563B-1007-4753-A9CD-57710D33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70525B92-1521-4408-948A-88D6B9C6B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280" y="1542750"/>
            <a:ext cx="11349037" cy="5718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10" name="Tartalom helye 6">
            <a:extLst>
              <a:ext uri="{FF2B5EF4-FFF2-40B4-BE49-F238E27FC236}">
                <a16:creationId xmlns:a16="http://schemas.microsoft.com/office/drawing/2014/main" id="{3B23D413-D334-4118-9EB2-208C052650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rtalom helye 6">
            <a:extLst>
              <a:ext uri="{FF2B5EF4-FFF2-40B4-BE49-F238E27FC236}">
                <a16:creationId xmlns:a16="http://schemas.microsoft.com/office/drawing/2014/main" id="{3D1C0295-03ED-4A5C-86EF-1F00C752CD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1317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rtalom helye 6">
            <a:extLst>
              <a:ext uri="{FF2B5EF4-FFF2-40B4-BE49-F238E27FC236}">
                <a16:creationId xmlns:a16="http://schemas.microsoft.com/office/drawing/2014/main" id="{700523A3-375E-43EB-A109-AA5F32D6F5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4034" y="2361300"/>
            <a:ext cx="3600000" cy="399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84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D2ED1-C162-452D-AB57-E7C376D4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868FF-571E-4642-AB1F-9480959F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2B77C-3854-4B15-BD54-EF9E9C2F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83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helye 5">
            <a:extLst>
              <a:ext uri="{FF2B5EF4-FFF2-40B4-BE49-F238E27FC236}">
                <a16:creationId xmlns:a16="http://schemas.microsoft.com/office/drawing/2014/main" id="{66742DF6-F6D0-44ED-BE86-7CFF97F2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/>
              <a:t>Mintacím szerkesztése</a:t>
            </a:r>
            <a:endParaRPr lang="hu-HU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F5E78691-B463-45BC-A7F8-9D5BBC5F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4649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57">
          <p15:clr>
            <a:srgbClr val="A4A3A4"/>
          </p15:clr>
        </p15:guide>
        <p15:guide id="4" pos="529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714">
          <p15:clr>
            <a:srgbClr val="A4A3A4"/>
          </p15:clr>
        </p15:guide>
        <p15:guide id="8" pos="4988">
          <p15:clr>
            <a:srgbClr val="A4A3A4"/>
          </p15:clr>
        </p15:guide>
        <p15:guide id="9" pos="5328">
          <p15:clr>
            <a:srgbClr val="A4A3A4"/>
          </p15:clr>
        </p15:guide>
        <p15:guide id="10" pos="7322">
          <p15:clr>
            <a:srgbClr val="A4A3A4"/>
          </p15:clr>
        </p15:guide>
        <p15:guide id="11" pos="2993">
          <p15:clr>
            <a:srgbClr val="A4A3A4"/>
          </p15:clr>
        </p15:guide>
        <p15:guide id="12" pos="2652">
          <p15:clr>
            <a:srgbClr val="A4A3A4"/>
          </p15:clr>
        </p15:guide>
        <p15:guide id="13" orient="horz" pos="3952">
          <p15:clr>
            <a:srgbClr val="A4A3A4"/>
          </p15:clr>
        </p15:guide>
        <p15:guide id="14" orient="horz" pos="1797">
          <p15:clr>
            <a:srgbClr val="A4A3A4"/>
          </p15:clr>
        </p15:guide>
        <p15:guide id="15" orient="horz" pos="1434">
          <p15:clr>
            <a:srgbClr val="A4A3A4"/>
          </p15:clr>
        </p15:guide>
        <p15:guide id="16" orient="horz" pos="1077">
          <p15:clr>
            <a:srgbClr val="A4A3A4"/>
          </p15:clr>
        </p15:guide>
        <p15:guide id="17" pos="3669">
          <p15:clr>
            <a:srgbClr val="A4A3A4"/>
          </p15:clr>
        </p15:guide>
        <p15:guide id="18" pos="401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E4F2EDA-D901-4835-8C80-7FFCFE8FDE37}"/>
              </a:ext>
            </a:extLst>
          </p:cNvPr>
          <p:cNvSpPr txBox="1">
            <a:spLocks/>
          </p:cNvSpPr>
          <p:nvPr/>
        </p:nvSpPr>
        <p:spPr>
          <a:xfrm>
            <a:off x="11693728" y="6353969"/>
            <a:ext cx="412344" cy="42386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CA5128C-8080-4D6C-ACC9-4612070BD095}" type="slidenum">
              <a:rPr lang="hu-HU" sz="1100" smtClean="0"/>
              <a:t>‹#›</a:t>
            </a:fld>
            <a:endParaRPr lang="hu-HU" sz="1100"/>
          </a:p>
        </p:txBody>
      </p:sp>
      <p:sp>
        <p:nvSpPr>
          <p:cNvPr id="5" name="Cím helye 1">
            <a:extLst>
              <a:ext uri="{FF2B5EF4-FFF2-40B4-BE49-F238E27FC236}">
                <a16:creationId xmlns:a16="http://schemas.microsoft.com/office/drawing/2014/main" id="{D32DE082-8A60-4100-B7CB-F39474DA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20"/>
            <a:ext cx="1008284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09CFBA87-7CFA-49F5-84DE-05A76C399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pic>
        <p:nvPicPr>
          <p:cNvPr id="10" name="Kép 8">
            <a:extLst>
              <a:ext uri="{FF2B5EF4-FFF2-40B4-BE49-F238E27FC236}">
                <a16:creationId xmlns:a16="http://schemas.microsoft.com/office/drawing/2014/main" id="{565D4E91-BC19-4E9E-80F5-487DD00E08B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25992" y="167620"/>
            <a:ext cx="118008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9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59" r:id="rId14"/>
    <p:sldLayoutId id="2147483760" r:id="rId15"/>
    <p:sldLayoutId id="2147483761" r:id="rId16"/>
    <p:sldLayoutId id="2147483762" r:id="rId1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5C832"/>
        </a:buClr>
        <a:buFont typeface="Wingdings" panose="05000000000000000000" pitchFamily="2" charset="2"/>
        <a:buChar char="§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57">
          <p15:clr>
            <a:srgbClr val="A4A3A4"/>
          </p15:clr>
        </p15:guide>
        <p15:guide id="4" pos="529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714">
          <p15:clr>
            <a:srgbClr val="A4A3A4"/>
          </p15:clr>
        </p15:guide>
        <p15:guide id="8" pos="4988">
          <p15:clr>
            <a:srgbClr val="A4A3A4"/>
          </p15:clr>
        </p15:guide>
        <p15:guide id="9" pos="5328">
          <p15:clr>
            <a:srgbClr val="A4A3A4"/>
          </p15:clr>
        </p15:guide>
        <p15:guide id="10" pos="7322">
          <p15:clr>
            <a:srgbClr val="A4A3A4"/>
          </p15:clr>
        </p15:guide>
        <p15:guide id="11" pos="2993">
          <p15:clr>
            <a:srgbClr val="A4A3A4"/>
          </p15:clr>
        </p15:guide>
        <p15:guide id="12" pos="2652">
          <p15:clr>
            <a:srgbClr val="A4A3A4"/>
          </p15:clr>
        </p15:guide>
        <p15:guide id="13" orient="horz" pos="3952">
          <p15:clr>
            <a:srgbClr val="A4A3A4"/>
          </p15:clr>
        </p15:guide>
        <p15:guide id="14" orient="horz" pos="1797">
          <p15:clr>
            <a:srgbClr val="A4A3A4"/>
          </p15:clr>
        </p15:guide>
        <p15:guide id="15" orient="horz" pos="1434">
          <p15:clr>
            <a:srgbClr val="A4A3A4"/>
          </p15:clr>
        </p15:guide>
        <p15:guide id="16" orient="horz" pos="1077">
          <p15:clr>
            <a:srgbClr val="A4A3A4"/>
          </p15:clr>
        </p15:guide>
        <p15:guide id="17" pos="3669">
          <p15:clr>
            <a:srgbClr val="A4A3A4"/>
          </p15:clr>
        </p15:guide>
        <p15:guide id="18" pos="401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FC3CB45F-117B-466B-B5D1-428FF2F57857}"/>
              </a:ext>
            </a:extLst>
          </p:cNvPr>
          <p:cNvSpPr txBox="1">
            <a:spLocks/>
          </p:cNvSpPr>
          <p:nvPr/>
        </p:nvSpPr>
        <p:spPr>
          <a:xfrm>
            <a:off x="11693728" y="6353969"/>
            <a:ext cx="412344" cy="42386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F7219C-298C-485E-9732-5DCFA723F33A}" type="slidenum">
              <a:rPr lang="hu-HU" sz="1100" smtClean="0"/>
              <a:t>‹#›</a:t>
            </a:fld>
            <a:endParaRPr lang="hu-HU" sz="1100"/>
          </a:p>
        </p:txBody>
      </p:sp>
      <p:pic>
        <p:nvPicPr>
          <p:cNvPr id="5" name="Kép 8">
            <a:extLst>
              <a:ext uri="{FF2B5EF4-FFF2-40B4-BE49-F238E27FC236}">
                <a16:creationId xmlns:a16="http://schemas.microsoft.com/office/drawing/2014/main" id="{D4CA1A37-9EF9-4A98-9907-8993BBABD1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5992" y="167620"/>
            <a:ext cx="118008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57">
          <p15:clr>
            <a:srgbClr val="A4A3A4"/>
          </p15:clr>
        </p15:guide>
        <p15:guide id="4" pos="529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714">
          <p15:clr>
            <a:srgbClr val="A4A3A4"/>
          </p15:clr>
        </p15:guide>
        <p15:guide id="8" pos="4988">
          <p15:clr>
            <a:srgbClr val="A4A3A4"/>
          </p15:clr>
        </p15:guide>
        <p15:guide id="9" pos="5328">
          <p15:clr>
            <a:srgbClr val="A4A3A4"/>
          </p15:clr>
        </p15:guide>
        <p15:guide id="10" pos="7322">
          <p15:clr>
            <a:srgbClr val="A4A3A4"/>
          </p15:clr>
        </p15:guide>
        <p15:guide id="11" pos="2993">
          <p15:clr>
            <a:srgbClr val="A4A3A4"/>
          </p15:clr>
        </p15:guide>
        <p15:guide id="12" pos="2652">
          <p15:clr>
            <a:srgbClr val="A4A3A4"/>
          </p15:clr>
        </p15:guide>
        <p15:guide id="13" orient="horz" pos="3952">
          <p15:clr>
            <a:srgbClr val="A4A3A4"/>
          </p15:clr>
        </p15:guide>
        <p15:guide id="14" orient="horz" pos="1797">
          <p15:clr>
            <a:srgbClr val="A4A3A4"/>
          </p15:clr>
        </p15:guide>
        <p15:guide id="15" orient="horz" pos="1434">
          <p15:clr>
            <a:srgbClr val="A4A3A4"/>
          </p15:clr>
        </p15:guide>
        <p15:guide id="16" orient="horz" pos="1077">
          <p15:clr>
            <a:srgbClr val="A4A3A4"/>
          </p15:clr>
        </p15:guide>
        <p15:guide id="17" pos="3669">
          <p15:clr>
            <a:srgbClr val="A4A3A4"/>
          </p15:clr>
        </p15:guide>
        <p15:guide id="18" pos="401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A78239-9534-4DFD-9BF8-F33BDADFB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E57F-8A73-4B52-8F8E-22838C9BE6DC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helye 1">
            <a:extLst>
              <a:ext uri="{FF2B5EF4-FFF2-40B4-BE49-F238E27FC236}">
                <a16:creationId xmlns:a16="http://schemas.microsoft.com/office/drawing/2014/main" id="{71A3BCAF-6857-42E0-B5DB-669957AD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28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hu-HU"/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B589EAB6-7E3A-4BAC-A41B-F4932FE30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83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5C83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C83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9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57">
          <p15:clr>
            <a:srgbClr val="A4A3A4"/>
          </p15:clr>
        </p15:guide>
        <p15:guide id="4" pos="529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714">
          <p15:clr>
            <a:srgbClr val="A4A3A4"/>
          </p15:clr>
        </p15:guide>
        <p15:guide id="8" pos="4988">
          <p15:clr>
            <a:srgbClr val="A4A3A4"/>
          </p15:clr>
        </p15:guide>
        <p15:guide id="9" pos="5328">
          <p15:clr>
            <a:srgbClr val="A4A3A4"/>
          </p15:clr>
        </p15:guide>
        <p15:guide id="10" pos="7322">
          <p15:clr>
            <a:srgbClr val="A4A3A4"/>
          </p15:clr>
        </p15:guide>
        <p15:guide id="11" pos="2993">
          <p15:clr>
            <a:srgbClr val="A4A3A4"/>
          </p15:clr>
        </p15:guide>
        <p15:guide id="12" pos="2652">
          <p15:clr>
            <a:srgbClr val="A4A3A4"/>
          </p15:clr>
        </p15:guide>
        <p15:guide id="13" orient="horz" pos="3952">
          <p15:clr>
            <a:srgbClr val="A4A3A4"/>
          </p15:clr>
        </p15:guide>
        <p15:guide id="14" orient="horz" pos="1797">
          <p15:clr>
            <a:srgbClr val="A4A3A4"/>
          </p15:clr>
        </p15:guide>
        <p15:guide id="15" orient="horz" pos="1434">
          <p15:clr>
            <a:srgbClr val="A4A3A4"/>
          </p15:clr>
        </p15:guide>
        <p15:guide id="16" orient="horz" pos="1077">
          <p15:clr>
            <a:srgbClr val="A4A3A4"/>
          </p15:clr>
        </p15:guide>
        <p15:guide id="17" pos="3669">
          <p15:clr>
            <a:srgbClr val="A4A3A4"/>
          </p15:clr>
        </p15:guide>
        <p15:guide id="18" pos="4010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8">
            <a:extLst>
              <a:ext uri="{FF2B5EF4-FFF2-40B4-BE49-F238E27FC236}">
                <a16:creationId xmlns:a16="http://schemas.microsoft.com/office/drawing/2014/main" id="{7F4D4434-6C2A-4BE9-8899-BCEF40635B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25992" y="167620"/>
            <a:ext cx="118008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57">
          <p15:clr>
            <a:srgbClr val="A4A3A4"/>
          </p15:clr>
        </p15:guide>
        <p15:guide id="4" pos="529">
          <p15:clr>
            <a:srgbClr val="A4A3A4"/>
          </p15:clr>
        </p15:guide>
        <p15:guide id="5" pos="347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714">
          <p15:clr>
            <a:srgbClr val="A4A3A4"/>
          </p15:clr>
        </p15:guide>
        <p15:guide id="8" pos="4988">
          <p15:clr>
            <a:srgbClr val="A4A3A4"/>
          </p15:clr>
        </p15:guide>
        <p15:guide id="9" pos="5328">
          <p15:clr>
            <a:srgbClr val="A4A3A4"/>
          </p15:clr>
        </p15:guide>
        <p15:guide id="10" pos="7322">
          <p15:clr>
            <a:srgbClr val="A4A3A4"/>
          </p15:clr>
        </p15:guide>
        <p15:guide id="11" pos="2993">
          <p15:clr>
            <a:srgbClr val="A4A3A4"/>
          </p15:clr>
        </p15:guide>
        <p15:guide id="12" pos="2652">
          <p15:clr>
            <a:srgbClr val="A4A3A4"/>
          </p15:clr>
        </p15:guide>
        <p15:guide id="13" orient="horz" pos="3952">
          <p15:clr>
            <a:srgbClr val="A4A3A4"/>
          </p15:clr>
        </p15:guide>
        <p15:guide id="14" orient="horz" pos="1797">
          <p15:clr>
            <a:srgbClr val="A4A3A4"/>
          </p15:clr>
        </p15:guide>
        <p15:guide id="15" orient="horz" pos="1434">
          <p15:clr>
            <a:srgbClr val="A4A3A4"/>
          </p15:clr>
        </p15:guide>
        <p15:guide id="16" orient="horz" pos="1077">
          <p15:clr>
            <a:srgbClr val="A4A3A4"/>
          </p15:clr>
        </p15:guide>
        <p15:guide id="17" pos="3669">
          <p15:clr>
            <a:srgbClr val="A4A3A4"/>
          </p15:clr>
        </p15:guide>
        <p15:guide id="18" pos="4010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1CE974-EA3A-4233-8E8F-2BD48ABE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E72A5-3811-45FB-A21A-7537276EF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31337-C6AE-4601-BACD-8524051C9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97D91-D94F-4199-902B-FB3723D2DAA5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F769B-67F3-4344-ABE9-9AE5D5021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3BAAF-1D00-4106-AE9C-CCE47561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04DD-8497-4F61-91D9-F64C4D057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6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6_AB688D1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annoniaosztondij.hu/" TargetMode="External"/><Relationship Id="rId3" Type="http://schemas.openxmlformats.org/officeDocument/2006/relationships/hyperlink" Target="https://www.linkedin.com/in/dsgcorvinus/" TargetMode="External"/><Relationship Id="rId7" Type="http://schemas.openxmlformats.org/officeDocument/2006/relationships/image" Target="../media/image30.tiff"/><Relationship Id="rId2" Type="http://schemas.openxmlformats.org/officeDocument/2006/relationships/hyperlink" Target="https://www.uni-corvinus.hu/ds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dsg@uni-corvinus.hu" TargetMode="External"/><Relationship Id="rId5" Type="http://schemas.openxmlformats.org/officeDocument/2006/relationships/hyperlink" Target="mailto:gabriella.virag@uni-corvinus.hu" TargetMode="External"/><Relationship Id="rId4" Type="http://schemas.openxmlformats.org/officeDocument/2006/relationships/hyperlink" Target="mailto:loretta.huszak@uni-corvinus.hu" TargetMode="External"/><Relationship Id="rId9" Type="http://schemas.openxmlformats.org/officeDocument/2006/relationships/hyperlink" Target="https://www.daad-hungary.org/h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customXml" Target="../ink/ink2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7.png"/><Relationship Id="rId4" Type="http://schemas.openxmlformats.org/officeDocument/2006/relationships/customXml" Target="../ink/ink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18/10/relationships/comments" Target="../comments/modernComment_14E_D058F8C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01_E41CFF8D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uni-corvinus.h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microsoft.com/office/2018/10/relationships/comments" Target="../comments/modernComment_14F_5AA2B9E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A2C286-7149-4CA2-951B-1B855E181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/>
              <a:t>International </a:t>
            </a:r>
            <a:r>
              <a:rPr lang="hu-HU" err="1"/>
              <a:t>Opportunities</a:t>
            </a:r>
            <a:br>
              <a:rPr lang="hu-HU"/>
            </a:br>
            <a:r>
              <a:rPr lang="hu-HU"/>
              <a:t>2025/2026 </a:t>
            </a:r>
            <a:r>
              <a:rPr lang="hu-HU" err="1"/>
              <a:t>academic</a:t>
            </a:r>
            <a:r>
              <a:rPr lang="hu-HU"/>
              <a:t> </a:t>
            </a:r>
            <a:r>
              <a:rPr lang="hu-HU" err="1"/>
              <a:t>year</a:t>
            </a:r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21F2E2B-0BFE-486C-9614-7FBD64F6B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/>
              <a:t>Pannónia Scholarship, </a:t>
            </a:r>
            <a:r>
              <a:rPr lang="hu-HU" sz="3200" err="1"/>
              <a:t>Double</a:t>
            </a:r>
            <a:r>
              <a:rPr lang="hu-HU" sz="3200"/>
              <a:t> </a:t>
            </a:r>
            <a:r>
              <a:rPr lang="hu-HU" sz="3200" err="1"/>
              <a:t>Degree</a:t>
            </a:r>
            <a:r>
              <a:rPr lang="hu-HU" sz="3200"/>
              <a:t>, CEEPUS </a:t>
            </a:r>
            <a:r>
              <a:rPr lang="hu-HU" sz="3200" err="1"/>
              <a:t>Programmes</a:t>
            </a:r>
            <a:endParaRPr lang="hu-HU" sz="3200"/>
          </a:p>
          <a:p>
            <a:pPr algn="ctr"/>
            <a:endParaRPr lang="hu-HU" sz="360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C961C8D-37E1-4ED1-B034-F5291760AC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hu-HU"/>
              <a:t>Application </a:t>
            </a:r>
            <a:r>
              <a:rPr lang="hu-HU" err="1"/>
              <a:t>period</a:t>
            </a:r>
            <a:r>
              <a:rPr lang="hu-HU"/>
              <a:t>: 20 </a:t>
            </a:r>
            <a:r>
              <a:rPr lang="hu-HU" err="1"/>
              <a:t>January</a:t>
            </a:r>
            <a:r>
              <a:rPr lang="hu-HU"/>
              <a:t> 2025 – 03 </a:t>
            </a:r>
            <a:r>
              <a:rPr lang="hu-HU" err="1"/>
              <a:t>February</a:t>
            </a:r>
            <a:r>
              <a:rPr lang="hu-HU"/>
              <a:t> 2025 (3 </a:t>
            </a:r>
            <a:r>
              <a:rPr lang="hu-HU" err="1"/>
              <a:t>pm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10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E05F48-43DD-70B5-FBC5-18E6D697E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4" y="1600201"/>
            <a:ext cx="10372725" cy="1828800"/>
          </a:xfrm>
        </p:spPr>
        <p:txBody>
          <a:bodyPr/>
          <a:lstStyle/>
          <a:p>
            <a:r>
              <a:rPr lang="hu-HU"/>
              <a:t>Application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EBE448F-0B33-5489-B66A-21531DB0D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4" y="2655983"/>
            <a:ext cx="7347164" cy="3341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Application</a:t>
            </a:r>
            <a:r>
              <a:rPr lang="hu-HU" sz="2400">
                <a:cs typeface="Arial"/>
              </a:rPr>
              <a:t> platform: Neptun</a:t>
            </a:r>
          </a:p>
          <a:p>
            <a:pPr marL="742950" indent="-742950">
              <a:buAutoNum type="arabicPeriod"/>
            </a:pPr>
            <a:r>
              <a:rPr lang="hu-HU" sz="2400">
                <a:cs typeface="Arial"/>
              </a:rPr>
              <a:t>For </a:t>
            </a:r>
            <a:r>
              <a:rPr lang="hu-HU" sz="2400" err="1">
                <a:cs typeface="Arial"/>
              </a:rPr>
              <a:t>next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academic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year</a:t>
            </a:r>
            <a:endParaRPr lang="hu-HU" sz="2400">
              <a:cs typeface="Arial"/>
            </a:endParaRPr>
          </a:p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Partners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list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on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the</a:t>
            </a:r>
            <a:r>
              <a:rPr lang="hu-HU" sz="2400">
                <a:cs typeface="Arial"/>
              </a:rPr>
              <a:t> website</a:t>
            </a:r>
          </a:p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Dates</a:t>
            </a:r>
            <a:r>
              <a:rPr lang="hu-HU" sz="2400">
                <a:cs typeface="Arial"/>
              </a:rPr>
              <a:t>: 2025.01.20 – 02.03.</a:t>
            </a:r>
          </a:p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Results</a:t>
            </a:r>
            <a:r>
              <a:rPr lang="hu-HU" sz="2400">
                <a:cs typeface="Arial"/>
              </a:rPr>
              <a:t>: 2025.02.24.</a:t>
            </a:r>
          </a:p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Scoring</a:t>
            </a:r>
            <a:r>
              <a:rPr lang="hu-HU" sz="2400">
                <a:cs typeface="Arial"/>
              </a:rPr>
              <a:t>: 70% </a:t>
            </a:r>
            <a:r>
              <a:rPr lang="hu-HU" sz="2400" err="1">
                <a:cs typeface="Arial"/>
              </a:rPr>
              <a:t>academic</a:t>
            </a:r>
            <a:r>
              <a:rPr lang="hu-HU" sz="2400">
                <a:cs typeface="Arial"/>
              </a:rPr>
              <a:t> performance, 30% </a:t>
            </a:r>
            <a:r>
              <a:rPr lang="hu-HU" sz="2400" err="1">
                <a:cs typeface="Arial"/>
              </a:rPr>
              <a:t>extracurricular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activities</a:t>
            </a:r>
            <a:endParaRPr lang="hu-HU" sz="2400">
              <a:cs typeface="Arial"/>
            </a:endParaRPr>
          </a:p>
          <a:p>
            <a:endParaRPr lang="hu-HU" sz="2400"/>
          </a:p>
          <a:p>
            <a:pPr marL="742950" indent="-742950">
              <a:buAutoNum type="arabicPeriod"/>
            </a:pP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8757558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E05F48-43DD-70B5-FBC5-18E6D697E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4" y="1272252"/>
            <a:ext cx="10372725" cy="1828800"/>
          </a:xfrm>
        </p:spPr>
        <p:txBody>
          <a:bodyPr/>
          <a:lstStyle/>
          <a:p>
            <a:r>
              <a:rPr lang="hu-HU">
                <a:latin typeface="Georgia"/>
              </a:rPr>
              <a:t>Minimum </a:t>
            </a:r>
            <a:r>
              <a:rPr lang="hu-HU" err="1">
                <a:latin typeface="Georgia"/>
              </a:rPr>
              <a:t>requirements</a:t>
            </a:r>
            <a:endParaRPr lang="hu-HU" err="1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EBE448F-0B33-5489-B66A-21531DB0D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4" y="2192996"/>
            <a:ext cx="7491847" cy="3341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AutoNum type="arabicPeriod"/>
            </a:pPr>
            <a:r>
              <a:rPr lang="hu-HU" sz="2400">
                <a:cs typeface="Arial"/>
              </a:rPr>
              <a:t>Min 3,00 GPA</a:t>
            </a:r>
            <a:endParaRPr lang="hu-HU"/>
          </a:p>
          <a:p>
            <a:pPr marL="742950" indent="-742950">
              <a:buAutoNum type="arabicPeriod"/>
            </a:pPr>
            <a:r>
              <a:rPr lang="hu-HU" sz="2400">
                <a:cs typeface="Arial"/>
              </a:rPr>
              <a:t>CEFR B2 </a:t>
            </a:r>
            <a:r>
              <a:rPr lang="hu-HU" sz="2400" err="1">
                <a:cs typeface="Arial"/>
              </a:rPr>
              <a:t>language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certificate</a:t>
            </a:r>
            <a:r>
              <a:rPr lang="hu-HU" sz="2400">
                <a:cs typeface="Arial"/>
              </a:rPr>
              <a:t> in </a:t>
            </a:r>
            <a:r>
              <a:rPr lang="hu-HU" sz="2400" err="1">
                <a:cs typeface="Arial"/>
              </a:rPr>
              <a:t>the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language</a:t>
            </a:r>
            <a:r>
              <a:rPr lang="hu-HU" sz="2400">
                <a:cs typeface="Arial"/>
              </a:rPr>
              <a:t> of </a:t>
            </a:r>
            <a:r>
              <a:rPr lang="hu-HU" sz="2400" err="1">
                <a:cs typeface="Arial"/>
              </a:rPr>
              <a:t>instruction</a:t>
            </a:r>
            <a:endParaRPr lang="hu-HU" sz="2400">
              <a:cs typeface="Arial"/>
            </a:endParaRPr>
          </a:p>
          <a:p>
            <a:pPr marL="742950" indent="-742950">
              <a:buAutoNum type="arabicPeriod"/>
            </a:pPr>
            <a:r>
              <a:rPr lang="hu-HU" sz="2400">
                <a:cs typeface="Arial"/>
              </a:rPr>
              <a:t>6 </a:t>
            </a:r>
            <a:r>
              <a:rPr lang="hu-HU" sz="2400" err="1">
                <a:cs typeface="Arial"/>
              </a:rPr>
              <a:t>universities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can</a:t>
            </a:r>
            <a:r>
              <a:rPr lang="hu-HU" sz="2400">
                <a:cs typeface="Arial"/>
              </a:rPr>
              <a:t> be </a:t>
            </a:r>
            <a:r>
              <a:rPr lang="hu-HU" sz="2400" err="1">
                <a:cs typeface="Arial"/>
              </a:rPr>
              <a:t>chosen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during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application</a:t>
            </a:r>
            <a:endParaRPr lang="hu-HU" err="1"/>
          </a:p>
          <a:p>
            <a:pPr marL="742950" indent="-742950">
              <a:buAutoNum type="arabicPeriod"/>
            </a:pPr>
            <a:r>
              <a:rPr lang="hu-HU" sz="2400" err="1">
                <a:cs typeface="Arial"/>
              </a:rPr>
              <a:t>At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least</a:t>
            </a:r>
            <a:r>
              <a:rPr lang="hu-HU" sz="2400">
                <a:cs typeface="Arial"/>
              </a:rPr>
              <a:t> 21 </a:t>
            </a:r>
            <a:r>
              <a:rPr lang="hu-HU" sz="2400" err="1">
                <a:cs typeface="Arial"/>
              </a:rPr>
              <a:t>credits</a:t>
            </a:r>
            <a:r>
              <a:rPr lang="hu-HU" sz="2400">
                <a:cs typeface="Arial"/>
              </a:rPr>
              <a:t> must be </a:t>
            </a:r>
            <a:r>
              <a:rPr lang="hu-HU" sz="2400" err="1">
                <a:cs typeface="Arial"/>
              </a:rPr>
              <a:t>completed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during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mobility</a:t>
            </a:r>
            <a:r>
              <a:rPr lang="hu-HU" sz="2400">
                <a:cs typeface="Arial"/>
              </a:rPr>
              <a:t> (30 </a:t>
            </a:r>
            <a:r>
              <a:rPr lang="hu-HU" sz="2400" err="1">
                <a:cs typeface="Arial"/>
              </a:rPr>
              <a:t>for</a:t>
            </a:r>
            <a:r>
              <a:rPr lang="hu-HU" sz="2400">
                <a:cs typeface="Arial"/>
              </a:rPr>
              <a:t> International Business)</a:t>
            </a:r>
            <a:endParaRPr lang="hu-HU" sz="2400"/>
          </a:p>
          <a:p>
            <a:pPr marL="742950" indent="-742950">
              <a:buAutoNum type="arabicPeriod"/>
            </a:pPr>
            <a:r>
              <a:rPr lang="hu-HU" sz="2400">
                <a:cs typeface="Arial"/>
              </a:rPr>
              <a:t>Credit </a:t>
            </a:r>
            <a:r>
              <a:rPr lang="hu-HU" sz="2400" err="1">
                <a:cs typeface="Arial"/>
              </a:rPr>
              <a:t>recognition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after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arriving</a:t>
            </a:r>
            <a:r>
              <a:rPr lang="hu-HU" sz="2400">
                <a:cs typeface="Arial"/>
              </a:rPr>
              <a:t> back </a:t>
            </a:r>
            <a:r>
              <a:rPr lang="hu-HU" sz="2400" err="1">
                <a:cs typeface="Arial"/>
              </a:rPr>
              <a:t>home</a:t>
            </a:r>
            <a:r>
              <a:rPr lang="hu-HU" sz="2400">
                <a:cs typeface="Arial"/>
              </a:rPr>
              <a:t> (</a:t>
            </a:r>
            <a:r>
              <a:rPr lang="hu-HU" sz="2400" err="1">
                <a:cs typeface="Arial"/>
              </a:rPr>
              <a:t>not</a:t>
            </a:r>
            <a:r>
              <a:rPr lang="hu-HU" sz="2400">
                <a:cs typeface="Arial"/>
              </a:rPr>
              <a:t> </a:t>
            </a:r>
            <a:r>
              <a:rPr lang="hu-HU" sz="2400" err="1">
                <a:cs typeface="Arial"/>
              </a:rPr>
              <a:t>automatic</a:t>
            </a:r>
            <a:r>
              <a:rPr lang="hu-HU" sz="2400">
                <a:cs typeface="Arial"/>
              </a:rPr>
              <a:t>)</a:t>
            </a:r>
            <a:endParaRPr lang="hu-HU" sz="2400"/>
          </a:p>
          <a:p>
            <a:pPr marL="742950" indent="-742950">
              <a:buAutoNum type="arabicPeriod"/>
            </a:pPr>
            <a:endParaRPr lang="hu-HU" sz="2400"/>
          </a:p>
          <a:p>
            <a:endParaRPr lang="hu-HU" sz="2400"/>
          </a:p>
          <a:p>
            <a:pPr marL="742950" indent="-742950">
              <a:buAutoNum type="arabicPeriod"/>
            </a:pP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48496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E922EBF3-9153-7846-B51B-D9A47E7EF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err="1"/>
              <a:t>Getting</a:t>
            </a:r>
            <a:r>
              <a:rPr lang="hu-HU"/>
              <a:t> </a:t>
            </a:r>
            <a:r>
              <a:rPr lang="hu-HU" err="1"/>
              <a:t>ready</a:t>
            </a:r>
            <a:r>
              <a:rPr lang="hu-HU"/>
              <a:t> </a:t>
            </a:r>
            <a:r>
              <a:rPr lang="hu-HU" err="1"/>
              <a:t>to</a:t>
            </a:r>
            <a:r>
              <a:rPr lang="hu-HU"/>
              <a:t> </a:t>
            </a:r>
            <a:r>
              <a:rPr lang="hu-HU" err="1"/>
              <a:t>apply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64DBDA-DBC5-22F8-A886-CF6756B597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000" y="914401"/>
            <a:ext cx="11358942" cy="5441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err="1">
                <a:latin typeface="+mj-lt"/>
              </a:rPr>
              <a:t>Plan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wisely</a:t>
            </a:r>
            <a:r>
              <a:rPr lang="en-US" sz="2400">
                <a:latin typeface="+mj-lt"/>
              </a:rPr>
              <a:t>:</a:t>
            </a:r>
            <a:r>
              <a:rPr lang="hu-HU" sz="2400">
                <a:latin typeface="+mj-lt"/>
              </a:rPr>
              <a:t> </a:t>
            </a:r>
          </a:p>
          <a:p>
            <a:pPr lvl="1"/>
            <a:r>
              <a:rPr lang="hu-HU" sz="2400">
                <a:latin typeface="+mj-lt"/>
              </a:rPr>
              <a:t>C</a:t>
            </a:r>
            <a:r>
              <a:rPr lang="en-US" sz="2400" err="1">
                <a:latin typeface="+mj-lt"/>
              </a:rPr>
              <a:t>ountry</a:t>
            </a:r>
            <a:r>
              <a:rPr lang="en-US" sz="2400">
                <a:latin typeface="+mj-lt"/>
              </a:rPr>
              <a:t> </a:t>
            </a:r>
            <a:r>
              <a:rPr lang="hu-HU" sz="2400">
                <a:latin typeface="+mj-lt"/>
              </a:rPr>
              <a:t>-</a:t>
            </a:r>
            <a:r>
              <a:rPr lang="en-US" sz="2400">
                <a:latin typeface="+mj-lt"/>
              </a:rPr>
              <a:t> livelihood, entry rules, personal security                     </a:t>
            </a:r>
            <a:endParaRPr lang="hu-HU" sz="2400">
              <a:latin typeface="+mj-lt"/>
            </a:endParaRPr>
          </a:p>
          <a:p>
            <a:pPr lvl="1"/>
            <a:r>
              <a:rPr lang="hu-HU" sz="2400">
                <a:latin typeface="+mj-lt"/>
              </a:rPr>
              <a:t>P</a:t>
            </a:r>
            <a:r>
              <a:rPr lang="en-US" sz="2400" err="1">
                <a:latin typeface="+mj-lt"/>
              </a:rPr>
              <a:t>artner</a:t>
            </a:r>
            <a:r>
              <a:rPr lang="en-US" sz="2400">
                <a:latin typeface="+mj-lt"/>
              </a:rPr>
              <a:t> university </a:t>
            </a:r>
            <a:r>
              <a:rPr lang="hu-HU" sz="2400">
                <a:latin typeface="+mj-lt"/>
              </a:rPr>
              <a:t>–</a:t>
            </a:r>
            <a:r>
              <a:rPr lang="en-US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only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your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own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field</a:t>
            </a:r>
            <a:r>
              <a:rPr lang="hu-HU" sz="2400">
                <a:latin typeface="+mj-lt"/>
              </a:rPr>
              <a:t> of </a:t>
            </a:r>
            <a:r>
              <a:rPr lang="hu-HU" sz="2400" err="1">
                <a:latin typeface="+mj-lt"/>
              </a:rPr>
              <a:t>studies</a:t>
            </a:r>
            <a:r>
              <a:rPr lang="hu-HU" sz="2400">
                <a:latin typeface="+mj-lt"/>
              </a:rPr>
              <a:t>!</a:t>
            </a:r>
          </a:p>
          <a:p>
            <a:pPr lvl="1"/>
            <a:r>
              <a:rPr lang="hu-HU" sz="2400">
                <a:latin typeface="+mj-lt"/>
              </a:rPr>
              <a:t>L</a:t>
            </a:r>
            <a:r>
              <a:rPr lang="en-US" sz="2400" err="1">
                <a:latin typeface="+mj-lt"/>
              </a:rPr>
              <a:t>anguage</a:t>
            </a:r>
            <a:r>
              <a:rPr lang="en-US" sz="2400">
                <a:latin typeface="+mj-lt"/>
              </a:rPr>
              <a:t> of instruction </a:t>
            </a:r>
            <a:r>
              <a:rPr lang="hu-HU" sz="2400">
                <a:latin typeface="+mj-lt"/>
              </a:rPr>
              <a:t>–</a:t>
            </a:r>
            <a:r>
              <a:rPr lang="en-US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have</a:t>
            </a:r>
            <a:r>
              <a:rPr lang="hu-HU" sz="2400">
                <a:latin typeface="+mj-lt"/>
              </a:rPr>
              <a:t> a B2 </a:t>
            </a:r>
            <a:r>
              <a:rPr lang="hu-HU" sz="2400" err="1">
                <a:latin typeface="+mj-lt"/>
              </a:rPr>
              <a:t>language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certificate</a:t>
            </a:r>
            <a:r>
              <a:rPr lang="hu-HU" sz="2400">
                <a:latin typeface="+mj-lt"/>
              </a:rPr>
              <a:t> + </a:t>
            </a:r>
            <a:r>
              <a:rPr lang="hu-HU" sz="2400" err="1">
                <a:latin typeface="+mj-lt"/>
              </a:rPr>
              <a:t>check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if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the</a:t>
            </a:r>
            <a:r>
              <a:rPr lang="hu-HU" sz="2400">
                <a:latin typeface="+mj-lt"/>
              </a:rPr>
              <a:t> partner </a:t>
            </a:r>
            <a:r>
              <a:rPr lang="hu-HU" sz="2400" err="1">
                <a:latin typeface="+mj-lt"/>
              </a:rPr>
              <a:t>requires</a:t>
            </a:r>
            <a:r>
              <a:rPr lang="hu-HU" sz="2400">
                <a:latin typeface="+mj-lt"/>
              </a:rPr>
              <a:t> an </a:t>
            </a:r>
            <a:r>
              <a:rPr lang="hu-HU" sz="2400" err="1">
                <a:latin typeface="+mj-lt"/>
              </a:rPr>
              <a:t>additional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language</a:t>
            </a:r>
            <a:r>
              <a:rPr lang="hu-HU" sz="2400">
                <a:latin typeface="+mj-lt"/>
              </a:rPr>
              <a:t> </a:t>
            </a:r>
            <a:r>
              <a:rPr lang="hu-HU" sz="2400" err="1">
                <a:latin typeface="+mj-lt"/>
              </a:rPr>
              <a:t>certificate</a:t>
            </a:r>
            <a:endParaRPr lang="hu-HU" sz="2400">
              <a:latin typeface="+mj-lt"/>
            </a:endParaRPr>
          </a:p>
          <a:p>
            <a:pPr lvl="1"/>
            <a:r>
              <a:rPr lang="hu-HU" sz="2400">
                <a:latin typeface="+mj-lt"/>
              </a:rPr>
              <a:t>L</a:t>
            </a:r>
            <a:r>
              <a:rPr lang="en-US" sz="2400" err="1">
                <a:latin typeface="+mj-lt"/>
              </a:rPr>
              <a:t>ist</a:t>
            </a:r>
            <a:r>
              <a:rPr lang="en-US" sz="2400">
                <a:latin typeface="+mj-lt"/>
              </a:rPr>
              <a:t> of courses </a:t>
            </a:r>
            <a:r>
              <a:rPr lang="hu-HU" sz="2400">
                <a:latin typeface="+mj-lt"/>
              </a:rPr>
              <a:t>-</a:t>
            </a:r>
            <a:r>
              <a:rPr lang="en-US" sz="2400">
                <a:latin typeface="+mj-lt"/>
              </a:rPr>
              <a:t> relevant to </a:t>
            </a:r>
            <a:r>
              <a:rPr lang="hu-HU" sz="2400" err="1">
                <a:latin typeface="+mj-lt"/>
              </a:rPr>
              <a:t>your</a:t>
            </a:r>
            <a:r>
              <a:rPr lang="hu-HU" sz="2400">
                <a:latin typeface="+mj-lt"/>
              </a:rPr>
              <a:t> curriculum</a:t>
            </a:r>
            <a:r>
              <a:rPr lang="en-US" sz="2400">
                <a:latin typeface="+mj-lt"/>
              </a:rPr>
              <a:t>                    </a:t>
            </a:r>
            <a:endParaRPr lang="hu-HU" sz="2400">
              <a:latin typeface="+mj-lt"/>
            </a:endParaRPr>
          </a:p>
          <a:p>
            <a:pPr lvl="1"/>
            <a:r>
              <a:rPr lang="hu-HU" sz="2400">
                <a:latin typeface="+mj-lt"/>
              </a:rPr>
              <a:t>HÖK and </a:t>
            </a:r>
            <a:r>
              <a:rPr lang="en-US" sz="2400">
                <a:latin typeface="+mj-lt"/>
              </a:rPr>
              <a:t>ESN </a:t>
            </a:r>
            <a:r>
              <a:rPr lang="hu-HU" sz="2400">
                <a:latin typeface="+mj-lt"/>
              </a:rPr>
              <a:t>-</a:t>
            </a:r>
            <a:r>
              <a:rPr lang="en-US" sz="2400">
                <a:latin typeface="+mj-lt"/>
              </a:rPr>
              <a:t> practical questions can be addressed to the student </a:t>
            </a:r>
            <a:r>
              <a:rPr lang="en-US" sz="2400" err="1">
                <a:latin typeface="+mj-lt"/>
              </a:rPr>
              <a:t>organisation</a:t>
            </a:r>
            <a:r>
              <a:rPr lang="hu-HU" sz="2400">
                <a:latin typeface="+mj-lt"/>
              </a:rPr>
              <a:t>s</a:t>
            </a:r>
            <a:r>
              <a:rPr lang="en-US" sz="2400">
                <a:latin typeface="+mj-lt"/>
              </a:rPr>
              <a:t>     </a:t>
            </a:r>
            <a:endParaRPr lang="hu-HU" sz="2400">
              <a:latin typeface="+mj-lt"/>
            </a:endParaRPr>
          </a:p>
          <a:p>
            <a:pPr marL="0" indent="0">
              <a:buNone/>
            </a:pPr>
            <a:endParaRPr lang="hu-HU" sz="2400">
              <a:latin typeface="+mj-lt"/>
            </a:endParaRPr>
          </a:p>
          <a:p>
            <a:pPr marL="0" indent="0">
              <a:buNone/>
            </a:pPr>
            <a:r>
              <a:rPr lang="hu-HU" sz="2400" err="1">
                <a:latin typeface="+mj-lt"/>
              </a:rPr>
              <a:t>Testimonials</a:t>
            </a:r>
            <a:r>
              <a:rPr lang="en-US" sz="2400">
                <a:latin typeface="+mj-lt"/>
              </a:rPr>
              <a:t>: on the website 	</a:t>
            </a:r>
            <a:endParaRPr lang="hu-HU" sz="2400">
              <a:latin typeface="+mj-lt"/>
            </a:endParaRPr>
          </a:p>
          <a:p>
            <a:pPr lvl="1"/>
            <a:r>
              <a:rPr lang="en-US" sz="2400">
                <a:latin typeface="+mj-lt"/>
              </a:rPr>
              <a:t>Accommodation options               </a:t>
            </a:r>
            <a:endParaRPr lang="hu-HU" sz="2400">
              <a:latin typeface="+mj-lt"/>
            </a:endParaRPr>
          </a:p>
          <a:p>
            <a:pPr lvl="1"/>
            <a:r>
              <a:rPr lang="en-US" sz="2400">
                <a:latin typeface="+mj-lt"/>
              </a:rPr>
              <a:t>Local transport                </a:t>
            </a:r>
            <a:endParaRPr lang="hu-HU" sz="2400">
              <a:latin typeface="+mj-lt"/>
            </a:endParaRPr>
          </a:p>
          <a:p>
            <a:pPr lvl="1"/>
            <a:r>
              <a:rPr lang="en-US" sz="2400">
                <a:latin typeface="+mj-lt"/>
              </a:rPr>
              <a:t>Livelihoods                </a:t>
            </a:r>
            <a:endParaRPr lang="hu-HU" sz="2400">
              <a:latin typeface="+mj-lt"/>
            </a:endParaRPr>
          </a:p>
          <a:p>
            <a:pPr lvl="1"/>
            <a:r>
              <a:rPr lang="en-US" sz="2400">
                <a:latin typeface="+mj-lt"/>
              </a:rPr>
              <a:t>Leisure, cultural activities, local activities in addition to studies</a:t>
            </a:r>
            <a:endParaRPr lang="hu-HU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22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ADD388-09C1-8540-B815-9636A2CC5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03" y="1528175"/>
            <a:ext cx="7631438" cy="2589066"/>
          </a:xfrm>
        </p:spPr>
        <p:txBody>
          <a:bodyPr>
            <a:normAutofit/>
          </a:bodyPr>
          <a:lstStyle/>
          <a:p>
            <a:r>
              <a:rPr lang="hu-HU" sz="3600" err="1"/>
              <a:t>If</a:t>
            </a:r>
            <a:r>
              <a:rPr lang="hu-HU" sz="3600"/>
              <a:t> </a:t>
            </a:r>
            <a:r>
              <a:rPr lang="hu-HU" sz="3600" err="1"/>
              <a:t>you</a:t>
            </a:r>
            <a:r>
              <a:rPr lang="hu-HU" sz="3600"/>
              <a:t> </a:t>
            </a:r>
            <a:r>
              <a:rPr lang="hu-HU" sz="3600" err="1"/>
              <a:t>have</a:t>
            </a:r>
            <a:r>
              <a:rPr lang="hu-HU" sz="3600"/>
              <a:t> </a:t>
            </a:r>
            <a:r>
              <a:rPr lang="hu-HU" sz="3600" err="1"/>
              <a:t>questions</a:t>
            </a:r>
            <a:r>
              <a:rPr lang="hu-HU" sz="3600"/>
              <a:t> </a:t>
            </a:r>
            <a:r>
              <a:rPr lang="hu-HU" sz="3600" err="1"/>
              <a:t>or</a:t>
            </a:r>
            <a:r>
              <a:rPr lang="hu-HU" sz="3600"/>
              <a:t> </a:t>
            </a:r>
            <a:r>
              <a:rPr lang="hu-HU" sz="3600" err="1"/>
              <a:t>comments</a:t>
            </a:r>
            <a:r>
              <a:rPr lang="hu-HU" sz="3600"/>
              <a:t> </a:t>
            </a:r>
            <a:r>
              <a:rPr lang="hu-HU" sz="3600" err="1"/>
              <a:t>about</a:t>
            </a:r>
            <a:r>
              <a:rPr lang="hu-HU" sz="3600"/>
              <a:t> </a:t>
            </a:r>
            <a:r>
              <a:rPr lang="hu-HU" sz="3600" err="1"/>
              <a:t>the</a:t>
            </a:r>
            <a:r>
              <a:rPr lang="hu-HU" sz="3600"/>
              <a:t> </a:t>
            </a:r>
            <a:r>
              <a:rPr lang="hu-HU" sz="3600" err="1"/>
              <a:t>application</a:t>
            </a:r>
            <a:r>
              <a:rPr lang="hu-HU" sz="3600"/>
              <a:t> </a:t>
            </a:r>
            <a:r>
              <a:rPr lang="hu-HU" sz="3600" err="1"/>
              <a:t>process</a:t>
            </a:r>
            <a:r>
              <a:rPr lang="hu-HU" sz="3600"/>
              <a:t>, </a:t>
            </a:r>
            <a:br>
              <a:rPr lang="hu-HU" sz="3600"/>
            </a:br>
            <a:r>
              <a:rPr lang="hu-HU" sz="3600" err="1"/>
              <a:t>please</a:t>
            </a:r>
            <a:r>
              <a:rPr lang="hu-HU" sz="3600"/>
              <a:t> </a:t>
            </a:r>
            <a:r>
              <a:rPr lang="hu-HU" sz="3600" err="1"/>
              <a:t>contact</a:t>
            </a:r>
            <a:r>
              <a:rPr lang="hu-HU" sz="3600"/>
              <a:t>:</a:t>
            </a:r>
            <a:endParaRPr lang="hu-HU" sz="3100" b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DFEA835-94D4-BADF-D0F7-5D2241C2B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197" y="4117241"/>
            <a:ext cx="7389841" cy="1655762"/>
          </a:xfrm>
        </p:spPr>
        <p:txBody>
          <a:bodyPr>
            <a:normAutofit fontScale="92500" lnSpcReduction="20000"/>
          </a:bodyPr>
          <a:lstStyle/>
          <a:p>
            <a:pPr algn="ctr"/>
            <a:endParaRPr lang="hu-HU" b="1"/>
          </a:p>
          <a:p>
            <a:pPr algn="ctr"/>
            <a:r>
              <a:rPr lang="hu-HU" b="1" err="1"/>
              <a:t>Do</a:t>
            </a:r>
            <a:r>
              <a:rPr lang="hu-HU" b="1"/>
              <a:t> </a:t>
            </a:r>
            <a:r>
              <a:rPr lang="hu-HU" b="1" err="1"/>
              <a:t>It</a:t>
            </a:r>
            <a:r>
              <a:rPr lang="hu-HU" b="1"/>
              <a:t> Online</a:t>
            </a:r>
          </a:p>
          <a:p>
            <a:pPr algn="ctr"/>
            <a:r>
              <a:rPr lang="hu-HU"/>
              <a:t>International </a:t>
            </a:r>
            <a:r>
              <a:rPr lang="hu-HU" err="1"/>
              <a:t>opportunities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9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A2C286-7149-4CA2-951B-1B855E181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351" y="1701680"/>
            <a:ext cx="5033522" cy="3283172"/>
          </a:xfrm>
        </p:spPr>
        <p:txBody>
          <a:bodyPr>
            <a:normAutofit fontScale="90000"/>
          </a:bodyPr>
          <a:lstStyle/>
          <a:p>
            <a:br>
              <a:rPr lang="hu-HU" altLang="de-DE">
                <a:latin typeface="Georgia"/>
              </a:rPr>
            </a:br>
            <a:r>
              <a:rPr lang="de-DE" altLang="de-DE">
                <a:latin typeface="Georgia"/>
              </a:rPr>
              <a:t>DSG Corvinus</a:t>
            </a:r>
            <a:br>
              <a:rPr lang="hu-HU" sz="4400">
                <a:cs typeface="Arial"/>
              </a:rPr>
            </a:br>
            <a:r>
              <a:rPr lang="hu-HU" sz="2200">
                <a:cs typeface="Arial"/>
              </a:rPr>
              <a:t> </a:t>
            </a:r>
            <a:br>
              <a:rPr lang="hu-HU" sz="4400">
                <a:cs typeface="Arial"/>
              </a:rPr>
            </a:br>
            <a:r>
              <a:rPr lang="de-DE" altLang="de-DE">
                <a:latin typeface="Georgia"/>
              </a:rPr>
              <a:t> </a:t>
            </a:r>
            <a:r>
              <a:rPr lang="de-DE" b="0"/>
              <a:t>... wenn es Ziel ist, </a:t>
            </a:r>
            <a:br>
              <a:rPr lang="hu-HU" b="0"/>
            </a:br>
            <a:r>
              <a:rPr lang="de-DE" b="0"/>
              <a:t>sich von der Masse abzuheben</a:t>
            </a:r>
            <a:br>
              <a:rPr lang="de-DE"/>
            </a:br>
            <a:br>
              <a:rPr lang="hu-HU" altLang="de-DE">
                <a:latin typeface="Georgia"/>
              </a:rPr>
            </a:br>
            <a:endParaRPr lang="hu-HU" sz="2800" b="0">
              <a:latin typeface="Georgia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6660AD3-97AC-47BC-BCBD-D72ACF1EEC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35" y="159053"/>
            <a:ext cx="2502705" cy="2268638"/>
          </a:xfrm>
          <a:prstGeom prst="rect">
            <a:avLst/>
          </a:prstGeom>
        </p:spPr>
      </p:pic>
      <p:pic>
        <p:nvPicPr>
          <p:cNvPr id="1028" name="Picture 4" descr="What Makes a Student Stand Out Among His or Her Peers? - Impact ...">
            <a:extLst>
              <a:ext uri="{FF2B5EF4-FFF2-40B4-BE49-F238E27FC236}">
                <a16:creationId xmlns:a16="http://schemas.microsoft.com/office/drawing/2014/main" id="{A7A9CD60-2900-60BB-3693-821F40D5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8464"/>
            <a:ext cx="5904323" cy="39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9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32C0F2E-686F-1462-DE86-DAEED05B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83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C87F6717-90A0-4F25-9F16-9837F48B4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253" y="459382"/>
            <a:ext cx="10117175" cy="671338"/>
          </a:xfrm>
        </p:spPr>
        <p:txBody>
          <a:bodyPr>
            <a:normAutofit/>
          </a:bodyPr>
          <a:lstStyle/>
          <a:p>
            <a:r>
              <a:rPr lang="hu-HU" err="1"/>
              <a:t>Auslandssemester</a:t>
            </a:r>
            <a:r>
              <a:rPr lang="hu-HU"/>
              <a:t> </a:t>
            </a:r>
            <a:r>
              <a:rPr lang="hu-HU" err="1"/>
              <a:t>im</a:t>
            </a:r>
            <a:r>
              <a:rPr lang="hu-HU"/>
              <a:t> BA-</a:t>
            </a:r>
            <a:r>
              <a:rPr lang="hu-HU" err="1"/>
              <a:t>Studium</a:t>
            </a:r>
            <a:endParaRPr lang="de-DE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BC3B83B-9BF8-4352-AF30-01063394DC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7584" y="1348034"/>
            <a:ext cx="5693429" cy="38368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de-DE" sz="2000">
                <a:latin typeface="Arial"/>
                <a:cs typeface="Arial"/>
              </a:rPr>
              <a:t>Auslandssemester in der DACH-Region (deutschsprachige Länder)</a:t>
            </a:r>
            <a:endParaRPr lang="hu-HU" sz="200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sz="2000">
                <a:latin typeface="Arial"/>
                <a:cs typeface="Arial"/>
              </a:rPr>
              <a:t>In allen </a:t>
            </a:r>
            <a:r>
              <a:rPr lang="de-DE" sz="2000" err="1">
                <a:latin typeface="Arial"/>
                <a:cs typeface="Arial"/>
              </a:rPr>
              <a:t>BSc</a:t>
            </a:r>
            <a:r>
              <a:rPr lang="de-DE" sz="2000">
                <a:latin typeface="Arial"/>
                <a:cs typeface="Arial"/>
              </a:rPr>
              <a:t>-Studiengängen: ein Semester</a:t>
            </a:r>
            <a:endParaRPr lang="hu-HU" sz="200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sz="2000">
                <a:latin typeface="Arial"/>
                <a:cs typeface="Arial"/>
              </a:rPr>
              <a:t>Kurse in Deutsch und/oder Englisch</a:t>
            </a:r>
            <a:endParaRPr lang="hu-HU" sz="200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sz="2000">
                <a:latin typeface="Arial"/>
                <a:cs typeface="Arial"/>
              </a:rPr>
              <a:t>Deutschsprachige Kurse werden auf das DSG-Zertifikat angerechnet</a:t>
            </a:r>
            <a:endParaRPr lang="hu-HU" sz="200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sz="2000">
                <a:latin typeface="Arial"/>
                <a:cs typeface="Arial"/>
              </a:rPr>
              <a:t>Finanzierung: durch Pannonia-Stipendium</a:t>
            </a:r>
            <a:endParaRPr lang="hu-HU" sz="200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sz="2000" err="1">
                <a:latin typeface="Arial"/>
                <a:cs typeface="Arial"/>
              </a:rPr>
              <a:t>BSc</a:t>
            </a:r>
            <a:r>
              <a:rPr lang="de-DE" sz="2000">
                <a:latin typeface="Arial"/>
                <a:cs typeface="Arial"/>
              </a:rPr>
              <a:t>-Studiengang Business and Management: </a:t>
            </a:r>
            <a:r>
              <a:rPr lang="de-DE" sz="2000" err="1">
                <a:latin typeface="Arial"/>
                <a:cs typeface="Arial"/>
              </a:rPr>
              <a:t>Doubledegree</a:t>
            </a:r>
            <a:r>
              <a:rPr lang="de-DE" sz="2000">
                <a:latin typeface="Arial"/>
                <a:cs typeface="Arial"/>
              </a:rPr>
              <a:t> an der EBS Universität (bei Wiesbaden)</a:t>
            </a:r>
            <a:endParaRPr lang="hu-HU" sz="2000">
              <a:latin typeface="Arial"/>
              <a:cs typeface="Arial"/>
            </a:endParaRPr>
          </a:p>
        </p:txBody>
      </p:sp>
      <p:pic>
        <p:nvPicPr>
          <p:cNvPr id="9" name="Kép 9">
            <a:extLst>
              <a:ext uri="{FF2B5EF4-FFF2-40B4-BE49-F238E27FC236}">
                <a16:creationId xmlns:a16="http://schemas.microsoft.com/office/drawing/2014/main" id="{4865FD8A-49EE-A24B-AEE5-CF618EE24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1012" y="1513349"/>
            <a:ext cx="5151271" cy="335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A2FE963-ABA7-21BA-36E2-F48ED709151C}"/>
              </a:ext>
            </a:extLst>
          </p:cNvPr>
          <p:cNvSpPr txBox="1"/>
          <p:nvPr/>
        </p:nvSpPr>
        <p:spPr>
          <a:xfrm>
            <a:off x="926598" y="5843026"/>
            <a:ext cx="10615685" cy="73866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24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Das DSG-Programm bereitet die Corvinus-Studenten</a:t>
            </a:r>
            <a:endParaRPr lang="hu-HU" sz="240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de-DE" sz="24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auf ein erfolgreiches Auslandssemester in der DACH-Region vor.</a:t>
            </a:r>
          </a:p>
        </p:txBody>
      </p:sp>
    </p:spTree>
    <p:extLst>
      <p:ext uri="{BB962C8B-B14F-4D97-AF65-F5344CB8AC3E}">
        <p14:creationId xmlns:p14="http://schemas.microsoft.com/office/powerpoint/2010/main" val="1327203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>
            <a:extLst>
              <a:ext uri="{FF2B5EF4-FFF2-40B4-BE49-F238E27FC236}">
                <a16:creationId xmlns:a16="http://schemas.microsoft.com/office/drawing/2014/main" id="{DBC3B83B-9BF8-4352-AF30-01063394DC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999" y="1300899"/>
            <a:ext cx="6064775" cy="3921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000"/>
              <a:t>Doppelter Master-Abschluss: 2 Semester in Budapest - 2 Semester in Passau</a:t>
            </a:r>
            <a:endParaRPr lang="hu-HU" sz="2000"/>
          </a:p>
          <a:p>
            <a:pPr>
              <a:lnSpc>
                <a:spcPct val="110000"/>
              </a:lnSpc>
            </a:pPr>
            <a:r>
              <a:rPr lang="de-DE" sz="2000"/>
              <a:t>Kurse mit Professoren der Universität Passau und der Corvinus Universität</a:t>
            </a:r>
            <a:endParaRPr lang="hu-HU" sz="2000"/>
          </a:p>
          <a:p>
            <a:pPr>
              <a:lnSpc>
                <a:spcPct val="110000"/>
              </a:lnSpc>
            </a:pPr>
            <a:r>
              <a:rPr lang="de-DE" sz="2000"/>
              <a:t>Diplom in Englisch oder Deutsch</a:t>
            </a:r>
            <a:endParaRPr lang="hu-HU" sz="2000"/>
          </a:p>
          <a:p>
            <a:pPr>
              <a:lnSpc>
                <a:spcPct val="110000"/>
              </a:lnSpc>
            </a:pPr>
            <a:r>
              <a:rPr lang="de-DE" sz="2000"/>
              <a:t>DAAD- und Pannonia-Stipendien für ein Auslandsjahr</a:t>
            </a:r>
            <a:endParaRPr lang="hu-HU" sz="2000"/>
          </a:p>
          <a:p>
            <a:pPr>
              <a:lnSpc>
                <a:spcPct val="110000"/>
              </a:lnSpc>
            </a:pPr>
            <a:r>
              <a:rPr lang="de-DE" sz="2000"/>
              <a:t>Voraussetzung: mindestens 10 ECTS DSG-Kurse</a:t>
            </a:r>
            <a:endParaRPr lang="hu-HU" sz="2000"/>
          </a:p>
        </p:txBody>
      </p:sp>
      <p:sp>
        <p:nvSpPr>
          <p:cNvPr id="10" name="Tartalom helye 5">
            <a:extLst>
              <a:ext uri="{FF2B5EF4-FFF2-40B4-BE49-F238E27FC236}">
                <a16:creationId xmlns:a16="http://schemas.microsoft.com/office/drawing/2014/main" id="{6AFC81FF-9808-41F5-A0F9-285B2EB8F291}"/>
              </a:ext>
            </a:extLst>
          </p:cNvPr>
          <p:cNvSpPr txBox="1">
            <a:spLocks/>
          </p:cNvSpPr>
          <p:nvPr/>
        </p:nvSpPr>
        <p:spPr>
          <a:xfrm>
            <a:off x="1789152" y="5392628"/>
            <a:ext cx="9487244" cy="123110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>
            <a:defPPr>
              <a:defRPr lang="hu-HU"/>
            </a:defPPr>
            <a:lvl1pPr algn="ctr">
              <a:defRPr sz="24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altLang="de-DE" sz="2000" err="1"/>
              <a:t>Abschlüsse</a:t>
            </a:r>
            <a:r>
              <a:rPr lang="de-DE" altLang="de-DE" sz="2000"/>
              <a:t>: Master in Business</a:t>
            </a:r>
            <a:r>
              <a:rPr lang="hu-HU" altLang="de-DE" sz="2000"/>
              <a:t> </a:t>
            </a:r>
            <a:r>
              <a:rPr lang="de-DE" altLang="de-DE" sz="2000"/>
              <a:t>Administration der Universität Passau</a:t>
            </a:r>
            <a:r>
              <a:rPr lang="hu-HU" altLang="de-DE" sz="2000"/>
              <a:t>, </a:t>
            </a:r>
            <a:r>
              <a:rPr lang="hu-HU" altLang="de-DE" sz="2000" err="1"/>
              <a:t>bzw</a:t>
            </a:r>
            <a:r>
              <a:rPr lang="hu-HU" altLang="de-DE" sz="2000"/>
              <a:t>:</a:t>
            </a:r>
            <a:r>
              <a:rPr lang="de-DE" altLang="de-DE" sz="2000"/>
              <a:t> </a:t>
            </a:r>
            <a:br>
              <a:rPr lang="hu-HU" altLang="de-DE" sz="2000"/>
            </a:br>
            <a:r>
              <a:rPr lang="en-US" sz="2000"/>
              <a:t>MSc in</a:t>
            </a:r>
            <a:r>
              <a:rPr lang="hu-HU" altLang="de-DE" sz="2000"/>
              <a:t> Management and </a:t>
            </a:r>
            <a:r>
              <a:rPr lang="hu-HU" altLang="de-DE" sz="2000" err="1"/>
              <a:t>Leadership</a:t>
            </a:r>
            <a:r>
              <a:rPr lang="hu-HU" altLang="de-DE" sz="2000"/>
              <a:t> </a:t>
            </a:r>
            <a:r>
              <a:rPr lang="hu-HU" altLang="de-DE" sz="2000" err="1"/>
              <a:t>oder</a:t>
            </a:r>
            <a:r>
              <a:rPr lang="hu-HU" altLang="de-DE" sz="2000"/>
              <a:t> </a:t>
            </a:r>
            <a:br>
              <a:rPr lang="hu-HU" altLang="de-DE" sz="2000"/>
            </a:br>
            <a:r>
              <a:rPr lang="en-US" sz="2000"/>
              <a:t>MSc in Supply Chain Management</a:t>
            </a:r>
            <a:r>
              <a:rPr lang="hu-HU" sz="2000"/>
              <a:t> </a:t>
            </a:r>
            <a:r>
              <a:rPr lang="hu-HU" sz="2000" err="1"/>
              <a:t>oder</a:t>
            </a:r>
            <a:r>
              <a:rPr lang="hu-HU" sz="2000"/>
              <a:t> </a:t>
            </a:r>
            <a:br>
              <a:rPr lang="hu-HU" sz="2000"/>
            </a:br>
            <a:r>
              <a:rPr lang="en-US" sz="2000"/>
              <a:t>MSc in </a:t>
            </a:r>
            <a:r>
              <a:rPr lang="hu-HU" sz="2000"/>
              <a:t>Marketing</a:t>
            </a:r>
            <a:r>
              <a:rPr lang="en-US" sz="2000"/>
              <a:t> </a:t>
            </a:r>
            <a:r>
              <a:rPr lang="de-DE" altLang="de-DE" sz="2000"/>
              <a:t>der Corvinus</a:t>
            </a:r>
            <a:r>
              <a:rPr lang="hu-HU" altLang="de-DE" sz="2000"/>
              <a:t> </a:t>
            </a:r>
            <a:r>
              <a:rPr lang="hu-HU" altLang="de-DE" sz="2000" err="1"/>
              <a:t>Universität</a:t>
            </a:r>
            <a:r>
              <a:rPr lang="hu-HU" altLang="de-DE" sz="2000"/>
              <a:t> Budapest</a:t>
            </a:r>
            <a:endParaRPr lang="hu-HU" sz="2000"/>
          </a:p>
        </p:txBody>
      </p:sp>
      <p:pic>
        <p:nvPicPr>
          <p:cNvPr id="4" name="Kép 6" descr="A képen víz, kültéri, folyó, több látható&#10;&#10;Automatikusan generált leírás">
            <a:extLst>
              <a:ext uri="{FF2B5EF4-FFF2-40B4-BE49-F238E27FC236}">
                <a16:creationId xmlns:a16="http://schemas.microsoft.com/office/drawing/2014/main" id="{4A4E0862-DECF-58DB-D441-CDD6CE065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15"/>
          <a:stretch/>
        </p:blipFill>
        <p:spPr>
          <a:xfrm>
            <a:off x="6749200" y="1514765"/>
            <a:ext cx="4527196" cy="3493818"/>
          </a:xfrm>
          <a:prstGeom prst="rect">
            <a:avLst/>
          </a:prstGeom>
        </p:spPr>
      </p:pic>
      <p:sp>
        <p:nvSpPr>
          <p:cNvPr id="9" name="Alcím 1">
            <a:extLst>
              <a:ext uri="{FF2B5EF4-FFF2-40B4-BE49-F238E27FC236}">
                <a16:creationId xmlns:a16="http://schemas.microsoft.com/office/drawing/2014/main" id="{C145FACF-DFE7-588B-7E03-215D7D6AC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253" y="459381"/>
            <a:ext cx="10117175" cy="9546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de-DE"/>
              <a:t>Kooperation mit der Universität Passau </a:t>
            </a:r>
            <a:br>
              <a:rPr lang="hu-HU"/>
            </a:br>
            <a:r>
              <a:rPr lang="de-DE"/>
              <a:t>im Rahmen des Masterstudiengangs</a:t>
            </a:r>
          </a:p>
        </p:txBody>
      </p:sp>
    </p:spTree>
    <p:extLst>
      <p:ext uri="{BB962C8B-B14F-4D97-AF65-F5344CB8AC3E}">
        <p14:creationId xmlns:p14="http://schemas.microsoft.com/office/powerpoint/2010/main" val="257893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D849D6-C6CF-8C49-937F-DE3EF25E0C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err="1"/>
              <a:t>Ansprechpartner</a:t>
            </a:r>
            <a:r>
              <a:rPr lang="hu-HU" b="1"/>
              <a:t> und </a:t>
            </a:r>
            <a:r>
              <a:rPr lang="hu-HU" b="1" err="1"/>
              <a:t>weitere</a:t>
            </a:r>
            <a:r>
              <a:rPr lang="hu-HU" b="1"/>
              <a:t> </a:t>
            </a:r>
            <a:r>
              <a:rPr lang="hu-HU" b="1" err="1"/>
              <a:t>Informationen</a:t>
            </a:r>
            <a:endParaRPr lang="hu-HU"/>
          </a:p>
        </p:txBody>
      </p:sp>
      <p:sp>
        <p:nvSpPr>
          <p:cNvPr id="4" name="Tartalom helye 5">
            <a:extLst>
              <a:ext uri="{FF2B5EF4-FFF2-40B4-BE49-F238E27FC236}">
                <a16:creationId xmlns:a16="http://schemas.microsoft.com/office/drawing/2014/main" id="{676345BB-3A7B-AE49-B79D-CB8AE35AD702}"/>
              </a:ext>
            </a:extLst>
          </p:cNvPr>
          <p:cNvSpPr txBox="1">
            <a:spLocks/>
          </p:cNvSpPr>
          <p:nvPr/>
        </p:nvSpPr>
        <p:spPr>
          <a:xfrm>
            <a:off x="771808" y="3251075"/>
            <a:ext cx="6555856" cy="1695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sz="2000">
                <a:solidFill>
                  <a:schemeClr val="tx1"/>
                </a:solidFill>
              </a:rPr>
              <a:t>Instagram: @dsg_corvinus</a:t>
            </a:r>
            <a:r>
              <a:rPr lang="hu-HU" sz="2000">
                <a:solidFill>
                  <a:schemeClr val="tx1"/>
                </a:solidFill>
              </a:rPr>
              <a:t> </a:t>
            </a:r>
            <a:r>
              <a:rPr lang="hu-HU" altLang="hu-HU" sz="2000" b="1"/>
              <a:t>Virág</a:t>
            </a:r>
            <a:endParaRPr lang="de-DE" sz="2000">
              <a:solidFill>
                <a:schemeClr val="tx1"/>
              </a:solidFill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sz="2000">
                <a:solidFill>
                  <a:schemeClr val="tx1"/>
                </a:solidFill>
              </a:rPr>
              <a:t>Facebook: /</a:t>
            </a:r>
            <a:r>
              <a:rPr lang="de-DE" sz="2000" err="1">
                <a:solidFill>
                  <a:schemeClr val="tx1"/>
                </a:solidFill>
              </a:rPr>
              <a:t>DSGCorvinus</a:t>
            </a:r>
            <a:r>
              <a:rPr lang="hu-HU" sz="2000">
                <a:solidFill>
                  <a:schemeClr val="tx1"/>
                </a:solidFill>
              </a:rPr>
              <a:t> </a:t>
            </a:r>
            <a:endParaRPr lang="de-DE" sz="2000">
              <a:solidFill>
                <a:schemeClr val="tx1"/>
              </a:solidFill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sz="2000">
                <a:solidFill>
                  <a:schemeClr val="tx1"/>
                </a:solidFill>
              </a:rPr>
              <a:t>Website: </a:t>
            </a:r>
            <a:r>
              <a:rPr lang="de-DE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https://www.uni-corvinus.hu/</a:t>
            </a:r>
            <a:r>
              <a:rPr lang="hu-HU" sz="200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dsg</a:t>
            </a:r>
            <a:r>
              <a:rPr lang="hu-HU" sz="2000">
                <a:solidFill>
                  <a:schemeClr val="tx1"/>
                </a:solidFill>
              </a:rPr>
              <a:t> </a:t>
            </a:r>
            <a:endParaRPr lang="de-DE" sz="2000">
              <a:solidFill>
                <a:schemeClr val="tx1"/>
              </a:solidFill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sz="2000">
                <a:solidFill>
                  <a:schemeClr val="tx1"/>
                </a:solidFill>
              </a:rPr>
              <a:t>LinkedIn:</a:t>
            </a:r>
            <a:r>
              <a:rPr lang="hu-HU" sz="2000">
                <a:solidFill>
                  <a:schemeClr val="tx1"/>
                </a:solidFill>
              </a:rPr>
              <a:t> </a:t>
            </a:r>
            <a:r>
              <a:rPr lang="hu-HU" sz="20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https://www.linkedin.com/in/dsgcorvinus/</a:t>
            </a:r>
            <a:r>
              <a:rPr lang="hu-HU" sz="2000">
                <a:solidFill>
                  <a:schemeClr val="tx1"/>
                </a:solidFill>
              </a:rPr>
              <a:t> </a:t>
            </a:r>
            <a:endParaRPr lang="hu-HU" sz="2000" b="1">
              <a:solidFill>
                <a:schemeClr val="tx1"/>
              </a:solidFill>
            </a:endParaRPr>
          </a:p>
        </p:txBody>
      </p:sp>
      <p:sp>
        <p:nvSpPr>
          <p:cNvPr id="5" name="Tartalom helye 5">
            <a:extLst>
              <a:ext uri="{FF2B5EF4-FFF2-40B4-BE49-F238E27FC236}">
                <a16:creationId xmlns:a16="http://schemas.microsoft.com/office/drawing/2014/main" id="{FE048D0B-DAC5-3243-B878-1C49CB2BE06A}"/>
              </a:ext>
            </a:extLst>
          </p:cNvPr>
          <p:cNvSpPr txBox="1">
            <a:spLocks/>
          </p:cNvSpPr>
          <p:nvPr/>
        </p:nvSpPr>
        <p:spPr>
          <a:xfrm>
            <a:off x="363678" y="1231056"/>
            <a:ext cx="6901873" cy="19564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hu-HU" sz="2000" b="1"/>
              <a:t>DSG-Direktorin:</a:t>
            </a:r>
            <a:r>
              <a:rPr lang="de-DE" sz="2000" b="1"/>
              <a:t> Dr. </a:t>
            </a:r>
            <a:r>
              <a:rPr lang="hu-HU" sz="2000" b="1"/>
              <a:t>Loretta Huszák</a:t>
            </a:r>
            <a:endParaRPr lang="de-DE" sz="2000" b="1"/>
          </a:p>
          <a:p>
            <a:pPr>
              <a:buClr>
                <a:schemeClr val="accent4"/>
              </a:buClr>
            </a:pPr>
            <a:r>
              <a:rPr lang="de-DE" sz="2000"/>
              <a:t>     </a:t>
            </a:r>
            <a:r>
              <a:rPr lang="hu-HU" sz="2000" err="1">
                <a:hlinkClick r:id="rId4"/>
              </a:rPr>
              <a:t>loretta.huszak</a:t>
            </a:r>
            <a:r>
              <a:rPr lang="de-DE" sz="2000">
                <a:hlinkClick r:id="rId4"/>
              </a:rPr>
              <a:t>@uni-corvinus.hu</a:t>
            </a:r>
            <a:endParaRPr lang="de-DE" sz="2000"/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altLang="hu-HU" sz="2000" b="1"/>
              <a:t>DSG</a:t>
            </a:r>
            <a:r>
              <a:rPr lang="hu-HU" altLang="hu-HU" sz="2000" b="1"/>
              <a:t>-</a:t>
            </a:r>
            <a:r>
              <a:rPr lang="hu-HU" altLang="hu-HU" sz="2000" b="1" err="1"/>
              <a:t>Koordinatorin</a:t>
            </a:r>
            <a:r>
              <a:rPr lang="de-DE" altLang="hu-HU" sz="2000" b="1"/>
              <a:t>: </a:t>
            </a:r>
            <a:r>
              <a:rPr lang="hu-HU" altLang="hu-HU" sz="2000" b="1"/>
              <a:t>Gabriella Virág</a:t>
            </a:r>
          </a:p>
          <a:p>
            <a:pPr>
              <a:buClr>
                <a:schemeClr val="accent4"/>
              </a:buClr>
            </a:pPr>
            <a:r>
              <a:rPr lang="hu-HU" altLang="hu-HU" sz="2000" b="1"/>
              <a:t>     </a:t>
            </a:r>
            <a:r>
              <a:rPr lang="hu-HU" altLang="hu-HU" sz="2000">
                <a:hlinkClick r:id="rId5"/>
              </a:rPr>
              <a:t>gabriella.virag@uni-corvinus.hu</a:t>
            </a:r>
            <a:r>
              <a:rPr lang="hu-HU" altLang="hu-HU" sz="2000"/>
              <a:t>, </a:t>
            </a:r>
            <a:r>
              <a:rPr lang="en-GB" sz="2000">
                <a:hlinkClick r:id="rId6"/>
              </a:rPr>
              <a:t>dsg@uni-corvinus.hu</a:t>
            </a:r>
            <a:endParaRPr lang="hu-HU" altLang="hu-HU" sz="2000"/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de-DE" sz="2000" b="1"/>
              <a:t>E.116</a:t>
            </a:r>
            <a:r>
              <a:rPr lang="hu-HU" sz="2000" b="1"/>
              <a:t> DSG-</a:t>
            </a:r>
            <a:r>
              <a:rPr lang="hu-HU" sz="2000" b="1" err="1"/>
              <a:t>Büro</a:t>
            </a:r>
            <a:endParaRPr lang="hu-HU" sz="2000"/>
          </a:p>
        </p:txBody>
      </p:sp>
      <p:grpSp>
        <p:nvGrpSpPr>
          <p:cNvPr id="52" name="Google Shape;89;p14">
            <a:extLst>
              <a:ext uri="{FF2B5EF4-FFF2-40B4-BE49-F238E27FC236}">
                <a16:creationId xmlns:a16="http://schemas.microsoft.com/office/drawing/2014/main" id="{A9DD8625-D88E-7F48-AED6-C72CC0C0EB47}"/>
              </a:ext>
            </a:extLst>
          </p:cNvPr>
          <p:cNvGrpSpPr/>
          <p:nvPr/>
        </p:nvGrpSpPr>
        <p:grpSpPr>
          <a:xfrm>
            <a:off x="7718320" y="1077933"/>
            <a:ext cx="2772867" cy="5432089"/>
            <a:chOff x="5812139" y="178733"/>
            <a:chExt cx="2344092" cy="4786022"/>
          </a:xfrm>
        </p:grpSpPr>
        <p:sp>
          <p:nvSpPr>
            <p:cNvPr id="53" name="Google Shape;90;p14">
              <a:extLst>
                <a:ext uri="{FF2B5EF4-FFF2-40B4-BE49-F238E27FC236}">
                  <a16:creationId xmlns:a16="http://schemas.microsoft.com/office/drawing/2014/main" id="{40F0E422-C149-5E4C-922B-85ABEC45E3EA}"/>
                </a:ext>
              </a:extLst>
            </p:cNvPr>
            <p:cNvSpPr/>
            <p:nvPr/>
          </p:nvSpPr>
          <p:spPr>
            <a:xfrm>
              <a:off x="5837742" y="178745"/>
              <a:ext cx="2294353" cy="4786010"/>
            </a:xfrm>
            <a:custGeom>
              <a:avLst/>
              <a:gdLst/>
              <a:ahLst/>
              <a:cxnLst/>
              <a:rect l="l" t="t" r="r" b="b"/>
              <a:pathLst>
                <a:path w="7886" h="16452" extrusionOk="0">
                  <a:moveTo>
                    <a:pt x="994" y="1"/>
                  </a:moveTo>
                  <a:cubicBezTo>
                    <a:pt x="446" y="1"/>
                    <a:pt x="0" y="447"/>
                    <a:pt x="0" y="995"/>
                  </a:cubicBezTo>
                  <a:lnTo>
                    <a:pt x="0" y="2342"/>
                  </a:lnTo>
                  <a:lnTo>
                    <a:pt x="0" y="2724"/>
                  </a:lnTo>
                  <a:lnTo>
                    <a:pt x="0" y="3434"/>
                  </a:lnTo>
                  <a:lnTo>
                    <a:pt x="0" y="4658"/>
                  </a:lnTo>
                  <a:lnTo>
                    <a:pt x="0" y="4957"/>
                  </a:lnTo>
                  <a:lnTo>
                    <a:pt x="0" y="6181"/>
                  </a:lnTo>
                  <a:lnTo>
                    <a:pt x="0" y="15457"/>
                  </a:lnTo>
                  <a:cubicBezTo>
                    <a:pt x="0" y="16006"/>
                    <a:pt x="446" y="16451"/>
                    <a:pt x="994" y="16451"/>
                  </a:cubicBezTo>
                  <a:lnTo>
                    <a:pt x="6886" y="16451"/>
                  </a:lnTo>
                  <a:cubicBezTo>
                    <a:pt x="7439" y="16451"/>
                    <a:pt x="7885" y="16006"/>
                    <a:pt x="7885" y="15457"/>
                  </a:cubicBezTo>
                  <a:lnTo>
                    <a:pt x="7885" y="5079"/>
                  </a:lnTo>
                  <a:lnTo>
                    <a:pt x="7885" y="3860"/>
                  </a:lnTo>
                  <a:lnTo>
                    <a:pt x="7885" y="995"/>
                  </a:lnTo>
                  <a:cubicBezTo>
                    <a:pt x="7885" y="447"/>
                    <a:pt x="7439" y="1"/>
                    <a:pt x="6886" y="1"/>
                  </a:cubicBezTo>
                  <a:lnTo>
                    <a:pt x="5946" y="1"/>
                  </a:lnTo>
                  <a:lnTo>
                    <a:pt x="5946" y="265"/>
                  </a:lnTo>
                  <a:lnTo>
                    <a:pt x="6866" y="265"/>
                  </a:lnTo>
                  <a:cubicBezTo>
                    <a:pt x="7302" y="265"/>
                    <a:pt x="7655" y="618"/>
                    <a:pt x="7655" y="1054"/>
                  </a:cubicBezTo>
                  <a:lnTo>
                    <a:pt x="7655" y="15398"/>
                  </a:lnTo>
                  <a:cubicBezTo>
                    <a:pt x="7655" y="15834"/>
                    <a:pt x="7302" y="16187"/>
                    <a:pt x="6866" y="16187"/>
                  </a:cubicBezTo>
                  <a:lnTo>
                    <a:pt x="1014" y="16187"/>
                  </a:lnTo>
                  <a:cubicBezTo>
                    <a:pt x="578" y="16187"/>
                    <a:pt x="226" y="15834"/>
                    <a:pt x="226" y="15398"/>
                  </a:cubicBezTo>
                  <a:lnTo>
                    <a:pt x="226" y="1054"/>
                  </a:lnTo>
                  <a:cubicBezTo>
                    <a:pt x="226" y="618"/>
                    <a:pt x="578" y="265"/>
                    <a:pt x="1014" y="265"/>
                  </a:cubicBezTo>
                  <a:lnTo>
                    <a:pt x="1935" y="265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1;p14">
              <a:extLst>
                <a:ext uri="{FF2B5EF4-FFF2-40B4-BE49-F238E27FC236}">
                  <a16:creationId xmlns:a16="http://schemas.microsoft.com/office/drawing/2014/main" id="{070E3973-3C22-4E4A-83E7-BAE73C2008CA}"/>
                </a:ext>
              </a:extLst>
            </p:cNvPr>
            <p:cNvSpPr/>
            <p:nvPr/>
          </p:nvSpPr>
          <p:spPr>
            <a:xfrm>
              <a:off x="5903199" y="255835"/>
              <a:ext cx="2161684" cy="4631829"/>
            </a:xfrm>
            <a:custGeom>
              <a:avLst/>
              <a:gdLst/>
              <a:ahLst/>
              <a:cxnLst/>
              <a:rect l="l" t="t" r="r" b="b"/>
              <a:pathLst>
                <a:path w="7430" h="15922" extrusionOk="0">
                  <a:moveTo>
                    <a:pt x="789" y="0"/>
                  </a:moveTo>
                  <a:cubicBezTo>
                    <a:pt x="353" y="0"/>
                    <a:pt x="1" y="353"/>
                    <a:pt x="1" y="789"/>
                  </a:cubicBezTo>
                  <a:lnTo>
                    <a:pt x="1" y="15133"/>
                  </a:lnTo>
                  <a:cubicBezTo>
                    <a:pt x="1" y="15569"/>
                    <a:pt x="353" y="15922"/>
                    <a:pt x="789" y="15922"/>
                  </a:cubicBezTo>
                  <a:lnTo>
                    <a:pt x="6641" y="15922"/>
                  </a:lnTo>
                  <a:cubicBezTo>
                    <a:pt x="7077" y="15922"/>
                    <a:pt x="7430" y="15569"/>
                    <a:pt x="7430" y="15133"/>
                  </a:cubicBezTo>
                  <a:lnTo>
                    <a:pt x="7430" y="789"/>
                  </a:lnTo>
                  <a:cubicBezTo>
                    <a:pt x="7430" y="353"/>
                    <a:pt x="7077" y="0"/>
                    <a:pt x="6641" y="0"/>
                  </a:cubicBezTo>
                  <a:lnTo>
                    <a:pt x="5721" y="0"/>
                  </a:lnTo>
                  <a:lnTo>
                    <a:pt x="5721" y="265"/>
                  </a:lnTo>
                  <a:cubicBezTo>
                    <a:pt x="5721" y="485"/>
                    <a:pt x="5544" y="666"/>
                    <a:pt x="5324" y="666"/>
                  </a:cubicBezTo>
                  <a:lnTo>
                    <a:pt x="2111" y="666"/>
                  </a:lnTo>
                  <a:cubicBezTo>
                    <a:pt x="1891" y="666"/>
                    <a:pt x="1710" y="485"/>
                    <a:pt x="1710" y="265"/>
                  </a:cubicBezTo>
                  <a:lnTo>
                    <a:pt x="1710" y="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2;p14">
              <a:extLst>
                <a:ext uri="{FF2B5EF4-FFF2-40B4-BE49-F238E27FC236}">
                  <a16:creationId xmlns:a16="http://schemas.microsoft.com/office/drawing/2014/main" id="{3C5C61FF-18A4-7E41-92C7-A5278BBA9525}"/>
                </a:ext>
              </a:extLst>
            </p:cNvPr>
            <p:cNvSpPr/>
            <p:nvPr/>
          </p:nvSpPr>
          <p:spPr>
            <a:xfrm>
              <a:off x="6395153" y="178733"/>
              <a:ext cx="1177783" cy="271144"/>
            </a:xfrm>
            <a:custGeom>
              <a:avLst/>
              <a:gdLst/>
              <a:ahLst/>
              <a:cxnLst/>
              <a:rect l="l" t="t" r="r" b="b"/>
              <a:pathLst>
                <a:path w="4012" h="932" extrusionOk="0">
                  <a:moveTo>
                    <a:pt x="2503" y="471"/>
                  </a:moveTo>
                  <a:cubicBezTo>
                    <a:pt x="2547" y="471"/>
                    <a:pt x="2582" y="505"/>
                    <a:pt x="2582" y="549"/>
                  </a:cubicBezTo>
                  <a:cubicBezTo>
                    <a:pt x="2582" y="589"/>
                    <a:pt x="2547" y="623"/>
                    <a:pt x="2503" y="623"/>
                  </a:cubicBezTo>
                  <a:lnTo>
                    <a:pt x="1509" y="623"/>
                  </a:lnTo>
                  <a:cubicBezTo>
                    <a:pt x="1470" y="623"/>
                    <a:pt x="1431" y="589"/>
                    <a:pt x="1431" y="549"/>
                  </a:cubicBezTo>
                  <a:cubicBezTo>
                    <a:pt x="1431" y="505"/>
                    <a:pt x="1470" y="471"/>
                    <a:pt x="1509" y="471"/>
                  </a:cubicBezTo>
                  <a:close/>
                  <a:moveTo>
                    <a:pt x="2924" y="461"/>
                  </a:moveTo>
                  <a:cubicBezTo>
                    <a:pt x="2973" y="461"/>
                    <a:pt x="3013" y="500"/>
                    <a:pt x="3013" y="549"/>
                  </a:cubicBezTo>
                  <a:cubicBezTo>
                    <a:pt x="3013" y="593"/>
                    <a:pt x="2973" y="633"/>
                    <a:pt x="2924" y="633"/>
                  </a:cubicBezTo>
                  <a:cubicBezTo>
                    <a:pt x="2876" y="633"/>
                    <a:pt x="2836" y="593"/>
                    <a:pt x="2836" y="549"/>
                  </a:cubicBezTo>
                  <a:cubicBezTo>
                    <a:pt x="2836" y="500"/>
                    <a:pt x="2876" y="461"/>
                    <a:pt x="2924" y="461"/>
                  </a:cubicBezTo>
                  <a:close/>
                  <a:moveTo>
                    <a:pt x="1" y="1"/>
                  </a:moveTo>
                  <a:lnTo>
                    <a:pt x="1" y="265"/>
                  </a:lnTo>
                  <a:lnTo>
                    <a:pt x="1" y="530"/>
                  </a:lnTo>
                  <a:cubicBezTo>
                    <a:pt x="1" y="750"/>
                    <a:pt x="182" y="931"/>
                    <a:pt x="402" y="931"/>
                  </a:cubicBezTo>
                  <a:lnTo>
                    <a:pt x="3615" y="931"/>
                  </a:lnTo>
                  <a:cubicBezTo>
                    <a:pt x="3835" y="931"/>
                    <a:pt x="4012" y="750"/>
                    <a:pt x="4012" y="530"/>
                  </a:cubicBezTo>
                  <a:lnTo>
                    <a:pt x="4012" y="265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3;p14">
              <a:extLst>
                <a:ext uri="{FF2B5EF4-FFF2-40B4-BE49-F238E27FC236}">
                  <a16:creationId xmlns:a16="http://schemas.microsoft.com/office/drawing/2014/main" id="{29BB15B4-911D-BD4E-AE86-7534B5623DC2}"/>
                </a:ext>
              </a:extLst>
            </p:cNvPr>
            <p:cNvSpPr/>
            <p:nvPr/>
          </p:nvSpPr>
          <p:spPr>
            <a:xfrm>
              <a:off x="5854616" y="197363"/>
              <a:ext cx="2260313" cy="4748774"/>
            </a:xfrm>
            <a:custGeom>
              <a:avLst/>
              <a:gdLst/>
              <a:ahLst/>
              <a:cxnLst/>
              <a:rect l="l" t="t" r="r" b="b"/>
              <a:pathLst>
                <a:path w="7769" h="16324" extrusionOk="0">
                  <a:moveTo>
                    <a:pt x="6755" y="16324"/>
                  </a:moveTo>
                  <a:lnTo>
                    <a:pt x="1010" y="16324"/>
                  </a:lnTo>
                  <a:cubicBezTo>
                    <a:pt x="452" y="16324"/>
                    <a:pt x="1" y="15863"/>
                    <a:pt x="1" y="15300"/>
                  </a:cubicBezTo>
                  <a:lnTo>
                    <a:pt x="1" y="1024"/>
                  </a:lnTo>
                  <a:cubicBezTo>
                    <a:pt x="1" y="461"/>
                    <a:pt x="452" y="1"/>
                    <a:pt x="1010" y="1"/>
                  </a:cubicBezTo>
                  <a:lnTo>
                    <a:pt x="6755" y="1"/>
                  </a:lnTo>
                  <a:cubicBezTo>
                    <a:pt x="7313" y="1"/>
                    <a:pt x="7768" y="461"/>
                    <a:pt x="7768" y="1024"/>
                  </a:cubicBezTo>
                  <a:lnTo>
                    <a:pt x="7768" y="15300"/>
                  </a:lnTo>
                  <a:cubicBezTo>
                    <a:pt x="7768" y="15863"/>
                    <a:pt x="7313" y="16324"/>
                    <a:pt x="6755" y="16324"/>
                  </a:cubicBezTo>
                  <a:close/>
                  <a:moveTo>
                    <a:pt x="1010" y="79"/>
                  </a:moveTo>
                  <a:cubicBezTo>
                    <a:pt x="496" y="79"/>
                    <a:pt x="79" y="500"/>
                    <a:pt x="79" y="1024"/>
                  </a:cubicBezTo>
                  <a:lnTo>
                    <a:pt x="79" y="15300"/>
                  </a:lnTo>
                  <a:cubicBezTo>
                    <a:pt x="79" y="15819"/>
                    <a:pt x="496" y="16245"/>
                    <a:pt x="1010" y="16245"/>
                  </a:cubicBezTo>
                  <a:lnTo>
                    <a:pt x="6755" y="16245"/>
                  </a:lnTo>
                  <a:cubicBezTo>
                    <a:pt x="7269" y="16245"/>
                    <a:pt x="7685" y="15819"/>
                    <a:pt x="7685" y="15300"/>
                  </a:cubicBezTo>
                  <a:lnTo>
                    <a:pt x="7685" y="1024"/>
                  </a:lnTo>
                  <a:cubicBezTo>
                    <a:pt x="7685" y="500"/>
                    <a:pt x="7269" y="79"/>
                    <a:pt x="6755" y="79"/>
                  </a:cubicBezTo>
                  <a:lnTo>
                    <a:pt x="1010" y="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4;p14">
              <a:extLst>
                <a:ext uri="{FF2B5EF4-FFF2-40B4-BE49-F238E27FC236}">
                  <a16:creationId xmlns:a16="http://schemas.microsoft.com/office/drawing/2014/main" id="{A3378423-429F-CA47-95E7-7BBD2B946B26}"/>
                </a:ext>
              </a:extLst>
            </p:cNvPr>
            <p:cNvSpPr/>
            <p:nvPr/>
          </p:nvSpPr>
          <p:spPr>
            <a:xfrm>
              <a:off x="7228085" y="312853"/>
              <a:ext cx="51496" cy="50036"/>
            </a:xfrm>
            <a:custGeom>
              <a:avLst/>
              <a:gdLst/>
              <a:ahLst/>
              <a:cxnLst/>
              <a:rect l="l" t="t" r="r" b="b"/>
              <a:pathLst>
                <a:path w="177" h="172" extrusionOk="0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32"/>
                    <a:pt x="40" y="172"/>
                    <a:pt x="88" y="172"/>
                  </a:cubicBezTo>
                  <a:cubicBezTo>
                    <a:pt x="137" y="172"/>
                    <a:pt x="177" y="132"/>
                    <a:pt x="177" y="88"/>
                  </a:cubicBezTo>
                  <a:cubicBezTo>
                    <a:pt x="177" y="39"/>
                    <a:pt x="137" y="0"/>
                    <a:pt x="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5;p14">
              <a:extLst>
                <a:ext uri="{FF2B5EF4-FFF2-40B4-BE49-F238E27FC236}">
                  <a16:creationId xmlns:a16="http://schemas.microsoft.com/office/drawing/2014/main" id="{A8A3CE6A-4C96-1141-A042-2EBC61A208FB}"/>
                </a:ext>
              </a:extLst>
            </p:cNvPr>
            <p:cNvSpPr/>
            <p:nvPr/>
          </p:nvSpPr>
          <p:spPr>
            <a:xfrm>
              <a:off x="6816459" y="315471"/>
              <a:ext cx="335163" cy="44509"/>
            </a:xfrm>
            <a:custGeom>
              <a:avLst/>
              <a:gdLst/>
              <a:ahLst/>
              <a:cxnLst/>
              <a:rect l="l" t="t" r="r" b="b"/>
              <a:pathLst>
                <a:path w="1152" h="153" extrusionOk="0">
                  <a:moveTo>
                    <a:pt x="79" y="1"/>
                  </a:moveTo>
                  <a:cubicBezTo>
                    <a:pt x="40" y="1"/>
                    <a:pt x="1" y="35"/>
                    <a:pt x="1" y="79"/>
                  </a:cubicBezTo>
                  <a:cubicBezTo>
                    <a:pt x="1" y="119"/>
                    <a:pt x="40" y="153"/>
                    <a:pt x="79" y="153"/>
                  </a:cubicBezTo>
                  <a:lnTo>
                    <a:pt x="1073" y="153"/>
                  </a:lnTo>
                  <a:cubicBezTo>
                    <a:pt x="1117" y="153"/>
                    <a:pt x="1152" y="119"/>
                    <a:pt x="1152" y="79"/>
                  </a:cubicBezTo>
                  <a:cubicBezTo>
                    <a:pt x="1152" y="35"/>
                    <a:pt x="111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61" name="Google Shape;98;p14">
              <a:extLst>
                <a:ext uri="{FF2B5EF4-FFF2-40B4-BE49-F238E27FC236}">
                  <a16:creationId xmlns:a16="http://schemas.microsoft.com/office/drawing/2014/main" id="{4DD14CD7-94D7-9446-927D-FF6531670370}"/>
                </a:ext>
              </a:extLst>
            </p:cNvPr>
            <p:cNvSpPr/>
            <p:nvPr/>
          </p:nvSpPr>
          <p:spPr>
            <a:xfrm>
              <a:off x="7712841" y="334089"/>
              <a:ext cx="88446" cy="68654"/>
            </a:xfrm>
            <a:custGeom>
              <a:avLst/>
              <a:gdLst/>
              <a:ahLst/>
              <a:cxnLst/>
              <a:rect l="l" t="t" r="r" b="b"/>
              <a:pathLst>
                <a:path w="304" h="236" extrusionOk="0">
                  <a:moveTo>
                    <a:pt x="152" y="1"/>
                  </a:moveTo>
                  <a:cubicBezTo>
                    <a:pt x="93" y="1"/>
                    <a:pt x="39" y="25"/>
                    <a:pt x="0" y="59"/>
                  </a:cubicBezTo>
                  <a:lnTo>
                    <a:pt x="25" y="84"/>
                  </a:lnTo>
                  <a:cubicBezTo>
                    <a:pt x="54" y="50"/>
                    <a:pt x="103" y="30"/>
                    <a:pt x="152" y="30"/>
                  </a:cubicBezTo>
                  <a:cubicBezTo>
                    <a:pt x="201" y="30"/>
                    <a:pt x="245" y="50"/>
                    <a:pt x="279" y="84"/>
                  </a:cubicBezTo>
                  <a:lnTo>
                    <a:pt x="304" y="59"/>
                  </a:lnTo>
                  <a:cubicBezTo>
                    <a:pt x="265" y="25"/>
                    <a:pt x="211" y="1"/>
                    <a:pt x="152" y="1"/>
                  </a:cubicBezTo>
                  <a:close/>
                  <a:moveTo>
                    <a:pt x="152" y="59"/>
                  </a:moveTo>
                  <a:cubicBezTo>
                    <a:pt x="108" y="59"/>
                    <a:pt x="74" y="79"/>
                    <a:pt x="44" y="104"/>
                  </a:cubicBezTo>
                  <a:lnTo>
                    <a:pt x="69" y="128"/>
                  </a:lnTo>
                  <a:cubicBezTo>
                    <a:pt x="88" y="104"/>
                    <a:pt x="118" y="94"/>
                    <a:pt x="152" y="94"/>
                  </a:cubicBezTo>
                  <a:cubicBezTo>
                    <a:pt x="186" y="94"/>
                    <a:pt x="216" y="104"/>
                    <a:pt x="235" y="128"/>
                  </a:cubicBezTo>
                  <a:lnTo>
                    <a:pt x="260" y="104"/>
                  </a:lnTo>
                  <a:cubicBezTo>
                    <a:pt x="230" y="79"/>
                    <a:pt x="191" y="59"/>
                    <a:pt x="152" y="59"/>
                  </a:cubicBezTo>
                  <a:close/>
                  <a:moveTo>
                    <a:pt x="152" y="128"/>
                  </a:moveTo>
                  <a:cubicBezTo>
                    <a:pt x="128" y="128"/>
                    <a:pt x="108" y="138"/>
                    <a:pt x="93" y="152"/>
                  </a:cubicBezTo>
                  <a:lnTo>
                    <a:pt x="118" y="177"/>
                  </a:lnTo>
                  <a:cubicBezTo>
                    <a:pt x="123" y="167"/>
                    <a:pt x="137" y="162"/>
                    <a:pt x="152" y="162"/>
                  </a:cubicBezTo>
                  <a:cubicBezTo>
                    <a:pt x="167" y="162"/>
                    <a:pt x="177" y="167"/>
                    <a:pt x="186" y="177"/>
                  </a:cubicBezTo>
                  <a:lnTo>
                    <a:pt x="211" y="152"/>
                  </a:lnTo>
                  <a:cubicBezTo>
                    <a:pt x="196" y="138"/>
                    <a:pt x="172" y="128"/>
                    <a:pt x="152" y="128"/>
                  </a:cubicBezTo>
                  <a:close/>
                  <a:moveTo>
                    <a:pt x="152" y="187"/>
                  </a:moveTo>
                  <a:cubicBezTo>
                    <a:pt x="137" y="187"/>
                    <a:pt x="128" y="197"/>
                    <a:pt x="128" y="211"/>
                  </a:cubicBezTo>
                  <a:cubicBezTo>
                    <a:pt x="128" y="226"/>
                    <a:pt x="137" y="236"/>
                    <a:pt x="152" y="236"/>
                  </a:cubicBezTo>
                  <a:cubicBezTo>
                    <a:pt x="167" y="236"/>
                    <a:pt x="177" y="226"/>
                    <a:pt x="177" y="211"/>
                  </a:cubicBezTo>
                  <a:cubicBezTo>
                    <a:pt x="177" y="197"/>
                    <a:pt x="167" y="187"/>
                    <a:pt x="152" y="1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9;p14">
              <a:extLst>
                <a:ext uri="{FF2B5EF4-FFF2-40B4-BE49-F238E27FC236}">
                  <a16:creationId xmlns:a16="http://schemas.microsoft.com/office/drawing/2014/main" id="{E432DFB9-916D-F547-95AD-CB595CE7A5F6}"/>
                </a:ext>
              </a:extLst>
            </p:cNvPr>
            <p:cNvSpPr/>
            <p:nvPr/>
          </p:nvSpPr>
          <p:spPr>
            <a:xfrm>
              <a:off x="7614503" y="343980"/>
              <a:ext cx="77099" cy="57309"/>
            </a:xfrm>
            <a:custGeom>
              <a:avLst/>
              <a:gdLst/>
              <a:ahLst/>
              <a:cxnLst/>
              <a:rect l="l" t="t" r="r" b="b"/>
              <a:pathLst>
                <a:path w="265" h="197" extrusionOk="0">
                  <a:moveTo>
                    <a:pt x="0" y="143"/>
                  </a:moveTo>
                  <a:lnTo>
                    <a:pt x="0" y="192"/>
                  </a:lnTo>
                  <a:lnTo>
                    <a:pt x="30" y="192"/>
                  </a:lnTo>
                  <a:lnTo>
                    <a:pt x="30" y="143"/>
                  </a:lnTo>
                  <a:close/>
                  <a:moveTo>
                    <a:pt x="59" y="109"/>
                  </a:moveTo>
                  <a:lnTo>
                    <a:pt x="59" y="192"/>
                  </a:lnTo>
                  <a:lnTo>
                    <a:pt x="88" y="192"/>
                  </a:lnTo>
                  <a:lnTo>
                    <a:pt x="88" y="109"/>
                  </a:lnTo>
                  <a:close/>
                  <a:moveTo>
                    <a:pt x="118" y="70"/>
                  </a:moveTo>
                  <a:lnTo>
                    <a:pt x="118" y="192"/>
                  </a:lnTo>
                  <a:lnTo>
                    <a:pt x="147" y="192"/>
                  </a:lnTo>
                  <a:lnTo>
                    <a:pt x="147" y="70"/>
                  </a:lnTo>
                  <a:close/>
                  <a:moveTo>
                    <a:pt x="177" y="35"/>
                  </a:moveTo>
                  <a:lnTo>
                    <a:pt x="177" y="192"/>
                  </a:lnTo>
                  <a:lnTo>
                    <a:pt x="206" y="192"/>
                  </a:lnTo>
                  <a:lnTo>
                    <a:pt x="206" y="35"/>
                  </a:lnTo>
                  <a:close/>
                  <a:moveTo>
                    <a:pt x="235" y="1"/>
                  </a:moveTo>
                  <a:lnTo>
                    <a:pt x="235" y="197"/>
                  </a:lnTo>
                  <a:lnTo>
                    <a:pt x="265" y="19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;p14">
              <a:extLst>
                <a:ext uri="{FF2B5EF4-FFF2-40B4-BE49-F238E27FC236}">
                  <a16:creationId xmlns:a16="http://schemas.microsoft.com/office/drawing/2014/main" id="{354D93F4-4E8F-9444-A982-0C08F3A9ABA0}"/>
                </a:ext>
              </a:extLst>
            </p:cNvPr>
            <p:cNvSpPr/>
            <p:nvPr/>
          </p:nvSpPr>
          <p:spPr>
            <a:xfrm>
              <a:off x="7823979" y="345434"/>
              <a:ext cx="115503" cy="55854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44" y="20"/>
                  </a:moveTo>
                  <a:cubicBezTo>
                    <a:pt x="30" y="20"/>
                    <a:pt x="20" y="35"/>
                    <a:pt x="20" y="50"/>
                  </a:cubicBezTo>
                  <a:lnTo>
                    <a:pt x="20" y="148"/>
                  </a:lnTo>
                  <a:cubicBezTo>
                    <a:pt x="20" y="162"/>
                    <a:pt x="30" y="172"/>
                    <a:pt x="44" y="172"/>
                  </a:cubicBezTo>
                  <a:lnTo>
                    <a:pt x="274" y="172"/>
                  </a:lnTo>
                  <a:lnTo>
                    <a:pt x="274" y="20"/>
                  </a:lnTo>
                  <a:close/>
                  <a:moveTo>
                    <a:pt x="338" y="11"/>
                  </a:moveTo>
                  <a:cubicBezTo>
                    <a:pt x="358" y="11"/>
                    <a:pt x="372" y="25"/>
                    <a:pt x="372" y="45"/>
                  </a:cubicBezTo>
                  <a:lnTo>
                    <a:pt x="372" y="153"/>
                  </a:lnTo>
                  <a:cubicBezTo>
                    <a:pt x="372" y="172"/>
                    <a:pt x="358" y="187"/>
                    <a:pt x="338" y="187"/>
                  </a:cubicBezTo>
                  <a:lnTo>
                    <a:pt x="39" y="187"/>
                  </a:lnTo>
                  <a:cubicBezTo>
                    <a:pt x="25" y="187"/>
                    <a:pt x="5" y="172"/>
                    <a:pt x="5" y="153"/>
                  </a:cubicBezTo>
                  <a:lnTo>
                    <a:pt x="5" y="45"/>
                  </a:lnTo>
                  <a:cubicBezTo>
                    <a:pt x="5" y="25"/>
                    <a:pt x="25" y="11"/>
                    <a:pt x="39" y="11"/>
                  </a:cubicBezTo>
                  <a:close/>
                  <a:moveTo>
                    <a:pt x="39" y="1"/>
                  </a:moveTo>
                  <a:cubicBezTo>
                    <a:pt x="20" y="1"/>
                    <a:pt x="0" y="20"/>
                    <a:pt x="0" y="45"/>
                  </a:cubicBezTo>
                  <a:lnTo>
                    <a:pt x="0" y="153"/>
                  </a:lnTo>
                  <a:cubicBezTo>
                    <a:pt x="0" y="172"/>
                    <a:pt x="20" y="192"/>
                    <a:pt x="39" y="192"/>
                  </a:cubicBezTo>
                  <a:lnTo>
                    <a:pt x="338" y="192"/>
                  </a:lnTo>
                  <a:cubicBezTo>
                    <a:pt x="363" y="192"/>
                    <a:pt x="377" y="172"/>
                    <a:pt x="377" y="153"/>
                  </a:cubicBezTo>
                  <a:lnTo>
                    <a:pt x="377" y="123"/>
                  </a:lnTo>
                  <a:lnTo>
                    <a:pt x="397" y="123"/>
                  </a:lnTo>
                  <a:lnTo>
                    <a:pt x="397" y="74"/>
                  </a:lnTo>
                  <a:lnTo>
                    <a:pt x="377" y="74"/>
                  </a:lnTo>
                  <a:lnTo>
                    <a:pt x="377" y="45"/>
                  </a:lnTo>
                  <a:cubicBezTo>
                    <a:pt x="377" y="20"/>
                    <a:pt x="363" y="1"/>
                    <a:pt x="338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1;p14">
              <a:extLst>
                <a:ext uri="{FF2B5EF4-FFF2-40B4-BE49-F238E27FC236}">
                  <a16:creationId xmlns:a16="http://schemas.microsoft.com/office/drawing/2014/main" id="{016DE0AE-1D4A-0944-B125-A9854FCCE203}"/>
                </a:ext>
              </a:extLst>
            </p:cNvPr>
            <p:cNvSpPr/>
            <p:nvPr/>
          </p:nvSpPr>
          <p:spPr>
            <a:xfrm>
              <a:off x="8064585" y="611905"/>
              <a:ext cx="67498" cy="33163"/>
            </a:xfrm>
            <a:custGeom>
              <a:avLst/>
              <a:gdLst/>
              <a:ahLst/>
              <a:cxnLst/>
              <a:rect l="l" t="t" r="r" b="b"/>
              <a:pathLst>
                <a:path w="232" h="114" extrusionOk="0">
                  <a:moveTo>
                    <a:pt x="1" y="1"/>
                  </a:moveTo>
                  <a:lnTo>
                    <a:pt x="1" y="113"/>
                  </a:lnTo>
                  <a:lnTo>
                    <a:pt x="231" y="11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2;p14">
              <a:extLst>
                <a:ext uri="{FF2B5EF4-FFF2-40B4-BE49-F238E27FC236}">
                  <a16:creationId xmlns:a16="http://schemas.microsoft.com/office/drawing/2014/main" id="{169CB639-3508-B74C-AEEF-683471A69F83}"/>
                </a:ext>
              </a:extLst>
            </p:cNvPr>
            <p:cNvSpPr/>
            <p:nvPr/>
          </p:nvSpPr>
          <p:spPr>
            <a:xfrm>
              <a:off x="5837742" y="611905"/>
              <a:ext cx="65752" cy="33163"/>
            </a:xfrm>
            <a:custGeom>
              <a:avLst/>
              <a:gdLst/>
              <a:ahLst/>
              <a:cxnLst/>
              <a:rect l="l" t="t" r="r" b="b"/>
              <a:pathLst>
                <a:path w="226" h="114" extrusionOk="0">
                  <a:moveTo>
                    <a:pt x="0" y="1"/>
                  </a:moveTo>
                  <a:lnTo>
                    <a:pt x="0" y="113"/>
                  </a:lnTo>
                  <a:lnTo>
                    <a:pt x="226" y="113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3;p14">
              <a:extLst>
                <a:ext uri="{FF2B5EF4-FFF2-40B4-BE49-F238E27FC236}">
                  <a16:creationId xmlns:a16="http://schemas.microsoft.com/office/drawing/2014/main" id="{52FF0F8C-650D-BA43-8AEF-0C126FE5AD11}"/>
                </a:ext>
              </a:extLst>
            </p:cNvPr>
            <p:cNvSpPr/>
            <p:nvPr/>
          </p:nvSpPr>
          <p:spPr>
            <a:xfrm>
              <a:off x="8131792" y="1301644"/>
              <a:ext cx="24439" cy="354907"/>
            </a:xfrm>
            <a:custGeom>
              <a:avLst/>
              <a:gdLst/>
              <a:ahLst/>
              <a:cxnLst/>
              <a:rect l="l" t="t" r="r" b="b"/>
              <a:pathLst>
                <a:path w="84" h="1220" extrusionOk="0">
                  <a:moveTo>
                    <a:pt x="0" y="0"/>
                  </a:moveTo>
                  <a:lnTo>
                    <a:pt x="0" y="1219"/>
                  </a:lnTo>
                  <a:lnTo>
                    <a:pt x="39" y="1219"/>
                  </a:lnTo>
                  <a:cubicBezTo>
                    <a:pt x="64" y="1219"/>
                    <a:pt x="83" y="1200"/>
                    <a:pt x="83" y="1175"/>
                  </a:cubicBezTo>
                  <a:lnTo>
                    <a:pt x="83" y="44"/>
                  </a:lnTo>
                  <a:cubicBezTo>
                    <a:pt x="83" y="20"/>
                    <a:pt x="64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4;p14">
              <a:extLst>
                <a:ext uri="{FF2B5EF4-FFF2-40B4-BE49-F238E27FC236}">
                  <a16:creationId xmlns:a16="http://schemas.microsoft.com/office/drawing/2014/main" id="{97650230-EF47-E943-ACA1-536BBB7CB995}"/>
                </a:ext>
              </a:extLst>
            </p:cNvPr>
            <p:cNvSpPr/>
            <p:nvPr/>
          </p:nvSpPr>
          <p:spPr>
            <a:xfrm>
              <a:off x="5812139" y="1620769"/>
              <a:ext cx="25894" cy="356362"/>
            </a:xfrm>
            <a:custGeom>
              <a:avLst/>
              <a:gdLst/>
              <a:ahLst/>
              <a:cxnLst/>
              <a:rect l="l" t="t" r="r" b="b"/>
              <a:pathLst>
                <a:path w="89" h="1225" extrusionOk="0">
                  <a:moveTo>
                    <a:pt x="44" y="0"/>
                  </a:moveTo>
                  <a:cubicBezTo>
                    <a:pt x="20" y="0"/>
                    <a:pt x="0" y="20"/>
                    <a:pt x="0" y="49"/>
                  </a:cubicBezTo>
                  <a:lnTo>
                    <a:pt x="0" y="1180"/>
                  </a:lnTo>
                  <a:cubicBezTo>
                    <a:pt x="0" y="1205"/>
                    <a:pt x="20" y="1224"/>
                    <a:pt x="44" y="1224"/>
                  </a:cubicBezTo>
                  <a:lnTo>
                    <a:pt x="88" y="122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;p14">
              <a:extLst>
                <a:ext uri="{FF2B5EF4-FFF2-40B4-BE49-F238E27FC236}">
                  <a16:creationId xmlns:a16="http://schemas.microsoft.com/office/drawing/2014/main" id="{98A90521-8551-F543-AC27-35E0DB42D345}"/>
                </a:ext>
              </a:extLst>
            </p:cNvPr>
            <p:cNvSpPr/>
            <p:nvPr/>
          </p:nvSpPr>
          <p:spPr>
            <a:xfrm>
              <a:off x="5812139" y="1177427"/>
              <a:ext cx="25894" cy="356653"/>
            </a:xfrm>
            <a:custGeom>
              <a:avLst/>
              <a:gdLst/>
              <a:ahLst/>
              <a:cxnLst/>
              <a:rect l="l" t="t" r="r" b="b"/>
              <a:pathLst>
                <a:path w="89" h="1226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1181"/>
                  </a:lnTo>
                  <a:cubicBezTo>
                    <a:pt x="0" y="1206"/>
                    <a:pt x="20" y="1225"/>
                    <a:pt x="44" y="1225"/>
                  </a:cubicBezTo>
                  <a:lnTo>
                    <a:pt x="88" y="1225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;p14">
              <a:extLst>
                <a:ext uri="{FF2B5EF4-FFF2-40B4-BE49-F238E27FC236}">
                  <a16:creationId xmlns:a16="http://schemas.microsoft.com/office/drawing/2014/main" id="{1B27AAFA-2808-0B41-943B-D52617A7FCF4}"/>
                </a:ext>
              </a:extLst>
            </p:cNvPr>
            <p:cNvSpPr/>
            <p:nvPr/>
          </p:nvSpPr>
          <p:spPr>
            <a:xfrm>
              <a:off x="5812139" y="859757"/>
              <a:ext cx="25894" cy="111418"/>
            </a:xfrm>
            <a:custGeom>
              <a:avLst/>
              <a:gdLst/>
              <a:ahLst/>
              <a:cxnLst/>
              <a:rect l="l" t="t" r="r" b="b"/>
              <a:pathLst>
                <a:path w="89" h="383" extrusionOk="0">
                  <a:moveTo>
                    <a:pt x="44" y="1"/>
                  </a:moveTo>
                  <a:cubicBezTo>
                    <a:pt x="20" y="1"/>
                    <a:pt x="0" y="20"/>
                    <a:pt x="0" y="45"/>
                  </a:cubicBezTo>
                  <a:lnTo>
                    <a:pt x="0" y="339"/>
                  </a:lnTo>
                  <a:cubicBezTo>
                    <a:pt x="0" y="363"/>
                    <a:pt x="20" y="383"/>
                    <a:pt x="44" y="383"/>
                  </a:cubicBezTo>
                  <a:lnTo>
                    <a:pt x="88" y="383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7;p14">
              <a:extLst>
                <a:ext uri="{FF2B5EF4-FFF2-40B4-BE49-F238E27FC236}">
                  <a16:creationId xmlns:a16="http://schemas.microsoft.com/office/drawing/2014/main" id="{3CE02B77-06E6-4843-ACA2-9A6613EF8E0E}"/>
                </a:ext>
              </a:extLst>
            </p:cNvPr>
            <p:cNvSpPr/>
            <p:nvPr/>
          </p:nvSpPr>
          <p:spPr>
            <a:xfrm>
              <a:off x="8064585" y="4496962"/>
              <a:ext cx="67498" cy="34618"/>
            </a:xfrm>
            <a:custGeom>
              <a:avLst/>
              <a:gdLst/>
              <a:ahLst/>
              <a:cxnLst/>
              <a:rect l="l" t="t" r="r" b="b"/>
              <a:pathLst>
                <a:path w="232" h="119" extrusionOk="0">
                  <a:moveTo>
                    <a:pt x="1" y="1"/>
                  </a:moveTo>
                  <a:lnTo>
                    <a:pt x="1" y="118"/>
                  </a:lnTo>
                  <a:lnTo>
                    <a:pt x="231" y="118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8;p14">
              <a:extLst>
                <a:ext uri="{FF2B5EF4-FFF2-40B4-BE49-F238E27FC236}">
                  <a16:creationId xmlns:a16="http://schemas.microsoft.com/office/drawing/2014/main" id="{182A6933-BC44-7446-962D-BA4BF104F3A6}"/>
                </a:ext>
              </a:extLst>
            </p:cNvPr>
            <p:cNvSpPr/>
            <p:nvPr/>
          </p:nvSpPr>
          <p:spPr>
            <a:xfrm>
              <a:off x="5837742" y="4496962"/>
              <a:ext cx="65752" cy="34618"/>
            </a:xfrm>
            <a:custGeom>
              <a:avLst/>
              <a:gdLst/>
              <a:ahLst/>
              <a:cxnLst/>
              <a:rect l="l" t="t" r="r" b="b"/>
              <a:pathLst>
                <a:path w="226" h="119" extrusionOk="0">
                  <a:moveTo>
                    <a:pt x="0" y="1"/>
                  </a:moveTo>
                  <a:lnTo>
                    <a:pt x="0" y="118"/>
                  </a:lnTo>
                  <a:lnTo>
                    <a:pt x="226" y="11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9;p14">
              <a:extLst>
                <a:ext uri="{FF2B5EF4-FFF2-40B4-BE49-F238E27FC236}">
                  <a16:creationId xmlns:a16="http://schemas.microsoft.com/office/drawing/2014/main" id="{58901FCD-BA15-5A42-AAB4-834F35002D6C}"/>
                </a:ext>
              </a:extLst>
            </p:cNvPr>
            <p:cNvSpPr/>
            <p:nvPr/>
          </p:nvSpPr>
          <p:spPr>
            <a:xfrm>
              <a:off x="6649976" y="3637490"/>
              <a:ext cx="4598" cy="4470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" y="0"/>
                  </a:moveTo>
                  <a:lnTo>
                    <a:pt x="27" y="34"/>
                  </a:lnTo>
                  <a:lnTo>
                    <a:pt x="35" y="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Kép 72">
            <a:extLst>
              <a:ext uri="{FF2B5EF4-FFF2-40B4-BE49-F238E27FC236}">
                <a16:creationId xmlns:a16="http://schemas.microsoft.com/office/drawing/2014/main" id="{D653988E-D304-974D-81A4-A25A13A56F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0"/>
          <a:stretch/>
        </p:blipFill>
        <p:spPr>
          <a:xfrm>
            <a:off x="7939882" y="1351332"/>
            <a:ext cx="2443254" cy="5086358"/>
          </a:xfrm>
          <a:prstGeom prst="snip2SameRect">
            <a:avLst>
              <a:gd name="adj1" fmla="val 16667"/>
              <a:gd name="adj2" fmla="val 5379"/>
            </a:avLst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9A2FEDA-01C7-0D2B-9C21-658ADA8A161C}"/>
              </a:ext>
            </a:extLst>
          </p:cNvPr>
          <p:cNvSpPr/>
          <p:nvPr/>
        </p:nvSpPr>
        <p:spPr>
          <a:xfrm>
            <a:off x="771808" y="5003589"/>
            <a:ext cx="6555856" cy="163841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u="sng" err="1">
                <a:solidFill>
                  <a:srgbClr val="002060"/>
                </a:solidFill>
              </a:rPr>
              <a:t>Stipendien</a:t>
            </a:r>
            <a:r>
              <a:rPr lang="hu-HU" b="1" u="sng">
                <a:solidFill>
                  <a:srgbClr val="002060"/>
                </a:solidFill>
              </a:rPr>
              <a:t> (</a:t>
            </a:r>
            <a:r>
              <a:rPr lang="hu-HU" b="1" u="sng" err="1">
                <a:solidFill>
                  <a:srgbClr val="002060"/>
                </a:solidFill>
              </a:rPr>
              <a:t>u.a</a:t>
            </a:r>
            <a:r>
              <a:rPr lang="hu-HU" b="1" u="sng">
                <a:solidFill>
                  <a:srgbClr val="002060"/>
                </a:solidFill>
              </a:rPr>
              <a:t>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</a:rPr>
              <a:t>Pannonia-</a:t>
            </a:r>
            <a:r>
              <a:rPr lang="en-US" err="1">
                <a:solidFill>
                  <a:srgbClr val="002060"/>
                </a:solidFill>
              </a:rPr>
              <a:t>Stipendienprogramm</a:t>
            </a:r>
            <a:r>
              <a:rPr lang="hu-HU">
                <a:solidFill>
                  <a:srgbClr val="002060"/>
                </a:solidFill>
              </a:rPr>
              <a:t> - </a:t>
            </a:r>
            <a:r>
              <a:rPr lang="hu-HU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https://pannoniaosztondij.hu/</a:t>
            </a:r>
            <a:endParaRPr lang="hu-HU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err="1">
                <a:solidFill>
                  <a:srgbClr val="002060"/>
                </a:solidFill>
              </a:rPr>
              <a:t>Deutscher</a:t>
            </a:r>
            <a:r>
              <a:rPr lang="hu-HU">
                <a:solidFill>
                  <a:srgbClr val="002060"/>
                </a:solidFill>
              </a:rPr>
              <a:t> </a:t>
            </a:r>
            <a:r>
              <a:rPr lang="hu-HU" err="1">
                <a:solidFill>
                  <a:srgbClr val="002060"/>
                </a:solidFill>
              </a:rPr>
              <a:t>Akademischer</a:t>
            </a:r>
            <a:r>
              <a:rPr lang="hu-HU">
                <a:solidFill>
                  <a:srgbClr val="002060"/>
                </a:solidFill>
              </a:rPr>
              <a:t> </a:t>
            </a:r>
            <a:r>
              <a:rPr lang="hu-HU" err="1">
                <a:solidFill>
                  <a:srgbClr val="002060"/>
                </a:solidFill>
              </a:rPr>
              <a:t>Austauschdienst</a:t>
            </a:r>
            <a:r>
              <a:rPr lang="hu-HU">
                <a:solidFill>
                  <a:srgbClr val="002060"/>
                </a:solidFill>
              </a:rPr>
              <a:t> (DAAD) - </a:t>
            </a:r>
            <a:r>
              <a:rPr lang="hu-HU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https://www.daad-hungary.org/hu/</a:t>
            </a:r>
            <a:r>
              <a:rPr lang="hu-HU">
                <a:solidFill>
                  <a:srgbClr val="002060"/>
                </a:solidFill>
              </a:rPr>
              <a:t> 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9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0A9C-7F42-AEFB-B35B-2B4BB7A26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800" y="3886200"/>
            <a:ext cx="5870577" cy="1810739"/>
          </a:xfrm>
        </p:spPr>
        <p:txBody>
          <a:bodyPr>
            <a:normAutofit fontScale="90000"/>
          </a:bodyPr>
          <a:lstStyle/>
          <a:p>
            <a:pPr marL="365760"/>
            <a:r>
              <a:rPr lang="en-US" sz="36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</a:t>
            </a:r>
            <a:r>
              <a:rPr lang="en-US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uantitative </a:t>
            </a: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   </a:t>
            </a:r>
            <a:b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</a:b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36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echniques for </a:t>
            </a: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</a:t>
            </a:r>
            <a:b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</a:b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          </a:t>
            </a:r>
            <a:r>
              <a:rPr lang="en-US" sz="36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conomics and </a:t>
            </a:r>
            <a:b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</a:b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                </a:t>
            </a:r>
            <a:r>
              <a:rPr lang="en-US" sz="36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anagement</a:t>
            </a:r>
            <a:r>
              <a:rPr lang="hu-HU" sz="2800">
                <a:solidFill>
                  <a:srgbClr val="24204D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HU" sz="28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600850E9-50A0-BC67-EA3C-8D96D5EC2A05}"/>
              </a:ext>
            </a:extLst>
          </p:cNvPr>
          <p:cNvSpPr/>
          <p:nvPr/>
        </p:nvSpPr>
        <p:spPr>
          <a:xfrm>
            <a:off x="-1161856" y="4674400"/>
            <a:ext cx="5029365" cy="4329099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0ED08-850D-6290-8B0D-F49C22C8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938" y="-67300"/>
            <a:ext cx="4037095" cy="69926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B460C6E-2953-C87C-1C55-CE9F2D4A4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38" y="2006270"/>
            <a:ext cx="3853542" cy="13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F9C05C-DA44-AF80-E97D-019DBF98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99" y="216000"/>
            <a:ext cx="10440000" cy="1008000"/>
          </a:xfrm>
        </p:spPr>
        <p:txBody>
          <a:bodyPr anchor="t">
            <a:normAutofit/>
          </a:bodyPr>
          <a:lstStyle/>
          <a:p>
            <a:pPr algn="ctr">
              <a:spcAft>
                <a:spcPts val="600"/>
              </a:spcAft>
            </a:pPr>
            <a:endParaRPr lang="hu-HU"/>
          </a:p>
          <a:p>
            <a:pPr algn="ctr">
              <a:spcAft>
                <a:spcPts val="600"/>
              </a:spcAft>
            </a:pPr>
            <a:r>
              <a:rPr lang="hu-HU" err="1"/>
              <a:t>Why</a:t>
            </a:r>
            <a:r>
              <a:rPr lang="hu-HU"/>
              <a:t> </a:t>
            </a:r>
            <a:r>
              <a:rPr lang="hu-HU" err="1"/>
              <a:t>should</a:t>
            </a:r>
            <a:r>
              <a:rPr lang="hu-HU"/>
              <a:t> I </a:t>
            </a:r>
            <a:r>
              <a:rPr lang="hu-HU" err="1"/>
              <a:t>study</a:t>
            </a:r>
            <a:r>
              <a:rPr lang="hu-HU"/>
              <a:t> </a:t>
            </a:r>
            <a:r>
              <a:rPr lang="hu-HU" err="1"/>
              <a:t>abroad</a:t>
            </a:r>
            <a:r>
              <a:rPr lang="hu-HU"/>
              <a:t>? </a:t>
            </a:r>
            <a:endParaRPr lang="en-GB"/>
          </a:p>
        </p:txBody>
      </p:sp>
      <p:graphicFrame>
        <p:nvGraphicFramePr>
          <p:cNvPr id="15" name="Tartalom helye 2">
            <a:extLst>
              <a:ext uri="{FF2B5EF4-FFF2-40B4-BE49-F238E27FC236}">
                <a16:creationId xmlns:a16="http://schemas.microsoft.com/office/drawing/2014/main" id="{A6D7BE52-E410-7B9C-6778-A5BA96AD7754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460638481"/>
              </p:ext>
            </p:extLst>
          </p:nvPr>
        </p:nvGraphicFramePr>
        <p:xfrm>
          <a:off x="468000" y="1438275"/>
          <a:ext cx="11358942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52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10287000" cy="862892"/>
          </a:xfrm>
          <a:prstGeom prst="rect">
            <a:avLst/>
          </a:prstGeom>
        </p:spPr>
        <p:txBody>
          <a:bodyPr vert="horz" wrap="square" lIns="0" tIns="92547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>
                <a:latin typeface="Georgia" panose="02040502050405020303" pitchFamily="18" charset="0"/>
              </a:rPr>
              <a:t>QTEM</a:t>
            </a:r>
            <a:r>
              <a:rPr lang="hu-HU">
                <a:latin typeface="Georgia" panose="02040502050405020303" pitchFamily="18" charset="0"/>
              </a:rPr>
              <a:t> is a</a:t>
            </a:r>
            <a:r>
              <a:rPr spc="-40">
                <a:latin typeface="Georgia" panose="02040502050405020303" pitchFamily="18" charset="0"/>
              </a:rPr>
              <a:t> </a:t>
            </a:r>
            <a:r>
              <a:rPr lang="en-US">
                <a:latin typeface="Georgia" panose="02040502050405020303" pitchFamily="18" charset="0"/>
              </a:rPr>
              <a:t>global</a:t>
            </a:r>
            <a:r>
              <a:rPr lang="en-US" spc="-55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network</a:t>
            </a:r>
            <a:r>
              <a:rPr spc="-50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involving</a:t>
            </a:r>
            <a:r>
              <a:rPr spc="-50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more</a:t>
            </a:r>
            <a:r>
              <a:rPr spc="-50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than</a:t>
            </a:r>
            <a:r>
              <a:rPr spc="-45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20</a:t>
            </a:r>
            <a:r>
              <a:rPr spc="-50">
                <a:latin typeface="Georgia" panose="02040502050405020303" pitchFamily="18" charset="0"/>
              </a:rPr>
              <a:t> </a:t>
            </a:r>
            <a:r>
              <a:rPr spc="-10">
                <a:latin typeface="Georgia" panose="02040502050405020303" pitchFamily="18" charset="0"/>
              </a:rPr>
              <a:t>outstanding </a:t>
            </a:r>
            <a:r>
              <a:rPr>
                <a:latin typeface="Georgia" panose="02040502050405020303" pitchFamily="18" charset="0"/>
              </a:rPr>
              <a:t>ranked</a:t>
            </a:r>
            <a:r>
              <a:rPr spc="-60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business</a:t>
            </a:r>
            <a:r>
              <a:rPr spc="-65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schools</a:t>
            </a:r>
            <a:r>
              <a:rPr spc="-55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and</a:t>
            </a:r>
            <a:r>
              <a:rPr spc="-55">
                <a:latin typeface="Georgia" panose="02040502050405020303" pitchFamily="18" charset="0"/>
              </a:rPr>
              <a:t> </a:t>
            </a:r>
            <a:r>
              <a:rPr>
                <a:latin typeface="Georgia" panose="02040502050405020303" pitchFamily="18" charset="0"/>
              </a:rPr>
              <a:t>universities</a:t>
            </a:r>
            <a:r>
              <a:rPr spc="-45">
                <a:latin typeface="Georgia" panose="02040502050405020303" pitchFamily="18" charset="0"/>
              </a:rPr>
              <a:t> </a:t>
            </a:r>
            <a:r>
              <a:rPr spc="-10">
                <a:latin typeface="Georgia" panose="02040502050405020303" pitchFamily="18" charset="0"/>
              </a:rPr>
              <a:t>worldwide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708384" y="2621087"/>
            <a:ext cx="1053967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50"/>
              </a:lnSpc>
              <a:spcBef>
                <a:spcPts val="100"/>
              </a:spcBef>
            </a:pPr>
            <a:r>
              <a:rPr sz="3600" b="1" spc="-25">
                <a:solidFill>
                  <a:srgbClr val="2C4FB1"/>
                </a:solidFill>
                <a:latin typeface="Georgia" panose="02040502050405020303" pitchFamily="18" charset="0"/>
                <a:cs typeface="Arial"/>
              </a:rPr>
              <a:t>1</a:t>
            </a:r>
            <a:r>
              <a:rPr lang="hu-HU" sz="3600" b="1" spc="-25">
                <a:solidFill>
                  <a:srgbClr val="2C4FB1"/>
                </a:solidFill>
                <a:latin typeface="Georgia" panose="02040502050405020303" pitchFamily="18" charset="0"/>
                <a:cs typeface="Arial"/>
              </a:rPr>
              <a:t>6</a:t>
            </a:r>
            <a:endParaRPr sz="3600">
              <a:latin typeface="Georgia" panose="02040502050405020303" pitchFamily="18" charset="0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sz="1600" b="1" spc="-10">
                <a:solidFill>
                  <a:srgbClr val="24204D"/>
                </a:solidFill>
                <a:latin typeface="Georgia" panose="02040502050405020303" pitchFamily="18" charset="0"/>
                <a:cs typeface="Arial"/>
              </a:rPr>
              <a:t>countries</a:t>
            </a:r>
            <a:endParaRPr sz="1600"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F1B2F55-0B1A-0DC1-7D97-C797483B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209801"/>
            <a:ext cx="4935414" cy="28956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4FF9906-164A-94F4-19C1-52DA82748834}"/>
              </a:ext>
            </a:extLst>
          </p:cNvPr>
          <p:cNvSpPr txBox="1"/>
          <p:nvPr/>
        </p:nvSpPr>
        <p:spPr>
          <a:xfrm>
            <a:off x="6962774" y="1600200"/>
            <a:ext cx="5076825" cy="430887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University of Exeter Business School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UK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  <a:endParaRPr lang="en-US" sz="1600">
              <a:solidFill>
                <a:schemeClr val="tx1"/>
              </a:solidFill>
              <a:highlight>
                <a:srgbClr val="FFFF00"/>
              </a:highlight>
              <a:latin typeface="Arial MT"/>
              <a:cs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BI Norwegian Business School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Norway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HEC Montréal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Canada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Pompeu </a:t>
            </a:r>
            <a:r>
              <a:rPr lang="en-US" sz="1600" err="1">
                <a:solidFill>
                  <a:schemeClr val="tx1"/>
                </a:solidFill>
                <a:latin typeface="Arial MT"/>
                <a:cs typeface="Arial MT"/>
              </a:rPr>
              <a:t>Fabra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 University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Spain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/>
              <a:t>Waseda</a:t>
            </a:r>
            <a:r>
              <a:rPr lang="en-US" sz="1600"/>
              <a:t> University</a:t>
            </a:r>
            <a:r>
              <a:rPr lang="hu-HU" sz="1600"/>
              <a:t> (</a:t>
            </a:r>
            <a:r>
              <a:rPr lang="hu-HU" sz="1600" b="1" err="1"/>
              <a:t>Japan</a:t>
            </a:r>
            <a:r>
              <a:rPr lang="hu-HU" sz="1600"/>
              <a:t>)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Université Paris-Dauphine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France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Goethe-Universität Frankfurt  (</a:t>
            </a:r>
            <a:r>
              <a:rPr lang="en-US" sz="1600" b="1"/>
              <a:t>Germany</a:t>
            </a:r>
            <a:r>
              <a:rPr lang="en-US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Universiteit van Amsterdam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Netherlands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  <a:latin typeface="Arial MT"/>
                <a:cs typeface="Arial MT"/>
              </a:rPr>
              <a:t>Hanken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 School of Economics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Finland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HEC Lausanne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Switzerland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Zhejiang University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China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LUISS Guido Carli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Italy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>
                <a:solidFill>
                  <a:schemeClr val="tx1"/>
                </a:solidFill>
                <a:latin typeface="Arial MT"/>
                <a:cs typeface="Arial MT"/>
              </a:rPr>
              <a:t>Corvinus University 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(</a:t>
            </a:r>
            <a:r>
              <a:rPr lang="hu-HU" sz="1600" b="1">
                <a:solidFill>
                  <a:schemeClr val="tx1"/>
                </a:solidFill>
                <a:latin typeface="Arial MT"/>
                <a:cs typeface="Arial MT"/>
              </a:rPr>
              <a:t>Hungary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  <a:latin typeface="Arial MT"/>
                <a:cs typeface="Arial MT"/>
              </a:rPr>
              <a:t>Universidade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 do Porto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Portugal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Rabat Business School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Morocco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  <a:latin typeface="Arial MT"/>
                <a:cs typeface="Arial MT"/>
              </a:rPr>
              <a:t>Technische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 Universität München (</a:t>
            </a:r>
            <a:r>
              <a:rPr lang="en-US" sz="1600" b="1">
                <a:solidFill>
                  <a:schemeClr val="tx1"/>
                </a:solidFill>
                <a:latin typeface="Arial MT"/>
                <a:cs typeface="Arial MT"/>
              </a:rPr>
              <a:t>Germany</a:t>
            </a:r>
            <a:r>
              <a:rPr lang="en-US" sz="1600">
                <a:solidFill>
                  <a:schemeClr val="tx1"/>
                </a:solidFill>
                <a:latin typeface="Arial MT"/>
                <a:cs typeface="Arial MT"/>
              </a:rPr>
              <a:t>)</a:t>
            </a:r>
          </a:p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3" name="object 18">
            <a:extLst>
              <a:ext uri="{FF2B5EF4-FFF2-40B4-BE49-F238E27FC236}">
                <a16:creationId xmlns:a16="http://schemas.microsoft.com/office/drawing/2014/main" id="{E7DDE3BD-0444-D1A7-DE25-A7760898B3D4}"/>
              </a:ext>
            </a:extLst>
          </p:cNvPr>
          <p:cNvSpPr txBox="1"/>
          <p:nvPr/>
        </p:nvSpPr>
        <p:spPr>
          <a:xfrm>
            <a:off x="5628875" y="3657601"/>
            <a:ext cx="1212983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50"/>
              </a:lnSpc>
              <a:spcBef>
                <a:spcPts val="100"/>
              </a:spcBef>
            </a:pPr>
            <a:r>
              <a:rPr lang="en-US" sz="3600" b="1" spc="-25">
                <a:solidFill>
                  <a:srgbClr val="2C4FB1"/>
                </a:solidFill>
                <a:latin typeface="Georgia" panose="02040502050405020303" pitchFamily="18" charset="0"/>
                <a:cs typeface="Arial"/>
              </a:rPr>
              <a:t>4</a:t>
            </a:r>
            <a:endParaRPr lang="en-US" sz="3600">
              <a:latin typeface="Georgia" panose="02040502050405020303" pitchFamily="18" charset="0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lang="en-US" sz="1600" b="1" spc="-10">
                <a:solidFill>
                  <a:srgbClr val="24204D"/>
                </a:solidFill>
                <a:latin typeface="Georgia" panose="02040502050405020303" pitchFamily="18" charset="0"/>
                <a:cs typeface="Arial"/>
              </a:rPr>
              <a:t>continents</a:t>
            </a:r>
            <a:endParaRPr lang="en-US" sz="1600">
              <a:latin typeface="Georgia" panose="02040502050405020303" pitchFamily="18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33"/>
          <p:cNvGrpSpPr/>
          <p:nvPr/>
        </p:nvGrpSpPr>
        <p:grpSpPr>
          <a:xfrm>
            <a:off x="531307" y="-14619"/>
            <a:ext cx="11660693" cy="3099047"/>
            <a:chOff x="531305" y="0"/>
            <a:chExt cx="11660693" cy="3099047"/>
          </a:xfrm>
        </p:grpSpPr>
        <p:sp>
          <p:nvSpPr>
            <p:cNvPr id="34" name="object 34"/>
            <p:cNvSpPr/>
            <p:nvPr/>
          </p:nvSpPr>
          <p:spPr>
            <a:xfrm>
              <a:off x="531305" y="3099047"/>
              <a:ext cx="1350010" cy="0"/>
            </a:xfrm>
            <a:custGeom>
              <a:avLst/>
              <a:gdLst/>
              <a:ahLst/>
              <a:cxnLst/>
              <a:rect l="l" t="t" r="r" b="b"/>
              <a:pathLst>
                <a:path w="1350010">
                  <a:moveTo>
                    <a:pt x="0" y="0"/>
                  </a:moveTo>
                  <a:lnTo>
                    <a:pt x="1349997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0190" y="0"/>
              <a:ext cx="3361808" cy="194127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9B7CE8C-DE62-D494-7FDA-1B9E5DCC783F}"/>
              </a:ext>
            </a:extLst>
          </p:cNvPr>
          <p:cNvSpPr txBox="1"/>
          <p:nvPr/>
        </p:nvSpPr>
        <p:spPr>
          <a:xfrm>
            <a:off x="457200" y="1053681"/>
            <a:ext cx="11027539" cy="138499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hu-HU" sz="2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800">
                <a:solidFill>
                  <a:schemeClr val="bg1"/>
                </a:solidFill>
                <a:latin typeface="Georgia" panose="02040502050405020303" pitchFamily="18" charset="0"/>
              </a:rPr>
              <a:t>Students from </a:t>
            </a:r>
            <a:r>
              <a:rPr lang="en-US" sz="2800" b="1">
                <a:solidFill>
                  <a:schemeClr val="bg1"/>
                </a:solidFill>
                <a:latin typeface="Georgia" panose="02040502050405020303" pitchFamily="18" charset="0"/>
              </a:rPr>
              <a:t>quantitative </a:t>
            </a:r>
            <a:r>
              <a:rPr lang="en-US" sz="2800">
                <a:solidFill>
                  <a:schemeClr val="bg1"/>
                </a:solidFill>
                <a:latin typeface="Georgia" panose="02040502050405020303" pitchFamily="18" charset="0"/>
              </a:rPr>
              <a:t>master programs (50% quant. courses)</a:t>
            </a:r>
          </a:p>
          <a:p>
            <a:endParaRPr lang="en-US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F407F4-1D67-1C04-7BF8-C771C9C29521}"/>
              </a:ext>
            </a:extLst>
          </p:cNvPr>
          <p:cNvSpPr txBox="1"/>
          <p:nvPr/>
        </p:nvSpPr>
        <p:spPr>
          <a:xfrm>
            <a:off x="546481" y="2944595"/>
            <a:ext cx="1084897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latin typeface="Georgia" panose="02040502050405020303" pitchFamily="18" charset="0"/>
              </a:rPr>
              <a:t>Corvinus University of Budapest</a:t>
            </a:r>
          </a:p>
          <a:p>
            <a:endParaRPr lang="en-US" sz="280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>
                <a:latin typeface="Georgia" panose="02040502050405020303" pitchFamily="18" charset="0"/>
              </a:rPr>
              <a:t>Business Informatics </a:t>
            </a:r>
            <a:endParaRPr lang="hu-HU" sz="200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>
                <a:latin typeface="Georgia" panose="02040502050405020303" pitchFamily="18" charset="0"/>
              </a:rPr>
              <a:t>Economic Analysis </a:t>
            </a:r>
            <a:endParaRPr lang="hu-HU" sz="200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>
                <a:latin typeface="Georgia" panose="02040502050405020303" pitchFamily="18" charset="0"/>
              </a:rPr>
              <a:t>Economic and Financial Mathematics  </a:t>
            </a:r>
            <a:endParaRPr lang="hu-HU" sz="200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>
                <a:latin typeface="Georgia" panose="02040502050405020303" pitchFamily="18" charset="0"/>
              </a:rPr>
              <a:t>Finance</a:t>
            </a:r>
            <a:r>
              <a:rPr lang="en-US" sz="2000">
                <a:latin typeface="Georgia" panose="02040502050405020303" pitchFamily="18" charset="0"/>
              </a:rPr>
              <a:t> </a:t>
            </a:r>
            <a:endParaRPr lang="en-US" sz="180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DC032-3EC3-E305-B8AA-9888D630D9E6}"/>
              </a:ext>
            </a:extLst>
          </p:cNvPr>
          <p:cNvSpPr txBox="1"/>
          <p:nvPr/>
        </p:nvSpPr>
        <p:spPr>
          <a:xfrm>
            <a:off x="7909307" y="2927321"/>
            <a:ext cx="3749294" cy="1384995"/>
          </a:xfrm>
          <a:prstGeom prst="rect">
            <a:avLst/>
          </a:prstGeom>
          <a:solidFill>
            <a:srgbClr val="DBF0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 to both national and international students!</a:t>
            </a:r>
            <a:endParaRPr lang="en-US" sz="280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7DD2F78-6C7A-89F4-5425-ECCA1DEEF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886" y="458774"/>
            <a:ext cx="979715" cy="345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CCFB6-7B64-4DA5-50F8-3E28B4DDF614}"/>
              </a:ext>
            </a:extLst>
          </p:cNvPr>
          <p:cNvSpPr txBox="1"/>
          <p:nvPr/>
        </p:nvSpPr>
        <p:spPr>
          <a:xfrm>
            <a:off x="7896225" y="4419324"/>
            <a:ext cx="3749294" cy="1384995"/>
          </a:xfrm>
          <a:prstGeom prst="rect">
            <a:avLst/>
          </a:prstGeom>
          <a:solidFill>
            <a:srgbClr val="DBF0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Scholarship available through the Pannonia Program</a:t>
            </a:r>
            <a:endParaRPr lang="en-US" sz="280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4520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DF27-9253-CBA5-B34A-6FA3E5D7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591006-C0C2-BC58-DCFB-6C82229FB8D2}"/>
              </a:ext>
            </a:extLst>
          </p:cNvPr>
          <p:cNvSpPr/>
          <p:nvPr/>
        </p:nvSpPr>
        <p:spPr>
          <a:xfrm>
            <a:off x="8160000" y="1905000"/>
            <a:ext cx="4032000" cy="4543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A4C498-4D50-11F2-0EB3-DAF50BE46B3F}"/>
              </a:ext>
            </a:extLst>
          </p:cNvPr>
          <p:cNvSpPr/>
          <p:nvPr/>
        </p:nvSpPr>
        <p:spPr>
          <a:xfrm>
            <a:off x="4089900" y="1904999"/>
            <a:ext cx="4032000" cy="4543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DBCCA-C940-1E7E-D623-80B06C321B50}"/>
              </a:ext>
            </a:extLst>
          </p:cNvPr>
          <p:cNvSpPr/>
          <p:nvPr/>
        </p:nvSpPr>
        <p:spPr>
          <a:xfrm>
            <a:off x="-1090" y="1904999"/>
            <a:ext cx="4032000" cy="454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88DFD-11BB-E3CF-3ABA-08A7BA67E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043339"/>
            <a:ext cx="12412762" cy="1008000"/>
          </a:xfrm>
        </p:spPr>
        <p:txBody>
          <a:bodyPr>
            <a:noAutofit/>
          </a:bodyPr>
          <a:lstStyle/>
          <a:p>
            <a:r>
              <a:rPr lang="en-US" b="0">
                <a:solidFill>
                  <a:schemeClr val="tx1"/>
                </a:solidFill>
              </a:rPr>
              <a:t>QTEM </a:t>
            </a:r>
            <a:r>
              <a:rPr lang="gsw-FR" b="0">
                <a:solidFill>
                  <a:schemeClr val="tx1"/>
                </a:solidFill>
              </a:rPr>
              <a:t>offers an </a:t>
            </a:r>
            <a:r>
              <a:rPr lang="gsw-FR">
                <a:solidFill>
                  <a:schemeClr val="tx1"/>
                </a:solidFill>
              </a:rPr>
              <a:t>exeptional opportunity </a:t>
            </a:r>
            <a:r>
              <a:rPr lang="gsw-FR" b="0">
                <a:solidFill>
                  <a:schemeClr val="tx1"/>
                </a:solidFill>
              </a:rPr>
              <a:t>to enhance </a:t>
            </a:r>
            <a:r>
              <a:rPr lang="en-US" b="0">
                <a:solidFill>
                  <a:schemeClr val="tx1"/>
                </a:solidFill>
              </a:rPr>
              <a:t>3 main pillars: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1A73D-DCB7-0B15-DCAD-AA67D88634F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9299" y="2667000"/>
            <a:ext cx="3763631" cy="25908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GB" sz="8300" b="1">
                <a:solidFill>
                  <a:schemeClr val="bg1"/>
                </a:solidFill>
                <a:latin typeface="+mj-lt"/>
              </a:rPr>
              <a:t>Quantitative</a:t>
            </a:r>
          </a:p>
          <a:p>
            <a:pPr marL="0" indent="0" algn="ctr">
              <a:buNone/>
            </a:pPr>
            <a:r>
              <a:rPr lang="en-GB" sz="8300" b="1">
                <a:solidFill>
                  <a:schemeClr val="bg1"/>
                </a:solidFill>
                <a:latin typeface="+mj-lt"/>
              </a:rPr>
              <a:t>and analytical skills</a:t>
            </a:r>
          </a:p>
          <a:p>
            <a:pPr marL="0" indent="0" algn="ctr">
              <a:buNone/>
            </a:pPr>
            <a:endParaRPr lang="en-GB" sz="7400" b="1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12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4900">
                <a:solidFill>
                  <a:schemeClr val="bg1"/>
                </a:solidFill>
                <a:latin typeface="+mj-lt"/>
              </a:rPr>
              <a:t>Access to quantitative courses abroad through academic partners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hu-HU" sz="4900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chemeClr val="accent4"/>
              </a:buClr>
            </a:pPr>
            <a:r>
              <a:rPr lang="en-US" sz="3400">
                <a:solidFill>
                  <a:schemeClr val="bg1"/>
                </a:solidFill>
                <a:latin typeface="+mj-lt"/>
              </a:rPr>
              <a:t>(</a:t>
            </a:r>
            <a:r>
              <a:rPr lang="en-US" sz="3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~ 2000 courses, </a:t>
            </a:r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90 courses per partner)</a:t>
            </a:r>
            <a:endParaRPr lang="en-US" sz="340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GB" sz="3000" b="1">
              <a:solidFill>
                <a:schemeClr val="bg1"/>
              </a:solidFill>
              <a:latin typeface="+mj-lt"/>
            </a:endParaRPr>
          </a:p>
          <a:p>
            <a:endParaRPr lang="en-HU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B2FCAA-26B4-F8C0-8E04-8946A161D1A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99925" y="2666999"/>
            <a:ext cx="3622570" cy="2743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Clr>
                <a:schemeClr val="accent4"/>
              </a:buClr>
            </a:pPr>
            <a:r>
              <a:rPr lang="en-US" sz="2700" b="1">
                <a:solidFill>
                  <a:schemeClr val="bg1"/>
                </a:solidFill>
                <a:latin typeface="+mj-lt"/>
              </a:rPr>
              <a:t>International</a:t>
            </a:r>
          </a:p>
          <a:p>
            <a:pPr algn="ctr">
              <a:buClr>
                <a:schemeClr val="accent4"/>
              </a:buClr>
            </a:pPr>
            <a:r>
              <a:rPr lang="en-US" sz="2700" b="1">
                <a:solidFill>
                  <a:schemeClr val="bg1"/>
                </a:solidFill>
                <a:latin typeface="+mj-lt"/>
              </a:rPr>
              <a:t>Experience</a:t>
            </a:r>
          </a:p>
          <a:p>
            <a:pPr algn="ctr">
              <a:buClr>
                <a:schemeClr val="accent4"/>
              </a:buClr>
            </a:pPr>
            <a:endParaRPr lang="en-US" sz="100" b="1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chemeClr val="accent4"/>
              </a:buClr>
            </a:pPr>
            <a:endParaRPr lang="en-US" sz="100" b="1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11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700">
                <a:solidFill>
                  <a:schemeClr val="bg1"/>
                </a:solidFill>
                <a:latin typeface="+mj-lt"/>
                <a:cs typeface="Arial"/>
              </a:rPr>
              <a:t>Spend one (or two) semester abroad</a:t>
            </a:r>
            <a:endParaRPr lang="en-HU" sz="17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45E0FB5-EDF1-648F-B1AB-AAC727FE4796}"/>
              </a:ext>
            </a:extLst>
          </p:cNvPr>
          <p:cNvSpPr txBox="1">
            <a:spLocks/>
          </p:cNvSpPr>
          <p:nvPr/>
        </p:nvSpPr>
        <p:spPr>
          <a:xfrm>
            <a:off x="8308583" y="2666999"/>
            <a:ext cx="3622570" cy="2743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4"/>
              </a:buClr>
            </a:pPr>
            <a:r>
              <a:rPr lang="en-US" sz="2700" b="1">
                <a:solidFill>
                  <a:schemeClr val="bg1"/>
                </a:solidFill>
                <a:latin typeface="+mj-lt"/>
              </a:rPr>
              <a:t>Professional</a:t>
            </a:r>
          </a:p>
          <a:p>
            <a:pPr algn="ctr">
              <a:buClr>
                <a:schemeClr val="accent4"/>
              </a:buClr>
            </a:pPr>
            <a:r>
              <a:rPr lang="en-US" sz="2700" b="1">
                <a:solidFill>
                  <a:schemeClr val="bg1"/>
                </a:solidFill>
                <a:latin typeface="+mj-lt"/>
              </a:rPr>
              <a:t>Experience</a:t>
            </a:r>
          </a:p>
          <a:p>
            <a:pPr algn="ctr">
              <a:buClr>
                <a:schemeClr val="accent4"/>
              </a:buClr>
            </a:pPr>
            <a:endParaRPr lang="en-US" sz="100" b="1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chemeClr val="accent4"/>
              </a:buClr>
            </a:pPr>
            <a:endParaRPr lang="en-US" sz="100" b="1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700">
                <a:solidFill>
                  <a:schemeClr val="bg1"/>
                </a:solidFill>
                <a:latin typeface="+mj-lt"/>
                <a:cs typeface="Arial"/>
              </a:rPr>
              <a:t>Mandatory minimum 240-hour internship at a corporate partner at home or abroad </a:t>
            </a:r>
            <a:endParaRPr lang="en-HU" sz="170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19" name="object 39">
            <a:extLst>
              <a:ext uri="{FF2B5EF4-FFF2-40B4-BE49-F238E27FC236}">
                <a16:creationId xmlns:a16="http://schemas.microsoft.com/office/drawing/2014/main" id="{98ED6FF9-8022-DA03-1244-28AF6539FE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500" y="5437109"/>
            <a:ext cx="11734800" cy="755103"/>
          </a:xfrm>
          <a:prstGeom prst="rect">
            <a:avLst/>
          </a:prstGeom>
        </p:spPr>
      </p:pic>
      <p:sp>
        <p:nvSpPr>
          <p:cNvPr id="20" name="object 56">
            <a:extLst>
              <a:ext uri="{FF2B5EF4-FFF2-40B4-BE49-F238E27FC236}">
                <a16:creationId xmlns:a16="http://schemas.microsoft.com/office/drawing/2014/main" id="{193F8429-10D4-E758-7D9B-FAC0DE57B7BE}"/>
              </a:ext>
            </a:extLst>
          </p:cNvPr>
          <p:cNvSpPr txBox="1"/>
          <p:nvPr/>
        </p:nvSpPr>
        <p:spPr>
          <a:xfrm>
            <a:off x="352800" y="5500077"/>
            <a:ext cx="437385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Two online courses (data science and </a:t>
            </a:r>
            <a:r>
              <a:rPr lang="en-US" sz="2000" spc="-1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digital leadership course)</a:t>
            </a:r>
            <a:endParaRPr lang="en-US" sz="2000">
              <a:solidFill>
                <a:schemeClr val="tx1"/>
              </a:solidFill>
              <a:latin typeface="Georgia" panose="02040502050405020303" pitchFamily="18" charset="0"/>
              <a:cs typeface="Arial MT"/>
            </a:endParaRPr>
          </a:p>
        </p:txBody>
      </p:sp>
      <p:sp>
        <p:nvSpPr>
          <p:cNvPr id="21" name="object 57">
            <a:extLst>
              <a:ext uri="{FF2B5EF4-FFF2-40B4-BE49-F238E27FC236}">
                <a16:creationId xmlns:a16="http://schemas.microsoft.com/office/drawing/2014/main" id="{1BFE20AB-B8CC-6597-28B7-33E085504D88}"/>
              </a:ext>
            </a:extLst>
          </p:cNvPr>
          <p:cNvSpPr txBox="1"/>
          <p:nvPr/>
        </p:nvSpPr>
        <p:spPr>
          <a:xfrm>
            <a:off x="5479798" y="5638219"/>
            <a:ext cx="64418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QTEM</a:t>
            </a:r>
            <a:r>
              <a:rPr lang="en-US" sz="2000" spc="-15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 </a:t>
            </a:r>
            <a:r>
              <a:rPr lang="en-US" sz="200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Data</a:t>
            </a:r>
            <a:r>
              <a:rPr lang="en-US" sz="2000" spc="-3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 </a:t>
            </a:r>
            <a:r>
              <a:rPr lang="en-US" sz="2000" spc="-1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Challenge (project work, international team)</a:t>
            </a:r>
            <a:endParaRPr lang="en-US" sz="2000">
              <a:solidFill>
                <a:schemeClr val="tx1"/>
              </a:solidFill>
              <a:latin typeface="Georgia" panose="02040502050405020303" pitchFamily="18" charset="0"/>
              <a:cs typeface="Arial M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A35167-02D3-CD84-4B30-45ABB3DD6415}"/>
              </a:ext>
            </a:extLst>
          </p:cNvPr>
          <p:cNvSpPr txBox="1"/>
          <p:nvPr/>
        </p:nvSpPr>
        <p:spPr>
          <a:xfrm>
            <a:off x="5004346" y="5588928"/>
            <a:ext cx="534442" cy="707886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Georgia" panose="02040502050405020303" pitchFamily="18" charset="0"/>
                <a:cs typeface="Arial MT"/>
              </a:rPr>
              <a:t>+</a:t>
            </a:r>
          </a:p>
          <a:p>
            <a:pPr algn="l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19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33"/>
          <p:cNvGrpSpPr/>
          <p:nvPr/>
        </p:nvGrpSpPr>
        <p:grpSpPr>
          <a:xfrm>
            <a:off x="531307" y="-14619"/>
            <a:ext cx="11660693" cy="3099047"/>
            <a:chOff x="531305" y="0"/>
            <a:chExt cx="11660693" cy="3099047"/>
          </a:xfrm>
        </p:grpSpPr>
        <p:sp>
          <p:nvSpPr>
            <p:cNvPr id="34" name="object 34"/>
            <p:cNvSpPr/>
            <p:nvPr/>
          </p:nvSpPr>
          <p:spPr>
            <a:xfrm>
              <a:off x="531305" y="3099047"/>
              <a:ext cx="1350010" cy="0"/>
            </a:xfrm>
            <a:custGeom>
              <a:avLst/>
              <a:gdLst/>
              <a:ahLst/>
              <a:cxnLst/>
              <a:rect l="l" t="t" r="r" b="b"/>
              <a:pathLst>
                <a:path w="1350010">
                  <a:moveTo>
                    <a:pt x="0" y="0"/>
                  </a:moveTo>
                  <a:lnTo>
                    <a:pt x="1349997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0190" y="0"/>
              <a:ext cx="3361808" cy="194127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9B7CE8C-DE62-D494-7FDA-1B9E5DCC783F}"/>
              </a:ext>
            </a:extLst>
          </p:cNvPr>
          <p:cNvSpPr txBox="1"/>
          <p:nvPr/>
        </p:nvSpPr>
        <p:spPr>
          <a:xfrm>
            <a:off x="141570" y="38100"/>
            <a:ext cx="100584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u-HU" sz="2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hu-HU" sz="280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 sz="2800">
                <a:solidFill>
                  <a:schemeClr val="tx1"/>
                </a:solidFill>
                <a:latin typeface="Georgia" panose="02040502050405020303" pitchFamily="18" charset="0"/>
              </a:rPr>
              <a:t>Requirements and application timeline</a:t>
            </a:r>
          </a:p>
          <a:p>
            <a:endParaRPr lang="en-US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F407F4-1D67-1C04-7BF8-C771C9C29521}"/>
              </a:ext>
            </a:extLst>
          </p:cNvPr>
          <p:cNvSpPr txBox="1"/>
          <p:nvPr/>
        </p:nvSpPr>
        <p:spPr>
          <a:xfrm>
            <a:off x="228600" y="1933575"/>
            <a:ext cx="693420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Georgia" panose="02040502050405020303" pitchFamily="18" charset="0"/>
              </a:rPr>
              <a:t>Student from </a:t>
            </a:r>
            <a:r>
              <a:rPr lang="en-US" sz="2400" b="1">
                <a:solidFill>
                  <a:schemeClr val="tx1"/>
                </a:solidFill>
                <a:latin typeface="Georgia" panose="02040502050405020303" pitchFamily="18" charset="0"/>
              </a:rPr>
              <a:t>quantitative </a:t>
            </a:r>
            <a:r>
              <a:rPr lang="en-US" sz="2400">
                <a:solidFill>
                  <a:schemeClr val="tx1"/>
                </a:solidFill>
                <a:latin typeface="Georgia" panose="02040502050405020303" pitchFamily="18" charset="0"/>
              </a:rPr>
              <a:t>master programs</a:t>
            </a:r>
            <a:endParaRPr lang="en-US" sz="240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Georgia" panose="02040502050405020303" pitchFamily="18" charset="0"/>
                <a:cs typeface="Calibri" panose="020F0502020204030204" pitchFamily="34" charset="0"/>
              </a:rPr>
              <a:t>GMAT score of ≥ 605 (555 &lt; 605  can be considered)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Georgia" panose="02040502050405020303" pitchFamily="18" charset="0"/>
                <a:cs typeface="Calibri" panose="020F0502020204030204" pitchFamily="34" charset="0"/>
              </a:rPr>
              <a:t>Proof of English knowledge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Georgia" panose="02040502050405020303" pitchFamily="18" charset="0"/>
                <a:cs typeface="Calibri" panose="020F0502020204030204" pitchFamily="34" charset="0"/>
              </a:rPr>
              <a:t>Motivation letter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Georgia" panose="02040502050405020303" pitchFamily="18" charset="0"/>
                <a:cs typeface="Calibri" panose="020F0502020204030204" pitchFamily="34" charset="0"/>
              </a:rPr>
              <a:t>Completed oral interview (in-house)</a:t>
            </a:r>
            <a:br>
              <a:rPr lang="en-US" sz="2800">
                <a:latin typeface="Georgia" panose="02040502050405020303" pitchFamily="18" charset="0"/>
                <a:cs typeface="Calibri" panose="020F0502020204030204" pitchFamily="34" charset="0"/>
              </a:rPr>
            </a:br>
            <a:endParaRPr lang="en-US" sz="280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sz="280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hu-HU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9302546-D2A5-A956-FDCC-5F21EA20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382574"/>
            <a:ext cx="979715" cy="345195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46BA3BCF-076E-9E37-A39C-E3CF52764884}"/>
              </a:ext>
            </a:extLst>
          </p:cNvPr>
          <p:cNvSpPr/>
          <p:nvPr/>
        </p:nvSpPr>
        <p:spPr>
          <a:xfrm>
            <a:off x="7436932" y="1124962"/>
            <a:ext cx="4343400" cy="5350464"/>
          </a:xfrm>
          <a:custGeom>
            <a:avLst/>
            <a:gdLst/>
            <a:ahLst/>
            <a:cxnLst/>
            <a:rect l="l" t="t" r="r" b="b"/>
            <a:pathLst>
              <a:path w="3600450" h="4878070">
                <a:moveTo>
                  <a:pt x="3600005" y="0"/>
                </a:moveTo>
                <a:lnTo>
                  <a:pt x="0" y="0"/>
                </a:lnTo>
                <a:lnTo>
                  <a:pt x="0" y="4878006"/>
                </a:lnTo>
                <a:lnTo>
                  <a:pt x="3600005" y="4878006"/>
                </a:lnTo>
                <a:lnTo>
                  <a:pt x="3600005" y="0"/>
                </a:lnTo>
                <a:close/>
              </a:path>
            </a:pathLst>
          </a:custGeom>
          <a:solidFill>
            <a:srgbClr val="24204D"/>
          </a:solidFill>
        </p:spPr>
        <p:txBody>
          <a:bodyPr wrap="square" lIns="0" tIns="0" rIns="0" bIns="0" rtlCol="0"/>
          <a:lstStyle/>
          <a:p>
            <a:pPr marL="329184" algn="l" fontAlgn="ctr">
              <a:spcBef>
                <a:spcPts val="1675"/>
              </a:spcBef>
              <a:spcAft>
                <a:spcPts val="0"/>
              </a:spcAft>
            </a:pPr>
            <a:r>
              <a:rPr lang="en-US" sz="1800" b="1" i="0" u="none" strike="noStrike" spc="-10">
                <a:solidFill>
                  <a:srgbClr val="24204D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December 1</a:t>
            </a:r>
            <a:r>
              <a:rPr lang="hu-HU" sz="1800" b="1" i="0" u="none" strike="noStrike" spc="-10">
                <a:solidFill>
                  <a:srgbClr val="24204D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,   2024</a:t>
            </a:r>
            <a:r>
              <a:rPr lang="en-US" sz="1800" b="1" i="0" u="none" strike="noStrike" spc="-10">
                <a:solidFill>
                  <a:srgbClr val="24204D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– January 6</a:t>
            </a:r>
            <a:r>
              <a:rPr lang="hu-HU" sz="1800" b="1" i="0" u="none" strike="noStrike" spc="-10">
                <a:solidFill>
                  <a:srgbClr val="24204D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,   2025</a:t>
            </a:r>
            <a:endParaRPr lang="hu-HU" sz="1800" b="0" i="0" u="none" strike="noStrike">
              <a:effectLst/>
              <a:latin typeface="Arial" panose="020B0604020202020204" pitchFamily="34" charset="0"/>
            </a:endParaRPr>
          </a:p>
          <a:p>
            <a:pPr marL="320040" algn="l" font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24204D"/>
                </a:solidFill>
                <a:effectLst/>
                <a:latin typeface="Georgia" panose="02040502050405020303" pitchFamily="18" charset="0"/>
                <a:cs typeface="Arial MT"/>
              </a:rPr>
              <a:t>Application period</a:t>
            </a:r>
            <a:endParaRPr lang="hu-HU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0BD92C0-EEDD-989D-E959-230DC68376CA}"/>
              </a:ext>
            </a:extLst>
          </p:cNvPr>
          <p:cNvSpPr txBox="1"/>
          <p:nvPr/>
        </p:nvSpPr>
        <p:spPr>
          <a:xfrm>
            <a:off x="8353847" y="1366222"/>
            <a:ext cx="4103915" cy="12262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lang="en-US" sz="2400" b="1">
                <a:solidFill>
                  <a:srgbClr val="FFFFFF"/>
                </a:solidFill>
                <a:latin typeface="Georgia" panose="02040502050405020303" pitchFamily="18" charset="0"/>
                <a:cs typeface="Arial"/>
              </a:rPr>
              <a:t>2 calls per year!</a:t>
            </a:r>
          </a:p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lang="en-US" sz="2400" b="1">
                <a:solidFill>
                  <a:srgbClr val="FFFFFF"/>
                </a:solidFill>
                <a:latin typeface="Georgia" panose="02040502050405020303" pitchFamily="18" charset="0"/>
                <a:cs typeface="Arial"/>
              </a:rPr>
              <a:t>Next exchange:</a:t>
            </a:r>
          </a:p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lang="en-US" sz="2400" b="1">
                <a:solidFill>
                  <a:srgbClr val="FFFF00"/>
                </a:solidFill>
                <a:latin typeface="Georgia" panose="02040502050405020303" pitchFamily="18" charset="0"/>
                <a:cs typeface="Arial"/>
              </a:rPr>
              <a:t>September 2025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6417C20-83CF-748D-BE4E-97BC3314FA57}"/>
              </a:ext>
            </a:extLst>
          </p:cNvPr>
          <p:cNvGraphicFramePr>
            <a:graphicFrameLocks noGrp="1"/>
          </p:cNvGraphicFramePr>
          <p:nvPr/>
        </p:nvGraphicFramePr>
        <p:xfrm>
          <a:off x="7696200" y="3013514"/>
          <a:ext cx="3886200" cy="3082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644829505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3896389284"/>
                    </a:ext>
                  </a:extLst>
                </a:gridCol>
              </a:tblGrid>
              <a:tr h="995386">
                <a:tc>
                  <a:txBody>
                    <a:bodyPr/>
                    <a:lstStyle/>
                    <a:p>
                      <a:pPr algn="ctr"/>
                      <a:r>
                        <a:rPr lang="hu-HU" sz="1400">
                          <a:solidFill>
                            <a:srgbClr val="24204D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Application </a:t>
                      </a:r>
                      <a:r>
                        <a:rPr lang="hu-HU" sz="1400" err="1">
                          <a:solidFill>
                            <a:srgbClr val="24204D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period</a:t>
                      </a:r>
                      <a:endParaRPr lang="hu-HU" sz="1400">
                        <a:solidFill>
                          <a:srgbClr val="24204D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December 1</a:t>
                      </a:r>
                      <a:r>
                        <a:rPr lang="hu-HU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,   2024</a:t>
                      </a:r>
                      <a:endParaRPr lang="en-US" sz="1400" b="1" spc="-10" noProof="0">
                        <a:solidFill>
                          <a:srgbClr val="24204D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January 6</a:t>
                      </a:r>
                      <a:r>
                        <a:rPr lang="hu-HU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,   2025</a:t>
                      </a:r>
                      <a:endParaRPr lang="en-US" sz="1400" noProof="0">
                        <a:latin typeface="Georgia" panose="02040502050405020303" pitchFamily="18" charset="0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205010"/>
                  </a:ext>
                </a:extLst>
              </a:tr>
              <a:tr h="545856">
                <a:tc>
                  <a:txBody>
                    <a:bodyPr/>
                    <a:lstStyle/>
                    <a:p>
                      <a:pPr marL="0" algn="ctr"/>
                      <a:r>
                        <a:rPr lang="en-US" sz="1400">
                          <a:solidFill>
                            <a:srgbClr val="24204D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Interviews</a:t>
                      </a:r>
                      <a:endParaRPr lang="hu-HU" sz="1400">
                        <a:solidFill>
                          <a:srgbClr val="24204D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January 13 – 24</a:t>
                      </a:r>
                      <a:r>
                        <a:rPr lang="hu-HU" sz="1400" b="1" spc="-1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,   2025</a:t>
                      </a:r>
                      <a:endParaRPr lang="en-US" sz="1400" noProof="0">
                        <a:latin typeface="Georgia" panose="02040502050405020303" pitchFamily="18" charset="0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7068"/>
                  </a:ext>
                </a:extLst>
              </a:tr>
              <a:tr h="77062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Confirmation of exchange destinations </a:t>
                      </a:r>
                      <a:endParaRPr lang="hu-HU" sz="1400">
                        <a:latin typeface="Georgia" panose="02040502050405020303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2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March 1</a:t>
                      </a:r>
                      <a:r>
                        <a:rPr lang="hu-HU" sz="1400" b="1" spc="-2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,   2025</a:t>
                      </a:r>
                      <a:endParaRPr lang="en-US" sz="1400" noProof="0">
                        <a:latin typeface="Georgia" panose="02040502050405020303" pitchFamily="18" charset="0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386928"/>
                  </a:ext>
                </a:extLst>
              </a:tr>
              <a:tr h="77062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GMAT score submission deadline</a:t>
                      </a:r>
                      <a:endParaRPr lang="en-US" sz="1400" noProof="0">
                        <a:latin typeface="Georgia" panose="02040502050405020303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2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May 1</a:t>
                      </a:r>
                      <a:r>
                        <a:rPr lang="hu-HU" sz="1400" b="1" spc="-20" noProof="0">
                          <a:solidFill>
                            <a:srgbClr val="24204D"/>
                          </a:solidFill>
                          <a:latin typeface="Georgia" panose="02040502050405020303" pitchFamily="18" charset="0"/>
                        </a:rPr>
                        <a:t>,   2025</a:t>
                      </a:r>
                      <a:endParaRPr lang="en-US" sz="1400" noProof="0">
                        <a:latin typeface="Georgia" panose="02040502050405020303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46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96477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719A4F-3BF9-138E-9547-2D3732F5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337" y="2573762"/>
            <a:ext cx="3256378" cy="2171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277AF-7A08-59A0-D0E4-D113BD57A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881" y="96982"/>
            <a:ext cx="3435927" cy="2576945"/>
          </a:xfrm>
          <a:prstGeom prst="rect">
            <a:avLst/>
          </a:prstGeom>
        </p:spPr>
      </p:pic>
      <p:pic>
        <p:nvPicPr>
          <p:cNvPr id="8" name="Picture 7" descr="A group of people hiking&#10;&#10;Description automatically generated with low confidence">
            <a:extLst>
              <a:ext uri="{FF2B5EF4-FFF2-40B4-BE49-F238E27FC236}">
                <a16:creationId xmlns:a16="http://schemas.microsoft.com/office/drawing/2014/main" id="{9BB3B79A-5336-8F17-1EE1-21C80CF49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055" y="-166255"/>
            <a:ext cx="2327563" cy="3103418"/>
          </a:xfrm>
          <a:prstGeom prst="rect">
            <a:avLst/>
          </a:prstGeom>
        </p:spPr>
      </p:pic>
      <p:pic>
        <p:nvPicPr>
          <p:cNvPr id="10" name="Picture 9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97DE9782-54A8-F7B4-02C0-0B7154310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030" y="-101149"/>
            <a:ext cx="3836171" cy="2877128"/>
          </a:xfrm>
          <a:prstGeom prst="rect">
            <a:avLst/>
          </a:prstGeom>
        </p:spPr>
      </p:pic>
      <p:pic>
        <p:nvPicPr>
          <p:cNvPr id="12" name="Picture 11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F3B2D04D-5448-5A0E-AB80-C4A846DA1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7008" y="2478447"/>
            <a:ext cx="2405362" cy="3207149"/>
          </a:xfrm>
          <a:prstGeom prst="rect">
            <a:avLst/>
          </a:prstGeom>
        </p:spPr>
      </p:pic>
      <p:pic>
        <p:nvPicPr>
          <p:cNvPr id="13" name="Picture 12" descr="A group of people posing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71726806-79F2-6791-587E-46A690451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640" y="2775979"/>
            <a:ext cx="2135332" cy="2847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38EAA2-F4DF-AD30-B67D-C7AFE9575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9890" y="2775979"/>
            <a:ext cx="3951399" cy="2219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27A20-F254-0DB1-B745-9C61A5FC3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753" y="-148579"/>
            <a:ext cx="2045937" cy="2727915"/>
          </a:xfrm>
          <a:prstGeom prst="rect">
            <a:avLst/>
          </a:prstGeom>
        </p:spPr>
      </p:pic>
      <p:pic>
        <p:nvPicPr>
          <p:cNvPr id="17" name="Picture 16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8304A68B-D139-4FFE-3C43-5F5D65AE07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0741" y="2302795"/>
            <a:ext cx="3439105" cy="2579329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B07CE6-31AA-5397-7E6C-342800D26A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95" y="4711903"/>
            <a:ext cx="3836171" cy="2877129"/>
          </a:xfrm>
          <a:prstGeom prst="rect">
            <a:avLst/>
          </a:prstGeom>
        </p:spPr>
      </p:pic>
      <p:pic>
        <p:nvPicPr>
          <p:cNvPr id="20" name="Picture 19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65818EB3-AA65-6750-33C8-AE782923AF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397" y="82541"/>
            <a:ext cx="2847109" cy="2135332"/>
          </a:xfrm>
          <a:prstGeom prst="rect">
            <a:avLst/>
          </a:prstGeom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F9583AB-A832-A53A-4E70-9D8D9BD5A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87" y="4772339"/>
            <a:ext cx="3819936" cy="2546624"/>
          </a:xfrm>
          <a:prstGeom prst="rect">
            <a:avLst/>
          </a:prstGeom>
        </p:spPr>
      </p:pic>
      <p:pic>
        <p:nvPicPr>
          <p:cNvPr id="22" name="Picture 2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A11368A-30F0-E068-26BC-2B0A66FD10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05" y="4865067"/>
            <a:ext cx="3836170" cy="286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9D268D-C1B9-0193-A679-6F3DF5F602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0721" y="4788759"/>
            <a:ext cx="3715887" cy="247846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289198F-13AE-A210-1020-353271AFDEAD}"/>
              </a:ext>
            </a:extLst>
          </p:cNvPr>
          <p:cNvSpPr txBox="1"/>
          <p:nvPr/>
        </p:nvSpPr>
        <p:spPr>
          <a:xfrm>
            <a:off x="98781" y="-100308"/>
            <a:ext cx="9730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b="1">
                <a:solidFill>
                  <a:srgbClr val="002060"/>
                </a:solidFill>
              </a:rPr>
              <a:t>CEMS Master in International Management</a:t>
            </a:r>
            <a:endParaRPr lang="hu-HU" sz="4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72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02033" y="1165779"/>
            <a:ext cx="8339424" cy="4648200"/>
          </a:xfrm>
          <a:solidFill>
            <a:srgbClr val="231F56"/>
          </a:solidFill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hu-HU" err="1">
                <a:solidFill>
                  <a:schemeClr val="bg1"/>
                </a:solidFill>
              </a:rPr>
              <a:t>What</a:t>
            </a:r>
            <a:r>
              <a:rPr lang="hu-HU">
                <a:solidFill>
                  <a:schemeClr val="bg1"/>
                </a:solidFill>
              </a:rPr>
              <a:t> is the CEMS </a:t>
            </a:r>
            <a:r>
              <a:rPr lang="hu-HU" err="1">
                <a:solidFill>
                  <a:schemeClr val="bg1"/>
                </a:solidFill>
              </a:rPr>
              <a:t>Alliance</a:t>
            </a:r>
            <a:r>
              <a:rPr lang="hu-HU">
                <a:solidFill>
                  <a:schemeClr val="bg1"/>
                </a:solidFill>
              </a:rPr>
              <a:t>?</a:t>
            </a:r>
            <a:endParaRPr lang="en-GB">
              <a:solidFill>
                <a:schemeClr val="bg1"/>
              </a:solidFill>
            </a:endParaRPr>
          </a:p>
          <a:p>
            <a:pPr lvl="0"/>
            <a:r>
              <a:rPr lang="en-GB" sz="1814">
                <a:solidFill>
                  <a:schemeClr val="bg1"/>
                </a:solidFill>
              </a:rPr>
              <a:t>A global community of </a:t>
            </a:r>
            <a:br>
              <a:rPr lang="en-GB" sz="1814">
                <a:solidFill>
                  <a:schemeClr val="bg1"/>
                </a:solidFill>
              </a:rPr>
            </a:br>
            <a:br>
              <a:rPr lang="en-GB" sz="1814">
                <a:solidFill>
                  <a:schemeClr val="bg1"/>
                </a:solidFill>
              </a:rPr>
            </a:br>
            <a:r>
              <a:rPr lang="hu-HU" sz="1814" b="1">
                <a:solidFill>
                  <a:schemeClr val="bg1"/>
                </a:solidFill>
              </a:rPr>
              <a:t>33</a:t>
            </a:r>
            <a:r>
              <a:rPr lang="en-GB" sz="1814" b="1">
                <a:solidFill>
                  <a:schemeClr val="bg1"/>
                </a:solidFill>
              </a:rPr>
              <a:t> leading business schools, </a:t>
            </a:r>
            <a:br>
              <a:rPr lang="en-GB" sz="1814" b="1">
                <a:solidFill>
                  <a:schemeClr val="bg1"/>
                </a:solidFill>
              </a:rPr>
            </a:br>
            <a:r>
              <a:rPr lang="hu-HU" sz="1814" b="1">
                <a:solidFill>
                  <a:schemeClr val="bg1"/>
                </a:solidFill>
              </a:rPr>
              <a:t>70</a:t>
            </a:r>
            <a:r>
              <a:rPr lang="en-GB" sz="1814" b="1">
                <a:solidFill>
                  <a:schemeClr val="bg1"/>
                </a:solidFill>
              </a:rPr>
              <a:t> multinational companies and </a:t>
            </a:r>
            <a:br>
              <a:rPr lang="en-GB" sz="1814" b="1">
                <a:solidFill>
                  <a:schemeClr val="bg1"/>
                </a:solidFill>
              </a:rPr>
            </a:br>
            <a:r>
              <a:rPr lang="hu-HU" sz="1814" b="1">
                <a:solidFill>
                  <a:schemeClr val="bg1"/>
                </a:solidFill>
              </a:rPr>
              <a:t>7</a:t>
            </a:r>
            <a:r>
              <a:rPr lang="en-GB" sz="1814" b="1">
                <a:solidFill>
                  <a:schemeClr val="bg1"/>
                </a:solidFill>
              </a:rPr>
              <a:t> non-profit organisations</a:t>
            </a:r>
            <a:r>
              <a:rPr lang="en-GB" sz="1814">
                <a:solidFill>
                  <a:schemeClr val="bg1"/>
                </a:solidFill>
              </a:rPr>
              <a:t>, </a:t>
            </a:r>
            <a:br>
              <a:rPr lang="en-GB" sz="1814">
                <a:solidFill>
                  <a:schemeClr val="bg1"/>
                </a:solidFill>
              </a:rPr>
            </a:br>
            <a:br>
              <a:rPr lang="en-GB" sz="1814">
                <a:solidFill>
                  <a:schemeClr val="bg1"/>
                </a:solidFill>
              </a:rPr>
            </a:br>
            <a:r>
              <a:rPr lang="en-GB" sz="1814">
                <a:solidFill>
                  <a:schemeClr val="bg1"/>
                </a:solidFill>
              </a:rPr>
              <a:t>who together offer the CEMS Master’s in International Management (MIM)</a:t>
            </a:r>
            <a:endParaRPr lang="fr-FR" sz="1814">
              <a:solidFill>
                <a:schemeClr val="bg1"/>
              </a:solidFill>
            </a:endParaRPr>
          </a:p>
          <a:p>
            <a:pPr lvl="0"/>
            <a:endParaRPr lang="en-GB" sz="1814">
              <a:solidFill>
                <a:schemeClr val="bg1"/>
              </a:solidFill>
            </a:endParaRPr>
          </a:p>
          <a:p>
            <a:pPr lvl="0"/>
            <a:r>
              <a:rPr lang="en-GB" sz="1814">
                <a:solidFill>
                  <a:schemeClr val="bg1"/>
                </a:solidFill>
              </a:rPr>
              <a:t>1</a:t>
            </a:r>
            <a:r>
              <a:rPr lang="hu-HU" sz="1814">
                <a:solidFill>
                  <a:schemeClr val="bg1"/>
                </a:solidFill>
              </a:rPr>
              <a:t>30</a:t>
            </a:r>
            <a:r>
              <a:rPr lang="en-GB" sz="1814">
                <a:solidFill>
                  <a:schemeClr val="bg1"/>
                </a:solidFill>
              </a:rPr>
              <a:t>0+ high-calibre, multi-lingual students of </a:t>
            </a:r>
            <a:r>
              <a:rPr lang="hu-HU" sz="1814">
                <a:solidFill>
                  <a:schemeClr val="bg1"/>
                </a:solidFill>
              </a:rPr>
              <a:t>78</a:t>
            </a:r>
            <a:r>
              <a:rPr lang="en-GB" sz="1814">
                <a:solidFill>
                  <a:schemeClr val="bg1"/>
                </a:solidFill>
              </a:rPr>
              <a:t> nationalities </a:t>
            </a:r>
            <a:br>
              <a:rPr lang="en-GB" sz="1814">
                <a:solidFill>
                  <a:schemeClr val="bg1"/>
                </a:solidFill>
              </a:rPr>
            </a:br>
            <a:r>
              <a:rPr lang="en-GB" sz="1814">
                <a:solidFill>
                  <a:schemeClr val="bg1"/>
                </a:solidFill>
              </a:rPr>
              <a:t>with a global mind-set </a:t>
            </a:r>
            <a:endParaRPr lang="fr-FR" sz="1814">
              <a:solidFill>
                <a:schemeClr val="bg1"/>
              </a:solidFill>
            </a:endParaRPr>
          </a:p>
          <a:p>
            <a:pPr lvl="0"/>
            <a:endParaRPr lang="en-GB" sz="1814">
              <a:solidFill>
                <a:schemeClr val="bg1"/>
              </a:solidFill>
            </a:endParaRPr>
          </a:p>
          <a:p>
            <a:pPr lvl="0"/>
            <a:r>
              <a:rPr lang="hu-HU" sz="1814">
                <a:solidFill>
                  <a:schemeClr val="bg1"/>
                </a:solidFill>
              </a:rPr>
              <a:t>20000+</a:t>
            </a:r>
            <a:r>
              <a:rPr lang="en-GB" sz="1814">
                <a:solidFill>
                  <a:schemeClr val="bg1"/>
                </a:solidFill>
              </a:rPr>
              <a:t> alumni </a:t>
            </a:r>
            <a:r>
              <a:rPr lang="hu-HU" sz="1814">
                <a:solidFill>
                  <a:schemeClr val="bg1"/>
                </a:solidFill>
              </a:rPr>
              <a:t>of 100 </a:t>
            </a:r>
            <a:r>
              <a:rPr lang="hu-HU" sz="1814" err="1">
                <a:solidFill>
                  <a:schemeClr val="bg1"/>
                </a:solidFill>
              </a:rPr>
              <a:t>nationalities</a:t>
            </a:r>
            <a:r>
              <a:rPr lang="hu-HU" sz="1814">
                <a:solidFill>
                  <a:schemeClr val="bg1"/>
                </a:solidFill>
              </a:rPr>
              <a:t> </a:t>
            </a:r>
            <a:r>
              <a:rPr lang="en-GB" sz="1814">
                <a:solidFill>
                  <a:schemeClr val="bg1"/>
                </a:solidFill>
              </a:rPr>
              <a:t>working in 75 countries across the globe </a:t>
            </a:r>
            <a:br>
              <a:rPr lang="en-GB" sz="1814">
                <a:solidFill>
                  <a:schemeClr val="bg1"/>
                </a:solidFill>
              </a:rPr>
            </a:br>
            <a:r>
              <a:rPr lang="en-GB" sz="1814">
                <a:solidFill>
                  <a:schemeClr val="bg1"/>
                </a:solidFill>
              </a:rPr>
              <a:t>– many within CEMS Corporate Partners</a:t>
            </a:r>
            <a:endParaRPr lang="fr-FR" sz="1814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814"/>
              <a:t> </a:t>
            </a:r>
            <a:endParaRPr lang="fr-FR" sz="1814"/>
          </a:p>
          <a:p>
            <a:endParaRPr lang="en-GB"/>
          </a:p>
          <a:p>
            <a:endParaRPr lang="fr-FR"/>
          </a:p>
          <a:p>
            <a:endParaRPr lang="en-GB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1680" y="203731"/>
            <a:ext cx="10058400" cy="762000"/>
          </a:xfrm>
        </p:spPr>
        <p:txBody>
          <a:bodyPr/>
          <a:lstStyle/>
          <a:p>
            <a:r>
              <a:rPr lang="hu-HU" sz="2540" b="1">
                <a:solidFill>
                  <a:schemeClr val="bg1"/>
                </a:solidFill>
              </a:rPr>
              <a:t>CEMS Master in International Management</a:t>
            </a:r>
            <a:endParaRPr lang="fr-FR" sz="2540" b="1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312448">
            <a:off x="7793428" y="1279337"/>
            <a:ext cx="1638998" cy="1686901"/>
            <a:chOff x="6938976" y="788192"/>
            <a:chExt cx="1637563" cy="16965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976" y="788192"/>
              <a:ext cx="1637563" cy="16965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37677" y="1058462"/>
              <a:ext cx="1440160" cy="107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CEMS MIM top-ranked </a:t>
              </a:r>
              <a:r>
                <a:rPr kumimoji="0" lang="hu-HU" sz="12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</a:t>
              </a:r>
              <a:r>
                <a:rPr kumimoji="0" lang="en-GB" sz="12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</a:t>
              </a:r>
              <a:r>
                <a:rPr kumimoji="0" lang="hu-HU" sz="12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2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QS Masters in management rankings</a:t>
              </a:r>
              <a:endParaRPr kumimoji="0" lang="fr-FR" sz="127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13">
            <a:extLst>
              <a:ext uri="{FF2B5EF4-FFF2-40B4-BE49-F238E27FC236}">
                <a16:creationId xmlns:a16="http://schemas.microsoft.com/office/drawing/2014/main" id="{E6922238-3458-1870-979D-5E2C2DB9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t="3484" r="47152" b="64594"/>
          <a:stretch/>
        </p:blipFill>
        <p:spPr>
          <a:xfrm>
            <a:off x="8485536" y="0"/>
            <a:ext cx="3594784" cy="9777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218"/>
          <p:cNvSpPr>
            <a:spLocks/>
          </p:cNvSpPr>
          <p:nvPr/>
        </p:nvSpPr>
        <p:spPr bwMode="auto">
          <a:xfrm>
            <a:off x="3417822" y="2514790"/>
            <a:ext cx="121095" cy="14060"/>
          </a:xfrm>
          <a:custGeom>
            <a:avLst/>
            <a:gdLst>
              <a:gd name="T0" fmla="*/ 0 w 25"/>
              <a:gd name="T1" fmla="*/ 3 h 3"/>
              <a:gd name="T2" fmla="*/ 25 w 25"/>
              <a:gd name="T3" fmla="*/ 0 h 3"/>
              <a:gd name="T4" fmla="*/ 0 w 25"/>
              <a:gd name="T5" fmla="*/ 3 h 3"/>
              <a:gd name="T6" fmla="*/ 0 w 25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">
                <a:moveTo>
                  <a:pt x="0" y="3"/>
                </a:moveTo>
                <a:lnTo>
                  <a:pt x="25" y="0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27" name="Freeform 2219"/>
          <p:cNvSpPr>
            <a:spLocks/>
          </p:cNvSpPr>
          <p:nvPr/>
        </p:nvSpPr>
        <p:spPr bwMode="auto">
          <a:xfrm>
            <a:off x="4095961" y="2697588"/>
            <a:ext cx="38750" cy="18748"/>
          </a:xfrm>
          <a:custGeom>
            <a:avLst/>
            <a:gdLst>
              <a:gd name="T0" fmla="*/ 0 w 8"/>
              <a:gd name="T1" fmla="*/ 0 h 4"/>
              <a:gd name="T2" fmla="*/ 2 w 8"/>
              <a:gd name="T3" fmla="*/ 1 h 4"/>
              <a:gd name="T4" fmla="*/ 8 w 8"/>
              <a:gd name="T5" fmla="*/ 4 h 4"/>
              <a:gd name="T6" fmla="*/ 2 w 8"/>
              <a:gd name="T7" fmla="*/ 1 h 4"/>
              <a:gd name="T8" fmla="*/ 0 w 8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0" y="0"/>
                </a:moveTo>
                <a:cubicBezTo>
                  <a:pt x="1" y="0"/>
                  <a:pt x="1" y="0"/>
                  <a:pt x="2" y="1"/>
                </a:cubicBezTo>
                <a:cubicBezTo>
                  <a:pt x="3" y="2"/>
                  <a:pt x="6" y="3"/>
                  <a:pt x="8" y="4"/>
                </a:cubicBezTo>
                <a:cubicBezTo>
                  <a:pt x="6" y="3"/>
                  <a:pt x="3" y="2"/>
                  <a:pt x="2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28" name="Freeform 2220"/>
          <p:cNvSpPr>
            <a:spLocks/>
          </p:cNvSpPr>
          <p:nvPr/>
        </p:nvSpPr>
        <p:spPr bwMode="auto">
          <a:xfrm>
            <a:off x="4144400" y="2674152"/>
            <a:ext cx="38750" cy="37496"/>
          </a:xfrm>
          <a:custGeom>
            <a:avLst/>
            <a:gdLst>
              <a:gd name="T0" fmla="*/ 0 w 9"/>
              <a:gd name="T1" fmla="*/ 8 h 8"/>
              <a:gd name="T2" fmla="*/ 9 w 9"/>
              <a:gd name="T3" fmla="*/ 0 h 8"/>
              <a:gd name="T4" fmla="*/ 0 w 9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8">
                <a:moveTo>
                  <a:pt x="0" y="8"/>
                </a:moveTo>
                <a:cubicBezTo>
                  <a:pt x="2" y="5"/>
                  <a:pt x="5" y="0"/>
                  <a:pt x="9" y="0"/>
                </a:cubicBezTo>
                <a:cubicBezTo>
                  <a:pt x="5" y="0"/>
                  <a:pt x="2" y="5"/>
                  <a:pt x="0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29" name="Freeform 2222"/>
          <p:cNvSpPr>
            <a:spLocks/>
          </p:cNvSpPr>
          <p:nvPr/>
        </p:nvSpPr>
        <p:spPr bwMode="auto">
          <a:xfrm>
            <a:off x="4333308" y="2796017"/>
            <a:ext cx="9688" cy="28124"/>
          </a:xfrm>
          <a:custGeom>
            <a:avLst/>
            <a:gdLst>
              <a:gd name="T0" fmla="*/ 2 w 2"/>
              <a:gd name="T1" fmla="*/ 6 h 6"/>
              <a:gd name="T2" fmla="*/ 0 w 2"/>
              <a:gd name="T3" fmla="*/ 0 h 6"/>
              <a:gd name="T4" fmla="*/ 2 w 2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6">
                <a:moveTo>
                  <a:pt x="2" y="6"/>
                </a:moveTo>
                <a:cubicBezTo>
                  <a:pt x="2" y="4"/>
                  <a:pt x="2" y="1"/>
                  <a:pt x="0" y="0"/>
                </a:cubicBezTo>
                <a:cubicBezTo>
                  <a:pt x="2" y="1"/>
                  <a:pt x="2" y="4"/>
                  <a:pt x="2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486090" y="2237469"/>
            <a:ext cx="3981227" cy="2917404"/>
            <a:chOff x="4222078" y="2494443"/>
            <a:chExt cx="4437232" cy="3252261"/>
          </a:xfrm>
          <a:solidFill>
            <a:schemeClr val="tx1"/>
          </a:solidFill>
        </p:grpSpPr>
        <p:grpSp>
          <p:nvGrpSpPr>
            <p:cNvPr id="403" name="Group 1107"/>
            <p:cNvGrpSpPr>
              <a:grpSpLocks noChangeAspect="1"/>
            </p:cNvGrpSpPr>
            <p:nvPr/>
          </p:nvGrpSpPr>
          <p:grpSpPr bwMode="auto">
            <a:xfrm>
              <a:off x="6989489" y="4817756"/>
              <a:ext cx="1411967" cy="928948"/>
              <a:chOff x="4133" y="2396"/>
              <a:chExt cx="709" cy="482"/>
            </a:xfrm>
            <a:grpFill/>
          </p:grpSpPr>
          <p:sp>
            <p:nvSpPr>
              <p:cNvPr id="1135" name="Freeform 1108"/>
              <p:cNvSpPr>
                <a:spLocks/>
              </p:cNvSpPr>
              <p:nvPr/>
            </p:nvSpPr>
            <p:spPr bwMode="auto">
              <a:xfrm>
                <a:off x="4438" y="2396"/>
                <a:ext cx="98" cy="82"/>
              </a:xfrm>
              <a:custGeom>
                <a:avLst/>
                <a:gdLst>
                  <a:gd name="T0" fmla="*/ 20 w 103"/>
                  <a:gd name="T1" fmla="*/ 66 h 86"/>
                  <a:gd name="T2" fmla="*/ 23 w 103"/>
                  <a:gd name="T3" fmla="*/ 63 h 86"/>
                  <a:gd name="T4" fmla="*/ 26 w 103"/>
                  <a:gd name="T5" fmla="*/ 60 h 86"/>
                  <a:gd name="T6" fmla="*/ 29 w 103"/>
                  <a:gd name="T7" fmla="*/ 55 h 86"/>
                  <a:gd name="T8" fmla="*/ 35 w 103"/>
                  <a:gd name="T9" fmla="*/ 53 h 86"/>
                  <a:gd name="T10" fmla="*/ 55 w 103"/>
                  <a:gd name="T11" fmla="*/ 60 h 86"/>
                  <a:gd name="T12" fmla="*/ 64 w 103"/>
                  <a:gd name="T13" fmla="*/ 70 h 86"/>
                  <a:gd name="T14" fmla="*/ 78 w 103"/>
                  <a:gd name="T15" fmla="*/ 82 h 86"/>
                  <a:gd name="T16" fmla="*/ 81 w 103"/>
                  <a:gd name="T17" fmla="*/ 82 h 86"/>
                  <a:gd name="T18" fmla="*/ 92 w 103"/>
                  <a:gd name="T19" fmla="*/ 84 h 86"/>
                  <a:gd name="T20" fmla="*/ 102 w 103"/>
                  <a:gd name="T21" fmla="*/ 86 h 86"/>
                  <a:gd name="T22" fmla="*/ 102 w 103"/>
                  <a:gd name="T23" fmla="*/ 86 h 86"/>
                  <a:gd name="T24" fmla="*/ 103 w 103"/>
                  <a:gd name="T25" fmla="*/ 86 h 86"/>
                  <a:gd name="T26" fmla="*/ 100 w 103"/>
                  <a:gd name="T27" fmla="*/ 83 h 86"/>
                  <a:gd name="T28" fmla="*/ 90 w 103"/>
                  <a:gd name="T29" fmla="*/ 74 h 86"/>
                  <a:gd name="T30" fmla="*/ 87 w 103"/>
                  <a:gd name="T31" fmla="*/ 73 h 86"/>
                  <a:gd name="T32" fmla="*/ 80 w 103"/>
                  <a:gd name="T33" fmla="*/ 70 h 86"/>
                  <a:gd name="T34" fmla="*/ 75 w 103"/>
                  <a:gd name="T35" fmla="*/ 61 h 86"/>
                  <a:gd name="T36" fmla="*/ 72 w 103"/>
                  <a:gd name="T37" fmla="*/ 55 h 86"/>
                  <a:gd name="T38" fmla="*/ 65 w 103"/>
                  <a:gd name="T39" fmla="*/ 45 h 86"/>
                  <a:gd name="T40" fmla="*/ 70 w 103"/>
                  <a:gd name="T41" fmla="*/ 42 h 86"/>
                  <a:gd name="T42" fmla="*/ 71 w 103"/>
                  <a:gd name="T43" fmla="*/ 42 h 86"/>
                  <a:gd name="T44" fmla="*/ 74 w 103"/>
                  <a:gd name="T45" fmla="*/ 41 h 86"/>
                  <a:gd name="T46" fmla="*/ 71 w 103"/>
                  <a:gd name="T47" fmla="*/ 38 h 86"/>
                  <a:gd name="T48" fmla="*/ 62 w 103"/>
                  <a:gd name="T49" fmla="*/ 34 h 86"/>
                  <a:gd name="T50" fmla="*/ 48 w 103"/>
                  <a:gd name="T51" fmla="*/ 24 h 86"/>
                  <a:gd name="T52" fmla="*/ 6 w 103"/>
                  <a:gd name="T53" fmla="*/ 2 h 86"/>
                  <a:gd name="T54" fmla="*/ 0 w 103"/>
                  <a:gd name="T55" fmla="*/ 0 h 86"/>
                  <a:gd name="T56" fmla="*/ 0 w 103"/>
                  <a:gd name="T57" fmla="*/ 68 h 86"/>
                  <a:gd name="T58" fmla="*/ 10 w 103"/>
                  <a:gd name="T59" fmla="*/ 71 h 86"/>
                  <a:gd name="T60" fmla="*/ 20 w 103"/>
                  <a:gd name="T61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3" h="86">
                    <a:moveTo>
                      <a:pt x="20" y="66"/>
                    </a:moveTo>
                    <a:cubicBezTo>
                      <a:pt x="20" y="65"/>
                      <a:pt x="21" y="63"/>
                      <a:pt x="23" y="63"/>
                    </a:cubicBezTo>
                    <a:cubicBezTo>
                      <a:pt x="24" y="63"/>
                      <a:pt x="25" y="61"/>
                      <a:pt x="26" y="60"/>
                    </a:cubicBezTo>
                    <a:cubicBezTo>
                      <a:pt x="26" y="58"/>
                      <a:pt x="27" y="57"/>
                      <a:pt x="29" y="55"/>
                    </a:cubicBezTo>
                    <a:cubicBezTo>
                      <a:pt x="30" y="54"/>
                      <a:pt x="32" y="53"/>
                      <a:pt x="35" y="53"/>
                    </a:cubicBezTo>
                    <a:cubicBezTo>
                      <a:pt x="41" y="53"/>
                      <a:pt x="50" y="56"/>
                      <a:pt x="55" y="60"/>
                    </a:cubicBezTo>
                    <a:cubicBezTo>
                      <a:pt x="58" y="63"/>
                      <a:pt x="61" y="66"/>
                      <a:pt x="64" y="70"/>
                    </a:cubicBezTo>
                    <a:cubicBezTo>
                      <a:pt x="69" y="76"/>
                      <a:pt x="74" y="83"/>
                      <a:pt x="78" y="82"/>
                    </a:cubicBezTo>
                    <a:cubicBezTo>
                      <a:pt x="79" y="82"/>
                      <a:pt x="80" y="82"/>
                      <a:pt x="81" y="82"/>
                    </a:cubicBezTo>
                    <a:cubicBezTo>
                      <a:pt x="85" y="82"/>
                      <a:pt x="89" y="83"/>
                      <a:pt x="92" y="84"/>
                    </a:cubicBezTo>
                    <a:cubicBezTo>
                      <a:pt x="96" y="85"/>
                      <a:pt x="99" y="86"/>
                      <a:pt x="102" y="86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03" y="85"/>
                      <a:pt x="101" y="84"/>
                      <a:pt x="100" y="83"/>
                    </a:cubicBezTo>
                    <a:cubicBezTo>
                      <a:pt x="100" y="83"/>
                      <a:pt x="90" y="79"/>
                      <a:pt x="90" y="74"/>
                    </a:cubicBezTo>
                    <a:cubicBezTo>
                      <a:pt x="90" y="73"/>
                      <a:pt x="88" y="73"/>
                      <a:pt x="87" y="73"/>
                    </a:cubicBezTo>
                    <a:cubicBezTo>
                      <a:pt x="85" y="72"/>
                      <a:pt x="82" y="71"/>
                      <a:pt x="80" y="70"/>
                    </a:cubicBezTo>
                    <a:cubicBezTo>
                      <a:pt x="77" y="68"/>
                      <a:pt x="76" y="64"/>
                      <a:pt x="75" y="61"/>
                    </a:cubicBezTo>
                    <a:cubicBezTo>
                      <a:pt x="75" y="58"/>
                      <a:pt x="74" y="56"/>
                      <a:pt x="72" y="55"/>
                    </a:cubicBezTo>
                    <a:cubicBezTo>
                      <a:pt x="68" y="53"/>
                      <a:pt x="65" y="49"/>
                      <a:pt x="65" y="45"/>
                    </a:cubicBezTo>
                    <a:cubicBezTo>
                      <a:pt x="66" y="44"/>
                      <a:pt x="66" y="42"/>
                      <a:pt x="70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3" y="42"/>
                      <a:pt x="74" y="42"/>
                      <a:pt x="74" y="41"/>
                    </a:cubicBezTo>
                    <a:cubicBezTo>
                      <a:pt x="74" y="41"/>
                      <a:pt x="74" y="40"/>
                      <a:pt x="71" y="38"/>
                    </a:cubicBezTo>
                    <a:cubicBezTo>
                      <a:pt x="70" y="37"/>
                      <a:pt x="66" y="35"/>
                      <a:pt x="62" y="34"/>
                    </a:cubicBezTo>
                    <a:cubicBezTo>
                      <a:pt x="56" y="32"/>
                      <a:pt x="49" y="30"/>
                      <a:pt x="48" y="24"/>
                    </a:cubicBezTo>
                    <a:cubicBezTo>
                      <a:pt x="48" y="20"/>
                      <a:pt x="21" y="5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69"/>
                      <a:pt x="6" y="70"/>
                      <a:pt x="10" y="71"/>
                    </a:cubicBezTo>
                    <a:cubicBezTo>
                      <a:pt x="18" y="71"/>
                      <a:pt x="19" y="68"/>
                      <a:pt x="2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6" name="Freeform 1109"/>
              <p:cNvSpPr>
                <a:spLocks/>
              </p:cNvSpPr>
              <p:nvPr/>
            </p:nvSpPr>
            <p:spPr bwMode="auto">
              <a:xfrm>
                <a:off x="4133" y="2483"/>
                <a:ext cx="437" cy="328"/>
              </a:xfrm>
              <a:custGeom>
                <a:avLst/>
                <a:gdLst>
                  <a:gd name="T0" fmla="*/ 452 w 456"/>
                  <a:gd name="T1" fmla="*/ 176 h 342"/>
                  <a:gd name="T2" fmla="*/ 430 w 456"/>
                  <a:gd name="T3" fmla="*/ 154 h 342"/>
                  <a:gd name="T4" fmla="*/ 423 w 456"/>
                  <a:gd name="T5" fmla="*/ 138 h 342"/>
                  <a:gd name="T6" fmla="*/ 415 w 456"/>
                  <a:gd name="T7" fmla="*/ 138 h 342"/>
                  <a:gd name="T8" fmla="*/ 377 w 456"/>
                  <a:gd name="T9" fmla="*/ 99 h 342"/>
                  <a:gd name="T10" fmla="*/ 363 w 456"/>
                  <a:gd name="T11" fmla="*/ 63 h 342"/>
                  <a:gd name="T12" fmla="*/ 352 w 456"/>
                  <a:gd name="T13" fmla="*/ 42 h 342"/>
                  <a:gd name="T14" fmla="*/ 333 w 456"/>
                  <a:gd name="T15" fmla="*/ 3 h 342"/>
                  <a:gd name="T16" fmla="*/ 323 w 456"/>
                  <a:gd name="T17" fmla="*/ 29 h 342"/>
                  <a:gd name="T18" fmla="*/ 317 w 456"/>
                  <a:gd name="T19" fmla="*/ 70 h 342"/>
                  <a:gd name="T20" fmla="*/ 284 w 456"/>
                  <a:gd name="T21" fmla="*/ 70 h 342"/>
                  <a:gd name="T22" fmla="*/ 254 w 456"/>
                  <a:gd name="T23" fmla="*/ 49 h 342"/>
                  <a:gd name="T24" fmla="*/ 254 w 456"/>
                  <a:gd name="T25" fmla="*/ 32 h 342"/>
                  <a:gd name="T26" fmla="*/ 266 w 456"/>
                  <a:gd name="T27" fmla="*/ 17 h 342"/>
                  <a:gd name="T28" fmla="*/ 261 w 456"/>
                  <a:gd name="T29" fmla="*/ 20 h 342"/>
                  <a:gd name="T30" fmla="*/ 249 w 456"/>
                  <a:gd name="T31" fmla="*/ 18 h 342"/>
                  <a:gd name="T32" fmla="*/ 206 w 456"/>
                  <a:gd name="T33" fmla="*/ 17 h 342"/>
                  <a:gd name="T34" fmla="*/ 196 w 456"/>
                  <a:gd name="T35" fmla="*/ 24 h 342"/>
                  <a:gd name="T36" fmla="*/ 188 w 456"/>
                  <a:gd name="T37" fmla="*/ 45 h 342"/>
                  <a:gd name="T38" fmla="*/ 175 w 456"/>
                  <a:gd name="T39" fmla="*/ 51 h 342"/>
                  <a:gd name="T40" fmla="*/ 162 w 456"/>
                  <a:gd name="T41" fmla="*/ 41 h 342"/>
                  <a:gd name="T42" fmla="*/ 146 w 456"/>
                  <a:gd name="T43" fmla="*/ 42 h 342"/>
                  <a:gd name="T44" fmla="*/ 136 w 456"/>
                  <a:gd name="T45" fmla="*/ 45 h 342"/>
                  <a:gd name="T46" fmla="*/ 128 w 456"/>
                  <a:gd name="T47" fmla="*/ 62 h 342"/>
                  <a:gd name="T48" fmla="*/ 122 w 456"/>
                  <a:gd name="T49" fmla="*/ 69 h 342"/>
                  <a:gd name="T50" fmla="*/ 110 w 456"/>
                  <a:gd name="T51" fmla="*/ 68 h 342"/>
                  <a:gd name="T52" fmla="*/ 73 w 456"/>
                  <a:gd name="T53" fmla="*/ 107 h 342"/>
                  <a:gd name="T54" fmla="*/ 46 w 456"/>
                  <a:gd name="T55" fmla="*/ 117 h 342"/>
                  <a:gd name="T56" fmla="*/ 15 w 456"/>
                  <a:gd name="T57" fmla="*/ 131 h 342"/>
                  <a:gd name="T58" fmla="*/ 8 w 456"/>
                  <a:gd name="T59" fmla="*/ 132 h 342"/>
                  <a:gd name="T60" fmla="*/ 11 w 456"/>
                  <a:gd name="T61" fmla="*/ 182 h 342"/>
                  <a:gd name="T62" fmla="*/ 4 w 456"/>
                  <a:gd name="T63" fmla="*/ 186 h 342"/>
                  <a:gd name="T64" fmla="*/ 30 w 456"/>
                  <a:gd name="T65" fmla="*/ 255 h 342"/>
                  <a:gd name="T66" fmla="*/ 23 w 456"/>
                  <a:gd name="T67" fmla="*/ 279 h 342"/>
                  <a:gd name="T68" fmla="*/ 53 w 456"/>
                  <a:gd name="T69" fmla="*/ 289 h 342"/>
                  <a:gd name="T70" fmla="*/ 84 w 456"/>
                  <a:gd name="T71" fmla="*/ 274 h 342"/>
                  <a:gd name="T72" fmla="*/ 136 w 456"/>
                  <a:gd name="T73" fmla="*/ 258 h 342"/>
                  <a:gd name="T74" fmla="*/ 202 w 456"/>
                  <a:gd name="T75" fmla="*/ 244 h 342"/>
                  <a:gd name="T76" fmla="*/ 229 w 456"/>
                  <a:gd name="T77" fmla="*/ 252 h 342"/>
                  <a:gd name="T78" fmla="*/ 239 w 456"/>
                  <a:gd name="T79" fmla="*/ 266 h 342"/>
                  <a:gd name="T80" fmla="*/ 253 w 456"/>
                  <a:gd name="T81" fmla="*/ 288 h 342"/>
                  <a:gd name="T82" fmla="*/ 281 w 456"/>
                  <a:gd name="T83" fmla="*/ 263 h 342"/>
                  <a:gd name="T84" fmla="*/ 276 w 456"/>
                  <a:gd name="T85" fmla="*/ 289 h 342"/>
                  <a:gd name="T86" fmla="*/ 287 w 456"/>
                  <a:gd name="T87" fmla="*/ 296 h 342"/>
                  <a:gd name="T88" fmla="*/ 303 w 456"/>
                  <a:gd name="T89" fmla="*/ 314 h 342"/>
                  <a:gd name="T90" fmla="*/ 344 w 456"/>
                  <a:gd name="T91" fmla="*/ 339 h 342"/>
                  <a:gd name="T92" fmla="*/ 364 w 456"/>
                  <a:gd name="T93" fmla="*/ 331 h 342"/>
                  <a:gd name="T94" fmla="*/ 381 w 456"/>
                  <a:gd name="T95" fmla="*/ 337 h 342"/>
                  <a:gd name="T96" fmla="*/ 417 w 456"/>
                  <a:gd name="T97" fmla="*/ 303 h 342"/>
                  <a:gd name="T98" fmla="*/ 448 w 456"/>
                  <a:gd name="T99" fmla="*/ 246 h 342"/>
                  <a:gd name="T100" fmla="*/ 455 w 456"/>
                  <a:gd name="T101" fmla="*/ 20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6" h="342">
                    <a:moveTo>
                      <a:pt x="456" y="201"/>
                    </a:moveTo>
                    <a:cubicBezTo>
                      <a:pt x="456" y="201"/>
                      <a:pt x="455" y="198"/>
                      <a:pt x="455" y="197"/>
                    </a:cubicBezTo>
                    <a:cubicBezTo>
                      <a:pt x="454" y="197"/>
                      <a:pt x="454" y="197"/>
                      <a:pt x="454" y="197"/>
                    </a:cubicBezTo>
                    <a:cubicBezTo>
                      <a:pt x="453" y="197"/>
                      <a:pt x="453" y="196"/>
                      <a:pt x="452" y="196"/>
                    </a:cubicBezTo>
                    <a:cubicBezTo>
                      <a:pt x="450" y="193"/>
                      <a:pt x="451" y="180"/>
                      <a:pt x="452" y="176"/>
                    </a:cubicBezTo>
                    <a:cubicBezTo>
                      <a:pt x="451" y="176"/>
                      <a:pt x="450" y="176"/>
                      <a:pt x="450" y="176"/>
                    </a:cubicBezTo>
                    <a:cubicBezTo>
                      <a:pt x="445" y="176"/>
                      <a:pt x="443" y="168"/>
                      <a:pt x="442" y="165"/>
                    </a:cubicBezTo>
                    <a:cubicBezTo>
                      <a:pt x="441" y="163"/>
                      <a:pt x="438" y="158"/>
                      <a:pt x="436" y="158"/>
                    </a:cubicBezTo>
                    <a:cubicBezTo>
                      <a:pt x="435" y="158"/>
                      <a:pt x="435" y="159"/>
                      <a:pt x="434" y="159"/>
                    </a:cubicBezTo>
                    <a:cubicBezTo>
                      <a:pt x="431" y="159"/>
                      <a:pt x="430" y="156"/>
                      <a:pt x="430" y="154"/>
                    </a:cubicBezTo>
                    <a:cubicBezTo>
                      <a:pt x="430" y="154"/>
                      <a:pt x="430" y="153"/>
                      <a:pt x="430" y="153"/>
                    </a:cubicBezTo>
                    <a:cubicBezTo>
                      <a:pt x="429" y="153"/>
                      <a:pt x="429" y="153"/>
                      <a:pt x="429" y="153"/>
                    </a:cubicBezTo>
                    <a:cubicBezTo>
                      <a:pt x="427" y="153"/>
                      <a:pt x="426" y="153"/>
                      <a:pt x="425" y="152"/>
                    </a:cubicBezTo>
                    <a:cubicBezTo>
                      <a:pt x="423" y="149"/>
                      <a:pt x="423" y="142"/>
                      <a:pt x="423" y="139"/>
                    </a:cubicBezTo>
                    <a:cubicBezTo>
                      <a:pt x="423" y="139"/>
                      <a:pt x="423" y="139"/>
                      <a:pt x="423" y="138"/>
                    </a:cubicBezTo>
                    <a:cubicBezTo>
                      <a:pt x="423" y="138"/>
                      <a:pt x="423" y="138"/>
                      <a:pt x="422" y="138"/>
                    </a:cubicBezTo>
                    <a:cubicBezTo>
                      <a:pt x="421" y="138"/>
                      <a:pt x="420" y="138"/>
                      <a:pt x="419" y="137"/>
                    </a:cubicBezTo>
                    <a:cubicBezTo>
                      <a:pt x="419" y="137"/>
                      <a:pt x="419" y="136"/>
                      <a:pt x="419" y="136"/>
                    </a:cubicBezTo>
                    <a:cubicBezTo>
                      <a:pt x="419" y="136"/>
                      <a:pt x="418" y="137"/>
                      <a:pt x="417" y="137"/>
                    </a:cubicBezTo>
                    <a:cubicBezTo>
                      <a:pt x="416" y="137"/>
                      <a:pt x="416" y="138"/>
                      <a:pt x="415" y="138"/>
                    </a:cubicBezTo>
                    <a:cubicBezTo>
                      <a:pt x="414" y="139"/>
                      <a:pt x="412" y="138"/>
                      <a:pt x="411" y="137"/>
                    </a:cubicBezTo>
                    <a:cubicBezTo>
                      <a:pt x="409" y="134"/>
                      <a:pt x="409" y="130"/>
                      <a:pt x="410" y="128"/>
                    </a:cubicBezTo>
                    <a:cubicBezTo>
                      <a:pt x="410" y="126"/>
                      <a:pt x="409" y="124"/>
                      <a:pt x="406" y="122"/>
                    </a:cubicBezTo>
                    <a:cubicBezTo>
                      <a:pt x="402" y="118"/>
                      <a:pt x="401" y="115"/>
                      <a:pt x="402" y="112"/>
                    </a:cubicBezTo>
                    <a:cubicBezTo>
                      <a:pt x="400" y="109"/>
                      <a:pt x="382" y="100"/>
                      <a:pt x="377" y="99"/>
                    </a:cubicBezTo>
                    <a:cubicBezTo>
                      <a:pt x="373" y="98"/>
                      <a:pt x="373" y="94"/>
                      <a:pt x="373" y="92"/>
                    </a:cubicBezTo>
                    <a:cubicBezTo>
                      <a:pt x="373" y="91"/>
                      <a:pt x="374" y="91"/>
                      <a:pt x="373" y="90"/>
                    </a:cubicBezTo>
                    <a:cubicBezTo>
                      <a:pt x="371" y="88"/>
                      <a:pt x="370" y="80"/>
                      <a:pt x="370" y="75"/>
                    </a:cubicBezTo>
                    <a:cubicBezTo>
                      <a:pt x="370" y="73"/>
                      <a:pt x="369" y="72"/>
                      <a:pt x="367" y="70"/>
                    </a:cubicBezTo>
                    <a:cubicBezTo>
                      <a:pt x="365" y="68"/>
                      <a:pt x="363" y="66"/>
                      <a:pt x="363" y="63"/>
                    </a:cubicBezTo>
                    <a:cubicBezTo>
                      <a:pt x="364" y="61"/>
                      <a:pt x="363" y="60"/>
                      <a:pt x="363" y="58"/>
                    </a:cubicBezTo>
                    <a:cubicBezTo>
                      <a:pt x="362" y="55"/>
                      <a:pt x="362" y="52"/>
                      <a:pt x="362" y="49"/>
                    </a:cubicBezTo>
                    <a:cubicBezTo>
                      <a:pt x="362" y="48"/>
                      <a:pt x="361" y="47"/>
                      <a:pt x="358" y="45"/>
                    </a:cubicBezTo>
                    <a:cubicBezTo>
                      <a:pt x="357" y="44"/>
                      <a:pt x="355" y="43"/>
                      <a:pt x="355" y="41"/>
                    </a:cubicBezTo>
                    <a:cubicBezTo>
                      <a:pt x="354" y="42"/>
                      <a:pt x="353" y="42"/>
                      <a:pt x="352" y="42"/>
                    </a:cubicBezTo>
                    <a:cubicBezTo>
                      <a:pt x="351" y="42"/>
                      <a:pt x="349" y="43"/>
                      <a:pt x="348" y="43"/>
                    </a:cubicBezTo>
                    <a:cubicBezTo>
                      <a:pt x="346" y="43"/>
                      <a:pt x="345" y="43"/>
                      <a:pt x="344" y="41"/>
                    </a:cubicBezTo>
                    <a:cubicBezTo>
                      <a:pt x="342" y="39"/>
                      <a:pt x="342" y="34"/>
                      <a:pt x="342" y="29"/>
                    </a:cubicBezTo>
                    <a:cubicBezTo>
                      <a:pt x="343" y="24"/>
                      <a:pt x="340" y="15"/>
                      <a:pt x="338" y="13"/>
                    </a:cubicBezTo>
                    <a:cubicBezTo>
                      <a:pt x="335" y="11"/>
                      <a:pt x="334" y="7"/>
                      <a:pt x="333" y="3"/>
                    </a:cubicBezTo>
                    <a:cubicBezTo>
                      <a:pt x="333" y="2"/>
                      <a:pt x="333" y="1"/>
                      <a:pt x="332" y="0"/>
                    </a:cubicBezTo>
                    <a:cubicBezTo>
                      <a:pt x="331" y="1"/>
                      <a:pt x="328" y="4"/>
                      <a:pt x="328" y="6"/>
                    </a:cubicBezTo>
                    <a:cubicBezTo>
                      <a:pt x="328" y="10"/>
                      <a:pt x="327" y="14"/>
                      <a:pt x="325" y="17"/>
                    </a:cubicBezTo>
                    <a:cubicBezTo>
                      <a:pt x="324" y="17"/>
                      <a:pt x="325" y="19"/>
                      <a:pt x="325" y="20"/>
                    </a:cubicBezTo>
                    <a:cubicBezTo>
                      <a:pt x="325" y="23"/>
                      <a:pt x="326" y="27"/>
                      <a:pt x="323" y="29"/>
                    </a:cubicBezTo>
                    <a:cubicBezTo>
                      <a:pt x="322" y="30"/>
                      <a:pt x="322" y="36"/>
                      <a:pt x="323" y="39"/>
                    </a:cubicBezTo>
                    <a:cubicBezTo>
                      <a:pt x="323" y="42"/>
                      <a:pt x="323" y="45"/>
                      <a:pt x="323" y="48"/>
                    </a:cubicBezTo>
                    <a:cubicBezTo>
                      <a:pt x="323" y="49"/>
                      <a:pt x="323" y="51"/>
                      <a:pt x="322" y="52"/>
                    </a:cubicBezTo>
                    <a:cubicBezTo>
                      <a:pt x="322" y="57"/>
                      <a:pt x="322" y="62"/>
                      <a:pt x="319" y="66"/>
                    </a:cubicBezTo>
                    <a:cubicBezTo>
                      <a:pt x="318" y="67"/>
                      <a:pt x="318" y="69"/>
                      <a:pt x="317" y="70"/>
                    </a:cubicBezTo>
                    <a:cubicBezTo>
                      <a:pt x="315" y="74"/>
                      <a:pt x="313" y="78"/>
                      <a:pt x="309" y="80"/>
                    </a:cubicBezTo>
                    <a:cubicBezTo>
                      <a:pt x="304" y="82"/>
                      <a:pt x="297" y="80"/>
                      <a:pt x="294" y="76"/>
                    </a:cubicBezTo>
                    <a:cubicBezTo>
                      <a:pt x="293" y="75"/>
                      <a:pt x="292" y="74"/>
                      <a:pt x="292" y="72"/>
                    </a:cubicBezTo>
                    <a:cubicBezTo>
                      <a:pt x="292" y="72"/>
                      <a:pt x="292" y="72"/>
                      <a:pt x="292" y="72"/>
                    </a:cubicBezTo>
                    <a:cubicBezTo>
                      <a:pt x="291" y="70"/>
                      <a:pt x="287" y="69"/>
                      <a:pt x="284" y="70"/>
                    </a:cubicBezTo>
                    <a:cubicBezTo>
                      <a:pt x="281" y="70"/>
                      <a:pt x="279" y="68"/>
                      <a:pt x="277" y="65"/>
                    </a:cubicBezTo>
                    <a:cubicBezTo>
                      <a:pt x="275" y="64"/>
                      <a:pt x="274" y="62"/>
                      <a:pt x="272" y="60"/>
                    </a:cubicBezTo>
                    <a:cubicBezTo>
                      <a:pt x="270" y="59"/>
                      <a:pt x="268" y="59"/>
                      <a:pt x="266" y="59"/>
                    </a:cubicBezTo>
                    <a:cubicBezTo>
                      <a:pt x="263" y="59"/>
                      <a:pt x="261" y="59"/>
                      <a:pt x="260" y="56"/>
                    </a:cubicBezTo>
                    <a:cubicBezTo>
                      <a:pt x="258" y="52"/>
                      <a:pt x="257" y="51"/>
                      <a:pt x="254" y="49"/>
                    </a:cubicBezTo>
                    <a:cubicBezTo>
                      <a:pt x="253" y="48"/>
                      <a:pt x="253" y="48"/>
                      <a:pt x="253" y="48"/>
                    </a:cubicBezTo>
                    <a:cubicBezTo>
                      <a:pt x="251" y="47"/>
                      <a:pt x="250" y="46"/>
                      <a:pt x="250" y="44"/>
                    </a:cubicBezTo>
                    <a:cubicBezTo>
                      <a:pt x="250" y="42"/>
                      <a:pt x="251" y="41"/>
                      <a:pt x="253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56" y="38"/>
                      <a:pt x="257" y="36"/>
                      <a:pt x="254" y="32"/>
                    </a:cubicBezTo>
                    <a:cubicBezTo>
                      <a:pt x="254" y="32"/>
                      <a:pt x="253" y="31"/>
                      <a:pt x="254" y="29"/>
                    </a:cubicBezTo>
                    <a:cubicBezTo>
                      <a:pt x="254" y="27"/>
                      <a:pt x="256" y="27"/>
                      <a:pt x="258" y="26"/>
                    </a:cubicBezTo>
                    <a:cubicBezTo>
                      <a:pt x="259" y="26"/>
                      <a:pt x="261" y="25"/>
                      <a:pt x="262" y="24"/>
                    </a:cubicBezTo>
                    <a:cubicBezTo>
                      <a:pt x="264" y="24"/>
                      <a:pt x="264" y="23"/>
                      <a:pt x="264" y="22"/>
                    </a:cubicBezTo>
                    <a:cubicBezTo>
                      <a:pt x="264" y="21"/>
                      <a:pt x="263" y="18"/>
                      <a:pt x="266" y="17"/>
                    </a:cubicBezTo>
                    <a:cubicBezTo>
                      <a:pt x="267" y="17"/>
                      <a:pt x="267" y="16"/>
                      <a:pt x="267" y="16"/>
                    </a:cubicBezTo>
                    <a:cubicBezTo>
                      <a:pt x="267" y="16"/>
                      <a:pt x="266" y="15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5"/>
                      <a:pt x="263" y="16"/>
                      <a:pt x="263" y="16"/>
                    </a:cubicBezTo>
                    <a:cubicBezTo>
                      <a:pt x="263" y="17"/>
                      <a:pt x="263" y="19"/>
                      <a:pt x="261" y="20"/>
                    </a:cubicBezTo>
                    <a:cubicBezTo>
                      <a:pt x="260" y="20"/>
                      <a:pt x="260" y="20"/>
                      <a:pt x="260" y="20"/>
                    </a:cubicBezTo>
                    <a:cubicBezTo>
                      <a:pt x="258" y="20"/>
                      <a:pt x="257" y="18"/>
                      <a:pt x="256" y="15"/>
                    </a:cubicBezTo>
                    <a:cubicBezTo>
                      <a:pt x="256" y="15"/>
                      <a:pt x="256" y="15"/>
                      <a:pt x="256" y="14"/>
                    </a:cubicBezTo>
                    <a:cubicBezTo>
                      <a:pt x="256" y="14"/>
                      <a:pt x="256" y="14"/>
                      <a:pt x="256" y="15"/>
                    </a:cubicBezTo>
                    <a:cubicBezTo>
                      <a:pt x="254" y="16"/>
                      <a:pt x="252" y="18"/>
                      <a:pt x="249" y="18"/>
                    </a:cubicBezTo>
                    <a:cubicBezTo>
                      <a:pt x="248" y="18"/>
                      <a:pt x="247" y="17"/>
                      <a:pt x="246" y="16"/>
                    </a:cubicBezTo>
                    <a:cubicBezTo>
                      <a:pt x="245" y="14"/>
                      <a:pt x="234" y="12"/>
                      <a:pt x="225" y="10"/>
                    </a:cubicBezTo>
                    <a:cubicBezTo>
                      <a:pt x="224" y="10"/>
                      <a:pt x="223" y="10"/>
                      <a:pt x="221" y="9"/>
                    </a:cubicBezTo>
                    <a:cubicBezTo>
                      <a:pt x="222" y="10"/>
                      <a:pt x="222" y="11"/>
                      <a:pt x="222" y="12"/>
                    </a:cubicBezTo>
                    <a:cubicBezTo>
                      <a:pt x="220" y="16"/>
                      <a:pt x="209" y="17"/>
                      <a:pt x="206" y="17"/>
                    </a:cubicBezTo>
                    <a:cubicBezTo>
                      <a:pt x="205" y="17"/>
                      <a:pt x="203" y="17"/>
                      <a:pt x="202" y="17"/>
                    </a:cubicBezTo>
                    <a:cubicBezTo>
                      <a:pt x="202" y="17"/>
                      <a:pt x="202" y="18"/>
                      <a:pt x="202" y="19"/>
                    </a:cubicBezTo>
                    <a:cubicBezTo>
                      <a:pt x="201" y="20"/>
                      <a:pt x="200" y="20"/>
                      <a:pt x="199" y="20"/>
                    </a:cubicBezTo>
                    <a:cubicBezTo>
                      <a:pt x="199" y="20"/>
                      <a:pt x="199" y="20"/>
                      <a:pt x="199" y="20"/>
                    </a:cubicBezTo>
                    <a:cubicBezTo>
                      <a:pt x="198" y="20"/>
                      <a:pt x="197" y="22"/>
                      <a:pt x="196" y="24"/>
                    </a:cubicBezTo>
                    <a:cubicBezTo>
                      <a:pt x="195" y="26"/>
                      <a:pt x="194" y="28"/>
                      <a:pt x="192" y="30"/>
                    </a:cubicBezTo>
                    <a:cubicBezTo>
                      <a:pt x="191" y="31"/>
                      <a:pt x="191" y="32"/>
                      <a:pt x="191" y="33"/>
                    </a:cubicBezTo>
                    <a:cubicBezTo>
                      <a:pt x="190" y="35"/>
                      <a:pt x="190" y="36"/>
                      <a:pt x="187" y="38"/>
                    </a:cubicBezTo>
                    <a:cubicBezTo>
                      <a:pt x="186" y="39"/>
                      <a:pt x="186" y="39"/>
                      <a:pt x="186" y="40"/>
                    </a:cubicBezTo>
                    <a:cubicBezTo>
                      <a:pt x="186" y="41"/>
                      <a:pt x="186" y="42"/>
                      <a:pt x="188" y="45"/>
                    </a:cubicBezTo>
                    <a:cubicBezTo>
                      <a:pt x="190" y="47"/>
                      <a:pt x="191" y="48"/>
                      <a:pt x="190" y="50"/>
                    </a:cubicBezTo>
                    <a:cubicBezTo>
                      <a:pt x="189" y="53"/>
                      <a:pt x="183" y="52"/>
                      <a:pt x="180" y="49"/>
                    </a:cubicBezTo>
                    <a:cubicBezTo>
                      <a:pt x="178" y="47"/>
                      <a:pt x="177" y="46"/>
                      <a:pt x="176" y="46"/>
                    </a:cubicBezTo>
                    <a:cubicBezTo>
                      <a:pt x="176" y="46"/>
                      <a:pt x="176" y="47"/>
                      <a:pt x="176" y="48"/>
                    </a:cubicBezTo>
                    <a:cubicBezTo>
                      <a:pt x="176" y="49"/>
                      <a:pt x="175" y="50"/>
                      <a:pt x="175" y="51"/>
                    </a:cubicBezTo>
                    <a:cubicBezTo>
                      <a:pt x="174" y="52"/>
                      <a:pt x="171" y="52"/>
                      <a:pt x="170" y="50"/>
                    </a:cubicBezTo>
                    <a:cubicBezTo>
                      <a:pt x="168" y="49"/>
                      <a:pt x="168" y="47"/>
                      <a:pt x="168" y="45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8" y="44"/>
                      <a:pt x="167" y="44"/>
                      <a:pt x="167" y="44"/>
                    </a:cubicBezTo>
                    <a:cubicBezTo>
                      <a:pt x="165" y="43"/>
                      <a:pt x="163" y="43"/>
                      <a:pt x="162" y="41"/>
                    </a:cubicBezTo>
                    <a:cubicBezTo>
                      <a:pt x="161" y="39"/>
                      <a:pt x="157" y="35"/>
                      <a:pt x="155" y="35"/>
                    </a:cubicBezTo>
                    <a:cubicBezTo>
                      <a:pt x="154" y="35"/>
                      <a:pt x="153" y="35"/>
                      <a:pt x="153" y="36"/>
                    </a:cubicBezTo>
                    <a:cubicBezTo>
                      <a:pt x="152" y="37"/>
                      <a:pt x="150" y="39"/>
                      <a:pt x="148" y="39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9"/>
                      <a:pt x="146" y="40"/>
                      <a:pt x="146" y="42"/>
                    </a:cubicBezTo>
                    <a:cubicBezTo>
                      <a:pt x="147" y="43"/>
                      <a:pt x="146" y="44"/>
                      <a:pt x="146" y="44"/>
                    </a:cubicBezTo>
                    <a:cubicBezTo>
                      <a:pt x="145" y="45"/>
                      <a:pt x="145" y="45"/>
                      <a:pt x="143" y="45"/>
                    </a:cubicBezTo>
                    <a:cubicBezTo>
                      <a:pt x="142" y="45"/>
                      <a:pt x="141" y="45"/>
                      <a:pt x="140" y="45"/>
                    </a:cubicBezTo>
                    <a:cubicBezTo>
                      <a:pt x="139" y="44"/>
                      <a:pt x="137" y="44"/>
                      <a:pt x="136" y="44"/>
                    </a:cubicBezTo>
                    <a:cubicBezTo>
                      <a:pt x="136" y="44"/>
                      <a:pt x="136" y="45"/>
                      <a:pt x="136" y="45"/>
                    </a:cubicBezTo>
                    <a:cubicBezTo>
                      <a:pt x="136" y="46"/>
                      <a:pt x="137" y="47"/>
                      <a:pt x="136" y="48"/>
                    </a:cubicBezTo>
                    <a:cubicBezTo>
                      <a:pt x="135" y="49"/>
                      <a:pt x="135" y="49"/>
                      <a:pt x="134" y="49"/>
                    </a:cubicBezTo>
                    <a:cubicBezTo>
                      <a:pt x="134" y="49"/>
                      <a:pt x="134" y="50"/>
                      <a:pt x="133" y="50"/>
                    </a:cubicBezTo>
                    <a:cubicBezTo>
                      <a:pt x="133" y="51"/>
                      <a:pt x="131" y="53"/>
                      <a:pt x="128" y="53"/>
                    </a:cubicBezTo>
                    <a:cubicBezTo>
                      <a:pt x="128" y="53"/>
                      <a:pt x="127" y="56"/>
                      <a:pt x="128" y="62"/>
                    </a:cubicBezTo>
                    <a:cubicBezTo>
                      <a:pt x="128" y="62"/>
                      <a:pt x="128" y="63"/>
                      <a:pt x="127" y="64"/>
                    </a:cubicBezTo>
                    <a:cubicBezTo>
                      <a:pt x="126" y="66"/>
                      <a:pt x="124" y="65"/>
                      <a:pt x="122" y="64"/>
                    </a:cubicBezTo>
                    <a:cubicBezTo>
                      <a:pt x="121" y="64"/>
                      <a:pt x="120" y="63"/>
                      <a:pt x="119" y="63"/>
                    </a:cubicBezTo>
                    <a:cubicBezTo>
                      <a:pt x="119" y="63"/>
                      <a:pt x="119" y="64"/>
                      <a:pt x="120" y="64"/>
                    </a:cubicBezTo>
                    <a:cubicBezTo>
                      <a:pt x="120" y="66"/>
                      <a:pt x="121" y="67"/>
                      <a:pt x="122" y="69"/>
                    </a:cubicBezTo>
                    <a:cubicBezTo>
                      <a:pt x="123" y="74"/>
                      <a:pt x="120" y="75"/>
                      <a:pt x="119" y="76"/>
                    </a:cubicBezTo>
                    <a:cubicBezTo>
                      <a:pt x="118" y="76"/>
                      <a:pt x="118" y="77"/>
                      <a:pt x="118" y="77"/>
                    </a:cubicBezTo>
                    <a:cubicBezTo>
                      <a:pt x="117" y="77"/>
                      <a:pt x="116" y="78"/>
                      <a:pt x="116" y="78"/>
                    </a:cubicBezTo>
                    <a:cubicBezTo>
                      <a:pt x="114" y="78"/>
                      <a:pt x="112" y="76"/>
                      <a:pt x="111" y="73"/>
                    </a:cubicBezTo>
                    <a:cubicBezTo>
                      <a:pt x="110" y="72"/>
                      <a:pt x="110" y="70"/>
                      <a:pt x="110" y="68"/>
                    </a:cubicBezTo>
                    <a:cubicBezTo>
                      <a:pt x="109" y="68"/>
                      <a:pt x="107" y="70"/>
                      <a:pt x="104" y="73"/>
                    </a:cubicBezTo>
                    <a:cubicBezTo>
                      <a:pt x="103" y="75"/>
                      <a:pt x="103" y="77"/>
                      <a:pt x="104" y="80"/>
                    </a:cubicBezTo>
                    <a:cubicBezTo>
                      <a:pt x="105" y="83"/>
                      <a:pt x="106" y="85"/>
                      <a:pt x="103" y="86"/>
                    </a:cubicBezTo>
                    <a:cubicBezTo>
                      <a:pt x="102" y="87"/>
                      <a:pt x="93" y="96"/>
                      <a:pt x="88" y="102"/>
                    </a:cubicBezTo>
                    <a:cubicBezTo>
                      <a:pt x="84" y="106"/>
                      <a:pt x="78" y="107"/>
                      <a:pt x="73" y="107"/>
                    </a:cubicBezTo>
                    <a:cubicBezTo>
                      <a:pt x="71" y="107"/>
                      <a:pt x="68" y="107"/>
                      <a:pt x="67" y="108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9" y="110"/>
                      <a:pt x="58" y="110"/>
                      <a:pt x="57" y="111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2" y="115"/>
                      <a:pt x="49" y="117"/>
                      <a:pt x="46" y="117"/>
                    </a:cubicBezTo>
                    <a:cubicBezTo>
                      <a:pt x="44" y="117"/>
                      <a:pt x="43" y="116"/>
                      <a:pt x="43" y="115"/>
                    </a:cubicBezTo>
                    <a:cubicBezTo>
                      <a:pt x="43" y="115"/>
                      <a:pt x="42" y="115"/>
                      <a:pt x="42" y="115"/>
                    </a:cubicBezTo>
                    <a:cubicBezTo>
                      <a:pt x="39" y="115"/>
                      <a:pt x="35" y="117"/>
                      <a:pt x="33" y="119"/>
                    </a:cubicBezTo>
                    <a:cubicBezTo>
                      <a:pt x="29" y="123"/>
                      <a:pt x="22" y="127"/>
                      <a:pt x="17" y="127"/>
                    </a:cubicBezTo>
                    <a:cubicBezTo>
                      <a:pt x="16" y="127"/>
                      <a:pt x="15" y="129"/>
                      <a:pt x="15" y="131"/>
                    </a:cubicBezTo>
                    <a:cubicBezTo>
                      <a:pt x="14" y="133"/>
                      <a:pt x="13" y="134"/>
                      <a:pt x="12" y="135"/>
                    </a:cubicBezTo>
                    <a:cubicBezTo>
                      <a:pt x="12" y="136"/>
                      <a:pt x="11" y="136"/>
                      <a:pt x="11" y="136"/>
                    </a:cubicBezTo>
                    <a:cubicBezTo>
                      <a:pt x="10" y="136"/>
                      <a:pt x="10" y="136"/>
                      <a:pt x="10" y="136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4"/>
                      <a:pt x="8" y="133"/>
                      <a:pt x="8" y="132"/>
                    </a:cubicBezTo>
                    <a:cubicBezTo>
                      <a:pt x="7" y="133"/>
                      <a:pt x="7" y="134"/>
                      <a:pt x="6" y="136"/>
                    </a:cubicBezTo>
                    <a:cubicBezTo>
                      <a:pt x="6" y="137"/>
                      <a:pt x="6" y="138"/>
                      <a:pt x="7" y="140"/>
                    </a:cubicBezTo>
                    <a:cubicBezTo>
                      <a:pt x="8" y="142"/>
                      <a:pt x="9" y="145"/>
                      <a:pt x="6" y="149"/>
                    </a:cubicBezTo>
                    <a:cubicBezTo>
                      <a:pt x="2" y="155"/>
                      <a:pt x="0" y="159"/>
                      <a:pt x="4" y="164"/>
                    </a:cubicBezTo>
                    <a:cubicBezTo>
                      <a:pt x="10" y="172"/>
                      <a:pt x="13" y="177"/>
                      <a:pt x="11" y="182"/>
                    </a:cubicBezTo>
                    <a:cubicBezTo>
                      <a:pt x="10" y="183"/>
                      <a:pt x="9" y="183"/>
                      <a:pt x="8" y="183"/>
                    </a:cubicBezTo>
                    <a:cubicBezTo>
                      <a:pt x="8" y="183"/>
                      <a:pt x="8" y="183"/>
                      <a:pt x="8" y="183"/>
                    </a:cubicBezTo>
                    <a:cubicBezTo>
                      <a:pt x="8" y="184"/>
                      <a:pt x="7" y="184"/>
                      <a:pt x="7" y="184"/>
                    </a:cubicBezTo>
                    <a:cubicBezTo>
                      <a:pt x="6" y="185"/>
                      <a:pt x="5" y="186"/>
                      <a:pt x="3" y="185"/>
                    </a:cubicBezTo>
                    <a:cubicBezTo>
                      <a:pt x="3" y="185"/>
                      <a:pt x="4" y="185"/>
                      <a:pt x="4" y="186"/>
                    </a:cubicBezTo>
                    <a:cubicBezTo>
                      <a:pt x="7" y="192"/>
                      <a:pt x="11" y="198"/>
                      <a:pt x="11" y="202"/>
                    </a:cubicBezTo>
                    <a:cubicBezTo>
                      <a:pt x="11" y="204"/>
                      <a:pt x="13" y="207"/>
                      <a:pt x="15" y="210"/>
                    </a:cubicBezTo>
                    <a:cubicBezTo>
                      <a:pt x="18" y="214"/>
                      <a:pt x="21" y="218"/>
                      <a:pt x="21" y="224"/>
                    </a:cubicBezTo>
                    <a:cubicBezTo>
                      <a:pt x="20" y="231"/>
                      <a:pt x="28" y="244"/>
                      <a:pt x="30" y="248"/>
                    </a:cubicBezTo>
                    <a:cubicBezTo>
                      <a:pt x="32" y="250"/>
                      <a:pt x="31" y="252"/>
                      <a:pt x="30" y="255"/>
                    </a:cubicBezTo>
                    <a:cubicBezTo>
                      <a:pt x="29" y="258"/>
                      <a:pt x="28" y="261"/>
                      <a:pt x="28" y="264"/>
                    </a:cubicBezTo>
                    <a:cubicBezTo>
                      <a:pt x="29" y="268"/>
                      <a:pt x="28" y="271"/>
                      <a:pt x="26" y="273"/>
                    </a:cubicBezTo>
                    <a:cubicBezTo>
                      <a:pt x="25" y="275"/>
                      <a:pt x="22" y="276"/>
                      <a:pt x="20" y="276"/>
                    </a:cubicBezTo>
                    <a:cubicBezTo>
                      <a:pt x="19" y="276"/>
                      <a:pt x="19" y="276"/>
                      <a:pt x="20" y="277"/>
                    </a:cubicBezTo>
                    <a:cubicBezTo>
                      <a:pt x="21" y="278"/>
                      <a:pt x="22" y="279"/>
                      <a:pt x="23" y="279"/>
                    </a:cubicBezTo>
                    <a:cubicBezTo>
                      <a:pt x="26" y="280"/>
                      <a:pt x="28" y="281"/>
                      <a:pt x="29" y="283"/>
                    </a:cubicBezTo>
                    <a:cubicBezTo>
                      <a:pt x="29" y="284"/>
                      <a:pt x="30" y="285"/>
                      <a:pt x="32" y="287"/>
                    </a:cubicBezTo>
                    <a:cubicBezTo>
                      <a:pt x="34" y="288"/>
                      <a:pt x="38" y="289"/>
                      <a:pt x="44" y="289"/>
                    </a:cubicBezTo>
                    <a:cubicBezTo>
                      <a:pt x="46" y="289"/>
                      <a:pt x="48" y="289"/>
                      <a:pt x="50" y="289"/>
                    </a:cubicBezTo>
                    <a:cubicBezTo>
                      <a:pt x="51" y="289"/>
                      <a:pt x="52" y="289"/>
                      <a:pt x="53" y="289"/>
                    </a:cubicBezTo>
                    <a:cubicBezTo>
                      <a:pt x="54" y="289"/>
                      <a:pt x="55" y="288"/>
                      <a:pt x="56" y="286"/>
                    </a:cubicBezTo>
                    <a:cubicBezTo>
                      <a:pt x="58" y="284"/>
                      <a:pt x="60" y="282"/>
                      <a:pt x="64" y="282"/>
                    </a:cubicBezTo>
                    <a:cubicBezTo>
                      <a:pt x="67" y="282"/>
                      <a:pt x="68" y="281"/>
                      <a:pt x="69" y="279"/>
                    </a:cubicBezTo>
                    <a:cubicBezTo>
                      <a:pt x="69" y="279"/>
                      <a:pt x="70" y="278"/>
                      <a:pt x="71" y="277"/>
                    </a:cubicBezTo>
                    <a:cubicBezTo>
                      <a:pt x="72" y="275"/>
                      <a:pt x="76" y="274"/>
                      <a:pt x="84" y="274"/>
                    </a:cubicBezTo>
                    <a:cubicBezTo>
                      <a:pt x="89" y="274"/>
                      <a:pt x="94" y="274"/>
                      <a:pt x="99" y="275"/>
                    </a:cubicBezTo>
                    <a:cubicBezTo>
                      <a:pt x="101" y="275"/>
                      <a:pt x="101" y="275"/>
                      <a:pt x="101" y="275"/>
                    </a:cubicBezTo>
                    <a:cubicBezTo>
                      <a:pt x="112" y="275"/>
                      <a:pt x="118" y="273"/>
                      <a:pt x="120" y="267"/>
                    </a:cubicBezTo>
                    <a:cubicBezTo>
                      <a:pt x="122" y="264"/>
                      <a:pt x="126" y="262"/>
                      <a:pt x="130" y="261"/>
                    </a:cubicBezTo>
                    <a:cubicBezTo>
                      <a:pt x="132" y="260"/>
                      <a:pt x="135" y="259"/>
                      <a:pt x="136" y="258"/>
                    </a:cubicBezTo>
                    <a:cubicBezTo>
                      <a:pt x="140" y="254"/>
                      <a:pt x="143" y="254"/>
                      <a:pt x="154" y="254"/>
                    </a:cubicBezTo>
                    <a:cubicBezTo>
                      <a:pt x="161" y="255"/>
                      <a:pt x="168" y="251"/>
                      <a:pt x="174" y="249"/>
                    </a:cubicBezTo>
                    <a:cubicBezTo>
                      <a:pt x="176" y="248"/>
                      <a:pt x="177" y="248"/>
                      <a:pt x="178" y="247"/>
                    </a:cubicBezTo>
                    <a:cubicBezTo>
                      <a:pt x="182" y="245"/>
                      <a:pt x="187" y="245"/>
                      <a:pt x="193" y="245"/>
                    </a:cubicBezTo>
                    <a:cubicBezTo>
                      <a:pt x="196" y="245"/>
                      <a:pt x="200" y="245"/>
                      <a:pt x="202" y="244"/>
                    </a:cubicBezTo>
                    <a:cubicBezTo>
                      <a:pt x="203" y="244"/>
                      <a:pt x="203" y="244"/>
                      <a:pt x="204" y="244"/>
                    </a:cubicBezTo>
                    <a:cubicBezTo>
                      <a:pt x="207" y="244"/>
                      <a:pt x="209" y="246"/>
                      <a:pt x="211" y="248"/>
                    </a:cubicBezTo>
                    <a:cubicBezTo>
                      <a:pt x="212" y="249"/>
                      <a:pt x="214" y="251"/>
                      <a:pt x="216" y="251"/>
                    </a:cubicBezTo>
                    <a:cubicBezTo>
                      <a:pt x="221" y="250"/>
                      <a:pt x="224" y="251"/>
                      <a:pt x="226" y="252"/>
                    </a:cubicBezTo>
                    <a:cubicBezTo>
                      <a:pt x="227" y="252"/>
                      <a:pt x="228" y="252"/>
                      <a:pt x="229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2" y="252"/>
                      <a:pt x="234" y="254"/>
                      <a:pt x="234" y="254"/>
                    </a:cubicBezTo>
                    <a:cubicBezTo>
                      <a:pt x="235" y="255"/>
                      <a:pt x="236" y="255"/>
                      <a:pt x="237" y="256"/>
                    </a:cubicBezTo>
                    <a:cubicBezTo>
                      <a:pt x="239" y="256"/>
                      <a:pt x="240" y="258"/>
                      <a:pt x="240" y="259"/>
                    </a:cubicBezTo>
                    <a:cubicBezTo>
                      <a:pt x="241" y="260"/>
                      <a:pt x="241" y="263"/>
                      <a:pt x="239" y="266"/>
                    </a:cubicBezTo>
                    <a:cubicBezTo>
                      <a:pt x="239" y="266"/>
                      <a:pt x="240" y="266"/>
                      <a:pt x="240" y="267"/>
                    </a:cubicBezTo>
                    <a:cubicBezTo>
                      <a:pt x="243" y="268"/>
                      <a:pt x="246" y="269"/>
                      <a:pt x="249" y="273"/>
                    </a:cubicBezTo>
                    <a:cubicBezTo>
                      <a:pt x="252" y="277"/>
                      <a:pt x="251" y="280"/>
                      <a:pt x="251" y="282"/>
                    </a:cubicBezTo>
                    <a:cubicBezTo>
                      <a:pt x="251" y="283"/>
                      <a:pt x="251" y="284"/>
                      <a:pt x="251" y="286"/>
                    </a:cubicBezTo>
                    <a:cubicBezTo>
                      <a:pt x="252" y="287"/>
                      <a:pt x="253" y="288"/>
                      <a:pt x="253" y="288"/>
                    </a:cubicBezTo>
                    <a:cubicBezTo>
                      <a:pt x="253" y="288"/>
                      <a:pt x="255" y="286"/>
                      <a:pt x="257" y="282"/>
                    </a:cubicBezTo>
                    <a:cubicBezTo>
                      <a:pt x="260" y="278"/>
                      <a:pt x="263" y="277"/>
                      <a:pt x="266" y="277"/>
                    </a:cubicBezTo>
                    <a:cubicBezTo>
                      <a:pt x="268" y="276"/>
                      <a:pt x="268" y="276"/>
                      <a:pt x="268" y="275"/>
                    </a:cubicBezTo>
                    <a:cubicBezTo>
                      <a:pt x="269" y="269"/>
                      <a:pt x="273" y="262"/>
                      <a:pt x="278" y="262"/>
                    </a:cubicBezTo>
                    <a:cubicBezTo>
                      <a:pt x="279" y="262"/>
                      <a:pt x="280" y="263"/>
                      <a:pt x="281" y="263"/>
                    </a:cubicBezTo>
                    <a:cubicBezTo>
                      <a:pt x="284" y="266"/>
                      <a:pt x="282" y="269"/>
                      <a:pt x="281" y="271"/>
                    </a:cubicBezTo>
                    <a:cubicBezTo>
                      <a:pt x="280" y="273"/>
                      <a:pt x="278" y="276"/>
                      <a:pt x="277" y="281"/>
                    </a:cubicBezTo>
                    <a:cubicBezTo>
                      <a:pt x="276" y="288"/>
                      <a:pt x="274" y="290"/>
                      <a:pt x="271" y="290"/>
                    </a:cubicBezTo>
                    <a:cubicBezTo>
                      <a:pt x="272" y="291"/>
                      <a:pt x="272" y="291"/>
                      <a:pt x="273" y="291"/>
                    </a:cubicBezTo>
                    <a:cubicBezTo>
                      <a:pt x="274" y="291"/>
                      <a:pt x="276" y="290"/>
                      <a:pt x="276" y="289"/>
                    </a:cubicBezTo>
                    <a:cubicBezTo>
                      <a:pt x="276" y="282"/>
                      <a:pt x="279" y="280"/>
                      <a:pt x="281" y="280"/>
                    </a:cubicBezTo>
                    <a:cubicBezTo>
                      <a:pt x="283" y="280"/>
                      <a:pt x="284" y="282"/>
                      <a:pt x="286" y="284"/>
                    </a:cubicBezTo>
                    <a:cubicBezTo>
                      <a:pt x="290" y="289"/>
                      <a:pt x="287" y="293"/>
                      <a:pt x="286" y="295"/>
                    </a:cubicBezTo>
                    <a:cubicBezTo>
                      <a:pt x="286" y="296"/>
                      <a:pt x="285" y="296"/>
                      <a:pt x="285" y="297"/>
                    </a:cubicBezTo>
                    <a:cubicBezTo>
                      <a:pt x="286" y="297"/>
                      <a:pt x="287" y="296"/>
                      <a:pt x="287" y="296"/>
                    </a:cubicBezTo>
                    <a:cubicBezTo>
                      <a:pt x="289" y="296"/>
                      <a:pt x="290" y="295"/>
                      <a:pt x="291" y="295"/>
                    </a:cubicBezTo>
                    <a:cubicBezTo>
                      <a:pt x="292" y="295"/>
                      <a:pt x="292" y="295"/>
                      <a:pt x="292" y="295"/>
                    </a:cubicBezTo>
                    <a:cubicBezTo>
                      <a:pt x="295" y="296"/>
                      <a:pt x="297" y="299"/>
                      <a:pt x="299" y="301"/>
                    </a:cubicBezTo>
                    <a:cubicBezTo>
                      <a:pt x="301" y="304"/>
                      <a:pt x="304" y="309"/>
                      <a:pt x="303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2" y="319"/>
                      <a:pt x="301" y="322"/>
                      <a:pt x="308" y="326"/>
                    </a:cubicBezTo>
                    <a:cubicBezTo>
                      <a:pt x="311" y="327"/>
                      <a:pt x="313" y="329"/>
                      <a:pt x="314" y="329"/>
                    </a:cubicBezTo>
                    <a:cubicBezTo>
                      <a:pt x="315" y="330"/>
                      <a:pt x="315" y="330"/>
                      <a:pt x="318" y="330"/>
                    </a:cubicBezTo>
                    <a:cubicBezTo>
                      <a:pt x="325" y="330"/>
                      <a:pt x="339" y="336"/>
                      <a:pt x="342" y="339"/>
                    </a:cubicBezTo>
                    <a:cubicBezTo>
                      <a:pt x="343" y="339"/>
                      <a:pt x="343" y="339"/>
                      <a:pt x="344" y="339"/>
                    </a:cubicBezTo>
                    <a:cubicBezTo>
                      <a:pt x="347" y="339"/>
                      <a:pt x="352" y="336"/>
                      <a:pt x="353" y="332"/>
                    </a:cubicBezTo>
                    <a:cubicBezTo>
                      <a:pt x="354" y="329"/>
                      <a:pt x="356" y="327"/>
                      <a:pt x="358" y="327"/>
                    </a:cubicBezTo>
                    <a:cubicBezTo>
                      <a:pt x="360" y="327"/>
                      <a:pt x="362" y="329"/>
                      <a:pt x="363" y="331"/>
                    </a:cubicBezTo>
                    <a:cubicBezTo>
                      <a:pt x="363" y="331"/>
                      <a:pt x="363" y="331"/>
                      <a:pt x="363" y="331"/>
                    </a:cubicBezTo>
                    <a:cubicBezTo>
                      <a:pt x="363" y="331"/>
                      <a:pt x="364" y="331"/>
                      <a:pt x="364" y="331"/>
                    </a:cubicBezTo>
                    <a:cubicBezTo>
                      <a:pt x="365" y="331"/>
                      <a:pt x="366" y="332"/>
                      <a:pt x="367" y="335"/>
                    </a:cubicBezTo>
                    <a:cubicBezTo>
                      <a:pt x="367" y="336"/>
                      <a:pt x="369" y="336"/>
                      <a:pt x="370" y="337"/>
                    </a:cubicBezTo>
                    <a:cubicBezTo>
                      <a:pt x="372" y="338"/>
                      <a:pt x="373" y="339"/>
                      <a:pt x="374" y="341"/>
                    </a:cubicBezTo>
                    <a:cubicBezTo>
                      <a:pt x="375" y="341"/>
                      <a:pt x="375" y="341"/>
                      <a:pt x="375" y="342"/>
                    </a:cubicBezTo>
                    <a:cubicBezTo>
                      <a:pt x="376" y="339"/>
                      <a:pt x="378" y="338"/>
                      <a:pt x="381" y="337"/>
                    </a:cubicBezTo>
                    <a:cubicBezTo>
                      <a:pt x="383" y="336"/>
                      <a:pt x="385" y="334"/>
                      <a:pt x="388" y="331"/>
                    </a:cubicBezTo>
                    <a:cubicBezTo>
                      <a:pt x="389" y="331"/>
                      <a:pt x="390" y="330"/>
                      <a:pt x="391" y="329"/>
                    </a:cubicBezTo>
                    <a:cubicBezTo>
                      <a:pt x="395" y="325"/>
                      <a:pt x="411" y="325"/>
                      <a:pt x="415" y="324"/>
                    </a:cubicBezTo>
                    <a:cubicBezTo>
                      <a:pt x="415" y="322"/>
                      <a:pt x="416" y="315"/>
                      <a:pt x="417" y="310"/>
                    </a:cubicBezTo>
                    <a:cubicBezTo>
                      <a:pt x="417" y="308"/>
                      <a:pt x="417" y="305"/>
                      <a:pt x="417" y="303"/>
                    </a:cubicBezTo>
                    <a:cubicBezTo>
                      <a:pt x="418" y="299"/>
                      <a:pt x="420" y="296"/>
                      <a:pt x="422" y="294"/>
                    </a:cubicBezTo>
                    <a:cubicBezTo>
                      <a:pt x="424" y="292"/>
                      <a:pt x="425" y="290"/>
                      <a:pt x="426" y="286"/>
                    </a:cubicBezTo>
                    <a:cubicBezTo>
                      <a:pt x="427" y="278"/>
                      <a:pt x="436" y="261"/>
                      <a:pt x="439" y="260"/>
                    </a:cubicBezTo>
                    <a:cubicBezTo>
                      <a:pt x="440" y="260"/>
                      <a:pt x="444" y="258"/>
                      <a:pt x="445" y="254"/>
                    </a:cubicBezTo>
                    <a:cubicBezTo>
                      <a:pt x="445" y="252"/>
                      <a:pt x="446" y="249"/>
                      <a:pt x="448" y="246"/>
                    </a:cubicBezTo>
                    <a:cubicBezTo>
                      <a:pt x="449" y="244"/>
                      <a:pt x="451" y="241"/>
                      <a:pt x="451" y="239"/>
                    </a:cubicBezTo>
                    <a:cubicBezTo>
                      <a:pt x="451" y="235"/>
                      <a:pt x="452" y="231"/>
                      <a:pt x="453" y="229"/>
                    </a:cubicBezTo>
                    <a:cubicBezTo>
                      <a:pt x="453" y="227"/>
                      <a:pt x="453" y="225"/>
                      <a:pt x="453" y="225"/>
                    </a:cubicBezTo>
                    <a:cubicBezTo>
                      <a:pt x="453" y="222"/>
                      <a:pt x="451" y="216"/>
                      <a:pt x="455" y="212"/>
                    </a:cubicBezTo>
                    <a:cubicBezTo>
                      <a:pt x="456" y="210"/>
                      <a:pt x="456" y="209"/>
                      <a:pt x="455" y="207"/>
                    </a:cubicBezTo>
                    <a:cubicBezTo>
                      <a:pt x="455" y="205"/>
                      <a:pt x="454" y="203"/>
                      <a:pt x="456" y="2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7" name="Freeform 1110"/>
              <p:cNvSpPr>
                <a:spLocks/>
              </p:cNvSpPr>
              <p:nvPr/>
            </p:nvSpPr>
            <p:spPr bwMode="auto">
              <a:xfrm>
                <a:off x="4477" y="2837"/>
                <a:ext cx="35" cy="36"/>
              </a:xfrm>
              <a:custGeom>
                <a:avLst/>
                <a:gdLst>
                  <a:gd name="T0" fmla="*/ 27 w 37"/>
                  <a:gd name="T1" fmla="*/ 3 h 37"/>
                  <a:gd name="T2" fmla="*/ 17 w 37"/>
                  <a:gd name="T3" fmla="*/ 6 h 37"/>
                  <a:gd name="T4" fmla="*/ 3 w 37"/>
                  <a:gd name="T5" fmla="*/ 2 h 37"/>
                  <a:gd name="T6" fmla="*/ 0 w 37"/>
                  <a:gd name="T7" fmla="*/ 1 h 37"/>
                  <a:gd name="T8" fmla="*/ 2 w 37"/>
                  <a:gd name="T9" fmla="*/ 5 h 37"/>
                  <a:gd name="T10" fmla="*/ 4 w 37"/>
                  <a:gd name="T11" fmla="*/ 22 h 37"/>
                  <a:gd name="T12" fmla="*/ 5 w 37"/>
                  <a:gd name="T13" fmla="*/ 24 h 37"/>
                  <a:gd name="T14" fmla="*/ 18 w 37"/>
                  <a:gd name="T15" fmla="*/ 36 h 37"/>
                  <a:gd name="T16" fmla="*/ 20 w 37"/>
                  <a:gd name="T17" fmla="*/ 35 h 37"/>
                  <a:gd name="T18" fmla="*/ 24 w 37"/>
                  <a:gd name="T19" fmla="*/ 32 h 37"/>
                  <a:gd name="T20" fmla="*/ 24 w 37"/>
                  <a:gd name="T21" fmla="*/ 32 h 37"/>
                  <a:gd name="T22" fmla="*/ 25 w 37"/>
                  <a:gd name="T23" fmla="*/ 30 h 37"/>
                  <a:gd name="T24" fmla="*/ 25 w 37"/>
                  <a:gd name="T25" fmla="*/ 28 h 37"/>
                  <a:gd name="T26" fmla="*/ 27 w 37"/>
                  <a:gd name="T27" fmla="*/ 25 h 37"/>
                  <a:gd name="T28" fmla="*/ 30 w 37"/>
                  <a:gd name="T29" fmla="*/ 26 h 37"/>
                  <a:gd name="T30" fmla="*/ 32 w 37"/>
                  <a:gd name="T31" fmla="*/ 27 h 37"/>
                  <a:gd name="T32" fmla="*/ 32 w 37"/>
                  <a:gd name="T33" fmla="*/ 23 h 37"/>
                  <a:gd name="T34" fmla="*/ 34 w 37"/>
                  <a:gd name="T35" fmla="*/ 16 h 37"/>
                  <a:gd name="T36" fmla="*/ 36 w 37"/>
                  <a:gd name="T37" fmla="*/ 15 h 37"/>
                  <a:gd name="T38" fmla="*/ 34 w 37"/>
                  <a:gd name="T39" fmla="*/ 0 h 37"/>
                  <a:gd name="T40" fmla="*/ 27 w 37"/>
                  <a:gd name="T41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37">
                    <a:moveTo>
                      <a:pt x="27" y="3"/>
                    </a:moveTo>
                    <a:cubicBezTo>
                      <a:pt x="23" y="4"/>
                      <a:pt x="20" y="5"/>
                      <a:pt x="17" y="6"/>
                    </a:cubicBezTo>
                    <a:cubicBezTo>
                      <a:pt x="13" y="6"/>
                      <a:pt x="7" y="4"/>
                      <a:pt x="3" y="2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4" y="12"/>
                      <a:pt x="7" y="18"/>
                      <a:pt x="4" y="22"/>
                    </a:cubicBezTo>
                    <a:cubicBezTo>
                      <a:pt x="4" y="22"/>
                      <a:pt x="4" y="23"/>
                      <a:pt x="5" y="24"/>
                    </a:cubicBezTo>
                    <a:cubicBezTo>
                      <a:pt x="7" y="29"/>
                      <a:pt x="15" y="36"/>
                      <a:pt x="18" y="36"/>
                    </a:cubicBezTo>
                    <a:cubicBezTo>
                      <a:pt x="19" y="36"/>
                      <a:pt x="19" y="37"/>
                      <a:pt x="20" y="35"/>
                    </a:cubicBezTo>
                    <a:cubicBezTo>
                      <a:pt x="20" y="34"/>
                      <a:pt x="21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5" y="30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6"/>
                      <a:pt x="26" y="25"/>
                      <a:pt x="27" y="25"/>
                    </a:cubicBezTo>
                    <a:cubicBezTo>
                      <a:pt x="28" y="25"/>
                      <a:pt x="29" y="26"/>
                      <a:pt x="30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2" y="27"/>
                      <a:pt x="32" y="25"/>
                      <a:pt x="32" y="23"/>
                    </a:cubicBezTo>
                    <a:cubicBezTo>
                      <a:pt x="32" y="20"/>
                      <a:pt x="32" y="18"/>
                      <a:pt x="34" y="16"/>
                    </a:cubicBezTo>
                    <a:cubicBezTo>
                      <a:pt x="34" y="15"/>
                      <a:pt x="35" y="15"/>
                      <a:pt x="36" y="15"/>
                    </a:cubicBezTo>
                    <a:cubicBezTo>
                      <a:pt x="37" y="13"/>
                      <a:pt x="36" y="7"/>
                      <a:pt x="34" y="0"/>
                    </a:cubicBezTo>
                    <a:cubicBezTo>
                      <a:pt x="32" y="0"/>
                      <a:pt x="29" y="2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8" name="Freeform 1111"/>
              <p:cNvSpPr>
                <a:spLocks/>
              </p:cNvSpPr>
              <p:nvPr/>
            </p:nvSpPr>
            <p:spPr bwMode="auto">
              <a:xfrm>
                <a:off x="4786" y="2727"/>
                <a:ext cx="16" cy="24"/>
              </a:xfrm>
              <a:custGeom>
                <a:avLst/>
                <a:gdLst>
                  <a:gd name="T0" fmla="*/ 15 w 17"/>
                  <a:gd name="T1" fmla="*/ 15 h 25"/>
                  <a:gd name="T2" fmla="*/ 12 w 17"/>
                  <a:gd name="T3" fmla="*/ 8 h 25"/>
                  <a:gd name="T4" fmla="*/ 0 w 17"/>
                  <a:gd name="T5" fmla="*/ 0 h 25"/>
                  <a:gd name="T6" fmla="*/ 5 w 17"/>
                  <a:gd name="T7" fmla="*/ 9 h 25"/>
                  <a:gd name="T8" fmla="*/ 8 w 17"/>
                  <a:gd name="T9" fmla="*/ 12 h 25"/>
                  <a:gd name="T10" fmla="*/ 13 w 17"/>
                  <a:gd name="T11" fmla="*/ 18 h 25"/>
                  <a:gd name="T12" fmla="*/ 17 w 17"/>
                  <a:gd name="T13" fmla="*/ 25 h 25"/>
                  <a:gd name="T14" fmla="*/ 16 w 17"/>
                  <a:gd name="T15" fmla="*/ 19 h 25"/>
                  <a:gd name="T16" fmla="*/ 15 w 17"/>
                  <a:gd name="T1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5">
                    <a:moveTo>
                      <a:pt x="15" y="15"/>
                    </a:moveTo>
                    <a:cubicBezTo>
                      <a:pt x="13" y="14"/>
                      <a:pt x="12" y="12"/>
                      <a:pt x="12" y="8"/>
                    </a:cubicBezTo>
                    <a:cubicBezTo>
                      <a:pt x="12" y="4"/>
                      <a:pt x="4" y="0"/>
                      <a:pt x="0" y="0"/>
                    </a:cubicBezTo>
                    <a:cubicBezTo>
                      <a:pt x="0" y="2"/>
                      <a:pt x="2" y="6"/>
                      <a:pt x="5" y="9"/>
                    </a:cubicBezTo>
                    <a:cubicBezTo>
                      <a:pt x="6" y="10"/>
                      <a:pt x="7" y="11"/>
                      <a:pt x="8" y="12"/>
                    </a:cubicBezTo>
                    <a:cubicBezTo>
                      <a:pt x="11" y="14"/>
                      <a:pt x="13" y="16"/>
                      <a:pt x="13" y="18"/>
                    </a:cubicBezTo>
                    <a:cubicBezTo>
                      <a:pt x="13" y="19"/>
                      <a:pt x="15" y="23"/>
                      <a:pt x="17" y="25"/>
                    </a:cubicBezTo>
                    <a:cubicBezTo>
                      <a:pt x="17" y="23"/>
                      <a:pt x="16" y="21"/>
                      <a:pt x="16" y="19"/>
                    </a:cubicBezTo>
                    <a:cubicBezTo>
                      <a:pt x="16" y="17"/>
                      <a:pt x="16" y="16"/>
                      <a:pt x="1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9" name="Freeform 1112"/>
              <p:cNvSpPr>
                <a:spLocks/>
              </p:cNvSpPr>
              <p:nvPr/>
            </p:nvSpPr>
            <p:spPr bwMode="auto">
              <a:xfrm>
                <a:off x="4793" y="2751"/>
                <a:ext cx="49" cy="59"/>
              </a:xfrm>
              <a:custGeom>
                <a:avLst/>
                <a:gdLst>
                  <a:gd name="T0" fmla="*/ 50 w 51"/>
                  <a:gd name="T1" fmla="*/ 12 h 61"/>
                  <a:gd name="T2" fmla="*/ 44 w 51"/>
                  <a:gd name="T3" fmla="*/ 15 h 61"/>
                  <a:gd name="T4" fmla="*/ 40 w 51"/>
                  <a:gd name="T5" fmla="*/ 18 h 61"/>
                  <a:gd name="T6" fmla="*/ 35 w 51"/>
                  <a:gd name="T7" fmla="*/ 16 h 61"/>
                  <a:gd name="T8" fmla="*/ 31 w 51"/>
                  <a:gd name="T9" fmla="*/ 15 h 61"/>
                  <a:gd name="T10" fmla="*/ 22 w 51"/>
                  <a:gd name="T11" fmla="*/ 6 h 61"/>
                  <a:gd name="T12" fmla="*/ 20 w 51"/>
                  <a:gd name="T13" fmla="*/ 0 h 61"/>
                  <a:gd name="T14" fmla="*/ 21 w 51"/>
                  <a:gd name="T15" fmla="*/ 5 h 61"/>
                  <a:gd name="T16" fmla="*/ 18 w 51"/>
                  <a:gd name="T17" fmla="*/ 6 h 61"/>
                  <a:gd name="T18" fmla="*/ 15 w 51"/>
                  <a:gd name="T19" fmla="*/ 4 h 61"/>
                  <a:gd name="T20" fmla="*/ 14 w 51"/>
                  <a:gd name="T21" fmla="*/ 3 h 61"/>
                  <a:gd name="T22" fmla="*/ 13 w 51"/>
                  <a:gd name="T23" fmla="*/ 3 h 61"/>
                  <a:gd name="T24" fmla="*/ 12 w 51"/>
                  <a:gd name="T25" fmla="*/ 10 h 61"/>
                  <a:gd name="T26" fmla="*/ 10 w 51"/>
                  <a:gd name="T27" fmla="*/ 19 h 61"/>
                  <a:gd name="T28" fmla="*/ 4 w 51"/>
                  <a:gd name="T29" fmla="*/ 28 h 61"/>
                  <a:gd name="T30" fmla="*/ 0 w 51"/>
                  <a:gd name="T31" fmla="*/ 30 h 61"/>
                  <a:gd name="T32" fmla="*/ 0 w 51"/>
                  <a:gd name="T33" fmla="*/ 31 h 61"/>
                  <a:gd name="T34" fmla="*/ 8 w 51"/>
                  <a:gd name="T35" fmla="*/ 37 h 61"/>
                  <a:gd name="T36" fmla="*/ 15 w 51"/>
                  <a:gd name="T37" fmla="*/ 41 h 61"/>
                  <a:gd name="T38" fmla="*/ 14 w 51"/>
                  <a:gd name="T39" fmla="*/ 56 h 61"/>
                  <a:gd name="T40" fmla="*/ 13 w 51"/>
                  <a:gd name="T41" fmla="*/ 60 h 61"/>
                  <a:gd name="T42" fmla="*/ 17 w 51"/>
                  <a:gd name="T43" fmla="*/ 61 h 61"/>
                  <a:gd name="T44" fmla="*/ 20 w 51"/>
                  <a:gd name="T45" fmla="*/ 60 h 61"/>
                  <a:gd name="T46" fmla="*/ 27 w 51"/>
                  <a:gd name="T47" fmla="*/ 51 h 61"/>
                  <a:gd name="T48" fmla="*/ 32 w 51"/>
                  <a:gd name="T49" fmla="*/ 43 h 61"/>
                  <a:gd name="T50" fmla="*/ 34 w 51"/>
                  <a:gd name="T51" fmla="*/ 37 h 61"/>
                  <a:gd name="T52" fmla="*/ 35 w 51"/>
                  <a:gd name="T53" fmla="*/ 32 h 61"/>
                  <a:gd name="T54" fmla="*/ 43 w 51"/>
                  <a:gd name="T55" fmla="*/ 28 h 61"/>
                  <a:gd name="T56" fmla="*/ 44 w 51"/>
                  <a:gd name="T57" fmla="*/ 28 h 61"/>
                  <a:gd name="T58" fmla="*/ 44 w 51"/>
                  <a:gd name="T59" fmla="*/ 27 h 61"/>
                  <a:gd name="T60" fmla="*/ 49 w 51"/>
                  <a:gd name="T61" fmla="*/ 22 h 61"/>
                  <a:gd name="T62" fmla="*/ 50 w 51"/>
                  <a:gd name="T63" fmla="*/ 19 h 61"/>
                  <a:gd name="T64" fmla="*/ 51 w 51"/>
                  <a:gd name="T65" fmla="*/ 13 h 61"/>
                  <a:gd name="T66" fmla="*/ 51 w 51"/>
                  <a:gd name="T67" fmla="*/ 13 h 61"/>
                  <a:gd name="T68" fmla="*/ 50 w 51"/>
                  <a:gd name="T6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" h="61">
                    <a:moveTo>
                      <a:pt x="50" y="12"/>
                    </a:moveTo>
                    <a:cubicBezTo>
                      <a:pt x="48" y="12"/>
                      <a:pt x="44" y="14"/>
                      <a:pt x="44" y="15"/>
                    </a:cubicBezTo>
                    <a:cubicBezTo>
                      <a:pt x="43" y="17"/>
                      <a:pt x="41" y="18"/>
                      <a:pt x="40" y="18"/>
                    </a:cubicBezTo>
                    <a:cubicBezTo>
                      <a:pt x="38" y="18"/>
                      <a:pt x="36" y="17"/>
                      <a:pt x="35" y="16"/>
                    </a:cubicBezTo>
                    <a:cubicBezTo>
                      <a:pt x="34" y="16"/>
                      <a:pt x="32" y="15"/>
                      <a:pt x="31" y="15"/>
                    </a:cubicBezTo>
                    <a:cubicBezTo>
                      <a:pt x="26" y="15"/>
                      <a:pt x="22" y="11"/>
                      <a:pt x="22" y="6"/>
                    </a:cubicBezTo>
                    <a:cubicBezTo>
                      <a:pt x="22" y="4"/>
                      <a:pt x="22" y="1"/>
                      <a:pt x="20" y="0"/>
                    </a:cubicBezTo>
                    <a:cubicBezTo>
                      <a:pt x="21" y="1"/>
                      <a:pt x="22" y="3"/>
                      <a:pt x="21" y="5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3" y="5"/>
                      <a:pt x="12" y="8"/>
                      <a:pt x="12" y="10"/>
                    </a:cubicBezTo>
                    <a:cubicBezTo>
                      <a:pt x="11" y="13"/>
                      <a:pt x="10" y="16"/>
                      <a:pt x="10" y="19"/>
                    </a:cubicBezTo>
                    <a:cubicBezTo>
                      <a:pt x="10" y="24"/>
                      <a:pt x="7" y="26"/>
                      <a:pt x="4" y="28"/>
                    </a:cubicBezTo>
                    <a:cubicBezTo>
                      <a:pt x="3" y="28"/>
                      <a:pt x="2" y="29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2"/>
                      <a:pt x="5" y="35"/>
                      <a:pt x="8" y="37"/>
                    </a:cubicBezTo>
                    <a:cubicBezTo>
                      <a:pt x="11" y="38"/>
                      <a:pt x="13" y="40"/>
                      <a:pt x="15" y="41"/>
                    </a:cubicBezTo>
                    <a:cubicBezTo>
                      <a:pt x="20" y="45"/>
                      <a:pt x="16" y="52"/>
                      <a:pt x="14" y="56"/>
                    </a:cubicBezTo>
                    <a:cubicBezTo>
                      <a:pt x="14" y="57"/>
                      <a:pt x="13" y="59"/>
                      <a:pt x="13" y="60"/>
                    </a:cubicBezTo>
                    <a:cubicBezTo>
                      <a:pt x="13" y="60"/>
                      <a:pt x="14" y="61"/>
                      <a:pt x="17" y="61"/>
                    </a:cubicBezTo>
                    <a:cubicBezTo>
                      <a:pt x="18" y="61"/>
                      <a:pt x="19" y="61"/>
                      <a:pt x="20" y="60"/>
                    </a:cubicBezTo>
                    <a:cubicBezTo>
                      <a:pt x="23" y="60"/>
                      <a:pt x="25" y="55"/>
                      <a:pt x="27" y="51"/>
                    </a:cubicBezTo>
                    <a:cubicBezTo>
                      <a:pt x="29" y="48"/>
                      <a:pt x="30" y="45"/>
                      <a:pt x="32" y="43"/>
                    </a:cubicBezTo>
                    <a:cubicBezTo>
                      <a:pt x="34" y="42"/>
                      <a:pt x="34" y="40"/>
                      <a:pt x="34" y="37"/>
                    </a:cubicBezTo>
                    <a:cubicBezTo>
                      <a:pt x="34" y="35"/>
                      <a:pt x="34" y="33"/>
                      <a:pt x="35" y="32"/>
                    </a:cubicBezTo>
                    <a:cubicBezTo>
                      <a:pt x="38" y="28"/>
                      <a:pt x="41" y="28"/>
                      <a:pt x="43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8"/>
                      <a:pt x="44" y="27"/>
                      <a:pt x="44" y="27"/>
                    </a:cubicBezTo>
                    <a:cubicBezTo>
                      <a:pt x="45" y="25"/>
                      <a:pt x="46" y="22"/>
                      <a:pt x="49" y="22"/>
                    </a:cubicBezTo>
                    <a:cubicBezTo>
                      <a:pt x="50" y="21"/>
                      <a:pt x="50" y="20"/>
                      <a:pt x="50" y="19"/>
                    </a:cubicBezTo>
                    <a:cubicBezTo>
                      <a:pt x="50" y="17"/>
                      <a:pt x="50" y="15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2"/>
                      <a:pt x="5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40" name="Freeform 1113"/>
              <p:cNvSpPr>
                <a:spLocks/>
              </p:cNvSpPr>
              <p:nvPr/>
            </p:nvSpPr>
            <p:spPr bwMode="auto">
              <a:xfrm>
                <a:off x="4715" y="2803"/>
                <a:ext cx="79" cy="75"/>
              </a:xfrm>
              <a:custGeom>
                <a:avLst/>
                <a:gdLst>
                  <a:gd name="T0" fmla="*/ 82 w 83"/>
                  <a:gd name="T1" fmla="*/ 4 h 78"/>
                  <a:gd name="T2" fmla="*/ 82 w 83"/>
                  <a:gd name="T3" fmla="*/ 2 h 78"/>
                  <a:gd name="T4" fmla="*/ 78 w 83"/>
                  <a:gd name="T5" fmla="*/ 3 h 78"/>
                  <a:gd name="T6" fmla="*/ 75 w 83"/>
                  <a:gd name="T7" fmla="*/ 5 h 78"/>
                  <a:gd name="T8" fmla="*/ 73 w 83"/>
                  <a:gd name="T9" fmla="*/ 5 h 78"/>
                  <a:gd name="T10" fmla="*/ 68 w 83"/>
                  <a:gd name="T11" fmla="*/ 2 h 78"/>
                  <a:gd name="T12" fmla="*/ 65 w 83"/>
                  <a:gd name="T13" fmla="*/ 0 h 78"/>
                  <a:gd name="T14" fmla="*/ 64 w 83"/>
                  <a:gd name="T15" fmla="*/ 0 h 78"/>
                  <a:gd name="T16" fmla="*/ 62 w 83"/>
                  <a:gd name="T17" fmla="*/ 3 h 78"/>
                  <a:gd name="T18" fmla="*/ 59 w 83"/>
                  <a:gd name="T19" fmla="*/ 10 h 78"/>
                  <a:gd name="T20" fmla="*/ 55 w 83"/>
                  <a:gd name="T21" fmla="*/ 16 h 78"/>
                  <a:gd name="T22" fmla="*/ 50 w 83"/>
                  <a:gd name="T23" fmla="*/ 25 h 78"/>
                  <a:gd name="T24" fmla="*/ 29 w 83"/>
                  <a:gd name="T25" fmla="*/ 39 h 78"/>
                  <a:gd name="T26" fmla="*/ 19 w 83"/>
                  <a:gd name="T27" fmla="*/ 46 h 78"/>
                  <a:gd name="T28" fmla="*/ 11 w 83"/>
                  <a:gd name="T29" fmla="*/ 53 h 78"/>
                  <a:gd name="T30" fmla="*/ 5 w 83"/>
                  <a:gd name="T31" fmla="*/ 58 h 78"/>
                  <a:gd name="T32" fmla="*/ 3 w 83"/>
                  <a:gd name="T33" fmla="*/ 63 h 78"/>
                  <a:gd name="T34" fmla="*/ 2 w 83"/>
                  <a:gd name="T35" fmla="*/ 69 h 78"/>
                  <a:gd name="T36" fmla="*/ 6 w 83"/>
                  <a:gd name="T37" fmla="*/ 71 h 78"/>
                  <a:gd name="T38" fmla="*/ 12 w 83"/>
                  <a:gd name="T39" fmla="*/ 73 h 78"/>
                  <a:gd name="T40" fmla="*/ 15 w 83"/>
                  <a:gd name="T41" fmla="*/ 75 h 78"/>
                  <a:gd name="T42" fmla="*/ 20 w 83"/>
                  <a:gd name="T43" fmla="*/ 77 h 78"/>
                  <a:gd name="T44" fmla="*/ 23 w 83"/>
                  <a:gd name="T45" fmla="*/ 78 h 78"/>
                  <a:gd name="T46" fmla="*/ 38 w 83"/>
                  <a:gd name="T47" fmla="*/ 72 h 78"/>
                  <a:gd name="T48" fmla="*/ 43 w 83"/>
                  <a:gd name="T49" fmla="*/ 63 h 78"/>
                  <a:gd name="T50" fmla="*/ 45 w 83"/>
                  <a:gd name="T51" fmla="*/ 59 h 78"/>
                  <a:gd name="T52" fmla="*/ 48 w 83"/>
                  <a:gd name="T53" fmla="*/ 53 h 78"/>
                  <a:gd name="T54" fmla="*/ 50 w 83"/>
                  <a:gd name="T55" fmla="*/ 48 h 78"/>
                  <a:gd name="T56" fmla="*/ 51 w 83"/>
                  <a:gd name="T57" fmla="*/ 47 h 78"/>
                  <a:gd name="T58" fmla="*/ 65 w 83"/>
                  <a:gd name="T59" fmla="*/ 39 h 78"/>
                  <a:gd name="T60" fmla="*/ 68 w 83"/>
                  <a:gd name="T61" fmla="*/ 39 h 78"/>
                  <a:gd name="T62" fmla="*/ 66 w 83"/>
                  <a:gd name="T63" fmla="*/ 35 h 78"/>
                  <a:gd name="T64" fmla="*/ 71 w 83"/>
                  <a:gd name="T65" fmla="*/ 29 h 78"/>
                  <a:gd name="T66" fmla="*/ 74 w 83"/>
                  <a:gd name="T67" fmla="*/ 24 h 78"/>
                  <a:gd name="T68" fmla="*/ 79 w 83"/>
                  <a:gd name="T69" fmla="*/ 15 h 78"/>
                  <a:gd name="T70" fmla="*/ 83 w 83"/>
                  <a:gd name="T71" fmla="*/ 11 h 78"/>
                  <a:gd name="T72" fmla="*/ 82 w 83"/>
                  <a:gd name="T73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78">
                    <a:moveTo>
                      <a:pt x="82" y="4"/>
                    </a:moveTo>
                    <a:cubicBezTo>
                      <a:pt x="83" y="3"/>
                      <a:pt x="83" y="3"/>
                      <a:pt x="82" y="2"/>
                    </a:cubicBezTo>
                    <a:cubicBezTo>
                      <a:pt x="81" y="1"/>
                      <a:pt x="80" y="2"/>
                      <a:pt x="78" y="3"/>
                    </a:cubicBezTo>
                    <a:cubicBezTo>
                      <a:pt x="77" y="4"/>
                      <a:pt x="76" y="4"/>
                      <a:pt x="75" y="5"/>
                    </a:cubicBezTo>
                    <a:cubicBezTo>
                      <a:pt x="74" y="5"/>
                      <a:pt x="74" y="5"/>
                      <a:pt x="73" y="5"/>
                    </a:cubicBezTo>
                    <a:cubicBezTo>
                      <a:pt x="71" y="5"/>
                      <a:pt x="69" y="4"/>
                      <a:pt x="68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3" y="2"/>
                      <a:pt x="63" y="2"/>
                      <a:pt x="62" y="3"/>
                    </a:cubicBezTo>
                    <a:cubicBezTo>
                      <a:pt x="62" y="5"/>
                      <a:pt x="62" y="7"/>
                      <a:pt x="59" y="10"/>
                    </a:cubicBezTo>
                    <a:cubicBezTo>
                      <a:pt x="56" y="12"/>
                      <a:pt x="56" y="13"/>
                      <a:pt x="55" y="16"/>
                    </a:cubicBezTo>
                    <a:cubicBezTo>
                      <a:pt x="54" y="18"/>
                      <a:pt x="53" y="21"/>
                      <a:pt x="50" y="25"/>
                    </a:cubicBezTo>
                    <a:cubicBezTo>
                      <a:pt x="46" y="31"/>
                      <a:pt x="37" y="36"/>
                      <a:pt x="29" y="39"/>
                    </a:cubicBezTo>
                    <a:cubicBezTo>
                      <a:pt x="25" y="42"/>
                      <a:pt x="20" y="44"/>
                      <a:pt x="19" y="46"/>
                    </a:cubicBezTo>
                    <a:cubicBezTo>
                      <a:pt x="17" y="49"/>
                      <a:pt x="14" y="51"/>
                      <a:pt x="11" y="53"/>
                    </a:cubicBezTo>
                    <a:cubicBezTo>
                      <a:pt x="8" y="55"/>
                      <a:pt x="5" y="57"/>
                      <a:pt x="5" y="58"/>
                    </a:cubicBezTo>
                    <a:cubicBezTo>
                      <a:pt x="5" y="60"/>
                      <a:pt x="4" y="62"/>
                      <a:pt x="3" y="63"/>
                    </a:cubicBezTo>
                    <a:cubicBezTo>
                      <a:pt x="1" y="66"/>
                      <a:pt x="0" y="67"/>
                      <a:pt x="2" y="69"/>
                    </a:cubicBezTo>
                    <a:cubicBezTo>
                      <a:pt x="3" y="71"/>
                      <a:pt x="4" y="71"/>
                      <a:pt x="6" y="71"/>
                    </a:cubicBezTo>
                    <a:cubicBezTo>
                      <a:pt x="7" y="71"/>
                      <a:pt x="10" y="71"/>
                      <a:pt x="12" y="73"/>
                    </a:cubicBezTo>
                    <a:cubicBezTo>
                      <a:pt x="13" y="75"/>
                      <a:pt x="14" y="75"/>
                      <a:pt x="15" y="75"/>
                    </a:cubicBezTo>
                    <a:cubicBezTo>
                      <a:pt x="16" y="75"/>
                      <a:pt x="19" y="75"/>
                      <a:pt x="20" y="77"/>
                    </a:cubicBezTo>
                    <a:cubicBezTo>
                      <a:pt x="20" y="77"/>
                      <a:pt x="21" y="78"/>
                      <a:pt x="23" y="78"/>
                    </a:cubicBezTo>
                    <a:cubicBezTo>
                      <a:pt x="27" y="78"/>
                      <a:pt x="33" y="76"/>
                      <a:pt x="38" y="72"/>
                    </a:cubicBezTo>
                    <a:cubicBezTo>
                      <a:pt x="42" y="68"/>
                      <a:pt x="42" y="65"/>
                      <a:pt x="43" y="63"/>
                    </a:cubicBezTo>
                    <a:cubicBezTo>
                      <a:pt x="43" y="62"/>
                      <a:pt x="43" y="60"/>
                      <a:pt x="45" y="59"/>
                    </a:cubicBezTo>
                    <a:cubicBezTo>
                      <a:pt x="47" y="58"/>
                      <a:pt x="48" y="55"/>
                      <a:pt x="48" y="53"/>
                    </a:cubicBezTo>
                    <a:cubicBezTo>
                      <a:pt x="49" y="51"/>
                      <a:pt x="50" y="49"/>
                      <a:pt x="50" y="48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3"/>
                      <a:pt x="55" y="39"/>
                      <a:pt x="65" y="39"/>
                    </a:cubicBezTo>
                    <a:cubicBezTo>
                      <a:pt x="66" y="39"/>
                      <a:pt x="67" y="39"/>
                      <a:pt x="68" y="39"/>
                    </a:cubicBezTo>
                    <a:cubicBezTo>
                      <a:pt x="67" y="38"/>
                      <a:pt x="67" y="37"/>
                      <a:pt x="66" y="35"/>
                    </a:cubicBezTo>
                    <a:cubicBezTo>
                      <a:pt x="66" y="32"/>
                      <a:pt x="69" y="30"/>
                      <a:pt x="71" y="29"/>
                    </a:cubicBezTo>
                    <a:cubicBezTo>
                      <a:pt x="73" y="27"/>
                      <a:pt x="74" y="26"/>
                      <a:pt x="74" y="24"/>
                    </a:cubicBezTo>
                    <a:cubicBezTo>
                      <a:pt x="74" y="21"/>
                      <a:pt x="77" y="18"/>
                      <a:pt x="79" y="15"/>
                    </a:cubicBezTo>
                    <a:cubicBezTo>
                      <a:pt x="81" y="14"/>
                      <a:pt x="83" y="12"/>
                      <a:pt x="83" y="11"/>
                    </a:cubicBezTo>
                    <a:cubicBezTo>
                      <a:pt x="81" y="8"/>
                      <a:pt x="82" y="6"/>
                      <a:pt x="8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  <p:grpSp>
          <p:nvGrpSpPr>
            <p:cNvPr id="404" name="Group 1116"/>
            <p:cNvGrpSpPr>
              <a:grpSpLocks noChangeAspect="1"/>
            </p:cNvGrpSpPr>
            <p:nvPr/>
          </p:nvGrpSpPr>
          <p:grpSpPr bwMode="auto">
            <a:xfrm>
              <a:off x="5176204" y="2494443"/>
              <a:ext cx="3483106" cy="2449585"/>
              <a:chOff x="3564" y="1150"/>
              <a:chExt cx="1749" cy="1271"/>
            </a:xfrm>
            <a:grpFill/>
          </p:grpSpPr>
          <p:sp>
            <p:nvSpPr>
              <p:cNvPr id="1093" name="Freeform 1117"/>
              <p:cNvSpPr>
                <a:spLocks/>
              </p:cNvSpPr>
              <p:nvPr/>
            </p:nvSpPr>
            <p:spPr bwMode="auto">
              <a:xfrm>
                <a:off x="4621" y="1886"/>
                <a:ext cx="35" cy="45"/>
              </a:xfrm>
              <a:custGeom>
                <a:avLst/>
                <a:gdLst>
                  <a:gd name="T0" fmla="*/ 4 w 36"/>
                  <a:gd name="T1" fmla="*/ 10 h 47"/>
                  <a:gd name="T2" fmla="*/ 8 w 36"/>
                  <a:gd name="T3" fmla="*/ 15 h 47"/>
                  <a:gd name="T4" fmla="*/ 2 w 36"/>
                  <a:gd name="T5" fmla="*/ 19 h 47"/>
                  <a:gd name="T6" fmla="*/ 4 w 36"/>
                  <a:gd name="T7" fmla="*/ 27 h 47"/>
                  <a:gd name="T8" fmla="*/ 2 w 36"/>
                  <a:gd name="T9" fmla="*/ 37 h 47"/>
                  <a:gd name="T10" fmla="*/ 0 w 36"/>
                  <a:gd name="T11" fmla="*/ 40 h 47"/>
                  <a:gd name="T12" fmla="*/ 2 w 36"/>
                  <a:gd name="T13" fmla="*/ 46 h 47"/>
                  <a:gd name="T14" fmla="*/ 2 w 36"/>
                  <a:gd name="T15" fmla="*/ 47 h 47"/>
                  <a:gd name="T16" fmla="*/ 2 w 36"/>
                  <a:gd name="T17" fmla="*/ 47 h 47"/>
                  <a:gd name="T18" fmla="*/ 20 w 36"/>
                  <a:gd name="T19" fmla="*/ 40 h 47"/>
                  <a:gd name="T20" fmla="*/ 30 w 36"/>
                  <a:gd name="T21" fmla="*/ 35 h 47"/>
                  <a:gd name="T22" fmla="*/ 33 w 36"/>
                  <a:gd name="T23" fmla="*/ 35 h 47"/>
                  <a:gd name="T24" fmla="*/ 33 w 36"/>
                  <a:gd name="T25" fmla="*/ 35 h 47"/>
                  <a:gd name="T26" fmla="*/ 36 w 36"/>
                  <a:gd name="T27" fmla="*/ 34 h 47"/>
                  <a:gd name="T28" fmla="*/ 36 w 36"/>
                  <a:gd name="T29" fmla="*/ 33 h 47"/>
                  <a:gd name="T30" fmla="*/ 32 w 36"/>
                  <a:gd name="T31" fmla="*/ 16 h 47"/>
                  <a:gd name="T32" fmla="*/ 22 w 36"/>
                  <a:gd name="T33" fmla="*/ 0 h 47"/>
                  <a:gd name="T34" fmla="*/ 22 w 36"/>
                  <a:gd name="T35" fmla="*/ 0 h 47"/>
                  <a:gd name="T36" fmla="*/ 22 w 36"/>
                  <a:gd name="T37" fmla="*/ 0 h 47"/>
                  <a:gd name="T38" fmla="*/ 21 w 36"/>
                  <a:gd name="T39" fmla="*/ 0 h 47"/>
                  <a:gd name="T40" fmla="*/ 20 w 36"/>
                  <a:gd name="T41" fmla="*/ 1 h 47"/>
                  <a:gd name="T42" fmla="*/ 19 w 36"/>
                  <a:gd name="T43" fmla="*/ 1 h 47"/>
                  <a:gd name="T44" fmla="*/ 19 w 36"/>
                  <a:gd name="T45" fmla="*/ 1 h 47"/>
                  <a:gd name="T46" fmla="*/ 17 w 36"/>
                  <a:gd name="T47" fmla="*/ 1 h 47"/>
                  <a:gd name="T48" fmla="*/ 8 w 36"/>
                  <a:gd name="T49" fmla="*/ 3 h 47"/>
                  <a:gd name="T50" fmla="*/ 5 w 36"/>
                  <a:gd name="T51" fmla="*/ 5 h 47"/>
                  <a:gd name="T52" fmla="*/ 3 w 36"/>
                  <a:gd name="T53" fmla="*/ 7 h 47"/>
                  <a:gd name="T54" fmla="*/ 2 w 36"/>
                  <a:gd name="T55" fmla="*/ 7 h 47"/>
                  <a:gd name="T56" fmla="*/ 3 w 36"/>
                  <a:gd name="T57" fmla="*/ 8 h 47"/>
                  <a:gd name="T58" fmla="*/ 4 w 36"/>
                  <a:gd name="T59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7">
                    <a:moveTo>
                      <a:pt x="4" y="10"/>
                    </a:moveTo>
                    <a:cubicBezTo>
                      <a:pt x="6" y="11"/>
                      <a:pt x="8" y="13"/>
                      <a:pt x="8" y="15"/>
                    </a:cubicBezTo>
                    <a:cubicBezTo>
                      <a:pt x="8" y="18"/>
                      <a:pt x="5" y="20"/>
                      <a:pt x="2" y="19"/>
                    </a:cubicBezTo>
                    <a:cubicBezTo>
                      <a:pt x="2" y="20"/>
                      <a:pt x="2" y="23"/>
                      <a:pt x="4" y="27"/>
                    </a:cubicBezTo>
                    <a:cubicBezTo>
                      <a:pt x="6" y="30"/>
                      <a:pt x="4" y="35"/>
                      <a:pt x="2" y="37"/>
                    </a:cubicBezTo>
                    <a:cubicBezTo>
                      <a:pt x="1" y="38"/>
                      <a:pt x="0" y="40"/>
                      <a:pt x="0" y="40"/>
                    </a:cubicBezTo>
                    <a:cubicBezTo>
                      <a:pt x="2" y="42"/>
                      <a:pt x="2" y="45"/>
                      <a:pt x="2" y="46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6" y="47"/>
                      <a:pt x="16" y="45"/>
                      <a:pt x="20" y="40"/>
                    </a:cubicBezTo>
                    <a:cubicBezTo>
                      <a:pt x="24" y="36"/>
                      <a:pt x="27" y="35"/>
                      <a:pt x="30" y="35"/>
                    </a:cubicBezTo>
                    <a:cubicBezTo>
                      <a:pt x="31" y="35"/>
                      <a:pt x="32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5"/>
                      <a:pt x="35" y="35"/>
                      <a:pt x="36" y="34"/>
                    </a:cubicBezTo>
                    <a:cubicBezTo>
                      <a:pt x="36" y="34"/>
                      <a:pt x="36" y="34"/>
                      <a:pt x="36" y="33"/>
                    </a:cubicBezTo>
                    <a:cubicBezTo>
                      <a:pt x="34" y="30"/>
                      <a:pt x="32" y="24"/>
                      <a:pt x="32" y="16"/>
                    </a:cubicBezTo>
                    <a:cubicBezTo>
                      <a:pt x="33" y="13"/>
                      <a:pt x="29" y="7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21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7" y="1"/>
                      <a:pt x="17" y="1"/>
                    </a:cubicBezTo>
                    <a:cubicBezTo>
                      <a:pt x="10" y="1"/>
                      <a:pt x="8" y="2"/>
                      <a:pt x="8" y="3"/>
                    </a:cubicBezTo>
                    <a:cubicBezTo>
                      <a:pt x="7" y="4"/>
                      <a:pt x="6" y="4"/>
                      <a:pt x="5" y="5"/>
                    </a:cubicBezTo>
                    <a:cubicBezTo>
                      <a:pt x="4" y="6"/>
                      <a:pt x="3" y="6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4" name="Freeform 1118"/>
              <p:cNvSpPr>
                <a:spLocks/>
              </p:cNvSpPr>
              <p:nvPr/>
            </p:nvSpPr>
            <p:spPr bwMode="auto">
              <a:xfrm>
                <a:off x="4217" y="2032"/>
                <a:ext cx="39" cy="47"/>
              </a:xfrm>
              <a:custGeom>
                <a:avLst/>
                <a:gdLst>
                  <a:gd name="T0" fmla="*/ 29 w 40"/>
                  <a:gd name="T1" fmla="*/ 36 h 49"/>
                  <a:gd name="T2" fmla="*/ 28 w 40"/>
                  <a:gd name="T3" fmla="*/ 34 h 49"/>
                  <a:gd name="T4" fmla="*/ 28 w 40"/>
                  <a:gd name="T5" fmla="*/ 34 h 49"/>
                  <a:gd name="T6" fmla="*/ 28 w 40"/>
                  <a:gd name="T7" fmla="*/ 32 h 49"/>
                  <a:gd name="T8" fmla="*/ 28 w 40"/>
                  <a:gd name="T9" fmla="*/ 32 h 49"/>
                  <a:gd name="T10" fmla="*/ 28 w 40"/>
                  <a:gd name="T11" fmla="*/ 30 h 49"/>
                  <a:gd name="T12" fmla="*/ 33 w 40"/>
                  <a:gd name="T13" fmla="*/ 23 h 49"/>
                  <a:gd name="T14" fmla="*/ 40 w 40"/>
                  <a:gd name="T15" fmla="*/ 14 h 49"/>
                  <a:gd name="T16" fmla="*/ 34 w 40"/>
                  <a:gd name="T17" fmla="*/ 13 h 49"/>
                  <a:gd name="T18" fmla="*/ 21 w 40"/>
                  <a:gd name="T19" fmla="*/ 14 h 49"/>
                  <a:gd name="T20" fmla="*/ 21 w 40"/>
                  <a:gd name="T21" fmla="*/ 14 h 49"/>
                  <a:gd name="T22" fmla="*/ 20 w 40"/>
                  <a:gd name="T23" fmla="*/ 13 h 49"/>
                  <a:gd name="T24" fmla="*/ 14 w 40"/>
                  <a:gd name="T25" fmla="*/ 6 h 49"/>
                  <a:gd name="T26" fmla="*/ 8 w 40"/>
                  <a:gd name="T27" fmla="*/ 2 h 49"/>
                  <a:gd name="T28" fmla="*/ 3 w 40"/>
                  <a:gd name="T29" fmla="*/ 0 h 49"/>
                  <a:gd name="T30" fmla="*/ 2 w 40"/>
                  <a:gd name="T31" fmla="*/ 0 h 49"/>
                  <a:gd name="T32" fmla="*/ 0 w 40"/>
                  <a:gd name="T33" fmla="*/ 1 h 49"/>
                  <a:gd name="T34" fmla="*/ 0 w 40"/>
                  <a:gd name="T35" fmla="*/ 2 h 49"/>
                  <a:gd name="T36" fmla="*/ 3 w 40"/>
                  <a:gd name="T37" fmla="*/ 4 h 49"/>
                  <a:gd name="T38" fmla="*/ 8 w 40"/>
                  <a:gd name="T39" fmla="*/ 10 h 49"/>
                  <a:gd name="T40" fmla="*/ 3 w 40"/>
                  <a:gd name="T41" fmla="*/ 14 h 49"/>
                  <a:gd name="T42" fmla="*/ 2 w 40"/>
                  <a:gd name="T43" fmla="*/ 14 h 49"/>
                  <a:gd name="T44" fmla="*/ 5 w 40"/>
                  <a:gd name="T45" fmla="*/ 30 h 49"/>
                  <a:gd name="T46" fmla="*/ 5 w 40"/>
                  <a:gd name="T47" fmla="*/ 32 h 49"/>
                  <a:gd name="T48" fmla="*/ 5 w 40"/>
                  <a:gd name="T49" fmla="*/ 33 h 49"/>
                  <a:gd name="T50" fmla="*/ 6 w 40"/>
                  <a:gd name="T51" fmla="*/ 34 h 49"/>
                  <a:gd name="T52" fmla="*/ 6 w 40"/>
                  <a:gd name="T53" fmla="*/ 35 h 49"/>
                  <a:gd name="T54" fmla="*/ 6 w 40"/>
                  <a:gd name="T55" fmla="*/ 36 h 49"/>
                  <a:gd name="T56" fmla="*/ 7 w 40"/>
                  <a:gd name="T57" fmla="*/ 37 h 49"/>
                  <a:gd name="T58" fmla="*/ 7 w 40"/>
                  <a:gd name="T59" fmla="*/ 39 h 49"/>
                  <a:gd name="T60" fmla="*/ 7 w 40"/>
                  <a:gd name="T61" fmla="*/ 40 h 49"/>
                  <a:gd name="T62" fmla="*/ 8 w 40"/>
                  <a:gd name="T63" fmla="*/ 42 h 49"/>
                  <a:gd name="T64" fmla="*/ 8 w 40"/>
                  <a:gd name="T65" fmla="*/ 43 h 49"/>
                  <a:gd name="T66" fmla="*/ 8 w 40"/>
                  <a:gd name="T67" fmla="*/ 45 h 49"/>
                  <a:gd name="T68" fmla="*/ 8 w 40"/>
                  <a:gd name="T69" fmla="*/ 46 h 49"/>
                  <a:gd name="T70" fmla="*/ 8 w 40"/>
                  <a:gd name="T71" fmla="*/ 48 h 49"/>
                  <a:gd name="T72" fmla="*/ 9 w 40"/>
                  <a:gd name="T73" fmla="*/ 49 h 49"/>
                  <a:gd name="T74" fmla="*/ 9 w 40"/>
                  <a:gd name="T75" fmla="*/ 49 h 49"/>
                  <a:gd name="T76" fmla="*/ 9 w 40"/>
                  <a:gd name="T77" fmla="*/ 49 h 49"/>
                  <a:gd name="T78" fmla="*/ 14 w 40"/>
                  <a:gd name="T79" fmla="*/ 48 h 49"/>
                  <a:gd name="T80" fmla="*/ 21 w 40"/>
                  <a:gd name="T81" fmla="*/ 45 h 49"/>
                  <a:gd name="T82" fmla="*/ 30 w 40"/>
                  <a:gd name="T83" fmla="*/ 38 h 49"/>
                  <a:gd name="T84" fmla="*/ 30 w 40"/>
                  <a:gd name="T85" fmla="*/ 37 h 49"/>
                  <a:gd name="T86" fmla="*/ 29 w 40"/>
                  <a:gd name="T87" fmla="*/ 36 h 49"/>
                  <a:gd name="T88" fmla="*/ 29 w 40"/>
                  <a:gd name="T89" fmla="*/ 3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" h="49">
                    <a:moveTo>
                      <a:pt x="29" y="36"/>
                    </a:moveTo>
                    <a:cubicBezTo>
                      <a:pt x="29" y="35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3"/>
                      <a:pt x="28" y="33"/>
                      <a:pt x="28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8" y="31"/>
                      <a:pt x="28" y="30"/>
                      <a:pt x="28" y="30"/>
                    </a:cubicBezTo>
                    <a:cubicBezTo>
                      <a:pt x="28" y="26"/>
                      <a:pt x="30" y="23"/>
                      <a:pt x="33" y="23"/>
                    </a:cubicBezTo>
                    <a:cubicBezTo>
                      <a:pt x="36" y="23"/>
                      <a:pt x="40" y="16"/>
                      <a:pt x="40" y="14"/>
                    </a:cubicBezTo>
                    <a:cubicBezTo>
                      <a:pt x="39" y="13"/>
                      <a:pt x="36" y="13"/>
                      <a:pt x="34" y="13"/>
                    </a:cubicBezTo>
                    <a:cubicBezTo>
                      <a:pt x="30" y="13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14" y="11"/>
                      <a:pt x="14" y="6"/>
                    </a:cubicBezTo>
                    <a:cubicBezTo>
                      <a:pt x="14" y="4"/>
                      <a:pt x="13" y="2"/>
                      <a:pt x="8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2" y="3"/>
                      <a:pt x="3" y="4"/>
                    </a:cubicBezTo>
                    <a:cubicBezTo>
                      <a:pt x="5" y="5"/>
                      <a:pt x="9" y="7"/>
                      <a:pt x="8" y="10"/>
                    </a:cubicBezTo>
                    <a:cubicBezTo>
                      <a:pt x="7" y="13"/>
                      <a:pt x="5" y="14"/>
                      <a:pt x="3" y="14"/>
                    </a:cubicBezTo>
                    <a:cubicBezTo>
                      <a:pt x="3" y="14"/>
                      <a:pt x="2" y="14"/>
                      <a:pt x="2" y="14"/>
                    </a:cubicBezTo>
                    <a:cubicBezTo>
                      <a:pt x="1" y="18"/>
                      <a:pt x="3" y="26"/>
                      <a:pt x="5" y="30"/>
                    </a:cubicBezTo>
                    <a:cubicBezTo>
                      <a:pt x="5" y="31"/>
                      <a:pt x="5" y="31"/>
                      <a:pt x="5" y="32"/>
                    </a:cubicBezTo>
                    <a:cubicBezTo>
                      <a:pt x="5" y="32"/>
                      <a:pt x="5" y="32"/>
                      <a:pt x="5" y="33"/>
                    </a:cubicBezTo>
                    <a:cubicBezTo>
                      <a:pt x="6" y="33"/>
                      <a:pt x="6" y="33"/>
                      <a:pt x="6" y="34"/>
                    </a:cubicBezTo>
                    <a:cubicBezTo>
                      <a:pt x="6" y="34"/>
                      <a:pt x="6" y="35"/>
                      <a:pt x="6" y="35"/>
                    </a:cubicBezTo>
                    <a:cubicBezTo>
                      <a:pt x="6" y="35"/>
                      <a:pt x="6" y="36"/>
                      <a:pt x="6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7" y="38"/>
                      <a:pt x="7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7" y="41"/>
                      <a:pt x="8" y="41"/>
                      <a:pt x="8" y="42"/>
                    </a:cubicBezTo>
                    <a:cubicBezTo>
                      <a:pt x="8" y="42"/>
                      <a:pt x="8" y="43"/>
                      <a:pt x="8" y="43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8" y="45"/>
                      <a:pt x="8" y="45"/>
                      <a:pt x="8" y="46"/>
                    </a:cubicBezTo>
                    <a:cubicBezTo>
                      <a:pt x="8" y="47"/>
                      <a:pt x="8" y="47"/>
                      <a:pt x="8" y="48"/>
                    </a:cubicBezTo>
                    <a:cubicBezTo>
                      <a:pt x="9" y="48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1" y="48"/>
                      <a:pt x="12" y="48"/>
                      <a:pt x="14" y="48"/>
                    </a:cubicBezTo>
                    <a:cubicBezTo>
                      <a:pt x="19" y="48"/>
                      <a:pt x="21" y="47"/>
                      <a:pt x="21" y="45"/>
                    </a:cubicBezTo>
                    <a:cubicBezTo>
                      <a:pt x="22" y="40"/>
                      <a:pt x="26" y="37"/>
                      <a:pt x="30" y="38"/>
                    </a:cubicBezTo>
                    <a:cubicBezTo>
                      <a:pt x="30" y="38"/>
                      <a:pt x="30" y="38"/>
                      <a:pt x="30" y="37"/>
                    </a:cubicBezTo>
                    <a:cubicBezTo>
                      <a:pt x="29" y="37"/>
                      <a:pt x="29" y="37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5" name="Freeform 1119"/>
              <p:cNvSpPr>
                <a:spLocks/>
              </p:cNvSpPr>
              <p:nvPr/>
            </p:nvSpPr>
            <p:spPr bwMode="auto">
              <a:xfrm>
                <a:off x="4248" y="2063"/>
                <a:ext cx="10" cy="25"/>
              </a:xfrm>
              <a:custGeom>
                <a:avLst/>
                <a:gdLst>
                  <a:gd name="T0" fmla="*/ 10 w 11"/>
                  <a:gd name="T1" fmla="*/ 14 h 26"/>
                  <a:gd name="T2" fmla="*/ 10 w 11"/>
                  <a:gd name="T3" fmla="*/ 11 h 26"/>
                  <a:gd name="T4" fmla="*/ 10 w 11"/>
                  <a:gd name="T5" fmla="*/ 9 h 26"/>
                  <a:gd name="T6" fmla="*/ 8 w 11"/>
                  <a:gd name="T7" fmla="*/ 2 h 26"/>
                  <a:gd name="T8" fmla="*/ 8 w 11"/>
                  <a:gd name="T9" fmla="*/ 0 h 26"/>
                  <a:gd name="T10" fmla="*/ 7 w 11"/>
                  <a:gd name="T11" fmla="*/ 1 h 26"/>
                  <a:gd name="T12" fmla="*/ 1 w 11"/>
                  <a:gd name="T13" fmla="*/ 7 h 26"/>
                  <a:gd name="T14" fmla="*/ 0 w 11"/>
                  <a:gd name="T15" fmla="*/ 7 h 26"/>
                  <a:gd name="T16" fmla="*/ 6 w 11"/>
                  <a:gd name="T17" fmla="*/ 23 h 26"/>
                  <a:gd name="T18" fmla="*/ 7 w 11"/>
                  <a:gd name="T19" fmla="*/ 26 h 26"/>
                  <a:gd name="T20" fmla="*/ 8 w 11"/>
                  <a:gd name="T21" fmla="*/ 25 h 26"/>
                  <a:gd name="T22" fmla="*/ 8 w 11"/>
                  <a:gd name="T23" fmla="*/ 24 h 26"/>
                  <a:gd name="T24" fmla="*/ 11 w 11"/>
                  <a:gd name="T25" fmla="*/ 18 h 26"/>
                  <a:gd name="T26" fmla="*/ 10 w 11"/>
                  <a:gd name="T27" fmla="*/ 15 h 26"/>
                  <a:gd name="T28" fmla="*/ 10 w 11"/>
                  <a:gd name="T2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26">
                    <a:moveTo>
                      <a:pt x="10" y="14"/>
                    </a:moveTo>
                    <a:cubicBezTo>
                      <a:pt x="10" y="13"/>
                      <a:pt x="10" y="12"/>
                      <a:pt x="10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9" y="7"/>
                      <a:pt x="9" y="4"/>
                      <a:pt x="8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4"/>
                      <a:pt x="4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1"/>
                      <a:pt x="6" y="19"/>
                      <a:pt x="6" y="23"/>
                    </a:cubicBezTo>
                    <a:cubicBezTo>
                      <a:pt x="6" y="24"/>
                      <a:pt x="6" y="25"/>
                      <a:pt x="7" y="26"/>
                    </a:cubicBezTo>
                    <a:cubicBezTo>
                      <a:pt x="7" y="25"/>
                      <a:pt x="8" y="25"/>
                      <a:pt x="8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2"/>
                      <a:pt x="10" y="20"/>
                      <a:pt x="11" y="18"/>
                    </a:cubicBezTo>
                    <a:cubicBezTo>
                      <a:pt x="11" y="17"/>
                      <a:pt x="11" y="16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6" name="Freeform 1120"/>
              <p:cNvSpPr>
                <a:spLocks/>
              </p:cNvSpPr>
              <p:nvPr/>
            </p:nvSpPr>
            <p:spPr bwMode="auto">
              <a:xfrm>
                <a:off x="4008" y="1922"/>
                <a:ext cx="294" cy="311"/>
              </a:xfrm>
              <a:custGeom>
                <a:avLst/>
                <a:gdLst>
                  <a:gd name="T0" fmla="*/ 267 w 308"/>
                  <a:gd name="T1" fmla="*/ 152 h 326"/>
                  <a:gd name="T2" fmla="*/ 280 w 308"/>
                  <a:gd name="T3" fmla="*/ 137 h 326"/>
                  <a:gd name="T4" fmla="*/ 293 w 308"/>
                  <a:gd name="T5" fmla="*/ 104 h 326"/>
                  <a:gd name="T6" fmla="*/ 307 w 308"/>
                  <a:gd name="T7" fmla="*/ 93 h 326"/>
                  <a:gd name="T8" fmla="*/ 304 w 308"/>
                  <a:gd name="T9" fmla="*/ 90 h 326"/>
                  <a:gd name="T10" fmla="*/ 300 w 308"/>
                  <a:gd name="T11" fmla="*/ 83 h 326"/>
                  <a:gd name="T12" fmla="*/ 276 w 308"/>
                  <a:gd name="T13" fmla="*/ 85 h 326"/>
                  <a:gd name="T14" fmla="*/ 261 w 308"/>
                  <a:gd name="T15" fmla="*/ 97 h 326"/>
                  <a:gd name="T16" fmla="*/ 258 w 308"/>
                  <a:gd name="T17" fmla="*/ 98 h 326"/>
                  <a:gd name="T18" fmla="*/ 258 w 308"/>
                  <a:gd name="T19" fmla="*/ 108 h 326"/>
                  <a:gd name="T20" fmla="*/ 242 w 308"/>
                  <a:gd name="T21" fmla="*/ 110 h 326"/>
                  <a:gd name="T22" fmla="*/ 227 w 308"/>
                  <a:gd name="T23" fmla="*/ 107 h 326"/>
                  <a:gd name="T24" fmla="*/ 224 w 308"/>
                  <a:gd name="T25" fmla="*/ 107 h 326"/>
                  <a:gd name="T26" fmla="*/ 222 w 308"/>
                  <a:gd name="T27" fmla="*/ 104 h 326"/>
                  <a:gd name="T28" fmla="*/ 222 w 308"/>
                  <a:gd name="T29" fmla="*/ 102 h 326"/>
                  <a:gd name="T30" fmla="*/ 221 w 308"/>
                  <a:gd name="T31" fmla="*/ 94 h 326"/>
                  <a:gd name="T32" fmla="*/ 218 w 308"/>
                  <a:gd name="T33" fmla="*/ 101 h 326"/>
                  <a:gd name="T34" fmla="*/ 188 w 308"/>
                  <a:gd name="T35" fmla="*/ 110 h 326"/>
                  <a:gd name="T36" fmla="*/ 162 w 308"/>
                  <a:gd name="T37" fmla="*/ 102 h 326"/>
                  <a:gd name="T38" fmla="*/ 136 w 308"/>
                  <a:gd name="T39" fmla="*/ 88 h 326"/>
                  <a:gd name="T40" fmla="*/ 135 w 308"/>
                  <a:gd name="T41" fmla="*/ 68 h 326"/>
                  <a:gd name="T42" fmla="*/ 136 w 308"/>
                  <a:gd name="T43" fmla="*/ 66 h 326"/>
                  <a:gd name="T44" fmla="*/ 132 w 308"/>
                  <a:gd name="T45" fmla="*/ 62 h 326"/>
                  <a:gd name="T46" fmla="*/ 112 w 308"/>
                  <a:gd name="T47" fmla="*/ 41 h 326"/>
                  <a:gd name="T48" fmla="*/ 121 w 308"/>
                  <a:gd name="T49" fmla="*/ 32 h 326"/>
                  <a:gd name="T50" fmla="*/ 116 w 308"/>
                  <a:gd name="T51" fmla="*/ 16 h 326"/>
                  <a:gd name="T52" fmla="*/ 116 w 308"/>
                  <a:gd name="T53" fmla="*/ 13 h 326"/>
                  <a:gd name="T54" fmla="*/ 106 w 308"/>
                  <a:gd name="T55" fmla="*/ 1 h 326"/>
                  <a:gd name="T56" fmla="*/ 102 w 308"/>
                  <a:gd name="T57" fmla="*/ 1 h 326"/>
                  <a:gd name="T58" fmla="*/ 97 w 308"/>
                  <a:gd name="T59" fmla="*/ 8 h 326"/>
                  <a:gd name="T60" fmla="*/ 83 w 308"/>
                  <a:gd name="T61" fmla="*/ 13 h 326"/>
                  <a:gd name="T62" fmla="*/ 64 w 308"/>
                  <a:gd name="T63" fmla="*/ 11 h 326"/>
                  <a:gd name="T64" fmla="*/ 67 w 308"/>
                  <a:gd name="T65" fmla="*/ 27 h 326"/>
                  <a:gd name="T66" fmla="*/ 79 w 308"/>
                  <a:gd name="T67" fmla="*/ 38 h 326"/>
                  <a:gd name="T68" fmla="*/ 68 w 308"/>
                  <a:gd name="T69" fmla="*/ 59 h 326"/>
                  <a:gd name="T70" fmla="*/ 53 w 308"/>
                  <a:gd name="T71" fmla="*/ 82 h 326"/>
                  <a:gd name="T72" fmla="*/ 36 w 308"/>
                  <a:gd name="T73" fmla="*/ 97 h 326"/>
                  <a:gd name="T74" fmla="*/ 23 w 308"/>
                  <a:gd name="T75" fmla="*/ 97 h 326"/>
                  <a:gd name="T76" fmla="*/ 21 w 308"/>
                  <a:gd name="T77" fmla="*/ 113 h 326"/>
                  <a:gd name="T78" fmla="*/ 8 w 308"/>
                  <a:gd name="T79" fmla="*/ 140 h 326"/>
                  <a:gd name="T80" fmla="*/ 2 w 308"/>
                  <a:gd name="T81" fmla="*/ 148 h 326"/>
                  <a:gd name="T82" fmla="*/ 9 w 308"/>
                  <a:gd name="T83" fmla="*/ 162 h 326"/>
                  <a:gd name="T84" fmla="*/ 43 w 308"/>
                  <a:gd name="T85" fmla="*/ 161 h 326"/>
                  <a:gd name="T86" fmla="*/ 50 w 308"/>
                  <a:gd name="T87" fmla="*/ 198 h 326"/>
                  <a:gd name="T88" fmla="*/ 73 w 308"/>
                  <a:gd name="T89" fmla="*/ 270 h 326"/>
                  <a:gd name="T90" fmla="*/ 106 w 308"/>
                  <a:gd name="T91" fmla="*/ 320 h 326"/>
                  <a:gd name="T92" fmla="*/ 127 w 308"/>
                  <a:gd name="T93" fmla="*/ 279 h 326"/>
                  <a:gd name="T94" fmla="*/ 145 w 308"/>
                  <a:gd name="T95" fmla="*/ 229 h 326"/>
                  <a:gd name="T96" fmla="*/ 198 w 308"/>
                  <a:gd name="T97" fmla="*/ 185 h 326"/>
                  <a:gd name="T98" fmla="*/ 224 w 308"/>
                  <a:gd name="T99" fmla="*/ 165 h 326"/>
                  <a:gd name="T100" fmla="*/ 223 w 308"/>
                  <a:gd name="T101" fmla="*/ 159 h 326"/>
                  <a:gd name="T102" fmla="*/ 221 w 308"/>
                  <a:gd name="T103" fmla="*/ 152 h 326"/>
                  <a:gd name="T104" fmla="*/ 217 w 308"/>
                  <a:gd name="T105" fmla="*/ 130 h 326"/>
                  <a:gd name="T106" fmla="*/ 216 w 308"/>
                  <a:gd name="T107" fmla="*/ 115 h 326"/>
                  <a:gd name="T108" fmla="*/ 240 w 308"/>
                  <a:gd name="T109" fmla="*/ 126 h 326"/>
                  <a:gd name="T110" fmla="*/ 252 w 308"/>
                  <a:gd name="T111" fmla="*/ 151 h 326"/>
                  <a:gd name="T112" fmla="*/ 265 w 308"/>
                  <a:gd name="T113" fmla="*/ 16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8" h="326">
                    <a:moveTo>
                      <a:pt x="265" y="162"/>
                    </a:moveTo>
                    <a:cubicBezTo>
                      <a:pt x="266" y="161"/>
                      <a:pt x="266" y="161"/>
                      <a:pt x="266" y="161"/>
                    </a:cubicBezTo>
                    <a:cubicBezTo>
                      <a:pt x="266" y="161"/>
                      <a:pt x="266" y="160"/>
                      <a:pt x="266" y="160"/>
                    </a:cubicBezTo>
                    <a:cubicBezTo>
                      <a:pt x="266" y="160"/>
                      <a:pt x="266" y="159"/>
                      <a:pt x="266" y="159"/>
                    </a:cubicBezTo>
                    <a:cubicBezTo>
                      <a:pt x="266" y="156"/>
                      <a:pt x="266" y="154"/>
                      <a:pt x="267" y="152"/>
                    </a:cubicBezTo>
                    <a:cubicBezTo>
                      <a:pt x="268" y="151"/>
                      <a:pt x="268" y="148"/>
                      <a:pt x="268" y="146"/>
                    </a:cubicBezTo>
                    <a:cubicBezTo>
                      <a:pt x="268" y="143"/>
                      <a:pt x="269" y="140"/>
                      <a:pt x="271" y="140"/>
                    </a:cubicBezTo>
                    <a:cubicBezTo>
                      <a:pt x="272" y="140"/>
                      <a:pt x="272" y="140"/>
                      <a:pt x="274" y="141"/>
                    </a:cubicBezTo>
                    <a:cubicBezTo>
                      <a:pt x="275" y="141"/>
                      <a:pt x="277" y="141"/>
                      <a:pt x="278" y="141"/>
                    </a:cubicBezTo>
                    <a:cubicBezTo>
                      <a:pt x="278" y="140"/>
                      <a:pt x="279" y="139"/>
                      <a:pt x="280" y="137"/>
                    </a:cubicBezTo>
                    <a:cubicBezTo>
                      <a:pt x="281" y="134"/>
                      <a:pt x="282" y="131"/>
                      <a:pt x="282" y="129"/>
                    </a:cubicBezTo>
                    <a:cubicBezTo>
                      <a:pt x="281" y="126"/>
                      <a:pt x="283" y="124"/>
                      <a:pt x="284" y="121"/>
                    </a:cubicBezTo>
                    <a:cubicBezTo>
                      <a:pt x="284" y="119"/>
                      <a:pt x="285" y="117"/>
                      <a:pt x="285" y="115"/>
                    </a:cubicBezTo>
                    <a:cubicBezTo>
                      <a:pt x="285" y="110"/>
                      <a:pt x="288" y="108"/>
                      <a:pt x="291" y="106"/>
                    </a:cubicBezTo>
                    <a:cubicBezTo>
                      <a:pt x="292" y="106"/>
                      <a:pt x="293" y="105"/>
                      <a:pt x="293" y="104"/>
                    </a:cubicBezTo>
                    <a:cubicBezTo>
                      <a:pt x="295" y="103"/>
                      <a:pt x="300" y="99"/>
                      <a:pt x="303" y="99"/>
                    </a:cubicBezTo>
                    <a:cubicBezTo>
                      <a:pt x="304" y="99"/>
                      <a:pt x="305" y="100"/>
                      <a:pt x="306" y="101"/>
                    </a:cubicBezTo>
                    <a:cubicBezTo>
                      <a:pt x="306" y="101"/>
                      <a:pt x="306" y="101"/>
                      <a:pt x="306" y="102"/>
                    </a:cubicBezTo>
                    <a:cubicBezTo>
                      <a:pt x="305" y="99"/>
                      <a:pt x="305" y="97"/>
                      <a:pt x="305" y="95"/>
                    </a:cubicBezTo>
                    <a:cubicBezTo>
                      <a:pt x="305" y="94"/>
                      <a:pt x="306" y="93"/>
                      <a:pt x="307" y="93"/>
                    </a:cubicBezTo>
                    <a:cubicBezTo>
                      <a:pt x="307" y="93"/>
                      <a:pt x="307" y="92"/>
                      <a:pt x="308" y="92"/>
                    </a:cubicBezTo>
                    <a:cubicBezTo>
                      <a:pt x="308" y="92"/>
                      <a:pt x="308" y="92"/>
                      <a:pt x="308" y="92"/>
                    </a:cubicBezTo>
                    <a:cubicBezTo>
                      <a:pt x="308" y="92"/>
                      <a:pt x="308" y="91"/>
                      <a:pt x="308" y="91"/>
                    </a:cubicBezTo>
                    <a:cubicBezTo>
                      <a:pt x="308" y="91"/>
                      <a:pt x="308" y="91"/>
                      <a:pt x="308" y="91"/>
                    </a:cubicBezTo>
                    <a:cubicBezTo>
                      <a:pt x="304" y="90"/>
                      <a:pt x="304" y="90"/>
                      <a:pt x="304" y="90"/>
                    </a:cubicBezTo>
                    <a:cubicBezTo>
                      <a:pt x="306" y="90"/>
                      <a:pt x="306" y="90"/>
                      <a:pt x="306" y="90"/>
                    </a:cubicBezTo>
                    <a:cubicBezTo>
                      <a:pt x="305" y="89"/>
                      <a:pt x="304" y="89"/>
                      <a:pt x="303" y="88"/>
                    </a:cubicBezTo>
                    <a:cubicBezTo>
                      <a:pt x="303" y="88"/>
                      <a:pt x="303" y="88"/>
                      <a:pt x="303" y="88"/>
                    </a:cubicBezTo>
                    <a:cubicBezTo>
                      <a:pt x="303" y="87"/>
                      <a:pt x="302" y="87"/>
                      <a:pt x="302" y="86"/>
                    </a:cubicBezTo>
                    <a:cubicBezTo>
                      <a:pt x="302" y="85"/>
                      <a:pt x="301" y="84"/>
                      <a:pt x="300" y="83"/>
                    </a:cubicBezTo>
                    <a:cubicBezTo>
                      <a:pt x="299" y="82"/>
                      <a:pt x="298" y="80"/>
                      <a:pt x="298" y="79"/>
                    </a:cubicBezTo>
                    <a:cubicBezTo>
                      <a:pt x="297" y="79"/>
                      <a:pt x="296" y="80"/>
                      <a:pt x="295" y="80"/>
                    </a:cubicBezTo>
                    <a:cubicBezTo>
                      <a:pt x="293" y="82"/>
                      <a:pt x="291" y="81"/>
                      <a:pt x="289" y="81"/>
                    </a:cubicBezTo>
                    <a:cubicBezTo>
                      <a:pt x="286" y="80"/>
                      <a:pt x="284" y="80"/>
                      <a:pt x="281" y="81"/>
                    </a:cubicBezTo>
                    <a:cubicBezTo>
                      <a:pt x="279" y="82"/>
                      <a:pt x="277" y="84"/>
                      <a:pt x="276" y="85"/>
                    </a:cubicBezTo>
                    <a:cubicBezTo>
                      <a:pt x="274" y="87"/>
                      <a:pt x="273" y="88"/>
                      <a:pt x="270" y="87"/>
                    </a:cubicBezTo>
                    <a:cubicBezTo>
                      <a:pt x="270" y="87"/>
                      <a:pt x="270" y="88"/>
                      <a:pt x="270" y="88"/>
                    </a:cubicBezTo>
                    <a:cubicBezTo>
                      <a:pt x="269" y="89"/>
                      <a:pt x="269" y="90"/>
                      <a:pt x="268" y="91"/>
                    </a:cubicBezTo>
                    <a:cubicBezTo>
                      <a:pt x="267" y="92"/>
                      <a:pt x="266" y="93"/>
                      <a:pt x="266" y="93"/>
                    </a:cubicBezTo>
                    <a:cubicBezTo>
                      <a:pt x="264" y="95"/>
                      <a:pt x="263" y="97"/>
                      <a:pt x="261" y="97"/>
                    </a:cubicBezTo>
                    <a:cubicBezTo>
                      <a:pt x="261" y="97"/>
                      <a:pt x="261" y="97"/>
                      <a:pt x="261" y="97"/>
                    </a:cubicBezTo>
                    <a:cubicBezTo>
                      <a:pt x="260" y="97"/>
                      <a:pt x="260" y="97"/>
                      <a:pt x="259" y="97"/>
                    </a:cubicBezTo>
                    <a:cubicBezTo>
                      <a:pt x="259" y="97"/>
                      <a:pt x="259" y="97"/>
                      <a:pt x="259" y="97"/>
                    </a:cubicBezTo>
                    <a:cubicBezTo>
                      <a:pt x="259" y="98"/>
                      <a:pt x="258" y="98"/>
                      <a:pt x="258" y="98"/>
                    </a:cubicBezTo>
                    <a:cubicBezTo>
                      <a:pt x="258" y="98"/>
                      <a:pt x="258" y="98"/>
                      <a:pt x="258" y="98"/>
                    </a:cubicBezTo>
                    <a:cubicBezTo>
                      <a:pt x="258" y="99"/>
                      <a:pt x="258" y="100"/>
                      <a:pt x="259" y="101"/>
                    </a:cubicBezTo>
                    <a:cubicBezTo>
                      <a:pt x="259" y="101"/>
                      <a:pt x="259" y="101"/>
                      <a:pt x="259" y="102"/>
                    </a:cubicBezTo>
                    <a:cubicBezTo>
                      <a:pt x="259" y="102"/>
                      <a:pt x="259" y="102"/>
                      <a:pt x="259" y="102"/>
                    </a:cubicBezTo>
                    <a:cubicBezTo>
                      <a:pt x="259" y="102"/>
                      <a:pt x="259" y="103"/>
                      <a:pt x="259" y="103"/>
                    </a:cubicBezTo>
                    <a:cubicBezTo>
                      <a:pt x="259" y="105"/>
                      <a:pt x="259" y="106"/>
                      <a:pt x="258" y="108"/>
                    </a:cubicBezTo>
                    <a:cubicBezTo>
                      <a:pt x="257" y="110"/>
                      <a:pt x="254" y="111"/>
                      <a:pt x="251" y="110"/>
                    </a:cubicBezTo>
                    <a:cubicBezTo>
                      <a:pt x="249" y="110"/>
                      <a:pt x="247" y="110"/>
                      <a:pt x="246" y="110"/>
                    </a:cubicBezTo>
                    <a:cubicBezTo>
                      <a:pt x="245" y="110"/>
                      <a:pt x="244" y="110"/>
                      <a:pt x="243" y="110"/>
                    </a:cubicBezTo>
                    <a:cubicBezTo>
                      <a:pt x="243" y="110"/>
                      <a:pt x="243" y="111"/>
                      <a:pt x="243" y="111"/>
                    </a:cubicBezTo>
                    <a:cubicBezTo>
                      <a:pt x="243" y="111"/>
                      <a:pt x="242" y="110"/>
                      <a:pt x="242" y="110"/>
                    </a:cubicBezTo>
                    <a:cubicBezTo>
                      <a:pt x="242" y="110"/>
                      <a:pt x="242" y="110"/>
                      <a:pt x="241" y="110"/>
                    </a:cubicBezTo>
                    <a:cubicBezTo>
                      <a:pt x="240" y="110"/>
                      <a:pt x="239" y="110"/>
                      <a:pt x="238" y="110"/>
                    </a:cubicBezTo>
                    <a:cubicBezTo>
                      <a:pt x="237" y="109"/>
                      <a:pt x="236" y="109"/>
                      <a:pt x="235" y="109"/>
                    </a:cubicBezTo>
                    <a:cubicBezTo>
                      <a:pt x="233" y="110"/>
                      <a:pt x="230" y="109"/>
                      <a:pt x="229" y="108"/>
                    </a:cubicBezTo>
                    <a:cubicBezTo>
                      <a:pt x="228" y="108"/>
                      <a:pt x="228" y="108"/>
                      <a:pt x="227" y="107"/>
                    </a:cubicBezTo>
                    <a:cubicBezTo>
                      <a:pt x="227" y="108"/>
                      <a:pt x="227" y="108"/>
                      <a:pt x="227" y="108"/>
                    </a:cubicBezTo>
                    <a:cubicBezTo>
                      <a:pt x="226" y="108"/>
                      <a:pt x="226" y="107"/>
                      <a:pt x="226" y="107"/>
                    </a:cubicBezTo>
                    <a:cubicBezTo>
                      <a:pt x="226" y="107"/>
                      <a:pt x="225" y="107"/>
                      <a:pt x="225" y="107"/>
                    </a:cubicBezTo>
                    <a:cubicBezTo>
                      <a:pt x="225" y="107"/>
                      <a:pt x="225" y="107"/>
                      <a:pt x="224" y="107"/>
                    </a:cubicBezTo>
                    <a:cubicBezTo>
                      <a:pt x="224" y="107"/>
                      <a:pt x="224" y="107"/>
                      <a:pt x="224" y="107"/>
                    </a:cubicBezTo>
                    <a:cubicBezTo>
                      <a:pt x="224" y="106"/>
                      <a:pt x="224" y="106"/>
                      <a:pt x="224" y="106"/>
                    </a:cubicBezTo>
                    <a:cubicBezTo>
                      <a:pt x="224" y="107"/>
                      <a:pt x="224" y="107"/>
                      <a:pt x="224" y="107"/>
                    </a:cubicBezTo>
                    <a:cubicBezTo>
                      <a:pt x="222" y="104"/>
                      <a:pt x="222" y="104"/>
                      <a:pt x="222" y="104"/>
                    </a:cubicBezTo>
                    <a:cubicBezTo>
                      <a:pt x="222" y="104"/>
                      <a:pt x="222" y="104"/>
                      <a:pt x="222" y="104"/>
                    </a:cubicBezTo>
                    <a:cubicBezTo>
                      <a:pt x="222" y="104"/>
                      <a:pt x="222" y="104"/>
                      <a:pt x="222" y="104"/>
                    </a:cubicBezTo>
                    <a:cubicBezTo>
                      <a:pt x="222" y="104"/>
                      <a:pt x="222" y="104"/>
                      <a:pt x="222" y="104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2"/>
                      <a:pt x="222" y="102"/>
                    </a:cubicBezTo>
                    <a:cubicBezTo>
                      <a:pt x="222" y="102"/>
                      <a:pt x="222" y="102"/>
                      <a:pt x="222" y="102"/>
                    </a:cubicBezTo>
                    <a:cubicBezTo>
                      <a:pt x="221" y="101"/>
                      <a:pt x="221" y="101"/>
                      <a:pt x="221" y="100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21" y="99"/>
                      <a:pt x="221" y="98"/>
                      <a:pt x="222" y="97"/>
                    </a:cubicBezTo>
                    <a:cubicBezTo>
                      <a:pt x="222" y="97"/>
                      <a:pt x="222" y="97"/>
                      <a:pt x="222" y="97"/>
                    </a:cubicBezTo>
                    <a:cubicBezTo>
                      <a:pt x="222" y="96"/>
                      <a:pt x="221" y="95"/>
                      <a:pt x="221" y="94"/>
                    </a:cubicBezTo>
                    <a:cubicBezTo>
                      <a:pt x="220" y="95"/>
                      <a:pt x="219" y="95"/>
                      <a:pt x="218" y="96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97"/>
                      <a:pt x="217" y="97"/>
                      <a:pt x="217" y="98"/>
                    </a:cubicBezTo>
                    <a:cubicBezTo>
                      <a:pt x="217" y="99"/>
                      <a:pt x="218" y="100"/>
                      <a:pt x="218" y="101"/>
                    </a:cubicBezTo>
                    <a:cubicBezTo>
                      <a:pt x="218" y="104"/>
                      <a:pt x="219" y="108"/>
                      <a:pt x="216" y="111"/>
                    </a:cubicBezTo>
                    <a:cubicBezTo>
                      <a:pt x="214" y="113"/>
                      <a:pt x="206" y="114"/>
                      <a:pt x="202" y="114"/>
                    </a:cubicBezTo>
                    <a:cubicBezTo>
                      <a:pt x="201" y="114"/>
                      <a:pt x="200" y="114"/>
                      <a:pt x="199" y="114"/>
                    </a:cubicBezTo>
                    <a:cubicBezTo>
                      <a:pt x="196" y="114"/>
                      <a:pt x="195" y="113"/>
                      <a:pt x="194" y="112"/>
                    </a:cubicBezTo>
                    <a:cubicBezTo>
                      <a:pt x="193" y="112"/>
                      <a:pt x="190" y="111"/>
                      <a:pt x="188" y="110"/>
                    </a:cubicBezTo>
                    <a:cubicBezTo>
                      <a:pt x="183" y="109"/>
                      <a:pt x="179" y="108"/>
                      <a:pt x="179" y="105"/>
                    </a:cubicBezTo>
                    <a:cubicBezTo>
                      <a:pt x="178" y="104"/>
                      <a:pt x="176" y="101"/>
                      <a:pt x="175" y="101"/>
                    </a:cubicBezTo>
                    <a:cubicBezTo>
                      <a:pt x="174" y="101"/>
                      <a:pt x="172" y="101"/>
                      <a:pt x="171" y="102"/>
                    </a:cubicBezTo>
                    <a:cubicBezTo>
                      <a:pt x="168" y="103"/>
                      <a:pt x="164" y="104"/>
                      <a:pt x="163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1" y="101"/>
                      <a:pt x="158" y="99"/>
                      <a:pt x="156" y="98"/>
                    </a:cubicBezTo>
                    <a:cubicBezTo>
                      <a:pt x="155" y="98"/>
                      <a:pt x="155" y="97"/>
                      <a:pt x="154" y="97"/>
                    </a:cubicBezTo>
                    <a:cubicBezTo>
                      <a:pt x="152" y="97"/>
                      <a:pt x="145" y="95"/>
                      <a:pt x="144" y="92"/>
                    </a:cubicBezTo>
                    <a:cubicBezTo>
                      <a:pt x="144" y="91"/>
                      <a:pt x="142" y="91"/>
                      <a:pt x="141" y="90"/>
                    </a:cubicBezTo>
                    <a:cubicBezTo>
                      <a:pt x="139" y="90"/>
                      <a:pt x="137" y="89"/>
                      <a:pt x="136" y="88"/>
                    </a:cubicBezTo>
                    <a:cubicBezTo>
                      <a:pt x="135" y="87"/>
                      <a:pt x="134" y="87"/>
                      <a:pt x="134" y="86"/>
                    </a:cubicBezTo>
                    <a:cubicBezTo>
                      <a:pt x="132" y="86"/>
                      <a:pt x="129" y="85"/>
                      <a:pt x="129" y="82"/>
                    </a:cubicBezTo>
                    <a:cubicBezTo>
                      <a:pt x="129" y="81"/>
                      <a:pt x="130" y="79"/>
                      <a:pt x="130" y="78"/>
                    </a:cubicBezTo>
                    <a:cubicBezTo>
                      <a:pt x="131" y="76"/>
                      <a:pt x="131" y="75"/>
                      <a:pt x="131" y="73"/>
                    </a:cubicBezTo>
                    <a:cubicBezTo>
                      <a:pt x="131" y="71"/>
                      <a:pt x="133" y="69"/>
                      <a:pt x="135" y="68"/>
                    </a:cubicBezTo>
                    <a:cubicBezTo>
                      <a:pt x="135" y="67"/>
                      <a:pt x="135" y="67"/>
                      <a:pt x="136" y="67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36" y="67"/>
                      <a:pt x="136" y="66"/>
                      <a:pt x="136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5" y="65"/>
                      <a:pt x="135" y="65"/>
                    </a:cubicBezTo>
                    <a:cubicBezTo>
                      <a:pt x="135" y="65"/>
                      <a:pt x="135" y="65"/>
                      <a:pt x="135" y="65"/>
                    </a:cubicBezTo>
                    <a:cubicBezTo>
                      <a:pt x="134" y="64"/>
                      <a:pt x="133" y="64"/>
                      <a:pt x="132" y="63"/>
                    </a:cubicBezTo>
                    <a:cubicBezTo>
                      <a:pt x="132" y="63"/>
                      <a:pt x="132" y="63"/>
                      <a:pt x="132" y="63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1" y="61"/>
                      <a:pt x="128" y="58"/>
                      <a:pt x="127" y="58"/>
                    </a:cubicBezTo>
                    <a:cubicBezTo>
                      <a:pt x="124" y="58"/>
                      <a:pt x="122" y="55"/>
                      <a:pt x="120" y="54"/>
                    </a:cubicBezTo>
                    <a:cubicBezTo>
                      <a:pt x="119" y="52"/>
                      <a:pt x="118" y="51"/>
                      <a:pt x="117" y="51"/>
                    </a:cubicBezTo>
                    <a:cubicBezTo>
                      <a:pt x="114" y="51"/>
                      <a:pt x="113" y="47"/>
                      <a:pt x="113" y="44"/>
                    </a:cubicBezTo>
                    <a:cubicBezTo>
                      <a:pt x="113" y="43"/>
                      <a:pt x="112" y="42"/>
                      <a:pt x="112" y="41"/>
                    </a:cubicBezTo>
                    <a:cubicBezTo>
                      <a:pt x="110" y="39"/>
                      <a:pt x="110" y="36"/>
                      <a:pt x="111" y="35"/>
                    </a:cubicBezTo>
                    <a:cubicBezTo>
                      <a:pt x="112" y="32"/>
                      <a:pt x="115" y="32"/>
                      <a:pt x="118" y="34"/>
                    </a:cubicBezTo>
                    <a:cubicBezTo>
                      <a:pt x="118" y="34"/>
                      <a:pt x="119" y="34"/>
                      <a:pt x="119" y="34"/>
                    </a:cubicBezTo>
                    <a:cubicBezTo>
                      <a:pt x="120" y="34"/>
                      <a:pt x="121" y="34"/>
                      <a:pt x="121" y="33"/>
                    </a:cubicBezTo>
                    <a:cubicBezTo>
                      <a:pt x="121" y="33"/>
                      <a:pt x="122" y="33"/>
                      <a:pt x="121" y="32"/>
                    </a:cubicBezTo>
                    <a:cubicBezTo>
                      <a:pt x="120" y="31"/>
                      <a:pt x="119" y="29"/>
                      <a:pt x="118" y="28"/>
                    </a:cubicBezTo>
                    <a:cubicBezTo>
                      <a:pt x="116" y="25"/>
                      <a:pt x="115" y="23"/>
                      <a:pt x="115" y="21"/>
                    </a:cubicBezTo>
                    <a:cubicBezTo>
                      <a:pt x="115" y="21"/>
                      <a:pt x="115" y="20"/>
                      <a:pt x="115" y="18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6"/>
                      <a:pt x="116" y="16"/>
                      <a:pt x="116" y="16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15"/>
                      <a:pt x="116" y="15"/>
                      <a:pt x="116" y="15"/>
                    </a:cubicBezTo>
                    <a:cubicBezTo>
                      <a:pt x="116" y="15"/>
                      <a:pt x="116" y="15"/>
                      <a:pt x="116" y="15"/>
                    </a:cubicBezTo>
                    <a:cubicBezTo>
                      <a:pt x="116" y="14"/>
                      <a:pt x="116" y="13"/>
                      <a:pt x="116" y="13"/>
                    </a:cubicBezTo>
                    <a:cubicBezTo>
                      <a:pt x="116" y="13"/>
                      <a:pt x="116" y="13"/>
                      <a:pt x="116" y="13"/>
                    </a:cubicBezTo>
                    <a:cubicBezTo>
                      <a:pt x="116" y="13"/>
                      <a:pt x="116" y="13"/>
                      <a:pt x="115" y="13"/>
                    </a:cubicBezTo>
                    <a:cubicBezTo>
                      <a:pt x="115" y="13"/>
                      <a:pt x="115" y="13"/>
                      <a:pt x="115" y="12"/>
                    </a:cubicBezTo>
                    <a:cubicBezTo>
                      <a:pt x="111" y="10"/>
                      <a:pt x="109" y="7"/>
                      <a:pt x="108" y="4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2"/>
                      <a:pt x="107" y="2"/>
                      <a:pt x="106" y="1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5" y="1"/>
                      <a:pt x="105" y="0"/>
                      <a:pt x="105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1"/>
                      <a:pt x="102" y="1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1" y="3"/>
                      <a:pt x="100" y="4"/>
                      <a:pt x="100" y="5"/>
                    </a:cubicBezTo>
                    <a:cubicBezTo>
                      <a:pt x="98" y="7"/>
                      <a:pt x="98" y="8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8"/>
                      <a:pt x="95" y="9"/>
                      <a:pt x="94" y="9"/>
                    </a:cubicBezTo>
                    <a:cubicBezTo>
                      <a:pt x="91" y="10"/>
                      <a:pt x="88" y="11"/>
                      <a:pt x="86" y="12"/>
                    </a:cubicBezTo>
                    <a:cubicBezTo>
                      <a:pt x="85" y="13"/>
                      <a:pt x="84" y="13"/>
                      <a:pt x="83" y="13"/>
                    </a:cubicBezTo>
                    <a:cubicBezTo>
                      <a:pt x="81" y="13"/>
                      <a:pt x="79" y="13"/>
                      <a:pt x="77" y="12"/>
                    </a:cubicBezTo>
                    <a:cubicBezTo>
                      <a:pt x="76" y="12"/>
                      <a:pt x="76" y="12"/>
                      <a:pt x="75" y="11"/>
                    </a:cubicBezTo>
                    <a:cubicBezTo>
                      <a:pt x="73" y="11"/>
                      <a:pt x="71" y="10"/>
                      <a:pt x="70" y="10"/>
                    </a:cubicBezTo>
                    <a:cubicBezTo>
                      <a:pt x="69" y="10"/>
                      <a:pt x="69" y="10"/>
                      <a:pt x="68" y="10"/>
                    </a:cubicBezTo>
                    <a:cubicBezTo>
                      <a:pt x="66" y="10"/>
                      <a:pt x="65" y="11"/>
                      <a:pt x="64" y="11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5" y="13"/>
                      <a:pt x="65" y="14"/>
                      <a:pt x="66" y="16"/>
                    </a:cubicBezTo>
                    <a:cubicBezTo>
                      <a:pt x="66" y="18"/>
                      <a:pt x="66" y="21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5"/>
                      <a:pt x="67" y="26"/>
                      <a:pt x="67" y="27"/>
                    </a:cubicBezTo>
                    <a:cubicBezTo>
                      <a:pt x="68" y="31"/>
                      <a:pt x="70" y="33"/>
                      <a:pt x="70" y="33"/>
                    </a:cubicBezTo>
                    <a:cubicBezTo>
                      <a:pt x="72" y="33"/>
                      <a:pt x="73" y="33"/>
                      <a:pt x="75" y="34"/>
                    </a:cubicBezTo>
                    <a:cubicBezTo>
                      <a:pt x="77" y="35"/>
                      <a:pt x="79" y="37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79" y="39"/>
                      <a:pt x="79" y="41"/>
                      <a:pt x="78" y="41"/>
                    </a:cubicBezTo>
                    <a:cubicBezTo>
                      <a:pt x="78" y="42"/>
                      <a:pt x="77" y="42"/>
                      <a:pt x="77" y="42"/>
                    </a:cubicBezTo>
                    <a:cubicBezTo>
                      <a:pt x="74" y="43"/>
                      <a:pt x="73" y="46"/>
                      <a:pt x="72" y="49"/>
                    </a:cubicBezTo>
                    <a:cubicBezTo>
                      <a:pt x="72" y="50"/>
                      <a:pt x="72" y="51"/>
                      <a:pt x="72" y="52"/>
                    </a:cubicBezTo>
                    <a:cubicBezTo>
                      <a:pt x="72" y="54"/>
                      <a:pt x="72" y="58"/>
                      <a:pt x="68" y="59"/>
                    </a:cubicBezTo>
                    <a:cubicBezTo>
                      <a:pt x="66" y="59"/>
                      <a:pt x="65" y="60"/>
                      <a:pt x="65" y="63"/>
                    </a:cubicBezTo>
                    <a:cubicBezTo>
                      <a:pt x="65" y="68"/>
                      <a:pt x="61" y="69"/>
                      <a:pt x="59" y="69"/>
                    </a:cubicBezTo>
                    <a:cubicBezTo>
                      <a:pt x="59" y="70"/>
                      <a:pt x="58" y="70"/>
                      <a:pt x="58" y="70"/>
                    </a:cubicBezTo>
                    <a:cubicBezTo>
                      <a:pt x="58" y="70"/>
                      <a:pt x="57" y="72"/>
                      <a:pt x="57" y="73"/>
                    </a:cubicBezTo>
                    <a:cubicBezTo>
                      <a:pt x="55" y="79"/>
                      <a:pt x="54" y="81"/>
                      <a:pt x="53" y="82"/>
                    </a:cubicBezTo>
                    <a:cubicBezTo>
                      <a:pt x="52" y="83"/>
                      <a:pt x="51" y="83"/>
                      <a:pt x="49" y="84"/>
                    </a:cubicBezTo>
                    <a:cubicBezTo>
                      <a:pt x="47" y="84"/>
                      <a:pt x="44" y="85"/>
                      <a:pt x="44" y="87"/>
                    </a:cubicBezTo>
                    <a:cubicBezTo>
                      <a:pt x="44" y="91"/>
                      <a:pt x="40" y="97"/>
                      <a:pt x="36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5" y="97"/>
                      <a:pt x="35" y="97"/>
                      <a:pt x="34" y="96"/>
                    </a:cubicBezTo>
                    <a:cubicBezTo>
                      <a:pt x="33" y="96"/>
                      <a:pt x="32" y="96"/>
                      <a:pt x="31" y="96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7"/>
                      <a:pt x="29" y="98"/>
                      <a:pt x="27" y="98"/>
                    </a:cubicBezTo>
                    <a:cubicBezTo>
                      <a:pt x="26" y="98"/>
                      <a:pt x="24" y="98"/>
                      <a:pt x="23" y="97"/>
                    </a:cubicBezTo>
                    <a:cubicBezTo>
                      <a:pt x="22" y="97"/>
                      <a:pt x="22" y="96"/>
                      <a:pt x="21" y="96"/>
                    </a:cubicBezTo>
                    <a:cubicBezTo>
                      <a:pt x="21" y="96"/>
                      <a:pt x="21" y="97"/>
                      <a:pt x="20" y="97"/>
                    </a:cubicBezTo>
                    <a:cubicBezTo>
                      <a:pt x="16" y="101"/>
                      <a:pt x="14" y="104"/>
                      <a:pt x="14" y="105"/>
                    </a:cubicBezTo>
                    <a:cubicBezTo>
                      <a:pt x="14" y="106"/>
                      <a:pt x="15" y="106"/>
                      <a:pt x="16" y="107"/>
                    </a:cubicBezTo>
                    <a:cubicBezTo>
                      <a:pt x="18" y="108"/>
                      <a:pt x="21" y="110"/>
                      <a:pt x="21" y="113"/>
                    </a:cubicBezTo>
                    <a:cubicBezTo>
                      <a:pt x="20" y="117"/>
                      <a:pt x="23" y="121"/>
                      <a:pt x="25" y="123"/>
                    </a:cubicBezTo>
                    <a:cubicBezTo>
                      <a:pt x="27" y="125"/>
                      <a:pt x="32" y="132"/>
                      <a:pt x="29" y="136"/>
                    </a:cubicBezTo>
                    <a:cubicBezTo>
                      <a:pt x="27" y="139"/>
                      <a:pt x="24" y="140"/>
                      <a:pt x="19" y="139"/>
                    </a:cubicBezTo>
                    <a:cubicBezTo>
                      <a:pt x="18" y="139"/>
                      <a:pt x="17" y="139"/>
                      <a:pt x="16" y="139"/>
                    </a:cubicBezTo>
                    <a:cubicBezTo>
                      <a:pt x="15" y="140"/>
                      <a:pt x="12" y="140"/>
                      <a:pt x="8" y="140"/>
                    </a:cubicBezTo>
                    <a:cubicBezTo>
                      <a:pt x="8" y="139"/>
                      <a:pt x="7" y="139"/>
                      <a:pt x="7" y="139"/>
                    </a:cubicBezTo>
                    <a:cubicBezTo>
                      <a:pt x="4" y="139"/>
                      <a:pt x="3" y="141"/>
                      <a:pt x="2" y="143"/>
                    </a:cubicBezTo>
                    <a:cubicBezTo>
                      <a:pt x="1" y="144"/>
                      <a:pt x="1" y="144"/>
                      <a:pt x="1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1" y="146"/>
                      <a:pt x="2" y="147"/>
                      <a:pt x="2" y="148"/>
                    </a:cubicBezTo>
                    <a:cubicBezTo>
                      <a:pt x="4" y="150"/>
                      <a:pt x="6" y="152"/>
                      <a:pt x="9" y="153"/>
                    </a:cubicBezTo>
                    <a:cubicBezTo>
                      <a:pt x="11" y="154"/>
                      <a:pt x="14" y="153"/>
                      <a:pt x="16" y="153"/>
                    </a:cubicBezTo>
                    <a:cubicBezTo>
                      <a:pt x="17" y="152"/>
                      <a:pt x="18" y="152"/>
                      <a:pt x="19" y="152"/>
                    </a:cubicBezTo>
                    <a:cubicBezTo>
                      <a:pt x="21" y="152"/>
                      <a:pt x="22" y="153"/>
                      <a:pt x="22" y="156"/>
                    </a:cubicBezTo>
                    <a:cubicBezTo>
                      <a:pt x="22" y="161"/>
                      <a:pt x="15" y="161"/>
                      <a:pt x="9" y="162"/>
                    </a:cubicBezTo>
                    <a:cubicBezTo>
                      <a:pt x="9" y="162"/>
                      <a:pt x="8" y="162"/>
                      <a:pt x="7" y="162"/>
                    </a:cubicBezTo>
                    <a:cubicBezTo>
                      <a:pt x="11" y="167"/>
                      <a:pt x="23" y="180"/>
                      <a:pt x="28" y="179"/>
                    </a:cubicBezTo>
                    <a:cubicBezTo>
                      <a:pt x="34" y="178"/>
                      <a:pt x="38" y="172"/>
                      <a:pt x="39" y="170"/>
                    </a:cubicBezTo>
                    <a:cubicBezTo>
                      <a:pt x="38" y="169"/>
                      <a:pt x="37" y="168"/>
                      <a:pt x="38" y="166"/>
                    </a:cubicBezTo>
                    <a:cubicBezTo>
                      <a:pt x="38" y="164"/>
                      <a:pt x="41" y="161"/>
                      <a:pt x="43" y="161"/>
                    </a:cubicBezTo>
                    <a:cubicBezTo>
                      <a:pt x="44" y="161"/>
                      <a:pt x="44" y="161"/>
                      <a:pt x="45" y="161"/>
                    </a:cubicBezTo>
                    <a:cubicBezTo>
                      <a:pt x="47" y="162"/>
                      <a:pt x="47" y="165"/>
                      <a:pt x="47" y="168"/>
                    </a:cubicBezTo>
                    <a:cubicBezTo>
                      <a:pt x="47" y="170"/>
                      <a:pt x="47" y="173"/>
                      <a:pt x="48" y="173"/>
                    </a:cubicBezTo>
                    <a:cubicBezTo>
                      <a:pt x="52" y="176"/>
                      <a:pt x="50" y="181"/>
                      <a:pt x="49" y="186"/>
                    </a:cubicBezTo>
                    <a:cubicBezTo>
                      <a:pt x="48" y="188"/>
                      <a:pt x="49" y="193"/>
                      <a:pt x="50" y="198"/>
                    </a:cubicBezTo>
                    <a:cubicBezTo>
                      <a:pt x="50" y="200"/>
                      <a:pt x="51" y="202"/>
                      <a:pt x="51" y="204"/>
                    </a:cubicBezTo>
                    <a:cubicBezTo>
                      <a:pt x="51" y="206"/>
                      <a:pt x="52" y="209"/>
                      <a:pt x="53" y="212"/>
                    </a:cubicBezTo>
                    <a:cubicBezTo>
                      <a:pt x="54" y="216"/>
                      <a:pt x="55" y="220"/>
                      <a:pt x="56" y="224"/>
                    </a:cubicBezTo>
                    <a:cubicBezTo>
                      <a:pt x="57" y="232"/>
                      <a:pt x="62" y="245"/>
                      <a:pt x="66" y="254"/>
                    </a:cubicBezTo>
                    <a:cubicBezTo>
                      <a:pt x="69" y="258"/>
                      <a:pt x="71" y="265"/>
                      <a:pt x="73" y="270"/>
                    </a:cubicBezTo>
                    <a:cubicBezTo>
                      <a:pt x="74" y="276"/>
                      <a:pt x="76" y="281"/>
                      <a:pt x="77" y="283"/>
                    </a:cubicBezTo>
                    <a:cubicBezTo>
                      <a:pt x="80" y="286"/>
                      <a:pt x="88" y="299"/>
                      <a:pt x="88" y="307"/>
                    </a:cubicBezTo>
                    <a:cubicBezTo>
                      <a:pt x="88" y="314"/>
                      <a:pt x="96" y="324"/>
                      <a:pt x="98" y="326"/>
                    </a:cubicBezTo>
                    <a:cubicBezTo>
                      <a:pt x="99" y="326"/>
                      <a:pt x="99" y="326"/>
                      <a:pt x="99" y="326"/>
                    </a:cubicBezTo>
                    <a:cubicBezTo>
                      <a:pt x="101" y="326"/>
                      <a:pt x="105" y="323"/>
                      <a:pt x="106" y="320"/>
                    </a:cubicBezTo>
                    <a:cubicBezTo>
                      <a:pt x="107" y="317"/>
                      <a:pt x="110" y="315"/>
                      <a:pt x="112" y="313"/>
                    </a:cubicBezTo>
                    <a:cubicBezTo>
                      <a:pt x="114" y="312"/>
                      <a:pt x="116" y="311"/>
                      <a:pt x="116" y="310"/>
                    </a:cubicBezTo>
                    <a:cubicBezTo>
                      <a:pt x="117" y="307"/>
                      <a:pt x="117" y="301"/>
                      <a:pt x="122" y="300"/>
                    </a:cubicBezTo>
                    <a:cubicBezTo>
                      <a:pt x="123" y="300"/>
                      <a:pt x="124" y="299"/>
                      <a:pt x="124" y="294"/>
                    </a:cubicBezTo>
                    <a:cubicBezTo>
                      <a:pt x="124" y="290"/>
                      <a:pt x="124" y="283"/>
                      <a:pt x="127" y="279"/>
                    </a:cubicBezTo>
                    <a:cubicBezTo>
                      <a:pt x="130" y="275"/>
                      <a:pt x="130" y="266"/>
                      <a:pt x="129" y="262"/>
                    </a:cubicBezTo>
                    <a:cubicBezTo>
                      <a:pt x="127" y="258"/>
                      <a:pt x="128" y="251"/>
                      <a:pt x="130" y="247"/>
                    </a:cubicBezTo>
                    <a:cubicBezTo>
                      <a:pt x="130" y="245"/>
                      <a:pt x="130" y="244"/>
                      <a:pt x="131" y="243"/>
                    </a:cubicBezTo>
                    <a:cubicBezTo>
                      <a:pt x="131" y="240"/>
                      <a:pt x="132" y="236"/>
                      <a:pt x="135" y="236"/>
                    </a:cubicBezTo>
                    <a:cubicBezTo>
                      <a:pt x="138" y="236"/>
                      <a:pt x="142" y="233"/>
                      <a:pt x="145" y="229"/>
                    </a:cubicBezTo>
                    <a:cubicBezTo>
                      <a:pt x="148" y="226"/>
                      <a:pt x="153" y="222"/>
                      <a:pt x="158" y="219"/>
                    </a:cubicBezTo>
                    <a:cubicBezTo>
                      <a:pt x="160" y="217"/>
                      <a:pt x="162" y="216"/>
                      <a:pt x="163" y="215"/>
                    </a:cubicBezTo>
                    <a:cubicBezTo>
                      <a:pt x="167" y="212"/>
                      <a:pt x="177" y="202"/>
                      <a:pt x="180" y="197"/>
                    </a:cubicBezTo>
                    <a:cubicBezTo>
                      <a:pt x="183" y="194"/>
                      <a:pt x="187" y="192"/>
                      <a:pt x="191" y="190"/>
                    </a:cubicBezTo>
                    <a:cubicBezTo>
                      <a:pt x="193" y="188"/>
                      <a:pt x="196" y="187"/>
                      <a:pt x="198" y="185"/>
                    </a:cubicBezTo>
                    <a:cubicBezTo>
                      <a:pt x="200" y="183"/>
                      <a:pt x="200" y="181"/>
                      <a:pt x="200" y="179"/>
                    </a:cubicBezTo>
                    <a:cubicBezTo>
                      <a:pt x="200" y="177"/>
                      <a:pt x="201" y="176"/>
                      <a:pt x="201" y="175"/>
                    </a:cubicBezTo>
                    <a:cubicBezTo>
                      <a:pt x="202" y="167"/>
                      <a:pt x="223" y="166"/>
                      <a:pt x="223" y="166"/>
                    </a:cubicBezTo>
                    <a:cubicBezTo>
                      <a:pt x="223" y="166"/>
                      <a:pt x="223" y="166"/>
                      <a:pt x="224" y="166"/>
                    </a:cubicBezTo>
                    <a:cubicBezTo>
                      <a:pt x="224" y="166"/>
                      <a:pt x="224" y="166"/>
                      <a:pt x="224" y="165"/>
                    </a:cubicBezTo>
                    <a:cubicBezTo>
                      <a:pt x="224" y="165"/>
                      <a:pt x="224" y="165"/>
                      <a:pt x="224" y="164"/>
                    </a:cubicBezTo>
                    <a:cubicBezTo>
                      <a:pt x="223" y="164"/>
                      <a:pt x="223" y="163"/>
                      <a:pt x="223" y="163"/>
                    </a:cubicBezTo>
                    <a:cubicBezTo>
                      <a:pt x="223" y="162"/>
                      <a:pt x="223" y="162"/>
                      <a:pt x="223" y="161"/>
                    </a:cubicBezTo>
                    <a:cubicBezTo>
                      <a:pt x="223" y="161"/>
                      <a:pt x="223" y="160"/>
                      <a:pt x="223" y="160"/>
                    </a:cubicBezTo>
                    <a:cubicBezTo>
                      <a:pt x="223" y="160"/>
                      <a:pt x="223" y="159"/>
                      <a:pt x="223" y="159"/>
                    </a:cubicBezTo>
                    <a:cubicBezTo>
                      <a:pt x="223" y="158"/>
                      <a:pt x="223" y="158"/>
                      <a:pt x="222" y="157"/>
                    </a:cubicBezTo>
                    <a:cubicBezTo>
                      <a:pt x="222" y="157"/>
                      <a:pt x="222" y="156"/>
                      <a:pt x="222" y="156"/>
                    </a:cubicBezTo>
                    <a:cubicBezTo>
                      <a:pt x="222" y="156"/>
                      <a:pt x="222" y="155"/>
                      <a:pt x="222" y="155"/>
                    </a:cubicBezTo>
                    <a:cubicBezTo>
                      <a:pt x="222" y="154"/>
                      <a:pt x="222" y="154"/>
                      <a:pt x="222" y="154"/>
                    </a:cubicBezTo>
                    <a:cubicBezTo>
                      <a:pt x="222" y="153"/>
                      <a:pt x="221" y="153"/>
                      <a:pt x="221" y="152"/>
                    </a:cubicBezTo>
                    <a:cubicBezTo>
                      <a:pt x="221" y="152"/>
                      <a:pt x="221" y="152"/>
                      <a:pt x="221" y="151"/>
                    </a:cubicBezTo>
                    <a:cubicBezTo>
                      <a:pt x="221" y="151"/>
                      <a:pt x="221" y="150"/>
                      <a:pt x="221" y="150"/>
                    </a:cubicBezTo>
                    <a:cubicBezTo>
                      <a:pt x="221" y="150"/>
                      <a:pt x="221" y="150"/>
                      <a:pt x="220" y="150"/>
                    </a:cubicBezTo>
                    <a:cubicBezTo>
                      <a:pt x="220" y="149"/>
                      <a:pt x="220" y="148"/>
                      <a:pt x="220" y="148"/>
                    </a:cubicBezTo>
                    <a:cubicBezTo>
                      <a:pt x="218" y="143"/>
                      <a:pt x="216" y="134"/>
                      <a:pt x="217" y="130"/>
                    </a:cubicBezTo>
                    <a:cubicBezTo>
                      <a:pt x="218" y="127"/>
                      <a:pt x="220" y="127"/>
                      <a:pt x="221" y="126"/>
                    </a:cubicBezTo>
                    <a:cubicBezTo>
                      <a:pt x="223" y="126"/>
                      <a:pt x="223" y="126"/>
                      <a:pt x="223" y="125"/>
                    </a:cubicBezTo>
                    <a:cubicBezTo>
                      <a:pt x="223" y="125"/>
                      <a:pt x="221" y="124"/>
                      <a:pt x="220" y="124"/>
                    </a:cubicBezTo>
                    <a:cubicBezTo>
                      <a:pt x="218" y="123"/>
                      <a:pt x="216" y="121"/>
                      <a:pt x="215" y="119"/>
                    </a:cubicBezTo>
                    <a:cubicBezTo>
                      <a:pt x="215" y="118"/>
                      <a:pt x="215" y="116"/>
                      <a:pt x="216" y="115"/>
                    </a:cubicBezTo>
                    <a:cubicBezTo>
                      <a:pt x="217" y="113"/>
                      <a:pt x="219" y="112"/>
                      <a:pt x="221" y="112"/>
                    </a:cubicBezTo>
                    <a:cubicBezTo>
                      <a:pt x="222" y="112"/>
                      <a:pt x="223" y="112"/>
                      <a:pt x="224" y="113"/>
                    </a:cubicBezTo>
                    <a:cubicBezTo>
                      <a:pt x="225" y="114"/>
                      <a:pt x="226" y="114"/>
                      <a:pt x="227" y="114"/>
                    </a:cubicBezTo>
                    <a:cubicBezTo>
                      <a:pt x="233" y="114"/>
                      <a:pt x="237" y="117"/>
                      <a:pt x="237" y="122"/>
                    </a:cubicBezTo>
                    <a:cubicBezTo>
                      <a:pt x="237" y="123"/>
                      <a:pt x="239" y="125"/>
                      <a:pt x="240" y="126"/>
                    </a:cubicBezTo>
                    <a:cubicBezTo>
                      <a:pt x="242" y="125"/>
                      <a:pt x="249" y="125"/>
                      <a:pt x="253" y="125"/>
                    </a:cubicBezTo>
                    <a:cubicBezTo>
                      <a:pt x="257" y="125"/>
                      <a:pt x="263" y="125"/>
                      <a:pt x="263" y="130"/>
                    </a:cubicBezTo>
                    <a:cubicBezTo>
                      <a:pt x="263" y="133"/>
                      <a:pt x="258" y="143"/>
                      <a:pt x="252" y="143"/>
                    </a:cubicBezTo>
                    <a:cubicBezTo>
                      <a:pt x="252" y="143"/>
                      <a:pt x="251" y="144"/>
                      <a:pt x="251" y="146"/>
                    </a:cubicBezTo>
                    <a:cubicBezTo>
                      <a:pt x="251" y="149"/>
                      <a:pt x="251" y="151"/>
                      <a:pt x="252" y="151"/>
                    </a:cubicBezTo>
                    <a:cubicBezTo>
                      <a:pt x="252" y="151"/>
                      <a:pt x="254" y="149"/>
                      <a:pt x="255" y="148"/>
                    </a:cubicBezTo>
                    <a:cubicBezTo>
                      <a:pt x="255" y="147"/>
                      <a:pt x="255" y="147"/>
                      <a:pt x="255" y="147"/>
                    </a:cubicBezTo>
                    <a:cubicBezTo>
                      <a:pt x="256" y="145"/>
                      <a:pt x="258" y="142"/>
                      <a:pt x="260" y="142"/>
                    </a:cubicBezTo>
                    <a:cubicBezTo>
                      <a:pt x="262" y="142"/>
                      <a:pt x="263" y="146"/>
                      <a:pt x="265" y="157"/>
                    </a:cubicBezTo>
                    <a:cubicBezTo>
                      <a:pt x="265" y="158"/>
                      <a:pt x="265" y="160"/>
                      <a:pt x="265" y="162"/>
                    </a:cubicBezTo>
                    <a:cubicBezTo>
                      <a:pt x="265" y="162"/>
                      <a:pt x="265" y="162"/>
                      <a:pt x="265" y="162"/>
                    </a:cubicBezTo>
                    <a:cubicBezTo>
                      <a:pt x="265" y="162"/>
                      <a:pt x="265" y="162"/>
                      <a:pt x="265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7" name="Freeform 1121"/>
              <p:cNvSpPr>
                <a:spLocks/>
              </p:cNvSpPr>
              <p:nvPr/>
            </p:nvSpPr>
            <p:spPr bwMode="auto">
              <a:xfrm>
                <a:off x="4021" y="1823"/>
                <a:ext cx="112" cy="46"/>
              </a:xfrm>
              <a:custGeom>
                <a:avLst/>
                <a:gdLst>
                  <a:gd name="T0" fmla="*/ 117 w 118"/>
                  <a:gd name="T1" fmla="*/ 12 h 48"/>
                  <a:gd name="T2" fmla="*/ 116 w 118"/>
                  <a:gd name="T3" fmla="*/ 12 h 48"/>
                  <a:gd name="T4" fmla="*/ 109 w 118"/>
                  <a:gd name="T5" fmla="*/ 9 h 48"/>
                  <a:gd name="T6" fmla="*/ 105 w 118"/>
                  <a:gd name="T7" fmla="*/ 7 h 48"/>
                  <a:gd name="T8" fmla="*/ 77 w 118"/>
                  <a:gd name="T9" fmla="*/ 4 h 48"/>
                  <a:gd name="T10" fmla="*/ 56 w 118"/>
                  <a:gd name="T11" fmla="*/ 1 h 48"/>
                  <a:gd name="T12" fmla="*/ 53 w 118"/>
                  <a:gd name="T13" fmla="*/ 0 h 48"/>
                  <a:gd name="T14" fmla="*/ 41 w 118"/>
                  <a:gd name="T15" fmla="*/ 9 h 48"/>
                  <a:gd name="T16" fmla="*/ 25 w 118"/>
                  <a:gd name="T17" fmla="*/ 5 h 48"/>
                  <a:gd name="T18" fmla="*/ 13 w 118"/>
                  <a:gd name="T19" fmla="*/ 15 h 48"/>
                  <a:gd name="T20" fmla="*/ 12 w 118"/>
                  <a:gd name="T21" fmla="*/ 16 h 48"/>
                  <a:gd name="T22" fmla="*/ 11 w 118"/>
                  <a:gd name="T23" fmla="*/ 18 h 48"/>
                  <a:gd name="T24" fmla="*/ 14 w 118"/>
                  <a:gd name="T25" fmla="*/ 22 h 48"/>
                  <a:gd name="T26" fmla="*/ 20 w 118"/>
                  <a:gd name="T27" fmla="*/ 22 h 48"/>
                  <a:gd name="T28" fmla="*/ 39 w 118"/>
                  <a:gd name="T29" fmla="*/ 28 h 48"/>
                  <a:gd name="T30" fmla="*/ 38 w 118"/>
                  <a:gd name="T31" fmla="*/ 35 h 48"/>
                  <a:gd name="T32" fmla="*/ 29 w 118"/>
                  <a:gd name="T33" fmla="*/ 39 h 48"/>
                  <a:gd name="T34" fmla="*/ 23 w 118"/>
                  <a:gd name="T35" fmla="*/ 39 h 48"/>
                  <a:gd name="T36" fmla="*/ 22 w 118"/>
                  <a:gd name="T37" fmla="*/ 40 h 48"/>
                  <a:gd name="T38" fmla="*/ 20 w 118"/>
                  <a:gd name="T39" fmla="*/ 40 h 48"/>
                  <a:gd name="T40" fmla="*/ 17 w 118"/>
                  <a:gd name="T41" fmla="*/ 41 h 48"/>
                  <a:gd name="T42" fmla="*/ 10 w 118"/>
                  <a:gd name="T43" fmla="*/ 41 h 48"/>
                  <a:gd name="T44" fmla="*/ 9 w 118"/>
                  <a:gd name="T45" fmla="*/ 41 h 48"/>
                  <a:gd name="T46" fmla="*/ 5 w 118"/>
                  <a:gd name="T47" fmla="*/ 42 h 48"/>
                  <a:gd name="T48" fmla="*/ 5 w 118"/>
                  <a:gd name="T49" fmla="*/ 41 h 48"/>
                  <a:gd name="T50" fmla="*/ 5 w 118"/>
                  <a:gd name="T51" fmla="*/ 41 h 48"/>
                  <a:gd name="T52" fmla="*/ 3 w 118"/>
                  <a:gd name="T53" fmla="*/ 45 h 48"/>
                  <a:gd name="T54" fmla="*/ 14 w 118"/>
                  <a:gd name="T55" fmla="*/ 46 h 48"/>
                  <a:gd name="T56" fmla="*/ 18 w 118"/>
                  <a:gd name="T57" fmla="*/ 46 h 48"/>
                  <a:gd name="T58" fmla="*/ 28 w 118"/>
                  <a:gd name="T59" fmla="*/ 48 h 48"/>
                  <a:gd name="T60" fmla="*/ 31 w 118"/>
                  <a:gd name="T61" fmla="*/ 47 h 48"/>
                  <a:gd name="T62" fmla="*/ 34 w 118"/>
                  <a:gd name="T63" fmla="*/ 48 h 48"/>
                  <a:gd name="T64" fmla="*/ 37 w 118"/>
                  <a:gd name="T65" fmla="*/ 48 h 48"/>
                  <a:gd name="T66" fmla="*/ 39 w 118"/>
                  <a:gd name="T67" fmla="*/ 48 h 48"/>
                  <a:gd name="T68" fmla="*/ 40 w 118"/>
                  <a:gd name="T69" fmla="*/ 48 h 48"/>
                  <a:gd name="T70" fmla="*/ 42 w 118"/>
                  <a:gd name="T71" fmla="*/ 47 h 48"/>
                  <a:gd name="T72" fmla="*/ 44 w 118"/>
                  <a:gd name="T73" fmla="*/ 47 h 48"/>
                  <a:gd name="T74" fmla="*/ 46 w 118"/>
                  <a:gd name="T75" fmla="*/ 47 h 48"/>
                  <a:gd name="T76" fmla="*/ 47 w 118"/>
                  <a:gd name="T77" fmla="*/ 47 h 48"/>
                  <a:gd name="T78" fmla="*/ 47 w 118"/>
                  <a:gd name="T79" fmla="*/ 45 h 48"/>
                  <a:gd name="T80" fmla="*/ 47 w 118"/>
                  <a:gd name="T81" fmla="*/ 44 h 48"/>
                  <a:gd name="T82" fmla="*/ 47 w 118"/>
                  <a:gd name="T83" fmla="*/ 43 h 48"/>
                  <a:gd name="T84" fmla="*/ 54 w 118"/>
                  <a:gd name="T85" fmla="*/ 38 h 48"/>
                  <a:gd name="T86" fmla="*/ 61 w 118"/>
                  <a:gd name="T87" fmla="*/ 34 h 48"/>
                  <a:gd name="T88" fmla="*/ 68 w 118"/>
                  <a:gd name="T89" fmla="*/ 32 h 48"/>
                  <a:gd name="T90" fmla="*/ 73 w 118"/>
                  <a:gd name="T91" fmla="*/ 35 h 48"/>
                  <a:gd name="T92" fmla="*/ 76 w 118"/>
                  <a:gd name="T93" fmla="*/ 33 h 48"/>
                  <a:gd name="T94" fmla="*/ 90 w 118"/>
                  <a:gd name="T95" fmla="*/ 27 h 48"/>
                  <a:gd name="T96" fmla="*/ 99 w 118"/>
                  <a:gd name="T97" fmla="*/ 23 h 48"/>
                  <a:gd name="T98" fmla="*/ 108 w 118"/>
                  <a:gd name="T99" fmla="*/ 17 h 48"/>
                  <a:gd name="T100" fmla="*/ 110 w 118"/>
                  <a:gd name="T101" fmla="*/ 16 h 48"/>
                  <a:gd name="T102" fmla="*/ 111 w 118"/>
                  <a:gd name="T103" fmla="*/ 15 h 48"/>
                  <a:gd name="T104" fmla="*/ 113 w 118"/>
                  <a:gd name="T105" fmla="*/ 14 h 48"/>
                  <a:gd name="T106" fmla="*/ 114 w 118"/>
                  <a:gd name="T107" fmla="*/ 14 h 48"/>
                  <a:gd name="T108" fmla="*/ 118 w 118"/>
                  <a:gd name="T10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" h="48">
                    <a:moveTo>
                      <a:pt x="118" y="12"/>
                    </a:moveTo>
                    <a:cubicBezTo>
                      <a:pt x="117" y="12"/>
                      <a:pt x="117" y="12"/>
                      <a:pt x="117" y="12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17" y="12"/>
                      <a:pt x="116" y="12"/>
                      <a:pt x="116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3" y="12"/>
                      <a:pt x="111" y="11"/>
                      <a:pt x="109" y="9"/>
                    </a:cubicBezTo>
                    <a:cubicBezTo>
                      <a:pt x="107" y="7"/>
                      <a:pt x="106" y="7"/>
                      <a:pt x="106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3" y="7"/>
                      <a:pt x="101" y="7"/>
                      <a:pt x="100" y="7"/>
                    </a:cubicBezTo>
                    <a:cubicBezTo>
                      <a:pt x="96" y="6"/>
                      <a:pt x="85" y="4"/>
                      <a:pt x="77" y="4"/>
                    </a:cubicBezTo>
                    <a:cubicBezTo>
                      <a:pt x="73" y="4"/>
                      <a:pt x="72" y="5"/>
                      <a:pt x="72" y="5"/>
                    </a:cubicBezTo>
                    <a:cubicBezTo>
                      <a:pt x="68" y="6"/>
                      <a:pt x="60" y="3"/>
                      <a:pt x="56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54" y="0"/>
                      <a:pt x="53" y="0"/>
                    </a:cubicBezTo>
                    <a:cubicBezTo>
                      <a:pt x="50" y="0"/>
                      <a:pt x="47" y="2"/>
                      <a:pt x="46" y="3"/>
                    </a:cubicBezTo>
                    <a:cubicBezTo>
                      <a:pt x="46" y="7"/>
                      <a:pt x="44" y="9"/>
                      <a:pt x="41" y="9"/>
                    </a:cubicBezTo>
                    <a:cubicBezTo>
                      <a:pt x="39" y="9"/>
                      <a:pt x="37" y="8"/>
                      <a:pt x="34" y="7"/>
                    </a:cubicBezTo>
                    <a:cubicBezTo>
                      <a:pt x="31" y="5"/>
                      <a:pt x="28" y="5"/>
                      <a:pt x="25" y="5"/>
                    </a:cubicBezTo>
                    <a:cubicBezTo>
                      <a:pt x="22" y="5"/>
                      <a:pt x="21" y="5"/>
                      <a:pt x="21" y="6"/>
                    </a:cubicBezTo>
                    <a:cubicBezTo>
                      <a:pt x="21" y="10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7"/>
                      <a:pt x="11" y="18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5" y="22"/>
                      <a:pt x="16" y="23"/>
                      <a:pt x="17" y="23"/>
                    </a:cubicBezTo>
                    <a:cubicBezTo>
                      <a:pt x="19" y="23"/>
                      <a:pt x="20" y="22"/>
                      <a:pt x="20" y="22"/>
                    </a:cubicBezTo>
                    <a:cubicBezTo>
                      <a:pt x="20" y="21"/>
                      <a:pt x="21" y="20"/>
                      <a:pt x="23" y="20"/>
                    </a:cubicBezTo>
                    <a:cubicBezTo>
                      <a:pt x="27" y="20"/>
                      <a:pt x="34" y="25"/>
                      <a:pt x="39" y="28"/>
                    </a:cubicBezTo>
                    <a:cubicBezTo>
                      <a:pt x="40" y="29"/>
                      <a:pt x="41" y="31"/>
                      <a:pt x="41" y="32"/>
                    </a:cubicBezTo>
                    <a:cubicBezTo>
                      <a:pt x="41" y="34"/>
                      <a:pt x="39" y="34"/>
                      <a:pt x="38" y="35"/>
                    </a:cubicBezTo>
                    <a:cubicBezTo>
                      <a:pt x="36" y="35"/>
                      <a:pt x="35" y="35"/>
                      <a:pt x="34" y="36"/>
                    </a:cubicBezTo>
                    <a:cubicBezTo>
                      <a:pt x="34" y="38"/>
                      <a:pt x="32" y="39"/>
                      <a:pt x="29" y="39"/>
                    </a:cubicBezTo>
                    <a:cubicBezTo>
                      <a:pt x="28" y="39"/>
                      <a:pt x="26" y="39"/>
                      <a:pt x="25" y="39"/>
                    </a:cubicBezTo>
                    <a:cubicBezTo>
                      <a:pt x="24" y="39"/>
                      <a:pt x="24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0"/>
                      <a:pt x="19" y="40"/>
                      <a:pt x="18" y="41"/>
                    </a:cubicBezTo>
                    <a:cubicBezTo>
                      <a:pt x="18" y="41"/>
                      <a:pt x="18" y="41"/>
                      <a:pt x="17" y="41"/>
                    </a:cubicBezTo>
                    <a:cubicBezTo>
                      <a:pt x="17" y="41"/>
                      <a:pt x="17" y="41"/>
                      <a:pt x="16" y="41"/>
                    </a:cubicBezTo>
                    <a:cubicBezTo>
                      <a:pt x="14" y="41"/>
                      <a:pt x="11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3" y="41"/>
                      <a:pt x="1" y="43"/>
                      <a:pt x="0" y="45"/>
                    </a:cubicBezTo>
                    <a:cubicBezTo>
                      <a:pt x="1" y="45"/>
                      <a:pt x="2" y="45"/>
                      <a:pt x="3" y="45"/>
                    </a:cubicBezTo>
                    <a:cubicBezTo>
                      <a:pt x="5" y="45"/>
                      <a:pt x="6" y="44"/>
                      <a:pt x="8" y="44"/>
                    </a:cubicBezTo>
                    <a:cubicBezTo>
                      <a:pt x="11" y="44"/>
                      <a:pt x="13" y="45"/>
                      <a:pt x="14" y="46"/>
                    </a:cubicBezTo>
                    <a:cubicBezTo>
                      <a:pt x="15" y="46"/>
                      <a:pt x="16" y="46"/>
                      <a:pt x="16" y="46"/>
                    </a:cubicBezTo>
                    <a:cubicBezTo>
                      <a:pt x="17" y="46"/>
                      <a:pt x="18" y="46"/>
                      <a:pt x="18" y="46"/>
                    </a:cubicBezTo>
                    <a:cubicBezTo>
                      <a:pt x="21" y="45"/>
                      <a:pt x="24" y="45"/>
                      <a:pt x="25" y="47"/>
                    </a:cubicBezTo>
                    <a:cubicBezTo>
                      <a:pt x="25" y="47"/>
                      <a:pt x="26" y="48"/>
                      <a:pt x="28" y="48"/>
                    </a:cubicBezTo>
                    <a:cubicBezTo>
                      <a:pt x="28" y="48"/>
                      <a:pt x="29" y="48"/>
                      <a:pt x="30" y="48"/>
                    </a:cubicBezTo>
                    <a:cubicBezTo>
                      <a:pt x="30" y="47"/>
                      <a:pt x="30" y="47"/>
                      <a:pt x="31" y="47"/>
                    </a:cubicBezTo>
                    <a:cubicBezTo>
                      <a:pt x="32" y="47"/>
                      <a:pt x="33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6" y="48"/>
                      <a:pt x="37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8"/>
                      <a:pt x="38" y="48"/>
                      <a:pt x="39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7"/>
                      <a:pt x="47" y="47"/>
                      <a:pt x="47" y="47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5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3"/>
                      <a:pt x="47" y="43"/>
                    </a:cubicBezTo>
                    <a:cubicBezTo>
                      <a:pt x="47" y="39"/>
                      <a:pt x="51" y="39"/>
                      <a:pt x="52" y="39"/>
                    </a:cubicBezTo>
                    <a:cubicBezTo>
                      <a:pt x="53" y="38"/>
                      <a:pt x="53" y="38"/>
                      <a:pt x="54" y="38"/>
                    </a:cubicBezTo>
                    <a:cubicBezTo>
                      <a:pt x="55" y="38"/>
                      <a:pt x="55" y="37"/>
                      <a:pt x="56" y="37"/>
                    </a:cubicBezTo>
                    <a:cubicBezTo>
                      <a:pt x="57" y="35"/>
                      <a:pt x="59" y="34"/>
                      <a:pt x="61" y="34"/>
                    </a:cubicBezTo>
                    <a:cubicBezTo>
                      <a:pt x="61" y="34"/>
                      <a:pt x="62" y="34"/>
                      <a:pt x="63" y="33"/>
                    </a:cubicBezTo>
                    <a:cubicBezTo>
                      <a:pt x="64" y="32"/>
                      <a:pt x="66" y="31"/>
                      <a:pt x="68" y="32"/>
                    </a:cubicBezTo>
                    <a:cubicBezTo>
                      <a:pt x="69" y="32"/>
                      <a:pt x="70" y="33"/>
                      <a:pt x="71" y="34"/>
                    </a:cubicBezTo>
                    <a:cubicBezTo>
                      <a:pt x="71" y="34"/>
                      <a:pt x="72" y="35"/>
                      <a:pt x="73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4"/>
                      <a:pt x="75" y="33"/>
                      <a:pt x="76" y="33"/>
                    </a:cubicBezTo>
                    <a:cubicBezTo>
                      <a:pt x="77" y="33"/>
                      <a:pt x="78" y="33"/>
                      <a:pt x="80" y="30"/>
                    </a:cubicBezTo>
                    <a:cubicBezTo>
                      <a:pt x="83" y="27"/>
                      <a:pt x="86" y="26"/>
                      <a:pt x="90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6" y="27"/>
                      <a:pt x="97" y="25"/>
                      <a:pt x="99" y="23"/>
                    </a:cubicBezTo>
                    <a:cubicBezTo>
                      <a:pt x="100" y="20"/>
                      <a:pt x="102" y="19"/>
                      <a:pt x="105" y="19"/>
                    </a:cubicBezTo>
                    <a:cubicBezTo>
                      <a:pt x="106" y="18"/>
                      <a:pt x="107" y="18"/>
                      <a:pt x="108" y="17"/>
                    </a:cubicBezTo>
                    <a:cubicBezTo>
                      <a:pt x="108" y="17"/>
                      <a:pt x="109" y="17"/>
                      <a:pt x="109" y="16"/>
                    </a:cubicBezTo>
                    <a:cubicBezTo>
                      <a:pt x="109" y="16"/>
                      <a:pt x="110" y="16"/>
                      <a:pt x="110" y="16"/>
                    </a:cubicBezTo>
                    <a:cubicBezTo>
                      <a:pt x="110" y="16"/>
                      <a:pt x="110" y="16"/>
                      <a:pt x="110" y="16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2" y="15"/>
                      <a:pt x="112" y="15"/>
                    </a:cubicBezTo>
                    <a:cubicBezTo>
                      <a:pt x="112" y="15"/>
                      <a:pt x="112" y="14"/>
                      <a:pt x="113" y="14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14"/>
                      <a:pt x="114" y="14"/>
                      <a:pt x="114" y="14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6" y="13"/>
                      <a:pt x="117" y="12"/>
                      <a:pt x="118" y="12"/>
                    </a:cubicBezTo>
                    <a:cubicBezTo>
                      <a:pt x="118" y="12"/>
                      <a:pt x="118" y="12"/>
                      <a:pt x="1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8" name="Freeform 1122"/>
              <p:cNvSpPr>
                <a:spLocks/>
              </p:cNvSpPr>
              <p:nvPr/>
            </p:nvSpPr>
            <p:spPr bwMode="auto">
              <a:xfrm>
                <a:off x="4113" y="1917"/>
                <a:ext cx="21" cy="19"/>
              </a:xfrm>
              <a:custGeom>
                <a:avLst/>
                <a:gdLst>
                  <a:gd name="T0" fmla="*/ 1 w 22"/>
                  <a:gd name="T1" fmla="*/ 6 h 20"/>
                  <a:gd name="T2" fmla="*/ 1 w 22"/>
                  <a:gd name="T3" fmla="*/ 6 h 20"/>
                  <a:gd name="T4" fmla="*/ 1 w 22"/>
                  <a:gd name="T5" fmla="*/ 8 h 20"/>
                  <a:gd name="T6" fmla="*/ 1 w 22"/>
                  <a:gd name="T7" fmla="*/ 8 h 20"/>
                  <a:gd name="T8" fmla="*/ 5 w 22"/>
                  <a:gd name="T9" fmla="*/ 13 h 20"/>
                  <a:gd name="T10" fmla="*/ 7 w 22"/>
                  <a:gd name="T11" fmla="*/ 14 h 20"/>
                  <a:gd name="T12" fmla="*/ 8 w 22"/>
                  <a:gd name="T13" fmla="*/ 15 h 20"/>
                  <a:gd name="T14" fmla="*/ 9 w 22"/>
                  <a:gd name="T15" fmla="*/ 15 h 20"/>
                  <a:gd name="T16" fmla="*/ 9 w 22"/>
                  <a:gd name="T17" fmla="*/ 17 h 20"/>
                  <a:gd name="T18" fmla="*/ 9 w 22"/>
                  <a:gd name="T19" fmla="*/ 17 h 20"/>
                  <a:gd name="T20" fmla="*/ 10 w 22"/>
                  <a:gd name="T21" fmla="*/ 18 h 20"/>
                  <a:gd name="T22" fmla="*/ 10 w 22"/>
                  <a:gd name="T23" fmla="*/ 19 h 20"/>
                  <a:gd name="T24" fmla="*/ 10 w 22"/>
                  <a:gd name="T25" fmla="*/ 20 h 20"/>
                  <a:gd name="T26" fmla="*/ 10 w 22"/>
                  <a:gd name="T27" fmla="*/ 20 h 20"/>
                  <a:gd name="T28" fmla="*/ 10 w 22"/>
                  <a:gd name="T29" fmla="*/ 20 h 20"/>
                  <a:gd name="T30" fmla="*/ 11 w 22"/>
                  <a:gd name="T31" fmla="*/ 20 h 20"/>
                  <a:gd name="T32" fmla="*/ 11 w 22"/>
                  <a:gd name="T33" fmla="*/ 20 h 20"/>
                  <a:gd name="T34" fmla="*/ 12 w 22"/>
                  <a:gd name="T35" fmla="*/ 20 h 20"/>
                  <a:gd name="T36" fmla="*/ 22 w 22"/>
                  <a:gd name="T37" fmla="*/ 8 h 20"/>
                  <a:gd name="T38" fmla="*/ 10 w 22"/>
                  <a:gd name="T39" fmla="*/ 0 h 20"/>
                  <a:gd name="T40" fmla="*/ 10 w 22"/>
                  <a:gd name="T41" fmla="*/ 0 h 20"/>
                  <a:gd name="T42" fmla="*/ 9 w 22"/>
                  <a:gd name="T43" fmla="*/ 0 h 20"/>
                  <a:gd name="T44" fmla="*/ 8 w 22"/>
                  <a:gd name="T45" fmla="*/ 0 h 20"/>
                  <a:gd name="T46" fmla="*/ 7 w 22"/>
                  <a:gd name="T47" fmla="*/ 0 h 20"/>
                  <a:gd name="T48" fmla="*/ 7 w 22"/>
                  <a:gd name="T49" fmla="*/ 0 h 20"/>
                  <a:gd name="T50" fmla="*/ 6 w 22"/>
                  <a:gd name="T51" fmla="*/ 1 h 20"/>
                  <a:gd name="T52" fmla="*/ 5 w 22"/>
                  <a:gd name="T53" fmla="*/ 1 h 20"/>
                  <a:gd name="T54" fmla="*/ 4 w 22"/>
                  <a:gd name="T55" fmla="*/ 2 h 20"/>
                  <a:gd name="T56" fmla="*/ 3 w 22"/>
                  <a:gd name="T57" fmla="*/ 2 h 20"/>
                  <a:gd name="T58" fmla="*/ 3 w 22"/>
                  <a:gd name="T59" fmla="*/ 2 h 20"/>
                  <a:gd name="T60" fmla="*/ 2 w 22"/>
                  <a:gd name="T61" fmla="*/ 3 h 20"/>
                  <a:gd name="T62" fmla="*/ 1 w 22"/>
                  <a:gd name="T63" fmla="*/ 3 h 20"/>
                  <a:gd name="T64" fmla="*/ 1 w 22"/>
                  <a:gd name="T65" fmla="*/ 4 h 20"/>
                  <a:gd name="T66" fmla="*/ 0 w 22"/>
                  <a:gd name="T67" fmla="*/ 4 h 20"/>
                  <a:gd name="T68" fmla="*/ 0 w 22"/>
                  <a:gd name="T69" fmla="*/ 5 h 20"/>
                  <a:gd name="T70" fmla="*/ 0 w 22"/>
                  <a:gd name="T71" fmla="*/ 5 h 20"/>
                  <a:gd name="T72" fmla="*/ 0 w 22"/>
                  <a:gd name="T73" fmla="*/ 5 h 20"/>
                  <a:gd name="T74" fmla="*/ 1 w 22"/>
                  <a:gd name="T75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" h="20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11"/>
                      <a:pt x="5" y="13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0" y="19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4" y="19"/>
                      <a:pt x="21" y="11"/>
                      <a:pt x="22" y="8"/>
                    </a:cubicBezTo>
                    <a:cubicBezTo>
                      <a:pt x="21" y="6"/>
                      <a:pt x="1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9" name="Freeform 1123"/>
              <p:cNvSpPr>
                <a:spLocks/>
              </p:cNvSpPr>
              <p:nvPr/>
            </p:nvSpPr>
            <p:spPr bwMode="auto">
              <a:xfrm>
                <a:off x="4600" y="1827"/>
                <a:ext cx="66" cy="65"/>
              </a:xfrm>
              <a:custGeom>
                <a:avLst/>
                <a:gdLst>
                  <a:gd name="T0" fmla="*/ 11 w 69"/>
                  <a:gd name="T1" fmla="*/ 46 h 68"/>
                  <a:gd name="T2" fmla="*/ 7 w 69"/>
                  <a:gd name="T3" fmla="*/ 58 h 68"/>
                  <a:gd name="T4" fmla="*/ 4 w 69"/>
                  <a:gd name="T5" fmla="*/ 60 h 68"/>
                  <a:gd name="T6" fmla="*/ 4 w 69"/>
                  <a:gd name="T7" fmla="*/ 61 h 68"/>
                  <a:gd name="T8" fmla="*/ 5 w 69"/>
                  <a:gd name="T9" fmla="*/ 62 h 68"/>
                  <a:gd name="T10" fmla="*/ 7 w 69"/>
                  <a:gd name="T11" fmla="*/ 66 h 68"/>
                  <a:gd name="T12" fmla="*/ 9 w 69"/>
                  <a:gd name="T13" fmla="*/ 68 h 68"/>
                  <a:gd name="T14" fmla="*/ 9 w 69"/>
                  <a:gd name="T15" fmla="*/ 68 h 68"/>
                  <a:gd name="T16" fmla="*/ 14 w 69"/>
                  <a:gd name="T17" fmla="*/ 65 h 68"/>
                  <a:gd name="T18" fmla="*/ 16 w 69"/>
                  <a:gd name="T19" fmla="*/ 65 h 68"/>
                  <a:gd name="T20" fmla="*/ 22 w 69"/>
                  <a:gd name="T21" fmla="*/ 66 h 68"/>
                  <a:gd name="T22" fmla="*/ 22 w 69"/>
                  <a:gd name="T23" fmla="*/ 66 h 68"/>
                  <a:gd name="T24" fmla="*/ 25 w 69"/>
                  <a:gd name="T25" fmla="*/ 64 h 68"/>
                  <a:gd name="T26" fmla="*/ 27 w 69"/>
                  <a:gd name="T27" fmla="*/ 62 h 68"/>
                  <a:gd name="T28" fmla="*/ 39 w 69"/>
                  <a:gd name="T29" fmla="*/ 59 h 68"/>
                  <a:gd name="T30" fmla="*/ 40 w 69"/>
                  <a:gd name="T31" fmla="*/ 59 h 68"/>
                  <a:gd name="T32" fmla="*/ 41 w 69"/>
                  <a:gd name="T33" fmla="*/ 59 h 68"/>
                  <a:gd name="T34" fmla="*/ 41 w 69"/>
                  <a:gd name="T35" fmla="*/ 59 h 68"/>
                  <a:gd name="T36" fmla="*/ 42 w 69"/>
                  <a:gd name="T37" fmla="*/ 59 h 68"/>
                  <a:gd name="T38" fmla="*/ 34 w 69"/>
                  <a:gd name="T39" fmla="*/ 51 h 68"/>
                  <a:gd name="T40" fmla="*/ 31 w 69"/>
                  <a:gd name="T41" fmla="*/ 45 h 68"/>
                  <a:gd name="T42" fmla="*/ 37 w 69"/>
                  <a:gd name="T43" fmla="*/ 38 h 68"/>
                  <a:gd name="T44" fmla="*/ 51 w 69"/>
                  <a:gd name="T45" fmla="*/ 29 h 68"/>
                  <a:gd name="T46" fmla="*/ 57 w 69"/>
                  <a:gd name="T47" fmla="*/ 26 h 68"/>
                  <a:gd name="T48" fmla="*/ 58 w 69"/>
                  <a:gd name="T49" fmla="*/ 21 h 68"/>
                  <a:gd name="T50" fmla="*/ 60 w 69"/>
                  <a:gd name="T51" fmla="*/ 13 h 68"/>
                  <a:gd name="T52" fmla="*/ 69 w 69"/>
                  <a:gd name="T53" fmla="*/ 4 h 68"/>
                  <a:gd name="T54" fmla="*/ 69 w 69"/>
                  <a:gd name="T55" fmla="*/ 3 h 68"/>
                  <a:gd name="T56" fmla="*/ 64 w 69"/>
                  <a:gd name="T57" fmla="*/ 1 h 68"/>
                  <a:gd name="T58" fmla="*/ 62 w 69"/>
                  <a:gd name="T59" fmla="*/ 0 h 68"/>
                  <a:gd name="T60" fmla="*/ 60 w 69"/>
                  <a:gd name="T61" fmla="*/ 3 h 68"/>
                  <a:gd name="T62" fmla="*/ 55 w 69"/>
                  <a:gd name="T63" fmla="*/ 8 h 68"/>
                  <a:gd name="T64" fmla="*/ 53 w 69"/>
                  <a:gd name="T65" fmla="*/ 10 h 68"/>
                  <a:gd name="T66" fmla="*/ 47 w 69"/>
                  <a:gd name="T67" fmla="*/ 14 h 68"/>
                  <a:gd name="T68" fmla="*/ 47 w 69"/>
                  <a:gd name="T69" fmla="*/ 14 h 68"/>
                  <a:gd name="T70" fmla="*/ 44 w 69"/>
                  <a:gd name="T71" fmla="*/ 15 h 68"/>
                  <a:gd name="T72" fmla="*/ 44 w 69"/>
                  <a:gd name="T73" fmla="*/ 16 h 68"/>
                  <a:gd name="T74" fmla="*/ 45 w 69"/>
                  <a:gd name="T75" fmla="*/ 19 h 68"/>
                  <a:gd name="T76" fmla="*/ 41 w 69"/>
                  <a:gd name="T77" fmla="*/ 21 h 68"/>
                  <a:gd name="T78" fmla="*/ 38 w 69"/>
                  <a:gd name="T79" fmla="*/ 21 h 68"/>
                  <a:gd name="T80" fmla="*/ 35 w 69"/>
                  <a:gd name="T81" fmla="*/ 21 h 68"/>
                  <a:gd name="T82" fmla="*/ 30 w 69"/>
                  <a:gd name="T83" fmla="*/ 19 h 68"/>
                  <a:gd name="T84" fmla="*/ 28 w 69"/>
                  <a:gd name="T85" fmla="*/ 18 h 68"/>
                  <a:gd name="T86" fmla="*/ 24 w 69"/>
                  <a:gd name="T87" fmla="*/ 22 h 68"/>
                  <a:gd name="T88" fmla="*/ 23 w 69"/>
                  <a:gd name="T89" fmla="*/ 25 h 68"/>
                  <a:gd name="T90" fmla="*/ 4 w 69"/>
                  <a:gd name="T91" fmla="*/ 36 h 68"/>
                  <a:gd name="T92" fmla="*/ 1 w 69"/>
                  <a:gd name="T93" fmla="*/ 37 h 68"/>
                  <a:gd name="T94" fmla="*/ 1 w 69"/>
                  <a:gd name="T95" fmla="*/ 37 h 68"/>
                  <a:gd name="T96" fmla="*/ 1 w 69"/>
                  <a:gd name="T97" fmla="*/ 37 h 68"/>
                  <a:gd name="T98" fmla="*/ 0 w 69"/>
                  <a:gd name="T99" fmla="*/ 38 h 68"/>
                  <a:gd name="T100" fmla="*/ 0 w 69"/>
                  <a:gd name="T101" fmla="*/ 38 h 68"/>
                  <a:gd name="T102" fmla="*/ 0 w 69"/>
                  <a:gd name="T103" fmla="*/ 38 h 68"/>
                  <a:gd name="T104" fmla="*/ 0 w 69"/>
                  <a:gd name="T105" fmla="*/ 38 h 68"/>
                  <a:gd name="T106" fmla="*/ 0 w 69"/>
                  <a:gd name="T107" fmla="*/ 39 h 68"/>
                  <a:gd name="T108" fmla="*/ 0 w 69"/>
                  <a:gd name="T109" fmla="*/ 39 h 68"/>
                  <a:gd name="T110" fmla="*/ 11 w 69"/>
                  <a:gd name="T111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68">
                    <a:moveTo>
                      <a:pt x="11" y="46"/>
                    </a:moveTo>
                    <a:cubicBezTo>
                      <a:pt x="15" y="50"/>
                      <a:pt x="10" y="54"/>
                      <a:pt x="7" y="58"/>
                    </a:cubicBezTo>
                    <a:cubicBezTo>
                      <a:pt x="6" y="58"/>
                      <a:pt x="5" y="59"/>
                      <a:pt x="4" y="60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5" y="62"/>
                    </a:cubicBezTo>
                    <a:cubicBezTo>
                      <a:pt x="5" y="62"/>
                      <a:pt x="7" y="64"/>
                      <a:pt x="7" y="66"/>
                    </a:cubicBezTo>
                    <a:cubicBezTo>
                      <a:pt x="7" y="67"/>
                      <a:pt x="8" y="68"/>
                      <a:pt x="9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0" y="65"/>
                      <a:pt x="12" y="65"/>
                      <a:pt x="14" y="65"/>
                    </a:cubicBezTo>
                    <a:cubicBezTo>
                      <a:pt x="15" y="65"/>
                      <a:pt x="16" y="65"/>
                      <a:pt x="16" y="65"/>
                    </a:cubicBezTo>
                    <a:cubicBezTo>
                      <a:pt x="18" y="65"/>
                      <a:pt x="21" y="65"/>
                      <a:pt x="22" y="66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3" y="65"/>
                      <a:pt x="24" y="64"/>
                      <a:pt x="25" y="64"/>
                    </a:cubicBezTo>
                    <a:cubicBezTo>
                      <a:pt x="26" y="63"/>
                      <a:pt x="27" y="62"/>
                      <a:pt x="27" y="62"/>
                    </a:cubicBezTo>
                    <a:cubicBezTo>
                      <a:pt x="29" y="60"/>
                      <a:pt x="33" y="59"/>
                      <a:pt x="39" y="59"/>
                    </a:cubicBezTo>
                    <a:cubicBezTo>
                      <a:pt x="39" y="59"/>
                      <a:pt x="40" y="59"/>
                      <a:pt x="40" y="59"/>
                    </a:cubicBezTo>
                    <a:cubicBezTo>
                      <a:pt x="40" y="59"/>
                      <a:pt x="40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38" y="55"/>
                      <a:pt x="35" y="52"/>
                      <a:pt x="34" y="51"/>
                    </a:cubicBezTo>
                    <a:cubicBezTo>
                      <a:pt x="32" y="50"/>
                      <a:pt x="30" y="48"/>
                      <a:pt x="31" y="45"/>
                    </a:cubicBezTo>
                    <a:cubicBezTo>
                      <a:pt x="31" y="41"/>
                      <a:pt x="34" y="38"/>
                      <a:pt x="37" y="38"/>
                    </a:cubicBezTo>
                    <a:cubicBezTo>
                      <a:pt x="40" y="37"/>
                      <a:pt x="47" y="32"/>
                      <a:pt x="51" y="29"/>
                    </a:cubicBezTo>
                    <a:cubicBezTo>
                      <a:pt x="54" y="28"/>
                      <a:pt x="55" y="26"/>
                      <a:pt x="57" y="26"/>
                    </a:cubicBezTo>
                    <a:cubicBezTo>
                      <a:pt x="57" y="25"/>
                      <a:pt x="58" y="24"/>
                      <a:pt x="58" y="21"/>
                    </a:cubicBezTo>
                    <a:cubicBezTo>
                      <a:pt x="58" y="19"/>
                      <a:pt x="58" y="16"/>
                      <a:pt x="60" y="13"/>
                    </a:cubicBezTo>
                    <a:cubicBezTo>
                      <a:pt x="61" y="11"/>
                      <a:pt x="65" y="7"/>
                      <a:pt x="69" y="4"/>
                    </a:cubicBezTo>
                    <a:cubicBezTo>
                      <a:pt x="69" y="4"/>
                      <a:pt x="69" y="3"/>
                      <a:pt x="69" y="3"/>
                    </a:cubicBezTo>
                    <a:cubicBezTo>
                      <a:pt x="67" y="3"/>
                      <a:pt x="65" y="2"/>
                      <a:pt x="64" y="1"/>
                    </a:cubicBezTo>
                    <a:cubicBezTo>
                      <a:pt x="63" y="0"/>
                      <a:pt x="62" y="0"/>
                      <a:pt x="62" y="0"/>
                    </a:cubicBezTo>
                    <a:cubicBezTo>
                      <a:pt x="61" y="0"/>
                      <a:pt x="61" y="2"/>
                      <a:pt x="60" y="3"/>
                    </a:cubicBezTo>
                    <a:cubicBezTo>
                      <a:pt x="59" y="5"/>
                      <a:pt x="58" y="8"/>
                      <a:pt x="55" y="8"/>
                    </a:cubicBezTo>
                    <a:cubicBezTo>
                      <a:pt x="55" y="8"/>
                      <a:pt x="54" y="9"/>
                      <a:pt x="53" y="10"/>
                    </a:cubicBezTo>
                    <a:cubicBezTo>
                      <a:pt x="52" y="11"/>
                      <a:pt x="51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6" y="14"/>
                      <a:pt x="45" y="15"/>
                      <a:pt x="44" y="15"/>
                    </a:cubicBezTo>
                    <a:cubicBezTo>
                      <a:pt x="44" y="15"/>
                      <a:pt x="44" y="15"/>
                      <a:pt x="44" y="16"/>
                    </a:cubicBezTo>
                    <a:cubicBezTo>
                      <a:pt x="45" y="16"/>
                      <a:pt x="46" y="18"/>
                      <a:pt x="45" y="19"/>
                    </a:cubicBezTo>
                    <a:cubicBezTo>
                      <a:pt x="44" y="21"/>
                      <a:pt x="42" y="21"/>
                      <a:pt x="41" y="21"/>
                    </a:cubicBezTo>
                    <a:cubicBezTo>
                      <a:pt x="40" y="21"/>
                      <a:pt x="39" y="21"/>
                      <a:pt x="38" y="21"/>
                    </a:cubicBezTo>
                    <a:cubicBezTo>
                      <a:pt x="37" y="21"/>
                      <a:pt x="36" y="21"/>
                      <a:pt x="35" y="21"/>
                    </a:cubicBezTo>
                    <a:cubicBezTo>
                      <a:pt x="32" y="21"/>
                      <a:pt x="31" y="20"/>
                      <a:pt x="30" y="19"/>
                    </a:cubicBezTo>
                    <a:cubicBezTo>
                      <a:pt x="29" y="18"/>
                      <a:pt x="29" y="18"/>
                      <a:pt x="28" y="18"/>
                    </a:cubicBezTo>
                    <a:cubicBezTo>
                      <a:pt x="27" y="18"/>
                      <a:pt x="25" y="21"/>
                      <a:pt x="24" y="22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1" y="28"/>
                      <a:pt x="13" y="32"/>
                      <a:pt x="4" y="36"/>
                    </a:cubicBezTo>
                    <a:cubicBezTo>
                      <a:pt x="3" y="36"/>
                      <a:pt x="2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0" y="37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" y="40"/>
                      <a:pt x="9" y="43"/>
                      <a:pt x="11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0" name="Freeform 1124"/>
              <p:cNvSpPr>
                <a:spLocks/>
              </p:cNvSpPr>
              <p:nvPr/>
            </p:nvSpPr>
            <p:spPr bwMode="auto">
              <a:xfrm>
                <a:off x="4256" y="2007"/>
                <a:ext cx="85" cy="194"/>
              </a:xfrm>
              <a:custGeom>
                <a:avLst/>
                <a:gdLst>
                  <a:gd name="T0" fmla="*/ 84 w 89"/>
                  <a:gd name="T1" fmla="*/ 92 h 204"/>
                  <a:gd name="T2" fmla="*/ 86 w 89"/>
                  <a:gd name="T3" fmla="*/ 90 h 204"/>
                  <a:gd name="T4" fmla="*/ 87 w 89"/>
                  <a:gd name="T5" fmla="*/ 89 h 204"/>
                  <a:gd name="T6" fmla="*/ 88 w 89"/>
                  <a:gd name="T7" fmla="*/ 86 h 204"/>
                  <a:gd name="T8" fmla="*/ 89 w 89"/>
                  <a:gd name="T9" fmla="*/ 84 h 204"/>
                  <a:gd name="T10" fmla="*/ 85 w 89"/>
                  <a:gd name="T11" fmla="*/ 85 h 204"/>
                  <a:gd name="T12" fmla="*/ 83 w 89"/>
                  <a:gd name="T13" fmla="*/ 84 h 204"/>
                  <a:gd name="T14" fmla="*/ 76 w 89"/>
                  <a:gd name="T15" fmla="*/ 77 h 204"/>
                  <a:gd name="T16" fmla="*/ 74 w 89"/>
                  <a:gd name="T17" fmla="*/ 67 h 204"/>
                  <a:gd name="T18" fmla="*/ 67 w 89"/>
                  <a:gd name="T19" fmla="*/ 61 h 204"/>
                  <a:gd name="T20" fmla="*/ 59 w 89"/>
                  <a:gd name="T21" fmla="*/ 53 h 204"/>
                  <a:gd name="T22" fmla="*/ 54 w 89"/>
                  <a:gd name="T23" fmla="*/ 47 h 204"/>
                  <a:gd name="T24" fmla="*/ 66 w 89"/>
                  <a:gd name="T25" fmla="*/ 14 h 204"/>
                  <a:gd name="T26" fmla="*/ 56 w 89"/>
                  <a:gd name="T27" fmla="*/ 0 h 204"/>
                  <a:gd name="T28" fmla="*/ 54 w 89"/>
                  <a:gd name="T29" fmla="*/ 1 h 204"/>
                  <a:gd name="T30" fmla="*/ 53 w 89"/>
                  <a:gd name="T31" fmla="*/ 3 h 204"/>
                  <a:gd name="T32" fmla="*/ 51 w 89"/>
                  <a:gd name="T33" fmla="*/ 6 h 204"/>
                  <a:gd name="T34" fmla="*/ 52 w 89"/>
                  <a:gd name="T35" fmla="*/ 12 h 204"/>
                  <a:gd name="T36" fmla="*/ 43 w 89"/>
                  <a:gd name="T37" fmla="*/ 14 h 204"/>
                  <a:gd name="T38" fmla="*/ 30 w 89"/>
                  <a:gd name="T39" fmla="*/ 26 h 204"/>
                  <a:gd name="T40" fmla="*/ 24 w 89"/>
                  <a:gd name="T41" fmla="*/ 49 h 204"/>
                  <a:gd name="T42" fmla="*/ 20 w 89"/>
                  <a:gd name="T43" fmla="*/ 56 h 204"/>
                  <a:gd name="T44" fmla="*/ 13 w 89"/>
                  <a:gd name="T45" fmla="*/ 57 h 204"/>
                  <a:gd name="T46" fmla="*/ 11 w 89"/>
                  <a:gd name="T47" fmla="*/ 72 h 204"/>
                  <a:gd name="T48" fmla="*/ 10 w 89"/>
                  <a:gd name="T49" fmla="*/ 74 h 204"/>
                  <a:gd name="T50" fmla="*/ 10 w 89"/>
                  <a:gd name="T51" fmla="*/ 76 h 204"/>
                  <a:gd name="T52" fmla="*/ 9 w 89"/>
                  <a:gd name="T53" fmla="*/ 77 h 204"/>
                  <a:gd name="T54" fmla="*/ 8 w 89"/>
                  <a:gd name="T55" fmla="*/ 78 h 204"/>
                  <a:gd name="T56" fmla="*/ 7 w 89"/>
                  <a:gd name="T57" fmla="*/ 78 h 204"/>
                  <a:gd name="T58" fmla="*/ 4 w 89"/>
                  <a:gd name="T59" fmla="*/ 85 h 204"/>
                  <a:gd name="T60" fmla="*/ 4 w 89"/>
                  <a:gd name="T61" fmla="*/ 86 h 204"/>
                  <a:gd name="T62" fmla="*/ 3 w 89"/>
                  <a:gd name="T63" fmla="*/ 87 h 204"/>
                  <a:gd name="T64" fmla="*/ 1 w 89"/>
                  <a:gd name="T65" fmla="*/ 88 h 204"/>
                  <a:gd name="T66" fmla="*/ 9 w 89"/>
                  <a:gd name="T67" fmla="*/ 97 h 204"/>
                  <a:gd name="T68" fmla="*/ 21 w 89"/>
                  <a:gd name="T69" fmla="*/ 142 h 204"/>
                  <a:gd name="T70" fmla="*/ 34 w 89"/>
                  <a:gd name="T71" fmla="*/ 144 h 204"/>
                  <a:gd name="T72" fmla="*/ 46 w 89"/>
                  <a:gd name="T73" fmla="*/ 130 h 204"/>
                  <a:gd name="T74" fmla="*/ 57 w 89"/>
                  <a:gd name="T75" fmla="*/ 150 h 204"/>
                  <a:gd name="T76" fmla="*/ 67 w 89"/>
                  <a:gd name="T77" fmla="*/ 193 h 204"/>
                  <a:gd name="T78" fmla="*/ 71 w 89"/>
                  <a:gd name="T79" fmla="*/ 198 h 204"/>
                  <a:gd name="T80" fmla="*/ 73 w 89"/>
                  <a:gd name="T81" fmla="*/ 194 h 204"/>
                  <a:gd name="T82" fmla="*/ 70 w 89"/>
                  <a:gd name="T83" fmla="*/ 182 h 204"/>
                  <a:gd name="T84" fmla="*/ 62 w 89"/>
                  <a:gd name="T85" fmla="*/ 155 h 204"/>
                  <a:gd name="T86" fmla="*/ 64 w 89"/>
                  <a:gd name="T87" fmla="*/ 146 h 204"/>
                  <a:gd name="T88" fmla="*/ 65 w 89"/>
                  <a:gd name="T89" fmla="*/ 145 h 204"/>
                  <a:gd name="T90" fmla="*/ 53 w 89"/>
                  <a:gd name="T91" fmla="*/ 125 h 204"/>
                  <a:gd name="T92" fmla="*/ 64 w 89"/>
                  <a:gd name="T93" fmla="*/ 102 h 204"/>
                  <a:gd name="T94" fmla="*/ 77 w 89"/>
                  <a:gd name="T95" fmla="*/ 96 h 204"/>
                  <a:gd name="T96" fmla="*/ 81 w 89"/>
                  <a:gd name="T97" fmla="*/ 9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9" h="204">
                    <a:moveTo>
                      <a:pt x="81" y="93"/>
                    </a:moveTo>
                    <a:cubicBezTo>
                      <a:pt x="83" y="92"/>
                      <a:pt x="83" y="92"/>
                      <a:pt x="83" y="92"/>
                    </a:cubicBezTo>
                    <a:cubicBezTo>
                      <a:pt x="83" y="92"/>
                      <a:pt x="84" y="92"/>
                      <a:pt x="84" y="92"/>
                    </a:cubicBezTo>
                    <a:cubicBezTo>
                      <a:pt x="85" y="91"/>
                      <a:pt x="85" y="91"/>
                      <a:pt x="85" y="91"/>
                    </a:cubicBezTo>
                    <a:cubicBezTo>
                      <a:pt x="85" y="91"/>
                      <a:pt x="85" y="91"/>
                      <a:pt x="85" y="91"/>
                    </a:cubicBezTo>
                    <a:cubicBezTo>
                      <a:pt x="85" y="91"/>
                      <a:pt x="86" y="91"/>
                      <a:pt x="86" y="90"/>
                    </a:cubicBezTo>
                    <a:cubicBezTo>
                      <a:pt x="86" y="90"/>
                      <a:pt x="86" y="90"/>
                      <a:pt x="86" y="90"/>
                    </a:cubicBezTo>
                    <a:cubicBezTo>
                      <a:pt x="86" y="90"/>
                      <a:pt x="86" y="90"/>
                      <a:pt x="86" y="89"/>
                    </a:cubicBezTo>
                    <a:cubicBezTo>
                      <a:pt x="86" y="89"/>
                      <a:pt x="87" y="89"/>
                      <a:pt x="87" y="89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87" y="87"/>
                      <a:pt x="88" y="86"/>
                      <a:pt x="88" y="86"/>
                    </a:cubicBezTo>
                    <a:cubicBezTo>
                      <a:pt x="88" y="86"/>
                      <a:pt x="88" y="86"/>
                      <a:pt x="88" y="85"/>
                    </a:cubicBezTo>
                    <a:cubicBezTo>
                      <a:pt x="88" y="85"/>
                      <a:pt x="89" y="85"/>
                      <a:pt x="89" y="85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89" y="84"/>
                      <a:pt x="88" y="84"/>
                      <a:pt x="88" y="85"/>
                    </a:cubicBezTo>
                    <a:cubicBezTo>
                      <a:pt x="88" y="85"/>
                      <a:pt x="87" y="85"/>
                      <a:pt x="87" y="85"/>
                    </a:cubicBezTo>
                    <a:cubicBezTo>
                      <a:pt x="87" y="85"/>
                      <a:pt x="86" y="85"/>
                      <a:pt x="85" y="85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4" y="85"/>
                      <a:pt x="84" y="84"/>
                      <a:pt x="83" y="84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2" y="84"/>
                      <a:pt x="82" y="83"/>
                      <a:pt x="81" y="83"/>
                    </a:cubicBezTo>
                    <a:cubicBezTo>
                      <a:pt x="80" y="82"/>
                      <a:pt x="80" y="80"/>
                      <a:pt x="80" y="78"/>
                    </a:cubicBezTo>
                    <a:cubicBezTo>
                      <a:pt x="80" y="77"/>
                      <a:pt x="77" y="77"/>
                      <a:pt x="76" y="77"/>
                    </a:cubicBezTo>
                    <a:cubicBezTo>
                      <a:pt x="75" y="77"/>
                      <a:pt x="74" y="77"/>
                      <a:pt x="73" y="76"/>
                    </a:cubicBezTo>
                    <a:cubicBezTo>
                      <a:pt x="72" y="74"/>
                      <a:pt x="73" y="71"/>
                      <a:pt x="74" y="68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4" y="67"/>
                      <a:pt x="74" y="66"/>
                      <a:pt x="74" y="66"/>
                    </a:cubicBezTo>
                    <a:cubicBezTo>
                      <a:pt x="74" y="65"/>
                      <a:pt x="73" y="65"/>
                      <a:pt x="72" y="65"/>
                    </a:cubicBezTo>
                    <a:cubicBezTo>
                      <a:pt x="70" y="65"/>
                      <a:pt x="68" y="64"/>
                      <a:pt x="67" y="61"/>
                    </a:cubicBezTo>
                    <a:cubicBezTo>
                      <a:pt x="66" y="59"/>
                      <a:pt x="65" y="56"/>
                      <a:pt x="66" y="54"/>
                    </a:cubicBezTo>
                    <a:cubicBezTo>
                      <a:pt x="65" y="53"/>
                      <a:pt x="64" y="53"/>
                      <a:pt x="62" y="53"/>
                    </a:cubicBezTo>
                    <a:cubicBezTo>
                      <a:pt x="61" y="53"/>
                      <a:pt x="59" y="53"/>
                      <a:pt x="59" y="53"/>
                    </a:cubicBezTo>
                    <a:cubicBezTo>
                      <a:pt x="57" y="54"/>
                      <a:pt x="56" y="54"/>
                      <a:pt x="55" y="53"/>
                    </a:cubicBezTo>
                    <a:cubicBezTo>
                      <a:pt x="54" y="52"/>
                      <a:pt x="54" y="51"/>
                      <a:pt x="54" y="49"/>
                    </a:cubicBezTo>
                    <a:cubicBezTo>
                      <a:pt x="54" y="48"/>
                      <a:pt x="54" y="47"/>
                      <a:pt x="54" y="47"/>
                    </a:cubicBezTo>
                    <a:cubicBezTo>
                      <a:pt x="52" y="42"/>
                      <a:pt x="61" y="32"/>
                      <a:pt x="64" y="29"/>
                    </a:cubicBezTo>
                    <a:cubicBezTo>
                      <a:pt x="67" y="26"/>
                      <a:pt x="66" y="22"/>
                      <a:pt x="66" y="18"/>
                    </a:cubicBezTo>
                    <a:cubicBezTo>
                      <a:pt x="66" y="17"/>
                      <a:pt x="66" y="15"/>
                      <a:pt x="66" y="14"/>
                    </a:cubicBezTo>
                    <a:cubicBezTo>
                      <a:pt x="66" y="10"/>
                      <a:pt x="65" y="10"/>
                      <a:pt x="63" y="10"/>
                    </a:cubicBezTo>
                    <a:cubicBezTo>
                      <a:pt x="59" y="10"/>
                      <a:pt x="59" y="5"/>
                      <a:pt x="59" y="2"/>
                    </a:cubicBezTo>
                    <a:cubicBezTo>
                      <a:pt x="59" y="1"/>
                      <a:pt x="57" y="0"/>
                      <a:pt x="56" y="0"/>
                    </a:cubicBezTo>
                    <a:cubicBezTo>
                      <a:pt x="55" y="0"/>
                      <a:pt x="55" y="0"/>
                      <a:pt x="55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3" y="1"/>
                    </a:cubicBezTo>
                    <a:cubicBezTo>
                      <a:pt x="53" y="2"/>
                      <a:pt x="53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3"/>
                      <a:pt x="53" y="4"/>
                      <a:pt x="52" y="4"/>
                    </a:cubicBezTo>
                    <a:cubicBezTo>
                      <a:pt x="52" y="4"/>
                      <a:pt x="52" y="4"/>
                      <a:pt x="52" y="5"/>
                    </a:cubicBezTo>
                    <a:cubicBezTo>
                      <a:pt x="52" y="5"/>
                      <a:pt x="52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7"/>
                      <a:pt x="50" y="7"/>
                      <a:pt x="50" y="7"/>
                    </a:cubicBezTo>
                    <a:cubicBezTo>
                      <a:pt x="50" y="7"/>
                      <a:pt x="50" y="9"/>
                      <a:pt x="52" y="12"/>
                    </a:cubicBezTo>
                    <a:cubicBezTo>
                      <a:pt x="53" y="13"/>
                      <a:pt x="53" y="15"/>
                      <a:pt x="52" y="16"/>
                    </a:cubicBezTo>
                    <a:cubicBezTo>
                      <a:pt x="52" y="16"/>
                      <a:pt x="51" y="17"/>
                      <a:pt x="49" y="17"/>
                    </a:cubicBezTo>
                    <a:cubicBezTo>
                      <a:pt x="48" y="17"/>
                      <a:pt x="45" y="16"/>
                      <a:pt x="43" y="14"/>
                    </a:cubicBezTo>
                    <a:cubicBezTo>
                      <a:pt x="42" y="15"/>
                      <a:pt x="40" y="16"/>
                      <a:pt x="37" y="18"/>
                    </a:cubicBezTo>
                    <a:cubicBezTo>
                      <a:pt x="36" y="19"/>
                      <a:pt x="35" y="20"/>
                      <a:pt x="34" y="20"/>
                    </a:cubicBezTo>
                    <a:cubicBezTo>
                      <a:pt x="32" y="22"/>
                      <a:pt x="30" y="23"/>
                      <a:pt x="30" y="26"/>
                    </a:cubicBezTo>
                    <a:cubicBezTo>
                      <a:pt x="30" y="29"/>
                      <a:pt x="29" y="31"/>
                      <a:pt x="28" y="33"/>
                    </a:cubicBezTo>
                    <a:cubicBezTo>
                      <a:pt x="27" y="36"/>
                      <a:pt x="27" y="38"/>
                      <a:pt x="27" y="39"/>
                    </a:cubicBezTo>
                    <a:cubicBezTo>
                      <a:pt x="28" y="42"/>
                      <a:pt x="26" y="46"/>
                      <a:pt x="24" y="49"/>
                    </a:cubicBezTo>
                    <a:cubicBezTo>
                      <a:pt x="24" y="51"/>
                      <a:pt x="23" y="53"/>
                      <a:pt x="23" y="53"/>
                    </a:cubicBezTo>
                    <a:cubicBezTo>
                      <a:pt x="23" y="54"/>
                      <a:pt x="23" y="55"/>
                      <a:pt x="22" y="55"/>
                    </a:cubicBezTo>
                    <a:cubicBezTo>
                      <a:pt x="22" y="56"/>
                      <a:pt x="20" y="56"/>
                      <a:pt x="20" y="56"/>
                    </a:cubicBezTo>
                    <a:cubicBezTo>
                      <a:pt x="18" y="56"/>
                      <a:pt x="16" y="56"/>
                      <a:pt x="14" y="55"/>
                    </a:cubicBezTo>
                    <a:cubicBezTo>
                      <a:pt x="14" y="55"/>
                      <a:pt x="14" y="55"/>
                      <a:pt x="13" y="55"/>
                    </a:cubicBezTo>
                    <a:cubicBezTo>
                      <a:pt x="13" y="56"/>
                      <a:pt x="13" y="57"/>
                      <a:pt x="13" y="57"/>
                    </a:cubicBezTo>
                    <a:cubicBezTo>
                      <a:pt x="13" y="60"/>
                      <a:pt x="13" y="63"/>
                      <a:pt x="12" y="65"/>
                    </a:cubicBezTo>
                    <a:cubicBezTo>
                      <a:pt x="11" y="66"/>
                      <a:pt x="11" y="69"/>
                      <a:pt x="11" y="70"/>
                    </a:cubicBezTo>
                    <a:cubicBezTo>
                      <a:pt x="11" y="71"/>
                      <a:pt x="11" y="71"/>
                      <a:pt x="11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1" y="72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0" y="75"/>
                      <a:pt x="10" y="75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8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8" y="78"/>
                      <a:pt x="8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9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6" y="80"/>
                      <a:pt x="4" y="83"/>
                      <a:pt x="4" y="8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3" y="86"/>
                      <a:pt x="3" y="87"/>
                    </a:cubicBezTo>
                    <a:cubicBezTo>
                      <a:pt x="3" y="87"/>
                      <a:pt x="3" y="87"/>
                      <a:pt x="3" y="87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1" y="87"/>
                      <a:pt x="1" y="88"/>
                      <a:pt x="1" y="88"/>
                    </a:cubicBezTo>
                    <a:cubicBezTo>
                      <a:pt x="1" y="88"/>
                      <a:pt x="1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2" y="92"/>
                      <a:pt x="6" y="96"/>
                      <a:pt x="9" y="97"/>
                    </a:cubicBezTo>
                    <a:cubicBezTo>
                      <a:pt x="15" y="99"/>
                      <a:pt x="19" y="108"/>
                      <a:pt x="23" y="121"/>
                    </a:cubicBezTo>
                    <a:cubicBezTo>
                      <a:pt x="25" y="129"/>
                      <a:pt x="24" y="137"/>
                      <a:pt x="21" y="141"/>
                    </a:cubicBezTo>
                    <a:cubicBezTo>
                      <a:pt x="21" y="142"/>
                      <a:pt x="21" y="142"/>
                      <a:pt x="21" y="142"/>
                    </a:cubicBezTo>
                    <a:cubicBezTo>
                      <a:pt x="21" y="143"/>
                      <a:pt x="22" y="143"/>
                      <a:pt x="23" y="143"/>
                    </a:cubicBezTo>
                    <a:cubicBezTo>
                      <a:pt x="24" y="144"/>
                      <a:pt x="24" y="144"/>
                      <a:pt x="25" y="144"/>
                    </a:cubicBezTo>
                    <a:cubicBezTo>
                      <a:pt x="29" y="146"/>
                      <a:pt x="32" y="146"/>
                      <a:pt x="34" y="144"/>
                    </a:cubicBezTo>
                    <a:cubicBezTo>
                      <a:pt x="35" y="142"/>
                      <a:pt x="36" y="141"/>
                      <a:pt x="38" y="139"/>
                    </a:cubicBezTo>
                    <a:cubicBezTo>
                      <a:pt x="40" y="137"/>
                      <a:pt x="42" y="135"/>
                      <a:pt x="43" y="133"/>
                    </a:cubicBezTo>
                    <a:cubicBezTo>
                      <a:pt x="43" y="131"/>
                      <a:pt x="45" y="130"/>
                      <a:pt x="46" y="130"/>
                    </a:cubicBezTo>
                    <a:cubicBezTo>
                      <a:pt x="47" y="130"/>
                      <a:pt x="49" y="132"/>
                      <a:pt x="50" y="134"/>
                    </a:cubicBezTo>
                    <a:cubicBezTo>
                      <a:pt x="51" y="135"/>
                      <a:pt x="51" y="136"/>
                      <a:pt x="52" y="137"/>
                    </a:cubicBezTo>
                    <a:cubicBezTo>
                      <a:pt x="55" y="139"/>
                      <a:pt x="57" y="144"/>
                      <a:pt x="57" y="150"/>
                    </a:cubicBezTo>
                    <a:cubicBezTo>
                      <a:pt x="57" y="153"/>
                      <a:pt x="57" y="153"/>
                      <a:pt x="57" y="153"/>
                    </a:cubicBezTo>
                    <a:cubicBezTo>
                      <a:pt x="58" y="158"/>
                      <a:pt x="59" y="170"/>
                      <a:pt x="62" y="173"/>
                    </a:cubicBezTo>
                    <a:cubicBezTo>
                      <a:pt x="68" y="179"/>
                      <a:pt x="69" y="190"/>
                      <a:pt x="67" y="193"/>
                    </a:cubicBezTo>
                    <a:cubicBezTo>
                      <a:pt x="67" y="195"/>
                      <a:pt x="67" y="197"/>
                      <a:pt x="68" y="199"/>
                    </a:cubicBezTo>
                    <a:cubicBezTo>
                      <a:pt x="68" y="200"/>
                      <a:pt x="69" y="202"/>
                      <a:pt x="69" y="204"/>
                    </a:cubicBezTo>
                    <a:cubicBezTo>
                      <a:pt x="70" y="202"/>
                      <a:pt x="70" y="200"/>
                      <a:pt x="71" y="198"/>
                    </a:cubicBezTo>
                    <a:cubicBezTo>
                      <a:pt x="71" y="198"/>
                      <a:pt x="71" y="198"/>
                      <a:pt x="71" y="197"/>
                    </a:cubicBezTo>
                    <a:cubicBezTo>
                      <a:pt x="72" y="197"/>
                      <a:pt x="72" y="196"/>
                      <a:pt x="72" y="195"/>
                    </a:cubicBezTo>
                    <a:cubicBezTo>
                      <a:pt x="72" y="194"/>
                      <a:pt x="73" y="194"/>
                      <a:pt x="73" y="194"/>
                    </a:cubicBezTo>
                    <a:cubicBezTo>
                      <a:pt x="73" y="193"/>
                      <a:pt x="73" y="192"/>
                      <a:pt x="74" y="190"/>
                    </a:cubicBezTo>
                    <a:cubicBezTo>
                      <a:pt x="74" y="189"/>
                      <a:pt x="73" y="188"/>
                      <a:pt x="72" y="187"/>
                    </a:cubicBezTo>
                    <a:cubicBezTo>
                      <a:pt x="71" y="186"/>
                      <a:pt x="70" y="184"/>
                      <a:pt x="70" y="182"/>
                    </a:cubicBezTo>
                    <a:cubicBezTo>
                      <a:pt x="70" y="179"/>
                      <a:pt x="70" y="173"/>
                      <a:pt x="66" y="170"/>
                    </a:cubicBezTo>
                    <a:cubicBezTo>
                      <a:pt x="63" y="167"/>
                      <a:pt x="61" y="162"/>
                      <a:pt x="61" y="159"/>
                    </a:cubicBezTo>
                    <a:cubicBezTo>
                      <a:pt x="61" y="157"/>
                      <a:pt x="61" y="156"/>
                      <a:pt x="62" y="155"/>
                    </a:cubicBezTo>
                    <a:cubicBezTo>
                      <a:pt x="63" y="154"/>
                      <a:pt x="63" y="152"/>
                      <a:pt x="63" y="150"/>
                    </a:cubicBezTo>
                    <a:cubicBezTo>
                      <a:pt x="63" y="149"/>
                      <a:pt x="63" y="148"/>
                      <a:pt x="64" y="147"/>
                    </a:cubicBezTo>
                    <a:cubicBezTo>
                      <a:pt x="64" y="146"/>
                      <a:pt x="64" y="146"/>
                      <a:pt x="64" y="146"/>
                    </a:cubicBezTo>
                    <a:cubicBezTo>
                      <a:pt x="65" y="146"/>
                      <a:pt x="65" y="146"/>
                      <a:pt x="65" y="146"/>
                    </a:cubicBezTo>
                    <a:cubicBezTo>
                      <a:pt x="65" y="146"/>
                      <a:pt x="65" y="146"/>
                      <a:pt x="65" y="145"/>
                    </a:cubicBezTo>
                    <a:cubicBezTo>
                      <a:pt x="65" y="145"/>
                      <a:pt x="65" y="145"/>
                      <a:pt x="65" y="145"/>
                    </a:cubicBezTo>
                    <a:cubicBezTo>
                      <a:pt x="63" y="143"/>
                      <a:pt x="63" y="141"/>
                      <a:pt x="63" y="139"/>
                    </a:cubicBezTo>
                    <a:cubicBezTo>
                      <a:pt x="63" y="138"/>
                      <a:pt x="63" y="137"/>
                      <a:pt x="63" y="137"/>
                    </a:cubicBezTo>
                    <a:cubicBezTo>
                      <a:pt x="60" y="136"/>
                      <a:pt x="53" y="128"/>
                      <a:pt x="53" y="125"/>
                    </a:cubicBezTo>
                    <a:cubicBezTo>
                      <a:pt x="53" y="123"/>
                      <a:pt x="54" y="115"/>
                      <a:pt x="55" y="108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3"/>
                      <a:pt x="61" y="102"/>
                      <a:pt x="64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9" y="102"/>
                      <a:pt x="70" y="101"/>
                      <a:pt x="70" y="100"/>
                    </a:cubicBezTo>
                    <a:cubicBezTo>
                      <a:pt x="72" y="98"/>
                      <a:pt x="75" y="97"/>
                      <a:pt x="77" y="96"/>
                    </a:cubicBezTo>
                    <a:cubicBezTo>
                      <a:pt x="79" y="95"/>
                      <a:pt x="80" y="95"/>
                      <a:pt x="81" y="94"/>
                    </a:cubicBezTo>
                    <a:cubicBezTo>
                      <a:pt x="81" y="94"/>
                      <a:pt x="81" y="94"/>
                      <a:pt x="81" y="94"/>
                    </a:cubicBezTo>
                    <a:lnTo>
                      <a:pt x="81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1" name="Freeform 1125"/>
              <p:cNvSpPr>
                <a:spLocks/>
              </p:cNvSpPr>
              <p:nvPr/>
            </p:nvSpPr>
            <p:spPr bwMode="auto">
              <a:xfrm>
                <a:off x="4361" y="2067"/>
                <a:ext cx="73" cy="159"/>
              </a:xfrm>
              <a:custGeom>
                <a:avLst/>
                <a:gdLst>
                  <a:gd name="T0" fmla="*/ 1 w 77"/>
                  <a:gd name="T1" fmla="*/ 11 h 167"/>
                  <a:gd name="T2" fmla="*/ 2 w 77"/>
                  <a:gd name="T3" fmla="*/ 12 h 167"/>
                  <a:gd name="T4" fmla="*/ 3 w 77"/>
                  <a:gd name="T5" fmla="*/ 14 h 167"/>
                  <a:gd name="T6" fmla="*/ 8 w 77"/>
                  <a:gd name="T7" fmla="*/ 23 h 167"/>
                  <a:gd name="T8" fmla="*/ 9 w 77"/>
                  <a:gd name="T9" fmla="*/ 24 h 167"/>
                  <a:gd name="T10" fmla="*/ 9 w 77"/>
                  <a:gd name="T11" fmla="*/ 24 h 167"/>
                  <a:gd name="T12" fmla="*/ 10 w 77"/>
                  <a:gd name="T13" fmla="*/ 25 h 167"/>
                  <a:gd name="T14" fmla="*/ 14 w 77"/>
                  <a:gd name="T15" fmla="*/ 26 h 167"/>
                  <a:gd name="T16" fmla="*/ 20 w 77"/>
                  <a:gd name="T17" fmla="*/ 25 h 167"/>
                  <a:gd name="T18" fmla="*/ 27 w 77"/>
                  <a:gd name="T19" fmla="*/ 34 h 167"/>
                  <a:gd name="T20" fmla="*/ 23 w 77"/>
                  <a:gd name="T21" fmla="*/ 43 h 167"/>
                  <a:gd name="T22" fmla="*/ 26 w 77"/>
                  <a:gd name="T23" fmla="*/ 48 h 167"/>
                  <a:gd name="T24" fmla="*/ 35 w 77"/>
                  <a:gd name="T25" fmla="*/ 59 h 167"/>
                  <a:gd name="T26" fmla="*/ 42 w 77"/>
                  <a:gd name="T27" fmla="*/ 68 h 167"/>
                  <a:gd name="T28" fmla="*/ 53 w 77"/>
                  <a:gd name="T29" fmla="*/ 81 h 167"/>
                  <a:gd name="T30" fmla="*/ 59 w 77"/>
                  <a:gd name="T31" fmla="*/ 97 h 167"/>
                  <a:gd name="T32" fmla="*/ 59 w 77"/>
                  <a:gd name="T33" fmla="*/ 104 h 167"/>
                  <a:gd name="T34" fmla="*/ 59 w 77"/>
                  <a:gd name="T35" fmla="*/ 107 h 167"/>
                  <a:gd name="T36" fmla="*/ 60 w 77"/>
                  <a:gd name="T37" fmla="*/ 110 h 167"/>
                  <a:gd name="T38" fmla="*/ 62 w 77"/>
                  <a:gd name="T39" fmla="*/ 114 h 167"/>
                  <a:gd name="T40" fmla="*/ 54 w 77"/>
                  <a:gd name="T41" fmla="*/ 129 h 167"/>
                  <a:gd name="T42" fmla="*/ 46 w 77"/>
                  <a:gd name="T43" fmla="*/ 137 h 167"/>
                  <a:gd name="T44" fmla="*/ 42 w 77"/>
                  <a:gd name="T45" fmla="*/ 136 h 167"/>
                  <a:gd name="T46" fmla="*/ 43 w 77"/>
                  <a:gd name="T47" fmla="*/ 139 h 167"/>
                  <a:gd name="T48" fmla="*/ 41 w 77"/>
                  <a:gd name="T49" fmla="*/ 147 h 167"/>
                  <a:gd name="T50" fmla="*/ 32 w 77"/>
                  <a:gd name="T51" fmla="*/ 146 h 167"/>
                  <a:gd name="T52" fmla="*/ 31 w 77"/>
                  <a:gd name="T53" fmla="*/ 147 h 167"/>
                  <a:gd name="T54" fmla="*/ 30 w 77"/>
                  <a:gd name="T55" fmla="*/ 148 h 167"/>
                  <a:gd name="T56" fmla="*/ 29 w 77"/>
                  <a:gd name="T57" fmla="*/ 149 h 167"/>
                  <a:gd name="T58" fmla="*/ 26 w 77"/>
                  <a:gd name="T59" fmla="*/ 150 h 167"/>
                  <a:gd name="T60" fmla="*/ 29 w 77"/>
                  <a:gd name="T61" fmla="*/ 152 h 167"/>
                  <a:gd name="T62" fmla="*/ 29 w 77"/>
                  <a:gd name="T63" fmla="*/ 158 h 167"/>
                  <a:gd name="T64" fmla="*/ 29 w 77"/>
                  <a:gd name="T65" fmla="*/ 167 h 167"/>
                  <a:gd name="T66" fmla="*/ 40 w 77"/>
                  <a:gd name="T67" fmla="*/ 158 h 167"/>
                  <a:gd name="T68" fmla="*/ 40 w 77"/>
                  <a:gd name="T69" fmla="*/ 158 h 167"/>
                  <a:gd name="T70" fmla="*/ 44 w 77"/>
                  <a:gd name="T71" fmla="*/ 152 h 167"/>
                  <a:gd name="T72" fmla="*/ 49 w 77"/>
                  <a:gd name="T73" fmla="*/ 146 h 167"/>
                  <a:gd name="T74" fmla="*/ 53 w 77"/>
                  <a:gd name="T75" fmla="*/ 147 h 167"/>
                  <a:gd name="T76" fmla="*/ 67 w 77"/>
                  <a:gd name="T77" fmla="*/ 140 h 167"/>
                  <a:gd name="T78" fmla="*/ 75 w 77"/>
                  <a:gd name="T79" fmla="*/ 126 h 167"/>
                  <a:gd name="T80" fmla="*/ 73 w 77"/>
                  <a:gd name="T81" fmla="*/ 100 h 167"/>
                  <a:gd name="T82" fmla="*/ 64 w 77"/>
                  <a:gd name="T83" fmla="*/ 84 h 167"/>
                  <a:gd name="T84" fmla="*/ 45 w 77"/>
                  <a:gd name="T85" fmla="*/ 69 h 167"/>
                  <a:gd name="T86" fmla="*/ 40 w 77"/>
                  <a:gd name="T87" fmla="*/ 60 h 167"/>
                  <a:gd name="T88" fmla="*/ 42 w 77"/>
                  <a:gd name="T89" fmla="*/ 36 h 167"/>
                  <a:gd name="T90" fmla="*/ 46 w 77"/>
                  <a:gd name="T91" fmla="*/ 26 h 167"/>
                  <a:gd name="T92" fmla="*/ 57 w 77"/>
                  <a:gd name="T93" fmla="*/ 20 h 167"/>
                  <a:gd name="T94" fmla="*/ 56 w 77"/>
                  <a:gd name="T95" fmla="*/ 20 h 167"/>
                  <a:gd name="T96" fmla="*/ 54 w 77"/>
                  <a:gd name="T97" fmla="*/ 19 h 167"/>
                  <a:gd name="T98" fmla="*/ 52 w 77"/>
                  <a:gd name="T99" fmla="*/ 17 h 167"/>
                  <a:gd name="T100" fmla="*/ 50 w 77"/>
                  <a:gd name="T101" fmla="*/ 16 h 167"/>
                  <a:gd name="T102" fmla="*/ 48 w 77"/>
                  <a:gd name="T103" fmla="*/ 14 h 167"/>
                  <a:gd name="T104" fmla="*/ 46 w 77"/>
                  <a:gd name="T105" fmla="*/ 13 h 167"/>
                  <a:gd name="T106" fmla="*/ 45 w 77"/>
                  <a:gd name="T107" fmla="*/ 11 h 167"/>
                  <a:gd name="T108" fmla="*/ 45 w 77"/>
                  <a:gd name="T109" fmla="*/ 7 h 167"/>
                  <a:gd name="T110" fmla="*/ 46 w 77"/>
                  <a:gd name="T111" fmla="*/ 6 h 167"/>
                  <a:gd name="T112" fmla="*/ 33 w 77"/>
                  <a:gd name="T113" fmla="*/ 0 h 167"/>
                  <a:gd name="T114" fmla="*/ 27 w 77"/>
                  <a:gd name="T115" fmla="*/ 5 h 167"/>
                  <a:gd name="T116" fmla="*/ 22 w 77"/>
                  <a:gd name="T117" fmla="*/ 7 h 167"/>
                  <a:gd name="T118" fmla="*/ 11 w 77"/>
                  <a:gd name="T119" fmla="*/ 7 h 167"/>
                  <a:gd name="T120" fmla="*/ 6 w 77"/>
                  <a:gd name="T121" fmla="*/ 8 h 167"/>
                  <a:gd name="T122" fmla="*/ 1 w 77"/>
                  <a:gd name="T123" fmla="*/ 7 h 167"/>
                  <a:gd name="T124" fmla="*/ 0 w 77"/>
                  <a:gd name="T125" fmla="*/ 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67">
                    <a:moveTo>
                      <a:pt x="0" y="10"/>
                    </a:move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4" y="16"/>
                      <a:pt x="5" y="17"/>
                    </a:cubicBezTo>
                    <a:cubicBezTo>
                      <a:pt x="6" y="18"/>
                      <a:pt x="8" y="20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6"/>
                      <a:pt x="13" y="26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5"/>
                      <a:pt x="18" y="25"/>
                      <a:pt x="20" y="25"/>
                    </a:cubicBezTo>
                    <a:cubicBezTo>
                      <a:pt x="23" y="25"/>
                      <a:pt x="25" y="27"/>
                      <a:pt x="25" y="30"/>
                    </a:cubicBezTo>
                    <a:cubicBezTo>
                      <a:pt x="26" y="32"/>
                      <a:pt x="26" y="33"/>
                      <a:pt x="27" y="34"/>
                    </a:cubicBezTo>
                    <a:cubicBezTo>
                      <a:pt x="28" y="35"/>
                      <a:pt x="29" y="36"/>
                      <a:pt x="29" y="39"/>
                    </a:cubicBezTo>
                    <a:cubicBezTo>
                      <a:pt x="29" y="42"/>
                      <a:pt x="26" y="43"/>
                      <a:pt x="23" y="43"/>
                    </a:cubicBezTo>
                    <a:cubicBezTo>
                      <a:pt x="22" y="43"/>
                      <a:pt x="21" y="44"/>
                      <a:pt x="20" y="44"/>
                    </a:cubicBezTo>
                    <a:cubicBezTo>
                      <a:pt x="21" y="45"/>
                      <a:pt x="24" y="47"/>
                      <a:pt x="26" y="48"/>
                    </a:cubicBezTo>
                    <a:cubicBezTo>
                      <a:pt x="30" y="50"/>
                      <a:pt x="33" y="52"/>
                      <a:pt x="33" y="54"/>
                    </a:cubicBezTo>
                    <a:cubicBezTo>
                      <a:pt x="33" y="55"/>
                      <a:pt x="34" y="57"/>
                      <a:pt x="35" y="59"/>
                    </a:cubicBezTo>
                    <a:cubicBezTo>
                      <a:pt x="36" y="60"/>
                      <a:pt x="37" y="62"/>
                      <a:pt x="38" y="64"/>
                    </a:cubicBezTo>
                    <a:cubicBezTo>
                      <a:pt x="39" y="65"/>
                      <a:pt x="40" y="67"/>
                      <a:pt x="42" y="68"/>
                    </a:cubicBezTo>
                    <a:cubicBezTo>
                      <a:pt x="44" y="71"/>
                      <a:pt x="47" y="73"/>
                      <a:pt x="47" y="76"/>
                    </a:cubicBezTo>
                    <a:cubicBezTo>
                      <a:pt x="48" y="78"/>
                      <a:pt x="51" y="80"/>
                      <a:pt x="53" y="81"/>
                    </a:cubicBezTo>
                    <a:cubicBezTo>
                      <a:pt x="54" y="82"/>
                      <a:pt x="55" y="83"/>
                      <a:pt x="56" y="84"/>
                    </a:cubicBezTo>
                    <a:cubicBezTo>
                      <a:pt x="59" y="87"/>
                      <a:pt x="60" y="93"/>
                      <a:pt x="59" y="97"/>
                    </a:cubicBezTo>
                    <a:cubicBezTo>
                      <a:pt x="59" y="98"/>
                      <a:pt x="59" y="99"/>
                      <a:pt x="59" y="101"/>
                    </a:cubicBezTo>
                    <a:cubicBezTo>
                      <a:pt x="59" y="102"/>
                      <a:pt x="59" y="103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ubicBezTo>
                      <a:pt x="59" y="105"/>
                      <a:pt x="59" y="106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8"/>
                      <a:pt x="60" y="109"/>
                      <a:pt x="60" y="110"/>
                    </a:cubicBezTo>
                    <a:cubicBezTo>
                      <a:pt x="60" y="110"/>
                      <a:pt x="61" y="111"/>
                      <a:pt x="61" y="111"/>
                    </a:cubicBezTo>
                    <a:cubicBezTo>
                      <a:pt x="61" y="112"/>
                      <a:pt x="62" y="113"/>
                      <a:pt x="62" y="114"/>
                    </a:cubicBezTo>
                    <a:cubicBezTo>
                      <a:pt x="66" y="120"/>
                      <a:pt x="61" y="124"/>
                      <a:pt x="57" y="127"/>
                    </a:cubicBezTo>
                    <a:cubicBezTo>
                      <a:pt x="56" y="127"/>
                      <a:pt x="55" y="128"/>
                      <a:pt x="54" y="129"/>
                    </a:cubicBezTo>
                    <a:cubicBezTo>
                      <a:pt x="54" y="130"/>
                      <a:pt x="53" y="131"/>
                      <a:pt x="53" y="132"/>
                    </a:cubicBezTo>
                    <a:cubicBezTo>
                      <a:pt x="52" y="134"/>
                      <a:pt x="51" y="137"/>
                      <a:pt x="46" y="137"/>
                    </a:cubicBezTo>
                    <a:cubicBezTo>
                      <a:pt x="45" y="137"/>
                      <a:pt x="44" y="137"/>
                      <a:pt x="42" y="136"/>
                    </a:cubicBezTo>
                    <a:cubicBezTo>
                      <a:pt x="42" y="136"/>
                      <a:pt x="42" y="136"/>
                      <a:pt x="42" y="136"/>
                    </a:cubicBezTo>
                    <a:cubicBezTo>
                      <a:pt x="42" y="137"/>
                      <a:pt x="42" y="138"/>
                      <a:pt x="43" y="138"/>
                    </a:cubicBezTo>
                    <a:cubicBezTo>
                      <a:pt x="43" y="138"/>
                      <a:pt x="43" y="139"/>
                      <a:pt x="43" y="139"/>
                    </a:cubicBezTo>
                    <a:cubicBezTo>
                      <a:pt x="44" y="141"/>
                      <a:pt x="45" y="143"/>
                      <a:pt x="44" y="145"/>
                    </a:cubicBezTo>
                    <a:cubicBezTo>
                      <a:pt x="44" y="146"/>
                      <a:pt x="43" y="147"/>
                      <a:pt x="41" y="147"/>
                    </a:cubicBezTo>
                    <a:cubicBezTo>
                      <a:pt x="39" y="147"/>
                      <a:pt x="37" y="147"/>
                      <a:pt x="35" y="146"/>
                    </a:cubicBezTo>
                    <a:cubicBezTo>
                      <a:pt x="34" y="146"/>
                      <a:pt x="33" y="146"/>
                      <a:pt x="32" y="146"/>
                    </a:cubicBezTo>
                    <a:cubicBezTo>
                      <a:pt x="32" y="146"/>
                      <a:pt x="31" y="146"/>
                      <a:pt x="31" y="146"/>
                    </a:cubicBezTo>
                    <a:cubicBezTo>
                      <a:pt x="31" y="146"/>
                      <a:pt x="31" y="147"/>
                      <a:pt x="31" y="147"/>
                    </a:cubicBezTo>
                    <a:cubicBezTo>
                      <a:pt x="31" y="147"/>
                      <a:pt x="31" y="147"/>
                      <a:pt x="30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30" y="148"/>
                      <a:pt x="29" y="148"/>
                      <a:pt x="29" y="149"/>
                    </a:cubicBezTo>
                    <a:cubicBezTo>
                      <a:pt x="29" y="149"/>
                      <a:pt x="29" y="149"/>
                      <a:pt x="29" y="149"/>
                    </a:cubicBezTo>
                    <a:cubicBezTo>
                      <a:pt x="28" y="149"/>
                      <a:pt x="27" y="150"/>
                      <a:pt x="27" y="150"/>
                    </a:cubicBezTo>
                    <a:cubicBezTo>
                      <a:pt x="27" y="150"/>
                      <a:pt x="26" y="150"/>
                      <a:pt x="26" y="150"/>
                    </a:cubicBezTo>
                    <a:cubicBezTo>
                      <a:pt x="27" y="151"/>
                      <a:pt x="27" y="151"/>
                      <a:pt x="28" y="151"/>
                    </a:cubicBezTo>
                    <a:cubicBezTo>
                      <a:pt x="29" y="152"/>
                      <a:pt x="29" y="152"/>
                      <a:pt x="29" y="152"/>
                    </a:cubicBezTo>
                    <a:cubicBezTo>
                      <a:pt x="30" y="153"/>
                      <a:pt x="30" y="153"/>
                      <a:pt x="31" y="154"/>
                    </a:cubicBezTo>
                    <a:cubicBezTo>
                      <a:pt x="31" y="156"/>
                      <a:pt x="30" y="157"/>
                      <a:pt x="29" y="158"/>
                    </a:cubicBezTo>
                    <a:cubicBezTo>
                      <a:pt x="28" y="160"/>
                      <a:pt x="27" y="161"/>
                      <a:pt x="27" y="163"/>
                    </a:cubicBezTo>
                    <a:cubicBezTo>
                      <a:pt x="27" y="166"/>
                      <a:pt x="28" y="167"/>
                      <a:pt x="29" y="167"/>
                    </a:cubicBezTo>
                    <a:cubicBezTo>
                      <a:pt x="29" y="167"/>
                      <a:pt x="29" y="167"/>
                      <a:pt x="29" y="167"/>
                    </a:cubicBezTo>
                    <a:cubicBezTo>
                      <a:pt x="30" y="164"/>
                      <a:pt x="37" y="159"/>
                      <a:pt x="40" y="158"/>
                    </a:cubicBezTo>
                    <a:cubicBezTo>
                      <a:pt x="40" y="158"/>
                      <a:pt x="40" y="158"/>
                      <a:pt x="40" y="158"/>
                    </a:cubicBezTo>
                    <a:cubicBezTo>
                      <a:pt x="40" y="158"/>
                      <a:pt x="40" y="158"/>
                      <a:pt x="40" y="158"/>
                    </a:cubicBezTo>
                    <a:cubicBezTo>
                      <a:pt x="40" y="154"/>
                      <a:pt x="42" y="154"/>
                      <a:pt x="43" y="154"/>
                    </a:cubicBezTo>
                    <a:cubicBezTo>
                      <a:pt x="43" y="154"/>
                      <a:pt x="43" y="153"/>
                      <a:pt x="44" y="152"/>
                    </a:cubicBezTo>
                    <a:cubicBezTo>
                      <a:pt x="44" y="151"/>
                      <a:pt x="44" y="150"/>
                      <a:pt x="44" y="149"/>
                    </a:cubicBezTo>
                    <a:cubicBezTo>
                      <a:pt x="46" y="147"/>
                      <a:pt x="48" y="146"/>
                      <a:pt x="49" y="146"/>
                    </a:cubicBezTo>
                    <a:cubicBezTo>
                      <a:pt x="50" y="146"/>
                      <a:pt x="50" y="146"/>
                      <a:pt x="51" y="146"/>
                    </a:cubicBezTo>
                    <a:cubicBezTo>
                      <a:pt x="52" y="146"/>
                      <a:pt x="52" y="147"/>
                      <a:pt x="53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7" y="147"/>
                      <a:pt x="62" y="143"/>
                      <a:pt x="67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73" y="136"/>
                      <a:pt x="73" y="136"/>
                      <a:pt x="75" y="126"/>
                    </a:cubicBezTo>
                    <a:cubicBezTo>
                      <a:pt x="77" y="119"/>
                      <a:pt x="75" y="110"/>
                      <a:pt x="74" y="105"/>
                    </a:cubicBezTo>
                    <a:cubicBezTo>
                      <a:pt x="73" y="103"/>
                      <a:pt x="73" y="101"/>
                      <a:pt x="73" y="100"/>
                    </a:cubicBezTo>
                    <a:cubicBezTo>
                      <a:pt x="73" y="98"/>
                      <a:pt x="66" y="85"/>
                      <a:pt x="64" y="84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62" y="84"/>
                      <a:pt x="57" y="81"/>
                      <a:pt x="47" y="70"/>
                    </a:cubicBezTo>
                    <a:cubicBezTo>
                      <a:pt x="46" y="70"/>
                      <a:pt x="45" y="69"/>
                      <a:pt x="45" y="69"/>
                    </a:cubicBezTo>
                    <a:cubicBezTo>
                      <a:pt x="43" y="67"/>
                      <a:pt x="43" y="66"/>
                      <a:pt x="42" y="64"/>
                    </a:cubicBezTo>
                    <a:cubicBezTo>
                      <a:pt x="42" y="63"/>
                      <a:pt x="41" y="61"/>
                      <a:pt x="40" y="60"/>
                    </a:cubicBezTo>
                    <a:cubicBezTo>
                      <a:pt x="36" y="56"/>
                      <a:pt x="35" y="49"/>
                      <a:pt x="36" y="43"/>
                    </a:cubicBezTo>
                    <a:cubicBezTo>
                      <a:pt x="37" y="39"/>
                      <a:pt x="39" y="37"/>
                      <a:pt x="42" y="36"/>
                    </a:cubicBezTo>
                    <a:cubicBezTo>
                      <a:pt x="43" y="35"/>
                      <a:pt x="44" y="34"/>
                      <a:pt x="44" y="33"/>
                    </a:cubicBezTo>
                    <a:cubicBezTo>
                      <a:pt x="44" y="30"/>
                      <a:pt x="45" y="28"/>
                      <a:pt x="46" y="26"/>
                    </a:cubicBezTo>
                    <a:cubicBezTo>
                      <a:pt x="47" y="25"/>
                      <a:pt x="48" y="25"/>
                      <a:pt x="50" y="25"/>
                    </a:cubicBezTo>
                    <a:cubicBezTo>
                      <a:pt x="53" y="24"/>
                      <a:pt x="56" y="22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6" y="20"/>
                      <a:pt x="56" y="20"/>
                    </a:cubicBezTo>
                    <a:cubicBezTo>
                      <a:pt x="56" y="20"/>
                      <a:pt x="56" y="19"/>
                      <a:pt x="56" y="19"/>
                    </a:cubicBezTo>
                    <a:cubicBezTo>
                      <a:pt x="55" y="19"/>
                      <a:pt x="55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3" y="18"/>
                      <a:pt x="53" y="18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1" y="17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49" y="16"/>
                    </a:cubicBezTo>
                    <a:cubicBezTo>
                      <a:pt x="49" y="15"/>
                      <a:pt x="48" y="15"/>
                      <a:pt x="48" y="14"/>
                    </a:cubicBezTo>
                    <a:cubicBezTo>
                      <a:pt x="48" y="14"/>
                      <a:pt x="48" y="14"/>
                      <a:pt x="47" y="14"/>
                    </a:cubicBezTo>
                    <a:cubicBezTo>
                      <a:pt x="47" y="13"/>
                      <a:pt x="47" y="13"/>
                      <a:pt x="46" y="1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5" y="12"/>
                      <a:pt x="45" y="11"/>
                      <a:pt x="45" y="11"/>
                    </a:cubicBezTo>
                    <a:cubicBezTo>
                      <a:pt x="45" y="11"/>
                      <a:pt x="45" y="10"/>
                      <a:pt x="45" y="10"/>
                    </a:cubicBezTo>
                    <a:cubicBezTo>
                      <a:pt x="45" y="9"/>
                      <a:pt x="45" y="8"/>
                      <a:pt x="45" y="7"/>
                    </a:cubicBezTo>
                    <a:cubicBezTo>
                      <a:pt x="46" y="7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5" y="5"/>
                      <a:pt x="43" y="5"/>
                    </a:cubicBezTo>
                    <a:cubicBezTo>
                      <a:pt x="37" y="4"/>
                      <a:pt x="35" y="2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8" y="3"/>
                      <a:pt x="27" y="5"/>
                    </a:cubicBezTo>
                    <a:cubicBezTo>
                      <a:pt x="26" y="6"/>
                      <a:pt x="25" y="7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1" y="6"/>
                      <a:pt x="20" y="6"/>
                      <a:pt x="19" y="7"/>
                    </a:cubicBezTo>
                    <a:cubicBezTo>
                      <a:pt x="16" y="8"/>
                      <a:pt x="13" y="7"/>
                      <a:pt x="11" y="7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8"/>
                      <a:pt x="8" y="8"/>
                      <a:pt x="6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2" name="Freeform 1126"/>
              <p:cNvSpPr>
                <a:spLocks/>
              </p:cNvSpPr>
              <p:nvPr/>
            </p:nvSpPr>
            <p:spPr bwMode="auto">
              <a:xfrm>
                <a:off x="4340" y="2077"/>
                <a:ext cx="73" cy="91"/>
              </a:xfrm>
              <a:custGeom>
                <a:avLst/>
                <a:gdLst>
                  <a:gd name="T0" fmla="*/ 16 w 77"/>
                  <a:gd name="T1" fmla="*/ 0 h 95"/>
                  <a:gd name="T2" fmla="*/ 14 w 77"/>
                  <a:gd name="T3" fmla="*/ 0 h 95"/>
                  <a:gd name="T4" fmla="*/ 14 w 77"/>
                  <a:gd name="T5" fmla="*/ 2 h 95"/>
                  <a:gd name="T6" fmla="*/ 11 w 77"/>
                  <a:gd name="T7" fmla="*/ 14 h 95"/>
                  <a:gd name="T8" fmla="*/ 6 w 77"/>
                  <a:gd name="T9" fmla="*/ 10 h 95"/>
                  <a:gd name="T10" fmla="*/ 5 w 77"/>
                  <a:gd name="T11" fmla="*/ 12 h 95"/>
                  <a:gd name="T12" fmla="*/ 4 w 77"/>
                  <a:gd name="T13" fmla="*/ 14 h 95"/>
                  <a:gd name="T14" fmla="*/ 3 w 77"/>
                  <a:gd name="T15" fmla="*/ 15 h 95"/>
                  <a:gd name="T16" fmla="*/ 2 w 77"/>
                  <a:gd name="T17" fmla="*/ 18 h 95"/>
                  <a:gd name="T18" fmla="*/ 2 w 77"/>
                  <a:gd name="T19" fmla="*/ 19 h 95"/>
                  <a:gd name="T20" fmla="*/ 1 w 77"/>
                  <a:gd name="T21" fmla="*/ 20 h 95"/>
                  <a:gd name="T22" fmla="*/ 0 w 77"/>
                  <a:gd name="T23" fmla="*/ 20 h 95"/>
                  <a:gd name="T24" fmla="*/ 0 w 77"/>
                  <a:gd name="T25" fmla="*/ 20 h 95"/>
                  <a:gd name="T26" fmla="*/ 1 w 77"/>
                  <a:gd name="T27" fmla="*/ 25 h 95"/>
                  <a:gd name="T28" fmla="*/ 3 w 77"/>
                  <a:gd name="T29" fmla="*/ 30 h 95"/>
                  <a:gd name="T30" fmla="*/ 6 w 77"/>
                  <a:gd name="T31" fmla="*/ 30 h 95"/>
                  <a:gd name="T32" fmla="*/ 7 w 77"/>
                  <a:gd name="T33" fmla="*/ 30 h 95"/>
                  <a:gd name="T34" fmla="*/ 8 w 77"/>
                  <a:gd name="T35" fmla="*/ 31 h 95"/>
                  <a:gd name="T36" fmla="*/ 9 w 77"/>
                  <a:gd name="T37" fmla="*/ 41 h 95"/>
                  <a:gd name="T38" fmla="*/ 8 w 77"/>
                  <a:gd name="T39" fmla="*/ 47 h 95"/>
                  <a:gd name="T40" fmla="*/ 5 w 77"/>
                  <a:gd name="T41" fmla="*/ 53 h 95"/>
                  <a:gd name="T42" fmla="*/ 5 w 77"/>
                  <a:gd name="T43" fmla="*/ 54 h 95"/>
                  <a:gd name="T44" fmla="*/ 12 w 77"/>
                  <a:gd name="T45" fmla="*/ 49 h 95"/>
                  <a:gd name="T46" fmla="*/ 24 w 77"/>
                  <a:gd name="T47" fmla="*/ 49 h 95"/>
                  <a:gd name="T48" fmla="*/ 34 w 77"/>
                  <a:gd name="T49" fmla="*/ 44 h 95"/>
                  <a:gd name="T50" fmla="*/ 41 w 77"/>
                  <a:gd name="T51" fmla="*/ 46 h 95"/>
                  <a:gd name="T52" fmla="*/ 49 w 77"/>
                  <a:gd name="T53" fmla="*/ 54 h 95"/>
                  <a:gd name="T54" fmla="*/ 49 w 77"/>
                  <a:gd name="T55" fmla="*/ 67 h 95"/>
                  <a:gd name="T56" fmla="*/ 58 w 77"/>
                  <a:gd name="T57" fmla="*/ 85 h 95"/>
                  <a:gd name="T58" fmla="*/ 59 w 77"/>
                  <a:gd name="T59" fmla="*/ 87 h 95"/>
                  <a:gd name="T60" fmla="*/ 59 w 77"/>
                  <a:gd name="T61" fmla="*/ 89 h 95"/>
                  <a:gd name="T62" fmla="*/ 59 w 77"/>
                  <a:gd name="T63" fmla="*/ 91 h 95"/>
                  <a:gd name="T64" fmla="*/ 58 w 77"/>
                  <a:gd name="T65" fmla="*/ 93 h 95"/>
                  <a:gd name="T66" fmla="*/ 58 w 77"/>
                  <a:gd name="T67" fmla="*/ 93 h 95"/>
                  <a:gd name="T68" fmla="*/ 61 w 77"/>
                  <a:gd name="T69" fmla="*/ 94 h 95"/>
                  <a:gd name="T70" fmla="*/ 71 w 77"/>
                  <a:gd name="T71" fmla="*/ 90 h 95"/>
                  <a:gd name="T72" fmla="*/ 74 w 77"/>
                  <a:gd name="T73" fmla="*/ 90 h 95"/>
                  <a:gd name="T74" fmla="*/ 75 w 77"/>
                  <a:gd name="T75" fmla="*/ 90 h 95"/>
                  <a:gd name="T76" fmla="*/ 76 w 77"/>
                  <a:gd name="T77" fmla="*/ 89 h 95"/>
                  <a:gd name="T78" fmla="*/ 77 w 77"/>
                  <a:gd name="T79" fmla="*/ 89 h 95"/>
                  <a:gd name="T80" fmla="*/ 77 w 77"/>
                  <a:gd name="T81" fmla="*/ 87 h 95"/>
                  <a:gd name="T82" fmla="*/ 77 w 77"/>
                  <a:gd name="T83" fmla="*/ 85 h 95"/>
                  <a:gd name="T84" fmla="*/ 77 w 77"/>
                  <a:gd name="T85" fmla="*/ 82 h 95"/>
                  <a:gd name="T86" fmla="*/ 75 w 77"/>
                  <a:gd name="T87" fmla="*/ 76 h 95"/>
                  <a:gd name="T88" fmla="*/ 66 w 77"/>
                  <a:gd name="T89" fmla="*/ 66 h 95"/>
                  <a:gd name="T90" fmla="*/ 56 w 77"/>
                  <a:gd name="T91" fmla="*/ 54 h 95"/>
                  <a:gd name="T92" fmla="*/ 51 w 77"/>
                  <a:gd name="T93" fmla="*/ 43 h 95"/>
                  <a:gd name="T94" fmla="*/ 39 w 77"/>
                  <a:gd name="T95" fmla="*/ 32 h 95"/>
                  <a:gd name="T96" fmla="*/ 47 w 77"/>
                  <a:gd name="T97" fmla="*/ 28 h 95"/>
                  <a:gd name="T98" fmla="*/ 43 w 77"/>
                  <a:gd name="T99" fmla="*/ 19 h 95"/>
                  <a:gd name="T100" fmla="*/ 39 w 77"/>
                  <a:gd name="T101" fmla="*/ 19 h 95"/>
                  <a:gd name="T102" fmla="*/ 37 w 77"/>
                  <a:gd name="T103" fmla="*/ 19 h 95"/>
                  <a:gd name="T104" fmla="*/ 32 w 77"/>
                  <a:gd name="T105" fmla="*/ 19 h 95"/>
                  <a:gd name="T106" fmla="*/ 30 w 77"/>
                  <a:gd name="T107" fmla="*/ 17 h 95"/>
                  <a:gd name="T108" fmla="*/ 30 w 77"/>
                  <a:gd name="T109" fmla="*/ 17 h 95"/>
                  <a:gd name="T110" fmla="*/ 28 w 77"/>
                  <a:gd name="T111" fmla="*/ 16 h 95"/>
                  <a:gd name="T112" fmla="*/ 27 w 77"/>
                  <a:gd name="T113" fmla="*/ 14 h 95"/>
                  <a:gd name="T114" fmla="*/ 26 w 77"/>
                  <a:gd name="T115" fmla="*/ 12 h 95"/>
                  <a:gd name="T116" fmla="*/ 21 w 77"/>
                  <a:gd name="T117" fmla="*/ 3 h 95"/>
                  <a:gd name="T118" fmla="*/ 20 w 77"/>
                  <a:gd name="T119" fmla="*/ 2 h 95"/>
                  <a:gd name="T120" fmla="*/ 19 w 77"/>
                  <a:gd name="T121" fmla="*/ 1 h 95"/>
                  <a:gd name="T122" fmla="*/ 18 w 77"/>
                  <a:gd name="T123" fmla="*/ 0 h 95"/>
                  <a:gd name="T124" fmla="*/ 18 w 77"/>
                  <a:gd name="T12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95"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1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4"/>
                      <a:pt x="17" y="9"/>
                      <a:pt x="15" y="12"/>
                    </a:cubicBezTo>
                    <a:cubicBezTo>
                      <a:pt x="15" y="14"/>
                      <a:pt x="13" y="15"/>
                      <a:pt x="11" y="14"/>
                    </a:cubicBezTo>
                    <a:cubicBezTo>
                      <a:pt x="9" y="14"/>
                      <a:pt x="7" y="12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5" y="12"/>
                      <a:pt x="4" y="12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3" y="14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1" y="20"/>
                      <a:pt x="1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1" y="22"/>
                      <a:pt x="1" y="23"/>
                      <a:pt x="1" y="25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2" y="30"/>
                      <a:pt x="2" y="30"/>
                      <a:pt x="3" y="30"/>
                    </a:cubicBezTo>
                    <a:cubicBezTo>
                      <a:pt x="3" y="29"/>
                      <a:pt x="4" y="29"/>
                      <a:pt x="5" y="29"/>
                    </a:cubicBezTo>
                    <a:cubicBezTo>
                      <a:pt x="5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8" y="30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9" y="32"/>
                      <a:pt x="9" y="32"/>
                      <a:pt x="9" y="33"/>
                    </a:cubicBezTo>
                    <a:cubicBezTo>
                      <a:pt x="10" y="36"/>
                      <a:pt x="9" y="39"/>
                      <a:pt x="9" y="41"/>
                    </a:cubicBezTo>
                    <a:cubicBezTo>
                      <a:pt x="9" y="42"/>
                      <a:pt x="8" y="44"/>
                      <a:pt x="8" y="45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8" y="49"/>
                      <a:pt x="7" y="50"/>
                      <a:pt x="6" y="51"/>
                    </a:cubicBezTo>
                    <a:cubicBezTo>
                      <a:pt x="5" y="52"/>
                      <a:pt x="5" y="52"/>
                      <a:pt x="5" y="53"/>
                    </a:cubicBezTo>
                    <a:cubicBezTo>
                      <a:pt x="5" y="53"/>
                      <a:pt x="5" y="53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3"/>
                      <a:pt x="9" y="51"/>
                      <a:pt x="10" y="50"/>
                    </a:cubicBezTo>
                    <a:cubicBezTo>
                      <a:pt x="11" y="50"/>
                      <a:pt x="12" y="49"/>
                      <a:pt x="12" y="49"/>
                    </a:cubicBezTo>
                    <a:cubicBezTo>
                      <a:pt x="17" y="45"/>
                      <a:pt x="21" y="46"/>
                      <a:pt x="23" y="49"/>
                    </a:cubicBezTo>
                    <a:cubicBezTo>
                      <a:pt x="23" y="49"/>
                      <a:pt x="23" y="49"/>
                      <a:pt x="24" y="49"/>
                    </a:cubicBezTo>
                    <a:cubicBezTo>
                      <a:pt x="25" y="49"/>
                      <a:pt x="27" y="48"/>
                      <a:pt x="27" y="47"/>
                    </a:cubicBezTo>
                    <a:cubicBezTo>
                      <a:pt x="28" y="45"/>
                      <a:pt x="31" y="44"/>
                      <a:pt x="34" y="44"/>
                    </a:cubicBezTo>
                    <a:cubicBezTo>
                      <a:pt x="35" y="44"/>
                      <a:pt x="36" y="44"/>
                      <a:pt x="36" y="44"/>
                    </a:cubicBezTo>
                    <a:cubicBezTo>
                      <a:pt x="38" y="44"/>
                      <a:pt x="40" y="45"/>
                      <a:pt x="41" y="46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4" y="50"/>
                      <a:pt x="46" y="52"/>
                      <a:pt x="49" y="54"/>
                    </a:cubicBezTo>
                    <a:cubicBezTo>
                      <a:pt x="52" y="56"/>
                      <a:pt x="51" y="60"/>
                      <a:pt x="50" y="63"/>
                    </a:cubicBezTo>
                    <a:cubicBezTo>
                      <a:pt x="50" y="64"/>
                      <a:pt x="49" y="66"/>
                      <a:pt x="49" y="67"/>
                    </a:cubicBezTo>
                    <a:cubicBezTo>
                      <a:pt x="53" y="69"/>
                      <a:pt x="59" y="75"/>
                      <a:pt x="58" y="81"/>
                    </a:cubicBezTo>
                    <a:cubicBezTo>
                      <a:pt x="58" y="83"/>
                      <a:pt x="58" y="84"/>
                      <a:pt x="58" y="85"/>
                    </a:cubicBezTo>
                    <a:cubicBezTo>
                      <a:pt x="59" y="86"/>
                      <a:pt x="59" y="86"/>
                      <a:pt x="59" y="8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9" y="88"/>
                      <a:pt x="59" y="88"/>
                      <a:pt x="59" y="89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59" y="90"/>
                      <a:pt x="59" y="90"/>
                      <a:pt x="59" y="91"/>
                    </a:cubicBezTo>
                    <a:cubicBezTo>
                      <a:pt x="59" y="91"/>
                      <a:pt x="59" y="91"/>
                      <a:pt x="59" y="91"/>
                    </a:cubicBezTo>
                    <a:cubicBezTo>
                      <a:pt x="58" y="92"/>
                      <a:pt x="58" y="92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9" y="94"/>
                      <a:pt x="60" y="94"/>
                      <a:pt x="61" y="95"/>
                    </a:cubicBezTo>
                    <a:cubicBezTo>
                      <a:pt x="61" y="95"/>
                      <a:pt x="61" y="94"/>
                      <a:pt x="61" y="94"/>
                    </a:cubicBezTo>
                    <a:cubicBezTo>
                      <a:pt x="61" y="91"/>
                      <a:pt x="63" y="89"/>
                      <a:pt x="67" y="89"/>
                    </a:cubicBezTo>
                    <a:cubicBezTo>
                      <a:pt x="68" y="89"/>
                      <a:pt x="70" y="89"/>
                      <a:pt x="71" y="90"/>
                    </a:cubicBezTo>
                    <a:cubicBezTo>
                      <a:pt x="72" y="90"/>
                      <a:pt x="72" y="90"/>
                      <a:pt x="73" y="90"/>
                    </a:cubicBezTo>
                    <a:cubicBezTo>
                      <a:pt x="73" y="90"/>
                      <a:pt x="73" y="90"/>
                      <a:pt x="74" y="90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4" y="90"/>
                      <a:pt x="74" y="90"/>
                      <a:pt x="75" y="90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75" y="90"/>
                      <a:pt x="76" y="90"/>
                      <a:pt x="76" y="89"/>
                    </a:cubicBezTo>
                    <a:cubicBezTo>
                      <a:pt x="76" y="89"/>
                      <a:pt x="76" y="89"/>
                      <a:pt x="76" y="89"/>
                    </a:cubicBezTo>
                    <a:cubicBezTo>
                      <a:pt x="76" y="89"/>
                      <a:pt x="77" y="89"/>
                      <a:pt x="77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7" y="88"/>
                      <a:pt x="77" y="88"/>
                      <a:pt x="77" y="87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86"/>
                      <a:pt x="77" y="86"/>
                      <a:pt x="77" y="85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7" y="84"/>
                      <a:pt x="77" y="83"/>
                      <a:pt x="77" y="82"/>
                    </a:cubicBezTo>
                    <a:cubicBezTo>
                      <a:pt x="77" y="80"/>
                      <a:pt x="77" y="78"/>
                      <a:pt x="76" y="77"/>
                    </a:cubicBezTo>
                    <a:cubicBezTo>
                      <a:pt x="76" y="76"/>
                      <a:pt x="76" y="76"/>
                      <a:pt x="75" y="76"/>
                    </a:cubicBezTo>
                    <a:cubicBezTo>
                      <a:pt x="75" y="75"/>
                      <a:pt x="74" y="74"/>
                      <a:pt x="73" y="74"/>
                    </a:cubicBezTo>
                    <a:cubicBezTo>
                      <a:pt x="70" y="72"/>
                      <a:pt x="67" y="70"/>
                      <a:pt x="66" y="66"/>
                    </a:cubicBezTo>
                    <a:cubicBezTo>
                      <a:pt x="65" y="64"/>
                      <a:pt x="63" y="62"/>
                      <a:pt x="61" y="60"/>
                    </a:cubicBezTo>
                    <a:cubicBezTo>
                      <a:pt x="59" y="58"/>
                      <a:pt x="57" y="56"/>
                      <a:pt x="56" y="54"/>
                    </a:cubicBezTo>
                    <a:cubicBezTo>
                      <a:pt x="56" y="53"/>
                      <a:pt x="55" y="51"/>
                      <a:pt x="54" y="50"/>
                    </a:cubicBezTo>
                    <a:cubicBezTo>
                      <a:pt x="52" y="48"/>
                      <a:pt x="51" y="46"/>
                      <a:pt x="51" y="43"/>
                    </a:cubicBezTo>
                    <a:cubicBezTo>
                      <a:pt x="50" y="43"/>
                      <a:pt x="48" y="42"/>
                      <a:pt x="46" y="41"/>
                    </a:cubicBezTo>
                    <a:cubicBezTo>
                      <a:pt x="42" y="38"/>
                      <a:pt x="37" y="36"/>
                      <a:pt x="39" y="32"/>
                    </a:cubicBezTo>
                    <a:cubicBezTo>
                      <a:pt x="40" y="29"/>
                      <a:pt x="43" y="29"/>
                      <a:pt x="45" y="28"/>
                    </a:cubicBezTo>
                    <a:cubicBezTo>
                      <a:pt x="46" y="28"/>
                      <a:pt x="47" y="28"/>
                      <a:pt x="47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4"/>
                      <a:pt x="44" y="22"/>
                      <a:pt x="43" y="19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1" y="18"/>
                      <a:pt x="39" y="18"/>
                      <a:pt x="39" y="19"/>
                    </a:cubicBezTo>
                    <a:cubicBezTo>
                      <a:pt x="38" y="19"/>
                      <a:pt x="38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6" y="19"/>
                      <a:pt x="36" y="19"/>
                    </a:cubicBezTo>
                    <a:cubicBezTo>
                      <a:pt x="35" y="19"/>
                      <a:pt x="34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8"/>
                      <a:pt x="31" y="18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6"/>
                    </a:cubicBezTo>
                    <a:cubicBezTo>
                      <a:pt x="29" y="16"/>
                      <a:pt x="28" y="16"/>
                      <a:pt x="28" y="16"/>
                    </a:cubicBezTo>
                    <a:cubicBezTo>
                      <a:pt x="28" y="16"/>
                      <a:pt x="28" y="15"/>
                      <a:pt x="27" y="15"/>
                    </a:cubicBezTo>
                    <a:cubicBezTo>
                      <a:pt x="27" y="15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3"/>
                    </a:cubicBezTo>
                    <a:cubicBezTo>
                      <a:pt x="26" y="13"/>
                      <a:pt x="26" y="12"/>
                      <a:pt x="26" y="12"/>
                    </a:cubicBezTo>
                    <a:cubicBezTo>
                      <a:pt x="26" y="11"/>
                      <a:pt x="25" y="10"/>
                      <a:pt x="24" y="9"/>
                    </a:cubicBezTo>
                    <a:cubicBezTo>
                      <a:pt x="22" y="7"/>
                      <a:pt x="21" y="6"/>
                      <a:pt x="21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3" name="Freeform 1127"/>
              <p:cNvSpPr>
                <a:spLocks/>
              </p:cNvSpPr>
              <p:nvPr/>
            </p:nvSpPr>
            <p:spPr bwMode="auto">
              <a:xfrm>
                <a:off x="4310" y="2098"/>
                <a:ext cx="82" cy="159"/>
              </a:xfrm>
              <a:custGeom>
                <a:avLst/>
                <a:gdLst>
                  <a:gd name="T0" fmla="*/ 86 w 86"/>
                  <a:gd name="T1" fmla="*/ 67 h 166"/>
                  <a:gd name="T2" fmla="*/ 86 w 86"/>
                  <a:gd name="T3" fmla="*/ 66 h 166"/>
                  <a:gd name="T4" fmla="*/ 85 w 86"/>
                  <a:gd name="T5" fmla="*/ 59 h 166"/>
                  <a:gd name="T6" fmla="*/ 77 w 86"/>
                  <a:gd name="T7" fmla="*/ 40 h 166"/>
                  <a:gd name="T8" fmla="*/ 70 w 86"/>
                  <a:gd name="T9" fmla="*/ 28 h 166"/>
                  <a:gd name="T10" fmla="*/ 65 w 86"/>
                  <a:gd name="T11" fmla="*/ 26 h 166"/>
                  <a:gd name="T12" fmla="*/ 55 w 86"/>
                  <a:gd name="T13" fmla="*/ 31 h 166"/>
                  <a:gd name="T14" fmla="*/ 49 w 86"/>
                  <a:gd name="T15" fmla="*/ 28 h 166"/>
                  <a:gd name="T16" fmla="*/ 44 w 86"/>
                  <a:gd name="T17" fmla="*/ 31 h 166"/>
                  <a:gd name="T18" fmla="*/ 32 w 86"/>
                  <a:gd name="T19" fmla="*/ 33 h 166"/>
                  <a:gd name="T20" fmla="*/ 34 w 86"/>
                  <a:gd name="T21" fmla="*/ 27 h 166"/>
                  <a:gd name="T22" fmla="*/ 35 w 86"/>
                  <a:gd name="T23" fmla="*/ 23 h 166"/>
                  <a:gd name="T24" fmla="*/ 36 w 86"/>
                  <a:gd name="T25" fmla="*/ 12 h 166"/>
                  <a:gd name="T26" fmla="*/ 34 w 86"/>
                  <a:gd name="T27" fmla="*/ 11 h 166"/>
                  <a:gd name="T28" fmla="*/ 28 w 86"/>
                  <a:gd name="T29" fmla="*/ 3 h 166"/>
                  <a:gd name="T30" fmla="*/ 28 w 86"/>
                  <a:gd name="T31" fmla="*/ 1 h 166"/>
                  <a:gd name="T32" fmla="*/ 27 w 86"/>
                  <a:gd name="T33" fmla="*/ 0 h 166"/>
                  <a:gd name="T34" fmla="*/ 26 w 86"/>
                  <a:gd name="T35" fmla="*/ 1 h 166"/>
                  <a:gd name="T36" fmla="*/ 25 w 86"/>
                  <a:gd name="T37" fmla="*/ 2 h 166"/>
                  <a:gd name="T38" fmla="*/ 24 w 86"/>
                  <a:gd name="T39" fmla="*/ 3 h 166"/>
                  <a:gd name="T40" fmla="*/ 17 w 86"/>
                  <a:gd name="T41" fmla="*/ 6 h 166"/>
                  <a:gd name="T42" fmla="*/ 7 w 86"/>
                  <a:gd name="T43" fmla="*/ 10 h 166"/>
                  <a:gd name="T44" fmla="*/ 2 w 86"/>
                  <a:gd name="T45" fmla="*/ 12 h 166"/>
                  <a:gd name="T46" fmla="*/ 7 w 86"/>
                  <a:gd name="T47" fmla="*/ 38 h 166"/>
                  <a:gd name="T48" fmla="*/ 10 w 86"/>
                  <a:gd name="T49" fmla="*/ 45 h 166"/>
                  <a:gd name="T50" fmla="*/ 10 w 86"/>
                  <a:gd name="T51" fmla="*/ 54 h 166"/>
                  <a:gd name="T52" fmla="*/ 8 w 86"/>
                  <a:gd name="T53" fmla="*/ 62 h 166"/>
                  <a:gd name="T54" fmla="*/ 12 w 86"/>
                  <a:gd name="T55" fmla="*/ 71 h 166"/>
                  <a:gd name="T56" fmla="*/ 18 w 86"/>
                  <a:gd name="T57" fmla="*/ 89 h 166"/>
                  <a:gd name="T58" fmla="*/ 21 w 86"/>
                  <a:gd name="T59" fmla="*/ 95 h 166"/>
                  <a:gd name="T60" fmla="*/ 20 w 86"/>
                  <a:gd name="T61" fmla="*/ 98 h 166"/>
                  <a:gd name="T62" fmla="*/ 19 w 86"/>
                  <a:gd name="T63" fmla="*/ 101 h 166"/>
                  <a:gd name="T64" fmla="*/ 18 w 86"/>
                  <a:gd name="T65" fmla="*/ 104 h 166"/>
                  <a:gd name="T66" fmla="*/ 17 w 86"/>
                  <a:gd name="T67" fmla="*/ 107 h 166"/>
                  <a:gd name="T68" fmla="*/ 14 w 86"/>
                  <a:gd name="T69" fmla="*/ 112 h 166"/>
                  <a:gd name="T70" fmla="*/ 12 w 86"/>
                  <a:gd name="T71" fmla="*/ 114 h 166"/>
                  <a:gd name="T72" fmla="*/ 11 w 86"/>
                  <a:gd name="T73" fmla="*/ 115 h 166"/>
                  <a:gd name="T74" fmla="*/ 8 w 86"/>
                  <a:gd name="T75" fmla="*/ 130 h 166"/>
                  <a:gd name="T76" fmla="*/ 23 w 86"/>
                  <a:gd name="T77" fmla="*/ 153 h 166"/>
                  <a:gd name="T78" fmla="*/ 32 w 86"/>
                  <a:gd name="T79" fmla="*/ 158 h 166"/>
                  <a:gd name="T80" fmla="*/ 36 w 86"/>
                  <a:gd name="T81" fmla="*/ 160 h 166"/>
                  <a:gd name="T82" fmla="*/ 41 w 86"/>
                  <a:gd name="T83" fmla="*/ 166 h 166"/>
                  <a:gd name="T84" fmla="*/ 45 w 86"/>
                  <a:gd name="T85" fmla="*/ 165 h 166"/>
                  <a:gd name="T86" fmla="*/ 45 w 86"/>
                  <a:gd name="T87" fmla="*/ 164 h 166"/>
                  <a:gd name="T88" fmla="*/ 46 w 86"/>
                  <a:gd name="T89" fmla="*/ 163 h 166"/>
                  <a:gd name="T90" fmla="*/ 30 w 86"/>
                  <a:gd name="T91" fmla="*/ 154 h 166"/>
                  <a:gd name="T92" fmla="*/ 25 w 86"/>
                  <a:gd name="T93" fmla="*/ 138 h 166"/>
                  <a:gd name="T94" fmla="*/ 19 w 86"/>
                  <a:gd name="T95" fmla="*/ 130 h 166"/>
                  <a:gd name="T96" fmla="*/ 15 w 86"/>
                  <a:gd name="T97" fmla="*/ 114 h 166"/>
                  <a:gd name="T98" fmla="*/ 19 w 86"/>
                  <a:gd name="T99" fmla="*/ 100 h 166"/>
                  <a:gd name="T100" fmla="*/ 23 w 86"/>
                  <a:gd name="T101" fmla="*/ 83 h 166"/>
                  <a:gd name="T102" fmla="*/ 36 w 86"/>
                  <a:gd name="T103" fmla="*/ 83 h 166"/>
                  <a:gd name="T104" fmla="*/ 43 w 86"/>
                  <a:gd name="T105" fmla="*/ 88 h 166"/>
                  <a:gd name="T106" fmla="*/ 54 w 86"/>
                  <a:gd name="T107" fmla="*/ 94 h 166"/>
                  <a:gd name="T108" fmla="*/ 53 w 86"/>
                  <a:gd name="T109" fmla="*/ 93 h 166"/>
                  <a:gd name="T110" fmla="*/ 51 w 86"/>
                  <a:gd name="T111" fmla="*/ 85 h 166"/>
                  <a:gd name="T112" fmla="*/ 70 w 86"/>
                  <a:gd name="T113" fmla="*/ 68 h 166"/>
                  <a:gd name="T114" fmla="*/ 76 w 86"/>
                  <a:gd name="T115" fmla="*/ 68 h 166"/>
                  <a:gd name="T116" fmla="*/ 82 w 86"/>
                  <a:gd name="T117" fmla="*/ 68 h 166"/>
                  <a:gd name="T118" fmla="*/ 83 w 86"/>
                  <a:gd name="T119" fmla="*/ 68 h 166"/>
                  <a:gd name="T120" fmla="*/ 84 w 86"/>
                  <a:gd name="T121" fmla="*/ 68 h 166"/>
                  <a:gd name="T122" fmla="*/ 85 w 86"/>
                  <a:gd name="T123" fmla="*/ 6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6" h="166">
                    <a:moveTo>
                      <a:pt x="86" y="68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6" y="67"/>
                      <a:pt x="86" y="66"/>
                      <a:pt x="86" y="66"/>
                    </a:cubicBezTo>
                    <a:cubicBezTo>
                      <a:pt x="86" y="66"/>
                      <a:pt x="86" y="66"/>
                      <a:pt x="86" y="66"/>
                    </a:cubicBezTo>
                    <a:cubicBezTo>
                      <a:pt x="86" y="65"/>
                      <a:pt x="86" y="65"/>
                      <a:pt x="86" y="64"/>
                    </a:cubicBezTo>
                    <a:cubicBezTo>
                      <a:pt x="85" y="62"/>
                      <a:pt x="85" y="61"/>
                      <a:pt x="85" y="59"/>
                    </a:cubicBezTo>
                    <a:cubicBezTo>
                      <a:pt x="86" y="54"/>
                      <a:pt x="81" y="50"/>
                      <a:pt x="79" y="49"/>
                    </a:cubicBezTo>
                    <a:cubicBezTo>
                      <a:pt x="76" y="48"/>
                      <a:pt x="76" y="44"/>
                      <a:pt x="77" y="40"/>
                    </a:cubicBezTo>
                    <a:cubicBezTo>
                      <a:pt x="77" y="39"/>
                      <a:pt x="78" y="36"/>
                      <a:pt x="78" y="35"/>
                    </a:cubicBezTo>
                    <a:cubicBezTo>
                      <a:pt x="74" y="33"/>
                      <a:pt x="72" y="31"/>
                      <a:pt x="70" y="28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8" y="26"/>
                      <a:pt x="67" y="26"/>
                      <a:pt x="65" y="26"/>
                    </a:cubicBezTo>
                    <a:cubicBezTo>
                      <a:pt x="63" y="26"/>
                      <a:pt x="62" y="26"/>
                      <a:pt x="62" y="27"/>
                    </a:cubicBezTo>
                    <a:cubicBezTo>
                      <a:pt x="61" y="29"/>
                      <a:pt x="57" y="31"/>
                      <a:pt x="55" y="31"/>
                    </a:cubicBezTo>
                    <a:cubicBezTo>
                      <a:pt x="53" y="31"/>
                      <a:pt x="52" y="30"/>
                      <a:pt x="51" y="29"/>
                    </a:cubicBezTo>
                    <a:cubicBezTo>
                      <a:pt x="51" y="28"/>
                      <a:pt x="50" y="28"/>
                      <a:pt x="49" y="28"/>
                    </a:cubicBezTo>
                    <a:cubicBezTo>
                      <a:pt x="49" y="28"/>
                      <a:pt x="47" y="29"/>
                      <a:pt x="46" y="30"/>
                    </a:cubicBezTo>
                    <a:cubicBezTo>
                      <a:pt x="45" y="30"/>
                      <a:pt x="44" y="31"/>
                      <a:pt x="44" y="31"/>
                    </a:cubicBezTo>
                    <a:cubicBezTo>
                      <a:pt x="41" y="34"/>
                      <a:pt x="38" y="36"/>
                      <a:pt x="36" y="36"/>
                    </a:cubicBezTo>
                    <a:cubicBezTo>
                      <a:pt x="35" y="36"/>
                      <a:pt x="33" y="36"/>
                      <a:pt x="32" y="33"/>
                    </a:cubicBezTo>
                    <a:cubicBezTo>
                      <a:pt x="32" y="32"/>
                      <a:pt x="32" y="31"/>
                      <a:pt x="32" y="30"/>
                    </a:cubicBezTo>
                    <a:cubicBezTo>
                      <a:pt x="32" y="29"/>
                      <a:pt x="33" y="27"/>
                      <a:pt x="34" y="27"/>
                    </a:cubicBezTo>
                    <a:cubicBezTo>
                      <a:pt x="34" y="26"/>
                      <a:pt x="35" y="25"/>
                      <a:pt x="35" y="25"/>
                    </a:cubicBezTo>
                    <a:cubicBezTo>
                      <a:pt x="35" y="24"/>
                      <a:pt x="35" y="24"/>
                      <a:pt x="35" y="23"/>
                    </a:cubicBezTo>
                    <a:cubicBezTo>
                      <a:pt x="35" y="21"/>
                      <a:pt x="36" y="20"/>
                      <a:pt x="36" y="18"/>
                    </a:cubicBezTo>
                    <a:cubicBezTo>
                      <a:pt x="37" y="16"/>
                      <a:pt x="37" y="14"/>
                      <a:pt x="36" y="12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1"/>
                      <a:pt x="35" y="11"/>
                      <a:pt x="34" y="11"/>
                    </a:cubicBezTo>
                    <a:cubicBezTo>
                      <a:pt x="32" y="12"/>
                      <a:pt x="30" y="11"/>
                      <a:pt x="29" y="9"/>
                    </a:cubicBezTo>
                    <a:cubicBezTo>
                      <a:pt x="28" y="7"/>
                      <a:pt x="28" y="5"/>
                      <a:pt x="28" y="3"/>
                    </a:cubicBezTo>
                    <a:cubicBezTo>
                      <a:pt x="28" y="2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7" y="1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1"/>
                      <a:pt x="26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2" y="3"/>
                      <a:pt x="22" y="4"/>
                    </a:cubicBezTo>
                    <a:cubicBezTo>
                      <a:pt x="20" y="4"/>
                      <a:pt x="18" y="5"/>
                      <a:pt x="17" y="6"/>
                    </a:cubicBezTo>
                    <a:cubicBezTo>
                      <a:pt x="16" y="9"/>
                      <a:pt x="13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0"/>
                      <a:pt x="3" y="10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22"/>
                      <a:pt x="0" y="28"/>
                      <a:pt x="0" y="29"/>
                    </a:cubicBezTo>
                    <a:cubicBezTo>
                      <a:pt x="1" y="31"/>
                      <a:pt x="6" y="37"/>
                      <a:pt x="7" y="38"/>
                    </a:cubicBezTo>
                    <a:cubicBezTo>
                      <a:pt x="10" y="38"/>
                      <a:pt x="10" y="41"/>
                      <a:pt x="10" y="43"/>
                    </a:cubicBezTo>
                    <a:cubicBezTo>
                      <a:pt x="10" y="43"/>
                      <a:pt x="10" y="45"/>
                      <a:pt x="10" y="45"/>
                    </a:cubicBezTo>
                    <a:cubicBezTo>
                      <a:pt x="12" y="46"/>
                      <a:pt x="13" y="48"/>
                      <a:pt x="12" y="51"/>
                    </a:cubicBezTo>
                    <a:cubicBezTo>
                      <a:pt x="12" y="52"/>
                      <a:pt x="11" y="53"/>
                      <a:pt x="1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6"/>
                      <a:pt x="10" y="60"/>
                      <a:pt x="8" y="62"/>
                    </a:cubicBezTo>
                    <a:cubicBezTo>
                      <a:pt x="8" y="62"/>
                      <a:pt x="8" y="62"/>
                      <a:pt x="8" y="63"/>
                    </a:cubicBezTo>
                    <a:cubicBezTo>
                      <a:pt x="8" y="65"/>
                      <a:pt x="9" y="68"/>
                      <a:pt x="12" y="71"/>
                    </a:cubicBezTo>
                    <a:cubicBezTo>
                      <a:pt x="17" y="75"/>
                      <a:pt x="17" y="82"/>
                      <a:pt x="17" y="86"/>
                    </a:cubicBezTo>
                    <a:cubicBezTo>
                      <a:pt x="17" y="87"/>
                      <a:pt x="18" y="88"/>
                      <a:pt x="18" y="89"/>
                    </a:cubicBezTo>
                    <a:cubicBezTo>
                      <a:pt x="19" y="90"/>
                      <a:pt x="21" y="92"/>
                      <a:pt x="21" y="95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20" y="96"/>
                      <a:pt x="20" y="97"/>
                      <a:pt x="20" y="98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0" y="99"/>
                      <a:pt x="19" y="100"/>
                      <a:pt x="19" y="100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2"/>
                      <a:pt x="18" y="103"/>
                      <a:pt x="18" y="104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5"/>
                      <a:pt x="17" y="106"/>
                      <a:pt x="17" y="107"/>
                    </a:cubicBezTo>
                    <a:cubicBezTo>
                      <a:pt x="17" y="107"/>
                      <a:pt x="17" y="107"/>
                      <a:pt x="17" y="107"/>
                    </a:cubicBezTo>
                    <a:cubicBezTo>
                      <a:pt x="16" y="109"/>
                      <a:pt x="15" y="110"/>
                      <a:pt x="14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3" y="113"/>
                      <a:pt x="13" y="113"/>
                      <a:pt x="13" y="114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14"/>
                      <a:pt x="11" y="115"/>
                      <a:pt x="11" y="115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1" y="116"/>
                      <a:pt x="10" y="118"/>
                      <a:pt x="10" y="119"/>
                    </a:cubicBezTo>
                    <a:cubicBezTo>
                      <a:pt x="9" y="123"/>
                      <a:pt x="9" y="127"/>
                      <a:pt x="8" y="130"/>
                    </a:cubicBezTo>
                    <a:cubicBezTo>
                      <a:pt x="7" y="132"/>
                      <a:pt x="6" y="137"/>
                      <a:pt x="7" y="138"/>
                    </a:cubicBezTo>
                    <a:cubicBezTo>
                      <a:pt x="10" y="138"/>
                      <a:pt x="15" y="143"/>
                      <a:pt x="23" y="153"/>
                    </a:cubicBezTo>
                    <a:cubicBezTo>
                      <a:pt x="24" y="154"/>
                      <a:pt x="25" y="156"/>
                      <a:pt x="26" y="158"/>
                    </a:cubicBezTo>
                    <a:cubicBezTo>
                      <a:pt x="28" y="158"/>
                      <a:pt x="30" y="158"/>
                      <a:pt x="32" y="158"/>
                    </a:cubicBezTo>
                    <a:cubicBezTo>
                      <a:pt x="32" y="158"/>
                      <a:pt x="33" y="159"/>
                      <a:pt x="33" y="159"/>
                    </a:cubicBezTo>
                    <a:cubicBezTo>
                      <a:pt x="34" y="159"/>
                      <a:pt x="35" y="160"/>
                      <a:pt x="36" y="160"/>
                    </a:cubicBezTo>
                    <a:cubicBezTo>
                      <a:pt x="38" y="162"/>
                      <a:pt x="39" y="164"/>
                      <a:pt x="39" y="166"/>
                    </a:cubicBezTo>
                    <a:cubicBezTo>
                      <a:pt x="39" y="166"/>
                      <a:pt x="40" y="166"/>
                      <a:pt x="41" y="166"/>
                    </a:cubicBezTo>
                    <a:cubicBezTo>
                      <a:pt x="42" y="166"/>
                      <a:pt x="44" y="166"/>
                      <a:pt x="44" y="166"/>
                    </a:cubicBezTo>
                    <a:cubicBezTo>
                      <a:pt x="44" y="166"/>
                      <a:pt x="45" y="166"/>
                      <a:pt x="45" y="165"/>
                    </a:cubicBezTo>
                    <a:cubicBezTo>
                      <a:pt x="45" y="165"/>
                      <a:pt x="45" y="165"/>
                      <a:pt x="45" y="165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5" y="164"/>
                      <a:pt x="46" y="164"/>
                      <a:pt x="46" y="164"/>
                    </a:cubicBezTo>
                    <a:cubicBezTo>
                      <a:pt x="46" y="163"/>
                      <a:pt x="46" y="163"/>
                      <a:pt x="46" y="163"/>
                    </a:cubicBezTo>
                    <a:cubicBezTo>
                      <a:pt x="44" y="161"/>
                      <a:pt x="39" y="158"/>
                      <a:pt x="36" y="158"/>
                    </a:cubicBezTo>
                    <a:cubicBezTo>
                      <a:pt x="34" y="158"/>
                      <a:pt x="32" y="156"/>
                      <a:pt x="30" y="154"/>
                    </a:cubicBezTo>
                    <a:cubicBezTo>
                      <a:pt x="27" y="151"/>
                      <a:pt x="26" y="146"/>
                      <a:pt x="26" y="143"/>
                    </a:cubicBezTo>
                    <a:cubicBezTo>
                      <a:pt x="27" y="141"/>
                      <a:pt x="26" y="140"/>
                      <a:pt x="25" y="138"/>
                    </a:cubicBezTo>
                    <a:cubicBezTo>
                      <a:pt x="23" y="137"/>
                      <a:pt x="22" y="135"/>
                      <a:pt x="22" y="133"/>
                    </a:cubicBezTo>
                    <a:cubicBezTo>
                      <a:pt x="22" y="132"/>
                      <a:pt x="22" y="131"/>
                      <a:pt x="19" y="130"/>
                    </a:cubicBezTo>
                    <a:cubicBezTo>
                      <a:pt x="18" y="130"/>
                      <a:pt x="17" y="130"/>
                      <a:pt x="16" y="129"/>
                    </a:cubicBezTo>
                    <a:cubicBezTo>
                      <a:pt x="12" y="127"/>
                      <a:pt x="14" y="120"/>
                      <a:pt x="15" y="114"/>
                    </a:cubicBezTo>
                    <a:cubicBezTo>
                      <a:pt x="16" y="112"/>
                      <a:pt x="16" y="110"/>
                      <a:pt x="16" y="109"/>
                    </a:cubicBezTo>
                    <a:cubicBezTo>
                      <a:pt x="17" y="107"/>
                      <a:pt x="18" y="104"/>
                      <a:pt x="19" y="100"/>
                    </a:cubicBezTo>
                    <a:cubicBezTo>
                      <a:pt x="21" y="96"/>
                      <a:pt x="24" y="89"/>
                      <a:pt x="23" y="87"/>
                    </a:cubicBezTo>
                    <a:cubicBezTo>
                      <a:pt x="22" y="86"/>
                      <a:pt x="22" y="84"/>
                      <a:pt x="23" y="83"/>
                    </a:cubicBezTo>
                    <a:cubicBezTo>
                      <a:pt x="24" y="80"/>
                      <a:pt x="28" y="79"/>
                      <a:pt x="30" y="79"/>
                    </a:cubicBezTo>
                    <a:cubicBezTo>
                      <a:pt x="33" y="79"/>
                      <a:pt x="35" y="80"/>
                      <a:pt x="36" y="83"/>
                    </a:cubicBezTo>
                    <a:cubicBezTo>
                      <a:pt x="37" y="88"/>
                      <a:pt x="38" y="88"/>
                      <a:pt x="42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7" y="88"/>
                      <a:pt x="49" y="90"/>
                      <a:pt x="51" y="92"/>
                    </a:cubicBezTo>
                    <a:cubicBezTo>
                      <a:pt x="52" y="93"/>
                      <a:pt x="53" y="94"/>
                      <a:pt x="54" y="94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4" y="94"/>
                      <a:pt x="54" y="94"/>
                      <a:pt x="53" y="93"/>
                    </a:cubicBezTo>
                    <a:cubicBezTo>
                      <a:pt x="53" y="92"/>
                      <a:pt x="52" y="91"/>
                      <a:pt x="52" y="88"/>
                    </a:cubicBezTo>
                    <a:cubicBezTo>
                      <a:pt x="52" y="87"/>
                      <a:pt x="52" y="86"/>
                      <a:pt x="51" y="85"/>
                    </a:cubicBezTo>
                    <a:cubicBezTo>
                      <a:pt x="50" y="83"/>
                      <a:pt x="49" y="81"/>
                      <a:pt x="52" y="77"/>
                    </a:cubicBezTo>
                    <a:cubicBezTo>
                      <a:pt x="57" y="70"/>
                      <a:pt x="65" y="67"/>
                      <a:pt x="70" y="68"/>
                    </a:cubicBezTo>
                    <a:cubicBezTo>
                      <a:pt x="70" y="68"/>
                      <a:pt x="70" y="68"/>
                      <a:pt x="71" y="68"/>
                    </a:cubicBezTo>
                    <a:cubicBezTo>
                      <a:pt x="72" y="69"/>
                      <a:pt x="74" y="68"/>
                      <a:pt x="76" y="68"/>
                    </a:cubicBezTo>
                    <a:cubicBezTo>
                      <a:pt x="78" y="68"/>
                      <a:pt x="79" y="68"/>
                      <a:pt x="81" y="68"/>
                    </a:cubicBezTo>
                    <a:cubicBezTo>
                      <a:pt x="81" y="68"/>
                      <a:pt x="81" y="68"/>
                      <a:pt x="82" y="68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2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5" y="68"/>
                      <a:pt x="85" y="68"/>
                      <a:pt x="85" y="69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6" y="68"/>
                      <a:pt x="86" y="68"/>
                      <a:pt x="86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4" name="Freeform 1128"/>
              <p:cNvSpPr>
                <a:spLocks/>
              </p:cNvSpPr>
              <p:nvPr/>
            </p:nvSpPr>
            <p:spPr bwMode="auto">
              <a:xfrm>
                <a:off x="4440" y="2251"/>
                <a:ext cx="100" cy="60"/>
              </a:xfrm>
              <a:custGeom>
                <a:avLst/>
                <a:gdLst>
                  <a:gd name="T0" fmla="*/ 94 w 105"/>
                  <a:gd name="T1" fmla="*/ 19 h 63"/>
                  <a:gd name="T2" fmla="*/ 105 w 105"/>
                  <a:gd name="T3" fmla="*/ 16 h 63"/>
                  <a:gd name="T4" fmla="*/ 99 w 105"/>
                  <a:gd name="T5" fmla="*/ 12 h 63"/>
                  <a:gd name="T6" fmla="*/ 90 w 105"/>
                  <a:gd name="T7" fmla="*/ 11 h 63"/>
                  <a:gd name="T8" fmla="*/ 78 w 105"/>
                  <a:gd name="T9" fmla="*/ 0 h 63"/>
                  <a:gd name="T10" fmla="*/ 68 w 105"/>
                  <a:gd name="T11" fmla="*/ 14 h 63"/>
                  <a:gd name="T12" fmla="*/ 63 w 105"/>
                  <a:gd name="T13" fmla="*/ 21 h 63"/>
                  <a:gd name="T14" fmla="*/ 64 w 105"/>
                  <a:gd name="T15" fmla="*/ 24 h 63"/>
                  <a:gd name="T16" fmla="*/ 64 w 105"/>
                  <a:gd name="T17" fmla="*/ 25 h 63"/>
                  <a:gd name="T18" fmla="*/ 64 w 105"/>
                  <a:gd name="T19" fmla="*/ 27 h 63"/>
                  <a:gd name="T20" fmla="*/ 63 w 105"/>
                  <a:gd name="T21" fmla="*/ 28 h 63"/>
                  <a:gd name="T22" fmla="*/ 61 w 105"/>
                  <a:gd name="T23" fmla="*/ 29 h 63"/>
                  <a:gd name="T24" fmla="*/ 54 w 105"/>
                  <a:gd name="T25" fmla="*/ 32 h 63"/>
                  <a:gd name="T26" fmla="*/ 53 w 105"/>
                  <a:gd name="T27" fmla="*/ 31 h 63"/>
                  <a:gd name="T28" fmla="*/ 52 w 105"/>
                  <a:gd name="T29" fmla="*/ 31 h 63"/>
                  <a:gd name="T30" fmla="*/ 51 w 105"/>
                  <a:gd name="T31" fmla="*/ 30 h 63"/>
                  <a:gd name="T32" fmla="*/ 50 w 105"/>
                  <a:gd name="T33" fmla="*/ 30 h 63"/>
                  <a:gd name="T34" fmla="*/ 49 w 105"/>
                  <a:gd name="T35" fmla="*/ 28 h 63"/>
                  <a:gd name="T36" fmla="*/ 48 w 105"/>
                  <a:gd name="T37" fmla="*/ 27 h 63"/>
                  <a:gd name="T38" fmla="*/ 47 w 105"/>
                  <a:gd name="T39" fmla="*/ 25 h 63"/>
                  <a:gd name="T40" fmla="*/ 39 w 105"/>
                  <a:gd name="T41" fmla="*/ 38 h 63"/>
                  <a:gd name="T42" fmla="*/ 21 w 105"/>
                  <a:gd name="T43" fmla="*/ 44 h 63"/>
                  <a:gd name="T44" fmla="*/ 16 w 105"/>
                  <a:gd name="T45" fmla="*/ 57 h 63"/>
                  <a:gd name="T46" fmla="*/ 3 w 105"/>
                  <a:gd name="T47" fmla="*/ 57 h 63"/>
                  <a:gd name="T48" fmla="*/ 0 w 105"/>
                  <a:gd name="T49" fmla="*/ 56 h 63"/>
                  <a:gd name="T50" fmla="*/ 0 w 105"/>
                  <a:gd name="T51" fmla="*/ 56 h 63"/>
                  <a:gd name="T52" fmla="*/ 1 w 105"/>
                  <a:gd name="T53" fmla="*/ 57 h 63"/>
                  <a:gd name="T54" fmla="*/ 1 w 105"/>
                  <a:gd name="T55" fmla="*/ 57 h 63"/>
                  <a:gd name="T56" fmla="*/ 6 w 105"/>
                  <a:gd name="T57" fmla="*/ 60 h 63"/>
                  <a:gd name="T58" fmla="*/ 7 w 105"/>
                  <a:gd name="T59" fmla="*/ 62 h 63"/>
                  <a:gd name="T60" fmla="*/ 8 w 105"/>
                  <a:gd name="T61" fmla="*/ 62 h 63"/>
                  <a:gd name="T62" fmla="*/ 10 w 105"/>
                  <a:gd name="T63" fmla="*/ 62 h 63"/>
                  <a:gd name="T64" fmla="*/ 17 w 105"/>
                  <a:gd name="T65" fmla="*/ 61 h 63"/>
                  <a:gd name="T66" fmla="*/ 24 w 105"/>
                  <a:gd name="T67" fmla="*/ 61 h 63"/>
                  <a:gd name="T68" fmla="*/ 36 w 105"/>
                  <a:gd name="T69" fmla="*/ 56 h 63"/>
                  <a:gd name="T70" fmla="*/ 43 w 105"/>
                  <a:gd name="T71" fmla="*/ 59 h 63"/>
                  <a:gd name="T72" fmla="*/ 43 w 105"/>
                  <a:gd name="T73" fmla="*/ 59 h 63"/>
                  <a:gd name="T74" fmla="*/ 52 w 105"/>
                  <a:gd name="T75" fmla="*/ 56 h 63"/>
                  <a:gd name="T76" fmla="*/ 57 w 105"/>
                  <a:gd name="T77" fmla="*/ 46 h 63"/>
                  <a:gd name="T78" fmla="*/ 62 w 105"/>
                  <a:gd name="T79" fmla="*/ 38 h 63"/>
                  <a:gd name="T80" fmla="*/ 66 w 105"/>
                  <a:gd name="T81" fmla="*/ 27 h 63"/>
                  <a:gd name="T82" fmla="*/ 84 w 105"/>
                  <a:gd name="T83" fmla="*/ 24 h 63"/>
                  <a:gd name="T84" fmla="*/ 85 w 105"/>
                  <a:gd name="T85" fmla="*/ 24 h 63"/>
                  <a:gd name="T86" fmla="*/ 87 w 105"/>
                  <a:gd name="T87" fmla="*/ 24 h 63"/>
                  <a:gd name="T88" fmla="*/ 89 w 105"/>
                  <a:gd name="T89" fmla="*/ 25 h 63"/>
                  <a:gd name="T90" fmla="*/ 95 w 105"/>
                  <a:gd name="T9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5" h="63">
                    <a:moveTo>
                      <a:pt x="95" y="22"/>
                    </a:moveTo>
                    <a:cubicBezTo>
                      <a:pt x="93" y="21"/>
                      <a:pt x="94" y="20"/>
                      <a:pt x="94" y="19"/>
                    </a:cubicBezTo>
                    <a:cubicBezTo>
                      <a:pt x="94" y="17"/>
                      <a:pt x="96" y="17"/>
                      <a:pt x="99" y="17"/>
                    </a:cubicBezTo>
                    <a:cubicBezTo>
                      <a:pt x="100" y="17"/>
                      <a:pt x="104" y="17"/>
                      <a:pt x="105" y="16"/>
                    </a:cubicBezTo>
                    <a:cubicBezTo>
                      <a:pt x="105" y="15"/>
                      <a:pt x="105" y="15"/>
                      <a:pt x="104" y="14"/>
                    </a:cubicBezTo>
                    <a:cubicBezTo>
                      <a:pt x="103" y="12"/>
                      <a:pt x="100" y="11"/>
                      <a:pt x="99" y="12"/>
                    </a:cubicBezTo>
                    <a:cubicBezTo>
                      <a:pt x="98" y="12"/>
                      <a:pt x="97" y="12"/>
                      <a:pt x="96" y="12"/>
                    </a:cubicBezTo>
                    <a:cubicBezTo>
                      <a:pt x="94" y="12"/>
                      <a:pt x="92" y="12"/>
                      <a:pt x="90" y="11"/>
                    </a:cubicBezTo>
                    <a:cubicBezTo>
                      <a:pt x="87" y="10"/>
                      <a:pt x="87" y="8"/>
                      <a:pt x="87" y="7"/>
                    </a:cubicBezTo>
                    <a:cubicBezTo>
                      <a:pt x="87" y="5"/>
                      <a:pt x="81" y="0"/>
                      <a:pt x="78" y="0"/>
                    </a:cubicBezTo>
                    <a:cubicBezTo>
                      <a:pt x="76" y="0"/>
                      <a:pt x="72" y="7"/>
                      <a:pt x="71" y="10"/>
                    </a:cubicBezTo>
                    <a:cubicBezTo>
                      <a:pt x="71" y="12"/>
                      <a:pt x="69" y="13"/>
                      <a:pt x="68" y="14"/>
                    </a:cubicBezTo>
                    <a:cubicBezTo>
                      <a:pt x="66" y="15"/>
                      <a:pt x="65" y="16"/>
                      <a:pt x="65" y="17"/>
                    </a:cubicBezTo>
                    <a:cubicBezTo>
                      <a:pt x="66" y="18"/>
                      <a:pt x="65" y="20"/>
                      <a:pt x="63" y="21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22"/>
                      <a:pt x="64" y="23"/>
                      <a:pt x="64" y="24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6"/>
                      <a:pt x="64" y="27"/>
                      <a:pt x="64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7"/>
                      <a:pt x="64" y="28"/>
                      <a:pt x="63" y="28"/>
                    </a:cubicBezTo>
                    <a:cubicBezTo>
                      <a:pt x="63" y="29"/>
                      <a:pt x="62" y="29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0" y="29"/>
                      <a:pt x="60" y="29"/>
                      <a:pt x="59" y="30"/>
                    </a:cubicBezTo>
                    <a:cubicBezTo>
                      <a:pt x="58" y="30"/>
                      <a:pt x="56" y="32"/>
                      <a:pt x="54" y="32"/>
                    </a:cubicBezTo>
                    <a:cubicBezTo>
                      <a:pt x="54" y="32"/>
                      <a:pt x="53" y="32"/>
                      <a:pt x="53" y="32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1" y="31"/>
                      <a:pt x="51" y="31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0" y="30"/>
                      <a:pt x="50" y="30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0" y="29"/>
                      <a:pt x="50" y="29"/>
                      <a:pt x="49" y="28"/>
                    </a:cubicBezTo>
                    <a:cubicBezTo>
                      <a:pt x="49" y="28"/>
                      <a:pt x="49" y="28"/>
                      <a:pt x="49" y="27"/>
                    </a:cubicBezTo>
                    <a:cubicBezTo>
                      <a:pt x="49" y="27"/>
                      <a:pt x="48" y="27"/>
                      <a:pt x="48" y="27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5" y="26"/>
                      <a:pt x="40" y="32"/>
                      <a:pt x="39" y="38"/>
                    </a:cubicBezTo>
                    <a:cubicBezTo>
                      <a:pt x="38" y="44"/>
                      <a:pt x="33" y="44"/>
                      <a:pt x="27" y="44"/>
                    </a:cubicBezTo>
                    <a:cubicBezTo>
                      <a:pt x="25" y="44"/>
                      <a:pt x="23" y="44"/>
                      <a:pt x="21" y="44"/>
                    </a:cubicBezTo>
                    <a:cubicBezTo>
                      <a:pt x="17" y="45"/>
                      <a:pt x="17" y="47"/>
                      <a:pt x="17" y="52"/>
                    </a:cubicBezTo>
                    <a:cubicBezTo>
                      <a:pt x="16" y="54"/>
                      <a:pt x="16" y="56"/>
                      <a:pt x="16" y="57"/>
                    </a:cubicBezTo>
                    <a:cubicBezTo>
                      <a:pt x="15" y="58"/>
                      <a:pt x="14" y="60"/>
                      <a:pt x="12" y="60"/>
                    </a:cubicBezTo>
                    <a:cubicBezTo>
                      <a:pt x="9" y="60"/>
                      <a:pt x="6" y="58"/>
                      <a:pt x="3" y="57"/>
                    </a:cubicBezTo>
                    <a:cubicBezTo>
                      <a:pt x="2" y="56"/>
                      <a:pt x="1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0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1" y="58"/>
                      <a:pt x="1" y="58"/>
                    </a:cubicBezTo>
                    <a:cubicBezTo>
                      <a:pt x="3" y="58"/>
                      <a:pt x="4" y="59"/>
                      <a:pt x="6" y="60"/>
                    </a:cubicBezTo>
                    <a:cubicBezTo>
                      <a:pt x="6" y="61"/>
                      <a:pt x="7" y="61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3"/>
                      <a:pt x="9" y="63"/>
                      <a:pt x="9" y="63"/>
                    </a:cubicBezTo>
                    <a:cubicBezTo>
                      <a:pt x="9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2" y="61"/>
                      <a:pt x="15" y="61"/>
                      <a:pt x="17" y="61"/>
                    </a:cubicBezTo>
                    <a:cubicBezTo>
                      <a:pt x="18" y="61"/>
                      <a:pt x="19" y="61"/>
                      <a:pt x="20" y="61"/>
                    </a:cubicBezTo>
                    <a:cubicBezTo>
                      <a:pt x="21" y="61"/>
                      <a:pt x="23" y="61"/>
                      <a:pt x="24" y="61"/>
                    </a:cubicBezTo>
                    <a:cubicBezTo>
                      <a:pt x="25" y="61"/>
                      <a:pt x="26" y="60"/>
                      <a:pt x="27" y="59"/>
                    </a:cubicBezTo>
                    <a:cubicBezTo>
                      <a:pt x="29" y="58"/>
                      <a:pt x="31" y="56"/>
                      <a:pt x="36" y="56"/>
                    </a:cubicBezTo>
                    <a:cubicBezTo>
                      <a:pt x="40" y="56"/>
                      <a:pt x="41" y="58"/>
                      <a:pt x="42" y="59"/>
                    </a:cubicBezTo>
                    <a:cubicBezTo>
                      <a:pt x="42" y="59"/>
                      <a:pt x="43" y="59"/>
                      <a:pt x="43" y="59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3" y="59"/>
                      <a:pt x="44" y="59"/>
                      <a:pt x="46" y="58"/>
                    </a:cubicBezTo>
                    <a:cubicBezTo>
                      <a:pt x="48" y="57"/>
                      <a:pt x="50" y="57"/>
                      <a:pt x="52" y="56"/>
                    </a:cubicBezTo>
                    <a:cubicBezTo>
                      <a:pt x="55" y="56"/>
                      <a:pt x="55" y="56"/>
                      <a:pt x="54" y="54"/>
                    </a:cubicBezTo>
                    <a:cubicBezTo>
                      <a:pt x="54" y="50"/>
                      <a:pt x="56" y="48"/>
                      <a:pt x="57" y="46"/>
                    </a:cubicBezTo>
                    <a:cubicBezTo>
                      <a:pt x="57" y="45"/>
                      <a:pt x="58" y="45"/>
                      <a:pt x="58" y="43"/>
                    </a:cubicBezTo>
                    <a:cubicBezTo>
                      <a:pt x="57" y="40"/>
                      <a:pt x="60" y="39"/>
                      <a:pt x="62" y="38"/>
                    </a:cubicBezTo>
                    <a:cubicBezTo>
                      <a:pt x="63" y="37"/>
                      <a:pt x="65" y="37"/>
                      <a:pt x="64" y="33"/>
                    </a:cubicBezTo>
                    <a:cubicBezTo>
                      <a:pt x="64" y="31"/>
                      <a:pt x="65" y="29"/>
                      <a:pt x="66" y="27"/>
                    </a:cubicBezTo>
                    <a:cubicBezTo>
                      <a:pt x="70" y="23"/>
                      <a:pt x="77" y="23"/>
                      <a:pt x="82" y="24"/>
                    </a:cubicBezTo>
                    <a:cubicBezTo>
                      <a:pt x="83" y="24"/>
                      <a:pt x="83" y="24"/>
                      <a:pt x="84" y="24"/>
                    </a:cubicBezTo>
                    <a:cubicBezTo>
                      <a:pt x="84" y="24"/>
                      <a:pt x="84" y="24"/>
                      <a:pt x="85" y="24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8" y="25"/>
                    </a:cubicBezTo>
                    <a:cubicBezTo>
                      <a:pt x="88" y="25"/>
                      <a:pt x="88" y="25"/>
                      <a:pt x="89" y="25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91" y="24"/>
                      <a:pt x="94" y="23"/>
                      <a:pt x="9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5" name="Freeform 1129"/>
              <p:cNvSpPr>
                <a:spLocks/>
              </p:cNvSpPr>
              <p:nvPr/>
            </p:nvSpPr>
            <p:spPr bwMode="auto">
              <a:xfrm>
                <a:off x="4337" y="2253"/>
                <a:ext cx="40" cy="53"/>
              </a:xfrm>
              <a:custGeom>
                <a:avLst/>
                <a:gdLst>
                  <a:gd name="T0" fmla="*/ 9 w 42"/>
                  <a:gd name="T1" fmla="*/ 29 h 56"/>
                  <a:gd name="T2" fmla="*/ 13 w 42"/>
                  <a:gd name="T3" fmla="*/ 36 h 56"/>
                  <a:gd name="T4" fmla="*/ 20 w 42"/>
                  <a:gd name="T5" fmla="*/ 43 h 56"/>
                  <a:gd name="T6" fmla="*/ 23 w 42"/>
                  <a:gd name="T7" fmla="*/ 45 h 56"/>
                  <a:gd name="T8" fmla="*/ 42 w 42"/>
                  <a:gd name="T9" fmla="*/ 56 h 56"/>
                  <a:gd name="T10" fmla="*/ 35 w 42"/>
                  <a:gd name="T11" fmla="*/ 43 h 56"/>
                  <a:gd name="T12" fmla="*/ 33 w 42"/>
                  <a:gd name="T13" fmla="*/ 28 h 56"/>
                  <a:gd name="T14" fmla="*/ 34 w 42"/>
                  <a:gd name="T15" fmla="*/ 20 h 56"/>
                  <a:gd name="T16" fmla="*/ 31 w 42"/>
                  <a:gd name="T17" fmla="*/ 15 h 56"/>
                  <a:gd name="T18" fmla="*/ 26 w 42"/>
                  <a:gd name="T19" fmla="*/ 9 h 56"/>
                  <a:gd name="T20" fmla="*/ 24 w 42"/>
                  <a:gd name="T21" fmla="*/ 7 h 56"/>
                  <a:gd name="T22" fmla="*/ 20 w 42"/>
                  <a:gd name="T23" fmla="*/ 4 h 56"/>
                  <a:gd name="T24" fmla="*/ 20 w 42"/>
                  <a:gd name="T25" fmla="*/ 5 h 56"/>
                  <a:gd name="T26" fmla="*/ 20 w 42"/>
                  <a:gd name="T27" fmla="*/ 5 h 56"/>
                  <a:gd name="T28" fmla="*/ 18 w 42"/>
                  <a:gd name="T29" fmla="*/ 8 h 56"/>
                  <a:gd name="T30" fmla="*/ 13 w 42"/>
                  <a:gd name="T31" fmla="*/ 8 h 56"/>
                  <a:gd name="T32" fmla="*/ 11 w 42"/>
                  <a:gd name="T33" fmla="*/ 8 h 56"/>
                  <a:gd name="T34" fmla="*/ 10 w 42"/>
                  <a:gd name="T35" fmla="*/ 8 h 56"/>
                  <a:gd name="T36" fmla="*/ 10 w 42"/>
                  <a:gd name="T37" fmla="*/ 8 h 56"/>
                  <a:gd name="T38" fmla="*/ 9 w 42"/>
                  <a:gd name="T39" fmla="*/ 8 h 56"/>
                  <a:gd name="T40" fmla="*/ 8 w 42"/>
                  <a:gd name="T41" fmla="*/ 7 h 56"/>
                  <a:gd name="T42" fmla="*/ 7 w 42"/>
                  <a:gd name="T43" fmla="*/ 7 h 56"/>
                  <a:gd name="T44" fmla="*/ 7 w 42"/>
                  <a:gd name="T45" fmla="*/ 6 h 56"/>
                  <a:gd name="T46" fmla="*/ 7 w 42"/>
                  <a:gd name="T47" fmla="*/ 5 h 56"/>
                  <a:gd name="T48" fmla="*/ 3 w 42"/>
                  <a:gd name="T49" fmla="*/ 0 h 56"/>
                  <a:gd name="T50" fmla="*/ 0 w 42"/>
                  <a:gd name="T51" fmla="*/ 0 h 56"/>
                  <a:gd name="T52" fmla="*/ 0 w 42"/>
                  <a:gd name="T53" fmla="*/ 0 h 56"/>
                  <a:gd name="T54" fmla="*/ 2 w 42"/>
                  <a:gd name="T55" fmla="*/ 15 h 56"/>
                  <a:gd name="T56" fmla="*/ 9 w 42"/>
                  <a:gd name="T57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6">
                    <a:moveTo>
                      <a:pt x="9" y="29"/>
                    </a:moveTo>
                    <a:cubicBezTo>
                      <a:pt x="11" y="32"/>
                      <a:pt x="13" y="34"/>
                      <a:pt x="13" y="36"/>
                    </a:cubicBezTo>
                    <a:cubicBezTo>
                      <a:pt x="14" y="39"/>
                      <a:pt x="16" y="40"/>
                      <a:pt x="20" y="43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30" y="50"/>
                      <a:pt x="39" y="55"/>
                      <a:pt x="42" y="56"/>
                    </a:cubicBezTo>
                    <a:cubicBezTo>
                      <a:pt x="42" y="53"/>
                      <a:pt x="38" y="47"/>
                      <a:pt x="35" y="43"/>
                    </a:cubicBezTo>
                    <a:cubicBezTo>
                      <a:pt x="32" y="40"/>
                      <a:pt x="33" y="34"/>
                      <a:pt x="33" y="28"/>
                    </a:cubicBezTo>
                    <a:cubicBezTo>
                      <a:pt x="34" y="25"/>
                      <a:pt x="34" y="23"/>
                      <a:pt x="34" y="20"/>
                    </a:cubicBezTo>
                    <a:cubicBezTo>
                      <a:pt x="34" y="17"/>
                      <a:pt x="33" y="16"/>
                      <a:pt x="31" y="15"/>
                    </a:cubicBezTo>
                    <a:cubicBezTo>
                      <a:pt x="29" y="13"/>
                      <a:pt x="27" y="12"/>
                      <a:pt x="26" y="9"/>
                    </a:cubicBezTo>
                    <a:cubicBezTo>
                      <a:pt x="25" y="7"/>
                      <a:pt x="25" y="7"/>
                      <a:pt x="24" y="7"/>
                    </a:cubicBezTo>
                    <a:cubicBezTo>
                      <a:pt x="23" y="7"/>
                      <a:pt x="21" y="6"/>
                      <a:pt x="20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8"/>
                      <a:pt x="18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8" y="8"/>
                      <a:pt x="8" y="7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7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0"/>
                      <a:pt x="2" y="15"/>
                    </a:cubicBezTo>
                    <a:cubicBezTo>
                      <a:pt x="2" y="19"/>
                      <a:pt x="6" y="24"/>
                      <a:pt x="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6" name="Freeform 1130"/>
              <p:cNvSpPr>
                <a:spLocks/>
              </p:cNvSpPr>
              <p:nvPr/>
            </p:nvSpPr>
            <p:spPr bwMode="auto">
              <a:xfrm>
                <a:off x="4658" y="1944"/>
                <a:ext cx="23" cy="28"/>
              </a:xfrm>
              <a:custGeom>
                <a:avLst/>
                <a:gdLst>
                  <a:gd name="T0" fmla="*/ 1 w 24"/>
                  <a:gd name="T1" fmla="*/ 10 h 30"/>
                  <a:gd name="T2" fmla="*/ 4 w 24"/>
                  <a:gd name="T3" fmla="*/ 6 h 30"/>
                  <a:gd name="T4" fmla="*/ 6 w 24"/>
                  <a:gd name="T5" fmla="*/ 4 h 30"/>
                  <a:gd name="T6" fmla="*/ 9 w 24"/>
                  <a:gd name="T7" fmla="*/ 6 h 30"/>
                  <a:gd name="T8" fmla="*/ 9 w 24"/>
                  <a:gd name="T9" fmla="*/ 19 h 30"/>
                  <a:gd name="T10" fmla="*/ 9 w 24"/>
                  <a:gd name="T11" fmla="*/ 29 h 30"/>
                  <a:gd name="T12" fmla="*/ 11 w 24"/>
                  <a:gd name="T13" fmla="*/ 30 h 30"/>
                  <a:gd name="T14" fmla="*/ 11 w 24"/>
                  <a:gd name="T15" fmla="*/ 30 h 30"/>
                  <a:gd name="T16" fmla="*/ 16 w 24"/>
                  <a:gd name="T17" fmla="*/ 22 h 30"/>
                  <a:gd name="T18" fmla="*/ 23 w 24"/>
                  <a:gd name="T19" fmla="*/ 12 h 30"/>
                  <a:gd name="T20" fmla="*/ 24 w 24"/>
                  <a:gd name="T21" fmla="*/ 10 h 30"/>
                  <a:gd name="T22" fmla="*/ 23 w 24"/>
                  <a:gd name="T23" fmla="*/ 10 h 30"/>
                  <a:gd name="T24" fmla="*/ 20 w 24"/>
                  <a:gd name="T25" fmla="*/ 6 h 30"/>
                  <a:gd name="T26" fmla="*/ 17 w 24"/>
                  <a:gd name="T27" fmla="*/ 4 h 30"/>
                  <a:gd name="T28" fmla="*/ 12 w 24"/>
                  <a:gd name="T29" fmla="*/ 0 h 30"/>
                  <a:gd name="T30" fmla="*/ 5 w 24"/>
                  <a:gd name="T31" fmla="*/ 4 h 30"/>
                  <a:gd name="T32" fmla="*/ 4 w 24"/>
                  <a:gd name="T33" fmla="*/ 5 h 30"/>
                  <a:gd name="T34" fmla="*/ 1 w 24"/>
                  <a:gd name="T35" fmla="*/ 9 h 30"/>
                  <a:gd name="T36" fmla="*/ 1 w 24"/>
                  <a:gd name="T37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30">
                    <a:moveTo>
                      <a:pt x="1" y="10"/>
                    </a:moveTo>
                    <a:cubicBezTo>
                      <a:pt x="2" y="10"/>
                      <a:pt x="3" y="8"/>
                      <a:pt x="4" y="6"/>
                    </a:cubicBezTo>
                    <a:cubicBezTo>
                      <a:pt x="4" y="4"/>
                      <a:pt x="6" y="4"/>
                      <a:pt x="6" y="4"/>
                    </a:cubicBezTo>
                    <a:cubicBezTo>
                      <a:pt x="7" y="4"/>
                      <a:pt x="8" y="4"/>
                      <a:pt x="9" y="6"/>
                    </a:cubicBezTo>
                    <a:cubicBezTo>
                      <a:pt x="10" y="8"/>
                      <a:pt x="11" y="14"/>
                      <a:pt x="9" y="19"/>
                    </a:cubicBezTo>
                    <a:cubicBezTo>
                      <a:pt x="7" y="22"/>
                      <a:pt x="8" y="26"/>
                      <a:pt x="9" y="29"/>
                    </a:cubicBezTo>
                    <a:cubicBezTo>
                      <a:pt x="10" y="29"/>
                      <a:pt x="10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5" y="25"/>
                      <a:pt x="16" y="22"/>
                    </a:cubicBezTo>
                    <a:cubicBezTo>
                      <a:pt x="18" y="18"/>
                      <a:pt x="20" y="14"/>
                      <a:pt x="23" y="12"/>
                    </a:cubicBezTo>
                    <a:cubicBezTo>
                      <a:pt x="23" y="11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2" y="9"/>
                      <a:pt x="20" y="8"/>
                      <a:pt x="20" y="6"/>
                    </a:cubicBezTo>
                    <a:cubicBezTo>
                      <a:pt x="20" y="5"/>
                      <a:pt x="18" y="5"/>
                      <a:pt x="17" y="4"/>
                    </a:cubicBezTo>
                    <a:cubicBezTo>
                      <a:pt x="15" y="4"/>
                      <a:pt x="13" y="3"/>
                      <a:pt x="12" y="0"/>
                    </a:cubicBezTo>
                    <a:cubicBezTo>
                      <a:pt x="11" y="0"/>
                      <a:pt x="8" y="2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7" name="Freeform 1131"/>
              <p:cNvSpPr>
                <a:spLocks/>
              </p:cNvSpPr>
              <p:nvPr/>
            </p:nvSpPr>
            <p:spPr bwMode="auto">
              <a:xfrm>
                <a:off x="4672" y="1850"/>
                <a:ext cx="118" cy="92"/>
              </a:xfrm>
              <a:custGeom>
                <a:avLst/>
                <a:gdLst>
                  <a:gd name="T0" fmla="*/ 7 w 123"/>
                  <a:gd name="T1" fmla="*/ 91 h 96"/>
                  <a:gd name="T2" fmla="*/ 11 w 123"/>
                  <a:gd name="T3" fmla="*/ 90 h 96"/>
                  <a:gd name="T4" fmla="*/ 41 w 123"/>
                  <a:gd name="T5" fmla="*/ 82 h 96"/>
                  <a:gd name="T6" fmla="*/ 42 w 123"/>
                  <a:gd name="T7" fmla="*/ 82 h 96"/>
                  <a:gd name="T8" fmla="*/ 48 w 123"/>
                  <a:gd name="T9" fmla="*/ 84 h 96"/>
                  <a:gd name="T10" fmla="*/ 49 w 123"/>
                  <a:gd name="T11" fmla="*/ 90 h 96"/>
                  <a:gd name="T12" fmla="*/ 48 w 123"/>
                  <a:gd name="T13" fmla="*/ 94 h 96"/>
                  <a:gd name="T14" fmla="*/ 51 w 123"/>
                  <a:gd name="T15" fmla="*/ 96 h 96"/>
                  <a:gd name="T16" fmla="*/ 58 w 123"/>
                  <a:gd name="T17" fmla="*/ 92 h 96"/>
                  <a:gd name="T18" fmla="*/ 62 w 123"/>
                  <a:gd name="T19" fmla="*/ 88 h 96"/>
                  <a:gd name="T20" fmla="*/ 63 w 123"/>
                  <a:gd name="T21" fmla="*/ 88 h 96"/>
                  <a:gd name="T22" fmla="*/ 62 w 123"/>
                  <a:gd name="T23" fmla="*/ 87 h 96"/>
                  <a:gd name="T24" fmla="*/ 60 w 123"/>
                  <a:gd name="T25" fmla="*/ 83 h 96"/>
                  <a:gd name="T26" fmla="*/ 64 w 123"/>
                  <a:gd name="T27" fmla="*/ 80 h 96"/>
                  <a:gd name="T28" fmla="*/ 68 w 123"/>
                  <a:gd name="T29" fmla="*/ 83 h 96"/>
                  <a:gd name="T30" fmla="*/ 73 w 123"/>
                  <a:gd name="T31" fmla="*/ 85 h 96"/>
                  <a:gd name="T32" fmla="*/ 79 w 123"/>
                  <a:gd name="T33" fmla="*/ 82 h 96"/>
                  <a:gd name="T34" fmla="*/ 84 w 123"/>
                  <a:gd name="T35" fmla="*/ 79 h 96"/>
                  <a:gd name="T36" fmla="*/ 87 w 123"/>
                  <a:gd name="T37" fmla="*/ 81 h 96"/>
                  <a:gd name="T38" fmla="*/ 89 w 123"/>
                  <a:gd name="T39" fmla="*/ 82 h 96"/>
                  <a:gd name="T40" fmla="*/ 93 w 123"/>
                  <a:gd name="T41" fmla="*/ 77 h 96"/>
                  <a:gd name="T42" fmla="*/ 96 w 123"/>
                  <a:gd name="T43" fmla="*/ 74 h 96"/>
                  <a:gd name="T44" fmla="*/ 98 w 123"/>
                  <a:gd name="T45" fmla="*/ 77 h 96"/>
                  <a:gd name="T46" fmla="*/ 99 w 123"/>
                  <a:gd name="T47" fmla="*/ 77 h 96"/>
                  <a:gd name="T48" fmla="*/ 105 w 123"/>
                  <a:gd name="T49" fmla="*/ 74 h 96"/>
                  <a:gd name="T50" fmla="*/ 107 w 123"/>
                  <a:gd name="T51" fmla="*/ 67 h 96"/>
                  <a:gd name="T52" fmla="*/ 108 w 123"/>
                  <a:gd name="T53" fmla="*/ 58 h 96"/>
                  <a:gd name="T54" fmla="*/ 111 w 123"/>
                  <a:gd name="T55" fmla="*/ 43 h 96"/>
                  <a:gd name="T56" fmla="*/ 117 w 123"/>
                  <a:gd name="T57" fmla="*/ 31 h 96"/>
                  <a:gd name="T58" fmla="*/ 121 w 123"/>
                  <a:gd name="T59" fmla="*/ 28 h 96"/>
                  <a:gd name="T60" fmla="*/ 118 w 123"/>
                  <a:gd name="T61" fmla="*/ 11 h 96"/>
                  <a:gd name="T62" fmla="*/ 115 w 123"/>
                  <a:gd name="T63" fmla="*/ 0 h 96"/>
                  <a:gd name="T64" fmla="*/ 115 w 123"/>
                  <a:gd name="T65" fmla="*/ 0 h 96"/>
                  <a:gd name="T66" fmla="*/ 107 w 123"/>
                  <a:gd name="T67" fmla="*/ 4 h 96"/>
                  <a:gd name="T68" fmla="*/ 104 w 123"/>
                  <a:gd name="T69" fmla="*/ 6 h 96"/>
                  <a:gd name="T70" fmla="*/ 101 w 123"/>
                  <a:gd name="T71" fmla="*/ 12 h 96"/>
                  <a:gd name="T72" fmla="*/ 102 w 123"/>
                  <a:gd name="T73" fmla="*/ 17 h 96"/>
                  <a:gd name="T74" fmla="*/ 101 w 123"/>
                  <a:gd name="T75" fmla="*/ 27 h 96"/>
                  <a:gd name="T76" fmla="*/ 97 w 123"/>
                  <a:gd name="T77" fmla="*/ 34 h 96"/>
                  <a:gd name="T78" fmla="*/ 93 w 123"/>
                  <a:gd name="T79" fmla="*/ 42 h 96"/>
                  <a:gd name="T80" fmla="*/ 90 w 123"/>
                  <a:gd name="T81" fmla="*/ 45 h 96"/>
                  <a:gd name="T82" fmla="*/ 85 w 123"/>
                  <a:gd name="T83" fmla="*/ 51 h 96"/>
                  <a:gd name="T84" fmla="*/ 79 w 123"/>
                  <a:gd name="T85" fmla="*/ 55 h 96"/>
                  <a:gd name="T86" fmla="*/ 69 w 123"/>
                  <a:gd name="T87" fmla="*/ 54 h 96"/>
                  <a:gd name="T88" fmla="*/ 68 w 123"/>
                  <a:gd name="T89" fmla="*/ 51 h 96"/>
                  <a:gd name="T90" fmla="*/ 64 w 123"/>
                  <a:gd name="T91" fmla="*/ 58 h 96"/>
                  <a:gd name="T92" fmla="*/ 59 w 123"/>
                  <a:gd name="T93" fmla="*/ 68 h 96"/>
                  <a:gd name="T94" fmla="*/ 57 w 123"/>
                  <a:gd name="T95" fmla="*/ 69 h 96"/>
                  <a:gd name="T96" fmla="*/ 57 w 123"/>
                  <a:gd name="T97" fmla="*/ 72 h 96"/>
                  <a:gd name="T98" fmla="*/ 51 w 123"/>
                  <a:gd name="T99" fmla="*/ 75 h 96"/>
                  <a:gd name="T100" fmla="*/ 47 w 123"/>
                  <a:gd name="T101" fmla="*/ 74 h 96"/>
                  <a:gd name="T102" fmla="*/ 46 w 123"/>
                  <a:gd name="T103" fmla="*/ 72 h 96"/>
                  <a:gd name="T104" fmla="*/ 35 w 123"/>
                  <a:gd name="T105" fmla="*/ 75 h 96"/>
                  <a:gd name="T106" fmla="*/ 25 w 123"/>
                  <a:gd name="T107" fmla="*/ 76 h 96"/>
                  <a:gd name="T108" fmla="*/ 19 w 123"/>
                  <a:gd name="T109" fmla="*/ 76 h 96"/>
                  <a:gd name="T110" fmla="*/ 19 w 123"/>
                  <a:gd name="T111" fmla="*/ 77 h 96"/>
                  <a:gd name="T112" fmla="*/ 1 w 123"/>
                  <a:gd name="T113" fmla="*/ 90 h 96"/>
                  <a:gd name="T114" fmla="*/ 0 w 123"/>
                  <a:gd name="T115" fmla="*/ 91 h 96"/>
                  <a:gd name="T116" fmla="*/ 0 w 123"/>
                  <a:gd name="T117" fmla="*/ 92 h 96"/>
                  <a:gd name="T118" fmla="*/ 7 w 123"/>
                  <a:gd name="T119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96">
                    <a:moveTo>
                      <a:pt x="7" y="91"/>
                    </a:moveTo>
                    <a:cubicBezTo>
                      <a:pt x="9" y="91"/>
                      <a:pt x="11" y="91"/>
                      <a:pt x="11" y="90"/>
                    </a:cubicBezTo>
                    <a:cubicBezTo>
                      <a:pt x="14" y="86"/>
                      <a:pt x="33" y="83"/>
                      <a:pt x="41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4" y="82"/>
                      <a:pt x="47" y="82"/>
                      <a:pt x="48" y="84"/>
                    </a:cubicBezTo>
                    <a:cubicBezTo>
                      <a:pt x="50" y="86"/>
                      <a:pt x="49" y="88"/>
                      <a:pt x="49" y="90"/>
                    </a:cubicBezTo>
                    <a:cubicBezTo>
                      <a:pt x="48" y="91"/>
                      <a:pt x="48" y="93"/>
                      <a:pt x="48" y="94"/>
                    </a:cubicBezTo>
                    <a:cubicBezTo>
                      <a:pt x="48" y="94"/>
                      <a:pt x="48" y="96"/>
                      <a:pt x="51" y="96"/>
                    </a:cubicBezTo>
                    <a:cubicBezTo>
                      <a:pt x="53" y="96"/>
                      <a:pt x="56" y="95"/>
                      <a:pt x="58" y="92"/>
                    </a:cubicBezTo>
                    <a:cubicBezTo>
                      <a:pt x="59" y="90"/>
                      <a:pt x="61" y="89"/>
                      <a:pt x="62" y="88"/>
                    </a:cubicBezTo>
                    <a:cubicBezTo>
                      <a:pt x="62" y="88"/>
                      <a:pt x="62" y="88"/>
                      <a:pt x="63" y="88"/>
                    </a:cubicBezTo>
                    <a:cubicBezTo>
                      <a:pt x="63" y="88"/>
                      <a:pt x="62" y="88"/>
                      <a:pt x="62" y="87"/>
                    </a:cubicBezTo>
                    <a:cubicBezTo>
                      <a:pt x="60" y="86"/>
                      <a:pt x="60" y="84"/>
                      <a:pt x="60" y="83"/>
                    </a:cubicBezTo>
                    <a:cubicBezTo>
                      <a:pt x="61" y="81"/>
                      <a:pt x="62" y="80"/>
                      <a:pt x="64" y="80"/>
                    </a:cubicBezTo>
                    <a:cubicBezTo>
                      <a:pt x="65" y="80"/>
                      <a:pt x="67" y="81"/>
                      <a:pt x="68" y="83"/>
                    </a:cubicBezTo>
                    <a:cubicBezTo>
                      <a:pt x="69" y="84"/>
                      <a:pt x="71" y="85"/>
                      <a:pt x="73" y="85"/>
                    </a:cubicBezTo>
                    <a:cubicBezTo>
                      <a:pt x="76" y="85"/>
                      <a:pt x="78" y="84"/>
                      <a:pt x="79" y="82"/>
                    </a:cubicBezTo>
                    <a:cubicBezTo>
                      <a:pt x="80" y="81"/>
                      <a:pt x="82" y="79"/>
                      <a:pt x="84" y="79"/>
                    </a:cubicBezTo>
                    <a:cubicBezTo>
                      <a:pt x="85" y="79"/>
                      <a:pt x="86" y="80"/>
                      <a:pt x="87" y="81"/>
                    </a:cubicBezTo>
                    <a:cubicBezTo>
                      <a:pt x="88" y="81"/>
                      <a:pt x="88" y="82"/>
                      <a:pt x="89" y="82"/>
                    </a:cubicBezTo>
                    <a:cubicBezTo>
                      <a:pt x="90" y="82"/>
                      <a:pt x="92" y="79"/>
                      <a:pt x="93" y="77"/>
                    </a:cubicBezTo>
                    <a:cubicBezTo>
                      <a:pt x="94" y="76"/>
                      <a:pt x="94" y="74"/>
                      <a:pt x="96" y="74"/>
                    </a:cubicBezTo>
                    <a:cubicBezTo>
                      <a:pt x="96" y="74"/>
                      <a:pt x="98" y="75"/>
                      <a:pt x="98" y="77"/>
                    </a:cubicBezTo>
                    <a:cubicBezTo>
                      <a:pt x="98" y="77"/>
                      <a:pt x="98" y="77"/>
                      <a:pt x="99" y="77"/>
                    </a:cubicBezTo>
                    <a:cubicBezTo>
                      <a:pt x="101" y="77"/>
                      <a:pt x="103" y="76"/>
                      <a:pt x="105" y="74"/>
                    </a:cubicBezTo>
                    <a:cubicBezTo>
                      <a:pt x="107" y="72"/>
                      <a:pt x="107" y="70"/>
                      <a:pt x="107" y="67"/>
                    </a:cubicBezTo>
                    <a:cubicBezTo>
                      <a:pt x="107" y="64"/>
                      <a:pt x="107" y="61"/>
                      <a:pt x="108" y="58"/>
                    </a:cubicBezTo>
                    <a:cubicBezTo>
                      <a:pt x="111" y="55"/>
                      <a:pt x="113" y="47"/>
                      <a:pt x="111" y="43"/>
                    </a:cubicBezTo>
                    <a:cubicBezTo>
                      <a:pt x="108" y="38"/>
                      <a:pt x="113" y="34"/>
                      <a:pt x="117" y="31"/>
                    </a:cubicBezTo>
                    <a:cubicBezTo>
                      <a:pt x="119" y="30"/>
                      <a:pt x="120" y="29"/>
                      <a:pt x="121" y="28"/>
                    </a:cubicBezTo>
                    <a:cubicBezTo>
                      <a:pt x="123" y="27"/>
                      <a:pt x="120" y="16"/>
                      <a:pt x="118" y="11"/>
                    </a:cubicBezTo>
                    <a:cubicBezTo>
                      <a:pt x="117" y="6"/>
                      <a:pt x="116" y="2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09" y="2"/>
                      <a:pt x="107" y="4"/>
                    </a:cubicBezTo>
                    <a:cubicBezTo>
                      <a:pt x="106" y="5"/>
                      <a:pt x="105" y="5"/>
                      <a:pt x="104" y="6"/>
                    </a:cubicBezTo>
                    <a:cubicBezTo>
                      <a:pt x="103" y="6"/>
                      <a:pt x="102" y="9"/>
                      <a:pt x="101" y="12"/>
                    </a:cubicBezTo>
                    <a:cubicBezTo>
                      <a:pt x="101" y="15"/>
                      <a:pt x="101" y="17"/>
                      <a:pt x="102" y="17"/>
                    </a:cubicBezTo>
                    <a:cubicBezTo>
                      <a:pt x="106" y="20"/>
                      <a:pt x="103" y="24"/>
                      <a:pt x="101" y="27"/>
                    </a:cubicBezTo>
                    <a:cubicBezTo>
                      <a:pt x="99" y="29"/>
                      <a:pt x="97" y="31"/>
                      <a:pt x="97" y="34"/>
                    </a:cubicBezTo>
                    <a:cubicBezTo>
                      <a:pt x="98" y="38"/>
                      <a:pt x="95" y="41"/>
                      <a:pt x="93" y="42"/>
                    </a:cubicBezTo>
                    <a:cubicBezTo>
                      <a:pt x="92" y="43"/>
                      <a:pt x="91" y="44"/>
                      <a:pt x="90" y="45"/>
                    </a:cubicBezTo>
                    <a:cubicBezTo>
                      <a:pt x="90" y="49"/>
                      <a:pt x="87" y="50"/>
                      <a:pt x="85" y="51"/>
                    </a:cubicBezTo>
                    <a:cubicBezTo>
                      <a:pt x="83" y="52"/>
                      <a:pt x="81" y="53"/>
                      <a:pt x="79" y="55"/>
                    </a:cubicBezTo>
                    <a:cubicBezTo>
                      <a:pt x="75" y="57"/>
                      <a:pt x="71" y="57"/>
                      <a:pt x="69" y="54"/>
                    </a:cubicBezTo>
                    <a:cubicBezTo>
                      <a:pt x="69" y="53"/>
                      <a:pt x="69" y="52"/>
                      <a:pt x="68" y="51"/>
                    </a:cubicBezTo>
                    <a:cubicBezTo>
                      <a:pt x="67" y="53"/>
                      <a:pt x="64" y="55"/>
                      <a:pt x="64" y="58"/>
                    </a:cubicBezTo>
                    <a:cubicBezTo>
                      <a:pt x="65" y="63"/>
                      <a:pt x="61" y="66"/>
                      <a:pt x="59" y="68"/>
                    </a:cubicBezTo>
                    <a:cubicBezTo>
                      <a:pt x="58" y="68"/>
                      <a:pt x="58" y="68"/>
                      <a:pt x="57" y="69"/>
                    </a:cubicBezTo>
                    <a:cubicBezTo>
                      <a:pt x="58" y="70"/>
                      <a:pt x="58" y="71"/>
                      <a:pt x="57" y="72"/>
                    </a:cubicBezTo>
                    <a:cubicBezTo>
                      <a:pt x="56" y="75"/>
                      <a:pt x="53" y="75"/>
                      <a:pt x="51" y="75"/>
                    </a:cubicBezTo>
                    <a:cubicBezTo>
                      <a:pt x="49" y="75"/>
                      <a:pt x="48" y="75"/>
                      <a:pt x="47" y="74"/>
                    </a:cubicBezTo>
                    <a:cubicBezTo>
                      <a:pt x="47" y="74"/>
                      <a:pt x="46" y="73"/>
                      <a:pt x="46" y="72"/>
                    </a:cubicBezTo>
                    <a:cubicBezTo>
                      <a:pt x="45" y="72"/>
                      <a:pt x="42" y="73"/>
                      <a:pt x="35" y="75"/>
                    </a:cubicBezTo>
                    <a:cubicBezTo>
                      <a:pt x="32" y="77"/>
                      <a:pt x="28" y="76"/>
                      <a:pt x="25" y="76"/>
                    </a:cubicBezTo>
                    <a:cubicBezTo>
                      <a:pt x="22" y="75"/>
                      <a:pt x="21" y="75"/>
                      <a:pt x="19" y="76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4" y="81"/>
                      <a:pt x="7" y="89"/>
                      <a:pt x="1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2" y="91"/>
                      <a:pt x="5" y="91"/>
                      <a:pt x="7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8" name="Freeform 1132"/>
              <p:cNvSpPr>
                <a:spLocks/>
              </p:cNvSpPr>
              <p:nvPr/>
            </p:nvSpPr>
            <p:spPr bwMode="auto">
              <a:xfrm>
                <a:off x="4774" y="1795"/>
                <a:ext cx="58" cy="41"/>
              </a:xfrm>
              <a:custGeom>
                <a:avLst/>
                <a:gdLst>
                  <a:gd name="T0" fmla="*/ 1 w 60"/>
                  <a:gd name="T1" fmla="*/ 33 h 43"/>
                  <a:gd name="T2" fmla="*/ 0 w 60"/>
                  <a:gd name="T3" fmla="*/ 37 h 43"/>
                  <a:gd name="T4" fmla="*/ 3 w 60"/>
                  <a:gd name="T5" fmla="*/ 37 h 43"/>
                  <a:gd name="T6" fmla="*/ 8 w 60"/>
                  <a:gd name="T7" fmla="*/ 37 h 43"/>
                  <a:gd name="T8" fmla="*/ 13 w 60"/>
                  <a:gd name="T9" fmla="*/ 36 h 43"/>
                  <a:gd name="T10" fmla="*/ 27 w 60"/>
                  <a:gd name="T11" fmla="*/ 41 h 43"/>
                  <a:gd name="T12" fmla="*/ 30 w 60"/>
                  <a:gd name="T13" fmla="*/ 43 h 43"/>
                  <a:gd name="T14" fmla="*/ 31 w 60"/>
                  <a:gd name="T15" fmla="*/ 40 h 43"/>
                  <a:gd name="T16" fmla="*/ 49 w 60"/>
                  <a:gd name="T17" fmla="*/ 31 h 43"/>
                  <a:gd name="T18" fmla="*/ 55 w 60"/>
                  <a:gd name="T19" fmla="*/ 29 h 43"/>
                  <a:gd name="T20" fmla="*/ 54 w 60"/>
                  <a:gd name="T21" fmla="*/ 29 h 43"/>
                  <a:gd name="T22" fmla="*/ 53 w 60"/>
                  <a:gd name="T23" fmla="*/ 27 h 43"/>
                  <a:gd name="T24" fmla="*/ 60 w 60"/>
                  <a:gd name="T25" fmla="*/ 19 h 43"/>
                  <a:gd name="T26" fmla="*/ 56 w 60"/>
                  <a:gd name="T27" fmla="*/ 17 h 43"/>
                  <a:gd name="T28" fmla="*/ 55 w 60"/>
                  <a:gd name="T29" fmla="*/ 17 h 43"/>
                  <a:gd name="T30" fmla="*/ 52 w 60"/>
                  <a:gd name="T31" fmla="*/ 19 h 43"/>
                  <a:gd name="T32" fmla="*/ 46 w 60"/>
                  <a:gd name="T33" fmla="*/ 21 h 43"/>
                  <a:gd name="T34" fmla="*/ 45 w 60"/>
                  <a:gd name="T35" fmla="*/ 21 h 43"/>
                  <a:gd name="T36" fmla="*/ 20 w 60"/>
                  <a:gd name="T37" fmla="*/ 2 h 43"/>
                  <a:gd name="T38" fmla="*/ 15 w 60"/>
                  <a:gd name="T39" fmla="*/ 1 h 43"/>
                  <a:gd name="T40" fmla="*/ 16 w 60"/>
                  <a:gd name="T41" fmla="*/ 3 h 43"/>
                  <a:gd name="T42" fmla="*/ 16 w 60"/>
                  <a:gd name="T43" fmla="*/ 11 h 43"/>
                  <a:gd name="T44" fmla="*/ 15 w 60"/>
                  <a:gd name="T45" fmla="*/ 16 h 43"/>
                  <a:gd name="T46" fmla="*/ 13 w 60"/>
                  <a:gd name="T47" fmla="*/ 23 h 43"/>
                  <a:gd name="T48" fmla="*/ 12 w 60"/>
                  <a:gd name="T49" fmla="*/ 26 h 43"/>
                  <a:gd name="T50" fmla="*/ 11 w 60"/>
                  <a:gd name="T51" fmla="*/ 29 h 43"/>
                  <a:gd name="T52" fmla="*/ 4 w 60"/>
                  <a:gd name="T53" fmla="*/ 32 h 43"/>
                  <a:gd name="T54" fmla="*/ 1 w 60"/>
                  <a:gd name="T55" fmla="*/ 32 h 43"/>
                  <a:gd name="T56" fmla="*/ 1 w 60"/>
                  <a:gd name="T57" fmla="*/ 32 h 43"/>
                  <a:gd name="T58" fmla="*/ 1 w 60"/>
                  <a:gd name="T59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" h="43">
                    <a:moveTo>
                      <a:pt x="1" y="33"/>
                    </a:moveTo>
                    <a:cubicBezTo>
                      <a:pt x="1" y="34"/>
                      <a:pt x="1" y="35"/>
                      <a:pt x="0" y="37"/>
                    </a:cubicBezTo>
                    <a:cubicBezTo>
                      <a:pt x="1" y="36"/>
                      <a:pt x="2" y="37"/>
                      <a:pt x="3" y="37"/>
                    </a:cubicBezTo>
                    <a:cubicBezTo>
                      <a:pt x="5" y="37"/>
                      <a:pt x="7" y="38"/>
                      <a:pt x="8" y="37"/>
                    </a:cubicBezTo>
                    <a:cubicBezTo>
                      <a:pt x="9" y="36"/>
                      <a:pt x="11" y="36"/>
                      <a:pt x="13" y="36"/>
                    </a:cubicBezTo>
                    <a:cubicBezTo>
                      <a:pt x="18" y="36"/>
                      <a:pt x="23" y="38"/>
                      <a:pt x="27" y="41"/>
                    </a:cubicBezTo>
                    <a:cubicBezTo>
                      <a:pt x="29" y="43"/>
                      <a:pt x="30" y="43"/>
                      <a:pt x="30" y="43"/>
                    </a:cubicBezTo>
                    <a:cubicBezTo>
                      <a:pt x="30" y="43"/>
                      <a:pt x="31" y="43"/>
                      <a:pt x="31" y="40"/>
                    </a:cubicBezTo>
                    <a:cubicBezTo>
                      <a:pt x="32" y="33"/>
                      <a:pt x="41" y="31"/>
                      <a:pt x="49" y="31"/>
                    </a:cubicBezTo>
                    <a:cubicBezTo>
                      <a:pt x="53" y="31"/>
                      <a:pt x="55" y="29"/>
                      <a:pt x="55" y="29"/>
                    </a:cubicBezTo>
                    <a:cubicBezTo>
                      <a:pt x="55" y="29"/>
                      <a:pt x="55" y="29"/>
                      <a:pt x="54" y="29"/>
                    </a:cubicBezTo>
                    <a:cubicBezTo>
                      <a:pt x="54" y="28"/>
                      <a:pt x="53" y="28"/>
                      <a:pt x="53" y="27"/>
                    </a:cubicBezTo>
                    <a:cubicBezTo>
                      <a:pt x="53" y="25"/>
                      <a:pt x="55" y="23"/>
                      <a:pt x="60" y="19"/>
                    </a:cubicBezTo>
                    <a:cubicBezTo>
                      <a:pt x="58" y="19"/>
                      <a:pt x="57" y="19"/>
                      <a:pt x="56" y="17"/>
                    </a:cubicBezTo>
                    <a:cubicBezTo>
                      <a:pt x="56" y="17"/>
                      <a:pt x="56" y="17"/>
                      <a:pt x="55" y="17"/>
                    </a:cubicBezTo>
                    <a:cubicBezTo>
                      <a:pt x="55" y="17"/>
                      <a:pt x="53" y="18"/>
                      <a:pt x="52" y="19"/>
                    </a:cubicBezTo>
                    <a:cubicBezTo>
                      <a:pt x="51" y="19"/>
                      <a:pt x="49" y="20"/>
                      <a:pt x="46" y="21"/>
                    </a:cubicBezTo>
                    <a:cubicBezTo>
                      <a:pt x="46" y="21"/>
                      <a:pt x="46" y="21"/>
                      <a:pt x="45" y="21"/>
                    </a:cubicBezTo>
                    <a:cubicBezTo>
                      <a:pt x="39" y="21"/>
                      <a:pt x="24" y="8"/>
                      <a:pt x="20" y="2"/>
                    </a:cubicBezTo>
                    <a:cubicBezTo>
                      <a:pt x="18" y="0"/>
                      <a:pt x="16" y="0"/>
                      <a:pt x="15" y="1"/>
                    </a:cubicBezTo>
                    <a:cubicBezTo>
                      <a:pt x="15" y="2"/>
                      <a:pt x="15" y="2"/>
                      <a:pt x="16" y="3"/>
                    </a:cubicBezTo>
                    <a:cubicBezTo>
                      <a:pt x="18" y="7"/>
                      <a:pt x="17" y="9"/>
                      <a:pt x="16" y="11"/>
                    </a:cubicBezTo>
                    <a:cubicBezTo>
                      <a:pt x="16" y="12"/>
                      <a:pt x="15" y="14"/>
                      <a:pt x="15" y="16"/>
                    </a:cubicBezTo>
                    <a:cubicBezTo>
                      <a:pt x="15" y="20"/>
                      <a:pt x="14" y="22"/>
                      <a:pt x="13" y="23"/>
                    </a:cubicBezTo>
                    <a:cubicBezTo>
                      <a:pt x="12" y="24"/>
                      <a:pt x="12" y="25"/>
                      <a:pt x="12" y="26"/>
                    </a:cubicBezTo>
                    <a:cubicBezTo>
                      <a:pt x="12" y="27"/>
                      <a:pt x="12" y="28"/>
                      <a:pt x="11" y="29"/>
                    </a:cubicBezTo>
                    <a:cubicBezTo>
                      <a:pt x="10" y="31"/>
                      <a:pt x="7" y="31"/>
                      <a:pt x="4" y="32"/>
                    </a:cubicBezTo>
                    <a:cubicBezTo>
                      <a:pt x="3" y="32"/>
                      <a:pt x="2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09" name="Freeform 1133"/>
              <p:cNvSpPr>
                <a:spLocks/>
              </p:cNvSpPr>
              <p:nvPr/>
            </p:nvSpPr>
            <p:spPr bwMode="auto">
              <a:xfrm>
                <a:off x="4688" y="1936"/>
                <a:ext cx="21" cy="16"/>
              </a:xfrm>
              <a:custGeom>
                <a:avLst/>
                <a:gdLst>
                  <a:gd name="T0" fmla="*/ 15 w 22"/>
                  <a:gd name="T1" fmla="*/ 1 h 17"/>
                  <a:gd name="T2" fmla="*/ 7 w 22"/>
                  <a:gd name="T3" fmla="*/ 5 h 17"/>
                  <a:gd name="T4" fmla="*/ 2 w 22"/>
                  <a:gd name="T5" fmla="*/ 6 h 17"/>
                  <a:gd name="T6" fmla="*/ 0 w 22"/>
                  <a:gd name="T7" fmla="*/ 11 h 17"/>
                  <a:gd name="T8" fmla="*/ 1 w 22"/>
                  <a:gd name="T9" fmla="*/ 17 h 17"/>
                  <a:gd name="T10" fmla="*/ 3 w 22"/>
                  <a:gd name="T11" fmla="*/ 17 h 17"/>
                  <a:gd name="T12" fmla="*/ 5 w 22"/>
                  <a:gd name="T13" fmla="*/ 15 h 17"/>
                  <a:gd name="T14" fmla="*/ 13 w 22"/>
                  <a:gd name="T15" fmla="*/ 9 h 17"/>
                  <a:gd name="T16" fmla="*/ 17 w 22"/>
                  <a:gd name="T17" fmla="*/ 10 h 17"/>
                  <a:gd name="T18" fmla="*/ 20 w 22"/>
                  <a:gd name="T19" fmla="*/ 8 h 17"/>
                  <a:gd name="T20" fmla="*/ 22 w 22"/>
                  <a:gd name="T21" fmla="*/ 2 h 17"/>
                  <a:gd name="T22" fmla="*/ 18 w 22"/>
                  <a:gd name="T23" fmla="*/ 0 h 17"/>
                  <a:gd name="T24" fmla="*/ 15 w 22"/>
                  <a:gd name="T2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7">
                    <a:moveTo>
                      <a:pt x="15" y="1"/>
                    </a:moveTo>
                    <a:cubicBezTo>
                      <a:pt x="13" y="5"/>
                      <a:pt x="10" y="5"/>
                      <a:pt x="7" y="5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1" y="6"/>
                      <a:pt x="0" y="8"/>
                      <a:pt x="0" y="11"/>
                    </a:cubicBezTo>
                    <a:cubicBezTo>
                      <a:pt x="0" y="14"/>
                      <a:pt x="1" y="17"/>
                      <a:pt x="1" y="17"/>
                    </a:cubicBezTo>
                    <a:cubicBezTo>
                      <a:pt x="2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5" y="15"/>
                    </a:cubicBezTo>
                    <a:cubicBezTo>
                      <a:pt x="6" y="12"/>
                      <a:pt x="9" y="9"/>
                      <a:pt x="13" y="9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18" y="10"/>
                      <a:pt x="19" y="10"/>
                      <a:pt x="20" y="8"/>
                    </a:cubicBezTo>
                    <a:cubicBezTo>
                      <a:pt x="21" y="6"/>
                      <a:pt x="22" y="4"/>
                      <a:pt x="22" y="2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16" y="0"/>
                      <a:pt x="15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0" name="Freeform 1134"/>
              <p:cNvSpPr>
                <a:spLocks/>
              </p:cNvSpPr>
              <p:nvPr/>
            </p:nvSpPr>
            <p:spPr bwMode="auto">
              <a:xfrm>
                <a:off x="4068" y="1681"/>
                <a:ext cx="641" cy="415"/>
              </a:xfrm>
              <a:custGeom>
                <a:avLst/>
                <a:gdLst>
                  <a:gd name="T0" fmla="*/ 478 w 671"/>
                  <a:gd name="T1" fmla="*/ 83 h 435"/>
                  <a:gd name="T2" fmla="*/ 464 w 671"/>
                  <a:gd name="T3" fmla="*/ 113 h 435"/>
                  <a:gd name="T4" fmla="*/ 408 w 671"/>
                  <a:gd name="T5" fmla="*/ 147 h 435"/>
                  <a:gd name="T6" fmla="*/ 338 w 671"/>
                  <a:gd name="T7" fmla="*/ 171 h 435"/>
                  <a:gd name="T8" fmla="*/ 299 w 671"/>
                  <a:gd name="T9" fmla="*/ 162 h 435"/>
                  <a:gd name="T10" fmla="*/ 242 w 671"/>
                  <a:gd name="T11" fmla="*/ 157 h 435"/>
                  <a:gd name="T12" fmla="*/ 237 w 671"/>
                  <a:gd name="T13" fmla="*/ 155 h 435"/>
                  <a:gd name="T14" fmla="*/ 206 w 671"/>
                  <a:gd name="T15" fmla="*/ 124 h 435"/>
                  <a:gd name="T16" fmla="*/ 155 w 671"/>
                  <a:gd name="T17" fmla="*/ 73 h 435"/>
                  <a:gd name="T18" fmla="*/ 151 w 671"/>
                  <a:gd name="T19" fmla="*/ 68 h 435"/>
                  <a:gd name="T20" fmla="*/ 145 w 671"/>
                  <a:gd name="T21" fmla="*/ 63 h 435"/>
                  <a:gd name="T22" fmla="*/ 113 w 671"/>
                  <a:gd name="T23" fmla="*/ 96 h 435"/>
                  <a:gd name="T24" fmla="*/ 82 w 671"/>
                  <a:gd name="T25" fmla="*/ 121 h 435"/>
                  <a:gd name="T26" fmla="*/ 72 w 671"/>
                  <a:gd name="T27" fmla="*/ 159 h 435"/>
                  <a:gd name="T28" fmla="*/ 56 w 671"/>
                  <a:gd name="T29" fmla="*/ 171 h 435"/>
                  <a:gd name="T30" fmla="*/ 43 w 671"/>
                  <a:gd name="T31" fmla="*/ 180 h 435"/>
                  <a:gd name="T32" fmla="*/ 17 w 671"/>
                  <a:gd name="T33" fmla="*/ 185 h 435"/>
                  <a:gd name="T34" fmla="*/ 0 w 671"/>
                  <a:gd name="T35" fmla="*/ 198 h 435"/>
                  <a:gd name="T36" fmla="*/ 15 w 671"/>
                  <a:gd name="T37" fmla="*/ 229 h 435"/>
                  <a:gd name="T38" fmla="*/ 43 w 671"/>
                  <a:gd name="T39" fmla="*/ 248 h 435"/>
                  <a:gd name="T40" fmla="*/ 51 w 671"/>
                  <a:gd name="T41" fmla="*/ 244 h 435"/>
                  <a:gd name="T42" fmla="*/ 60 w 671"/>
                  <a:gd name="T43" fmla="*/ 271 h 435"/>
                  <a:gd name="T44" fmla="*/ 52 w 671"/>
                  <a:gd name="T45" fmla="*/ 291 h 435"/>
                  <a:gd name="T46" fmla="*/ 76 w 671"/>
                  <a:gd name="T47" fmla="*/ 315 h 435"/>
                  <a:gd name="T48" fmla="*/ 80 w 671"/>
                  <a:gd name="T49" fmla="*/ 316 h 435"/>
                  <a:gd name="T50" fmla="*/ 153 w 671"/>
                  <a:gd name="T51" fmla="*/ 345 h 435"/>
                  <a:gd name="T52" fmla="*/ 163 w 671"/>
                  <a:gd name="T53" fmla="*/ 348 h 435"/>
                  <a:gd name="T54" fmla="*/ 185 w 671"/>
                  <a:gd name="T55" fmla="*/ 343 h 435"/>
                  <a:gd name="T56" fmla="*/ 196 w 671"/>
                  <a:gd name="T57" fmla="*/ 345 h 435"/>
                  <a:gd name="T58" fmla="*/ 216 w 671"/>
                  <a:gd name="T59" fmla="*/ 330 h 435"/>
                  <a:gd name="T60" fmla="*/ 245 w 671"/>
                  <a:gd name="T61" fmla="*/ 338 h 435"/>
                  <a:gd name="T62" fmla="*/ 266 w 671"/>
                  <a:gd name="T63" fmla="*/ 359 h 435"/>
                  <a:gd name="T64" fmla="*/ 274 w 671"/>
                  <a:gd name="T65" fmla="*/ 410 h 435"/>
                  <a:gd name="T66" fmla="*/ 289 w 671"/>
                  <a:gd name="T67" fmla="*/ 420 h 435"/>
                  <a:gd name="T68" fmla="*/ 299 w 671"/>
                  <a:gd name="T69" fmla="*/ 411 h 435"/>
                  <a:gd name="T70" fmla="*/ 310 w 671"/>
                  <a:gd name="T71" fmla="*/ 408 h 435"/>
                  <a:gd name="T72" fmla="*/ 343 w 671"/>
                  <a:gd name="T73" fmla="*/ 402 h 435"/>
                  <a:gd name="T74" fmla="*/ 369 w 671"/>
                  <a:gd name="T75" fmla="*/ 422 h 435"/>
                  <a:gd name="T76" fmla="*/ 390 w 671"/>
                  <a:gd name="T77" fmla="*/ 429 h 435"/>
                  <a:gd name="T78" fmla="*/ 465 w 671"/>
                  <a:gd name="T79" fmla="*/ 403 h 435"/>
                  <a:gd name="T80" fmla="*/ 499 w 671"/>
                  <a:gd name="T81" fmla="*/ 373 h 435"/>
                  <a:gd name="T82" fmla="*/ 521 w 671"/>
                  <a:gd name="T83" fmla="*/ 333 h 435"/>
                  <a:gd name="T84" fmla="*/ 525 w 671"/>
                  <a:gd name="T85" fmla="*/ 308 h 435"/>
                  <a:gd name="T86" fmla="*/ 513 w 671"/>
                  <a:gd name="T87" fmla="*/ 283 h 435"/>
                  <a:gd name="T88" fmla="*/ 509 w 671"/>
                  <a:gd name="T89" fmla="*/ 241 h 435"/>
                  <a:gd name="T90" fmla="*/ 510 w 671"/>
                  <a:gd name="T91" fmla="*/ 226 h 435"/>
                  <a:gd name="T92" fmla="*/ 487 w 671"/>
                  <a:gd name="T93" fmla="*/ 201 h 435"/>
                  <a:gd name="T94" fmla="*/ 523 w 671"/>
                  <a:gd name="T95" fmla="*/ 201 h 435"/>
                  <a:gd name="T96" fmla="*/ 555 w 671"/>
                  <a:gd name="T97" fmla="*/ 187 h 435"/>
                  <a:gd name="T98" fmla="*/ 597 w 671"/>
                  <a:gd name="T99" fmla="*/ 166 h 435"/>
                  <a:gd name="T100" fmla="*/ 630 w 671"/>
                  <a:gd name="T101" fmla="*/ 152 h 435"/>
                  <a:gd name="T102" fmla="*/ 636 w 671"/>
                  <a:gd name="T103" fmla="*/ 121 h 435"/>
                  <a:gd name="T104" fmla="*/ 664 w 671"/>
                  <a:gd name="T105" fmla="*/ 102 h 435"/>
                  <a:gd name="T106" fmla="*/ 658 w 671"/>
                  <a:gd name="T107" fmla="*/ 81 h 435"/>
                  <a:gd name="T108" fmla="*/ 626 w 671"/>
                  <a:gd name="T109" fmla="*/ 70 h 435"/>
                  <a:gd name="T110" fmla="*/ 591 w 671"/>
                  <a:gd name="T111" fmla="*/ 49 h 435"/>
                  <a:gd name="T112" fmla="*/ 553 w 671"/>
                  <a:gd name="T113" fmla="*/ 2 h 435"/>
                  <a:gd name="T114" fmla="*/ 511 w 671"/>
                  <a:gd name="T115" fmla="*/ 8 h 435"/>
                  <a:gd name="T116" fmla="*/ 493 w 671"/>
                  <a:gd name="T117" fmla="*/ 53 h 435"/>
                  <a:gd name="T118" fmla="*/ 476 w 671"/>
                  <a:gd name="T119" fmla="*/ 59 h 435"/>
                  <a:gd name="T120" fmla="*/ 461 w 671"/>
                  <a:gd name="T121" fmla="*/ 71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1" h="435">
                    <a:moveTo>
                      <a:pt x="461" y="71"/>
                    </a:moveTo>
                    <a:cubicBezTo>
                      <a:pt x="461" y="77"/>
                      <a:pt x="461" y="77"/>
                      <a:pt x="461" y="77"/>
                    </a:cubicBezTo>
                    <a:cubicBezTo>
                      <a:pt x="459" y="78"/>
                      <a:pt x="459" y="78"/>
                      <a:pt x="459" y="78"/>
                    </a:cubicBezTo>
                    <a:cubicBezTo>
                      <a:pt x="459" y="78"/>
                      <a:pt x="458" y="78"/>
                      <a:pt x="458" y="79"/>
                    </a:cubicBezTo>
                    <a:cubicBezTo>
                      <a:pt x="458" y="79"/>
                      <a:pt x="458" y="79"/>
                      <a:pt x="459" y="80"/>
                    </a:cubicBezTo>
                    <a:cubicBezTo>
                      <a:pt x="460" y="82"/>
                      <a:pt x="461" y="82"/>
                      <a:pt x="461" y="82"/>
                    </a:cubicBezTo>
                    <a:cubicBezTo>
                      <a:pt x="462" y="82"/>
                      <a:pt x="462" y="82"/>
                      <a:pt x="463" y="81"/>
                    </a:cubicBezTo>
                    <a:cubicBezTo>
                      <a:pt x="464" y="81"/>
                      <a:pt x="466" y="80"/>
                      <a:pt x="469" y="80"/>
                    </a:cubicBezTo>
                    <a:cubicBezTo>
                      <a:pt x="472" y="80"/>
                      <a:pt x="475" y="82"/>
                      <a:pt x="477" y="82"/>
                    </a:cubicBezTo>
                    <a:cubicBezTo>
                      <a:pt x="477" y="83"/>
                      <a:pt x="478" y="83"/>
                      <a:pt x="478" y="83"/>
                    </a:cubicBezTo>
                    <a:cubicBezTo>
                      <a:pt x="479" y="80"/>
                      <a:pt x="483" y="78"/>
                      <a:pt x="486" y="78"/>
                    </a:cubicBezTo>
                    <a:cubicBezTo>
                      <a:pt x="488" y="78"/>
                      <a:pt x="491" y="79"/>
                      <a:pt x="492" y="81"/>
                    </a:cubicBezTo>
                    <a:cubicBezTo>
                      <a:pt x="493" y="83"/>
                      <a:pt x="496" y="85"/>
                      <a:pt x="498" y="86"/>
                    </a:cubicBezTo>
                    <a:cubicBezTo>
                      <a:pt x="503" y="91"/>
                      <a:pt x="508" y="95"/>
                      <a:pt x="507" y="98"/>
                    </a:cubicBezTo>
                    <a:cubicBezTo>
                      <a:pt x="507" y="100"/>
                      <a:pt x="506" y="102"/>
                      <a:pt x="500" y="102"/>
                    </a:cubicBezTo>
                    <a:cubicBezTo>
                      <a:pt x="498" y="102"/>
                      <a:pt x="496" y="102"/>
                      <a:pt x="493" y="101"/>
                    </a:cubicBezTo>
                    <a:cubicBezTo>
                      <a:pt x="491" y="100"/>
                      <a:pt x="489" y="101"/>
                      <a:pt x="486" y="102"/>
                    </a:cubicBezTo>
                    <a:cubicBezTo>
                      <a:pt x="484" y="103"/>
                      <a:pt x="481" y="104"/>
                      <a:pt x="479" y="104"/>
                    </a:cubicBezTo>
                    <a:cubicBezTo>
                      <a:pt x="476" y="104"/>
                      <a:pt x="471" y="105"/>
                      <a:pt x="467" y="109"/>
                    </a:cubicBezTo>
                    <a:cubicBezTo>
                      <a:pt x="465" y="111"/>
                      <a:pt x="465" y="112"/>
                      <a:pt x="464" y="113"/>
                    </a:cubicBezTo>
                    <a:cubicBezTo>
                      <a:pt x="462" y="116"/>
                      <a:pt x="461" y="119"/>
                      <a:pt x="455" y="119"/>
                    </a:cubicBezTo>
                    <a:cubicBezTo>
                      <a:pt x="454" y="119"/>
                      <a:pt x="453" y="119"/>
                      <a:pt x="452" y="120"/>
                    </a:cubicBezTo>
                    <a:cubicBezTo>
                      <a:pt x="448" y="120"/>
                      <a:pt x="445" y="120"/>
                      <a:pt x="440" y="124"/>
                    </a:cubicBezTo>
                    <a:cubicBezTo>
                      <a:pt x="436" y="126"/>
                      <a:pt x="432" y="128"/>
                      <a:pt x="428" y="128"/>
                    </a:cubicBezTo>
                    <a:cubicBezTo>
                      <a:pt x="424" y="128"/>
                      <a:pt x="420" y="126"/>
                      <a:pt x="419" y="126"/>
                    </a:cubicBezTo>
                    <a:cubicBezTo>
                      <a:pt x="419" y="125"/>
                      <a:pt x="417" y="125"/>
                      <a:pt x="416" y="125"/>
                    </a:cubicBezTo>
                    <a:cubicBezTo>
                      <a:pt x="414" y="125"/>
                      <a:pt x="412" y="126"/>
                      <a:pt x="411" y="128"/>
                    </a:cubicBezTo>
                    <a:cubicBezTo>
                      <a:pt x="410" y="129"/>
                      <a:pt x="411" y="130"/>
                      <a:pt x="412" y="132"/>
                    </a:cubicBezTo>
                    <a:cubicBezTo>
                      <a:pt x="413" y="134"/>
                      <a:pt x="415" y="137"/>
                      <a:pt x="414" y="140"/>
                    </a:cubicBezTo>
                    <a:cubicBezTo>
                      <a:pt x="414" y="144"/>
                      <a:pt x="411" y="146"/>
                      <a:pt x="408" y="147"/>
                    </a:cubicBezTo>
                    <a:cubicBezTo>
                      <a:pt x="405" y="148"/>
                      <a:pt x="402" y="149"/>
                      <a:pt x="400" y="152"/>
                    </a:cubicBezTo>
                    <a:cubicBezTo>
                      <a:pt x="394" y="159"/>
                      <a:pt x="383" y="162"/>
                      <a:pt x="378" y="161"/>
                    </a:cubicBezTo>
                    <a:cubicBezTo>
                      <a:pt x="377" y="161"/>
                      <a:pt x="376" y="161"/>
                      <a:pt x="375" y="161"/>
                    </a:cubicBezTo>
                    <a:cubicBezTo>
                      <a:pt x="373" y="160"/>
                      <a:pt x="369" y="160"/>
                      <a:pt x="365" y="160"/>
                    </a:cubicBezTo>
                    <a:cubicBezTo>
                      <a:pt x="360" y="160"/>
                      <a:pt x="357" y="160"/>
                      <a:pt x="354" y="162"/>
                    </a:cubicBezTo>
                    <a:cubicBezTo>
                      <a:pt x="350" y="164"/>
                      <a:pt x="346" y="166"/>
                      <a:pt x="343" y="168"/>
                    </a:cubicBezTo>
                    <a:cubicBezTo>
                      <a:pt x="343" y="168"/>
                      <a:pt x="342" y="169"/>
                      <a:pt x="341" y="169"/>
                    </a:cubicBezTo>
                    <a:cubicBezTo>
                      <a:pt x="341" y="170"/>
                      <a:pt x="340" y="170"/>
                      <a:pt x="339" y="170"/>
                    </a:cubicBezTo>
                    <a:cubicBezTo>
                      <a:pt x="339" y="170"/>
                      <a:pt x="339" y="171"/>
                      <a:pt x="339" y="171"/>
                    </a:cubicBezTo>
                    <a:cubicBezTo>
                      <a:pt x="338" y="171"/>
                      <a:pt x="338" y="171"/>
                      <a:pt x="338" y="171"/>
                    </a:cubicBezTo>
                    <a:cubicBezTo>
                      <a:pt x="337" y="172"/>
                      <a:pt x="337" y="172"/>
                      <a:pt x="336" y="172"/>
                    </a:cubicBezTo>
                    <a:cubicBezTo>
                      <a:pt x="336" y="172"/>
                      <a:pt x="336" y="172"/>
                      <a:pt x="335" y="172"/>
                    </a:cubicBezTo>
                    <a:cubicBezTo>
                      <a:pt x="335" y="172"/>
                      <a:pt x="334" y="172"/>
                      <a:pt x="334" y="172"/>
                    </a:cubicBezTo>
                    <a:cubicBezTo>
                      <a:pt x="334" y="172"/>
                      <a:pt x="334" y="172"/>
                      <a:pt x="334" y="172"/>
                    </a:cubicBezTo>
                    <a:cubicBezTo>
                      <a:pt x="333" y="172"/>
                      <a:pt x="333" y="172"/>
                      <a:pt x="333" y="172"/>
                    </a:cubicBezTo>
                    <a:cubicBezTo>
                      <a:pt x="331" y="172"/>
                      <a:pt x="329" y="171"/>
                      <a:pt x="328" y="169"/>
                    </a:cubicBezTo>
                    <a:cubicBezTo>
                      <a:pt x="327" y="168"/>
                      <a:pt x="327" y="168"/>
                      <a:pt x="325" y="168"/>
                    </a:cubicBezTo>
                    <a:cubicBezTo>
                      <a:pt x="319" y="169"/>
                      <a:pt x="316" y="167"/>
                      <a:pt x="312" y="165"/>
                    </a:cubicBezTo>
                    <a:cubicBezTo>
                      <a:pt x="311" y="164"/>
                      <a:pt x="310" y="164"/>
                      <a:pt x="309" y="164"/>
                    </a:cubicBezTo>
                    <a:cubicBezTo>
                      <a:pt x="306" y="164"/>
                      <a:pt x="304" y="165"/>
                      <a:pt x="299" y="162"/>
                    </a:cubicBezTo>
                    <a:cubicBezTo>
                      <a:pt x="295" y="159"/>
                      <a:pt x="289" y="158"/>
                      <a:pt x="284" y="158"/>
                    </a:cubicBezTo>
                    <a:cubicBezTo>
                      <a:pt x="283" y="158"/>
                      <a:pt x="281" y="158"/>
                      <a:pt x="280" y="158"/>
                    </a:cubicBezTo>
                    <a:cubicBezTo>
                      <a:pt x="278" y="157"/>
                      <a:pt x="272" y="157"/>
                      <a:pt x="267" y="157"/>
                    </a:cubicBezTo>
                    <a:cubicBezTo>
                      <a:pt x="262" y="157"/>
                      <a:pt x="256" y="157"/>
                      <a:pt x="253" y="157"/>
                    </a:cubicBezTo>
                    <a:cubicBezTo>
                      <a:pt x="251" y="157"/>
                      <a:pt x="249" y="157"/>
                      <a:pt x="246" y="157"/>
                    </a:cubicBezTo>
                    <a:cubicBezTo>
                      <a:pt x="245" y="157"/>
                      <a:pt x="244" y="157"/>
                      <a:pt x="243" y="157"/>
                    </a:cubicBezTo>
                    <a:cubicBezTo>
                      <a:pt x="243" y="157"/>
                      <a:pt x="243" y="157"/>
                      <a:pt x="243" y="157"/>
                    </a:cubicBezTo>
                    <a:cubicBezTo>
                      <a:pt x="243" y="157"/>
                      <a:pt x="243" y="157"/>
                      <a:pt x="243" y="157"/>
                    </a:cubicBezTo>
                    <a:cubicBezTo>
                      <a:pt x="243" y="157"/>
                      <a:pt x="242" y="157"/>
                      <a:pt x="242" y="157"/>
                    </a:cubicBezTo>
                    <a:cubicBezTo>
                      <a:pt x="242" y="157"/>
                      <a:pt x="242" y="157"/>
                      <a:pt x="242" y="157"/>
                    </a:cubicBezTo>
                    <a:cubicBezTo>
                      <a:pt x="242" y="157"/>
                      <a:pt x="242" y="157"/>
                      <a:pt x="241" y="157"/>
                    </a:cubicBezTo>
                    <a:cubicBezTo>
                      <a:pt x="241" y="157"/>
                      <a:pt x="241" y="157"/>
                      <a:pt x="241" y="157"/>
                    </a:cubicBezTo>
                    <a:cubicBezTo>
                      <a:pt x="241" y="157"/>
                      <a:pt x="241" y="157"/>
                      <a:pt x="241" y="157"/>
                    </a:cubicBezTo>
                    <a:cubicBezTo>
                      <a:pt x="240" y="157"/>
                      <a:pt x="240" y="157"/>
                      <a:pt x="240" y="157"/>
                    </a:cubicBezTo>
                    <a:cubicBezTo>
                      <a:pt x="240" y="157"/>
                      <a:pt x="240" y="157"/>
                      <a:pt x="240" y="157"/>
                    </a:cubicBezTo>
                    <a:cubicBezTo>
                      <a:pt x="239" y="157"/>
                      <a:pt x="239" y="157"/>
                      <a:pt x="239" y="157"/>
                    </a:cubicBezTo>
                    <a:cubicBezTo>
                      <a:pt x="239" y="156"/>
                      <a:pt x="239" y="156"/>
                      <a:pt x="239" y="156"/>
                    </a:cubicBezTo>
                    <a:cubicBezTo>
                      <a:pt x="239" y="156"/>
                      <a:pt x="238" y="156"/>
                      <a:pt x="238" y="156"/>
                    </a:cubicBezTo>
                    <a:cubicBezTo>
                      <a:pt x="238" y="156"/>
                      <a:pt x="238" y="156"/>
                      <a:pt x="238" y="156"/>
                    </a:cubicBezTo>
                    <a:cubicBezTo>
                      <a:pt x="238" y="156"/>
                      <a:pt x="238" y="156"/>
                      <a:pt x="237" y="155"/>
                    </a:cubicBezTo>
                    <a:cubicBezTo>
                      <a:pt x="237" y="155"/>
                      <a:pt x="237" y="155"/>
                      <a:pt x="237" y="155"/>
                    </a:cubicBezTo>
                    <a:cubicBezTo>
                      <a:pt x="237" y="155"/>
                      <a:pt x="237" y="154"/>
                      <a:pt x="237" y="154"/>
                    </a:cubicBezTo>
                    <a:cubicBezTo>
                      <a:pt x="237" y="153"/>
                      <a:pt x="236" y="152"/>
                      <a:pt x="235" y="151"/>
                    </a:cubicBezTo>
                    <a:cubicBezTo>
                      <a:pt x="233" y="149"/>
                      <a:pt x="231" y="147"/>
                      <a:pt x="230" y="142"/>
                    </a:cubicBezTo>
                    <a:cubicBezTo>
                      <a:pt x="229" y="136"/>
                      <a:pt x="226" y="135"/>
                      <a:pt x="223" y="134"/>
                    </a:cubicBezTo>
                    <a:cubicBezTo>
                      <a:pt x="221" y="134"/>
                      <a:pt x="219" y="132"/>
                      <a:pt x="218" y="131"/>
                    </a:cubicBezTo>
                    <a:cubicBezTo>
                      <a:pt x="217" y="130"/>
                      <a:pt x="217" y="130"/>
                      <a:pt x="216" y="129"/>
                    </a:cubicBezTo>
                    <a:cubicBezTo>
                      <a:pt x="215" y="129"/>
                      <a:pt x="214" y="128"/>
                      <a:pt x="213" y="127"/>
                    </a:cubicBezTo>
                    <a:cubicBezTo>
                      <a:pt x="212" y="126"/>
                      <a:pt x="210" y="124"/>
                      <a:pt x="208" y="124"/>
                    </a:cubicBezTo>
                    <a:cubicBezTo>
                      <a:pt x="207" y="124"/>
                      <a:pt x="207" y="124"/>
                      <a:pt x="206" y="124"/>
                    </a:cubicBezTo>
                    <a:cubicBezTo>
                      <a:pt x="200" y="124"/>
                      <a:pt x="184" y="122"/>
                      <a:pt x="181" y="117"/>
                    </a:cubicBezTo>
                    <a:cubicBezTo>
                      <a:pt x="179" y="114"/>
                      <a:pt x="180" y="111"/>
                      <a:pt x="182" y="110"/>
                    </a:cubicBezTo>
                    <a:cubicBezTo>
                      <a:pt x="182" y="109"/>
                      <a:pt x="183" y="108"/>
                      <a:pt x="183" y="107"/>
                    </a:cubicBezTo>
                    <a:cubicBezTo>
                      <a:pt x="183" y="105"/>
                      <a:pt x="183" y="103"/>
                      <a:pt x="184" y="101"/>
                    </a:cubicBezTo>
                    <a:cubicBezTo>
                      <a:pt x="184" y="100"/>
                      <a:pt x="185" y="98"/>
                      <a:pt x="184" y="97"/>
                    </a:cubicBezTo>
                    <a:cubicBezTo>
                      <a:pt x="182" y="96"/>
                      <a:pt x="178" y="91"/>
                      <a:pt x="178" y="87"/>
                    </a:cubicBezTo>
                    <a:cubicBezTo>
                      <a:pt x="177" y="85"/>
                      <a:pt x="173" y="81"/>
                      <a:pt x="170" y="81"/>
                    </a:cubicBezTo>
                    <a:cubicBezTo>
                      <a:pt x="165" y="81"/>
                      <a:pt x="162" y="78"/>
                      <a:pt x="159" y="75"/>
                    </a:cubicBezTo>
                    <a:cubicBezTo>
                      <a:pt x="158" y="74"/>
                      <a:pt x="157" y="74"/>
                      <a:pt x="156" y="74"/>
                    </a:cubicBezTo>
                    <a:cubicBezTo>
                      <a:pt x="156" y="73"/>
                      <a:pt x="156" y="73"/>
                      <a:pt x="155" y="73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5" y="73"/>
                      <a:pt x="155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3" y="71"/>
                    </a:cubicBezTo>
                    <a:cubicBezTo>
                      <a:pt x="153" y="71"/>
                      <a:pt x="153" y="71"/>
                      <a:pt x="153" y="71"/>
                    </a:cubicBezTo>
                    <a:cubicBezTo>
                      <a:pt x="153" y="71"/>
                      <a:pt x="153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9"/>
                    </a:cubicBezTo>
                    <a:cubicBezTo>
                      <a:pt x="152" y="69"/>
                      <a:pt x="151" y="69"/>
                      <a:pt x="151" y="69"/>
                    </a:cubicBezTo>
                    <a:cubicBezTo>
                      <a:pt x="151" y="68"/>
                      <a:pt x="151" y="68"/>
                      <a:pt x="151" y="68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1" y="67"/>
                      <a:pt x="150" y="66"/>
                      <a:pt x="150" y="66"/>
                    </a:cubicBezTo>
                    <a:cubicBezTo>
                      <a:pt x="150" y="66"/>
                      <a:pt x="150" y="65"/>
                      <a:pt x="150" y="65"/>
                    </a:cubicBezTo>
                    <a:cubicBezTo>
                      <a:pt x="150" y="65"/>
                      <a:pt x="150" y="64"/>
                      <a:pt x="150" y="64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49" y="64"/>
                      <a:pt x="149" y="64"/>
                      <a:pt x="149" y="64"/>
                    </a:cubicBezTo>
                    <a:cubicBezTo>
                      <a:pt x="149" y="64"/>
                      <a:pt x="149" y="64"/>
                      <a:pt x="149" y="64"/>
                    </a:cubicBezTo>
                    <a:cubicBezTo>
                      <a:pt x="148" y="63"/>
                      <a:pt x="148" y="63"/>
                      <a:pt x="147" y="63"/>
                    </a:cubicBezTo>
                    <a:cubicBezTo>
                      <a:pt x="147" y="63"/>
                      <a:pt x="147" y="63"/>
                      <a:pt x="147" y="63"/>
                    </a:cubicBezTo>
                    <a:cubicBezTo>
                      <a:pt x="146" y="63"/>
                      <a:pt x="146" y="63"/>
                      <a:pt x="145" y="63"/>
                    </a:cubicBezTo>
                    <a:cubicBezTo>
                      <a:pt x="145" y="63"/>
                      <a:pt x="145" y="63"/>
                      <a:pt x="145" y="63"/>
                    </a:cubicBezTo>
                    <a:cubicBezTo>
                      <a:pt x="144" y="63"/>
                      <a:pt x="144" y="64"/>
                      <a:pt x="144" y="64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71"/>
                      <a:pt x="140" y="75"/>
                      <a:pt x="135" y="75"/>
                    </a:cubicBezTo>
                    <a:cubicBezTo>
                      <a:pt x="133" y="75"/>
                      <a:pt x="130" y="77"/>
                      <a:pt x="130" y="82"/>
                    </a:cubicBezTo>
                    <a:cubicBezTo>
                      <a:pt x="130" y="84"/>
                      <a:pt x="131" y="85"/>
                      <a:pt x="131" y="86"/>
                    </a:cubicBezTo>
                    <a:cubicBezTo>
                      <a:pt x="132" y="88"/>
                      <a:pt x="133" y="89"/>
                      <a:pt x="131" y="92"/>
                    </a:cubicBezTo>
                    <a:cubicBezTo>
                      <a:pt x="129" y="94"/>
                      <a:pt x="124" y="97"/>
                      <a:pt x="120" y="97"/>
                    </a:cubicBezTo>
                    <a:cubicBezTo>
                      <a:pt x="120" y="97"/>
                      <a:pt x="119" y="97"/>
                      <a:pt x="118" y="96"/>
                    </a:cubicBezTo>
                    <a:cubicBezTo>
                      <a:pt x="117" y="96"/>
                      <a:pt x="115" y="96"/>
                      <a:pt x="113" y="96"/>
                    </a:cubicBezTo>
                    <a:cubicBezTo>
                      <a:pt x="111" y="96"/>
                      <a:pt x="110" y="96"/>
                      <a:pt x="108" y="95"/>
                    </a:cubicBezTo>
                    <a:cubicBezTo>
                      <a:pt x="107" y="95"/>
                      <a:pt x="105" y="94"/>
                      <a:pt x="104" y="94"/>
                    </a:cubicBezTo>
                    <a:cubicBezTo>
                      <a:pt x="104" y="94"/>
                      <a:pt x="103" y="93"/>
                      <a:pt x="103" y="93"/>
                    </a:cubicBezTo>
                    <a:cubicBezTo>
                      <a:pt x="103" y="93"/>
                      <a:pt x="103" y="94"/>
                      <a:pt x="103" y="94"/>
                    </a:cubicBezTo>
                    <a:cubicBezTo>
                      <a:pt x="102" y="96"/>
                      <a:pt x="101" y="99"/>
                      <a:pt x="100" y="103"/>
                    </a:cubicBezTo>
                    <a:cubicBezTo>
                      <a:pt x="98" y="106"/>
                      <a:pt x="96" y="112"/>
                      <a:pt x="96" y="114"/>
                    </a:cubicBezTo>
                    <a:cubicBezTo>
                      <a:pt x="97" y="116"/>
                      <a:pt x="99" y="118"/>
                      <a:pt x="98" y="120"/>
                    </a:cubicBezTo>
                    <a:cubicBezTo>
                      <a:pt x="98" y="121"/>
                      <a:pt x="97" y="122"/>
                      <a:pt x="94" y="122"/>
                    </a:cubicBezTo>
                    <a:cubicBezTo>
                      <a:pt x="89" y="122"/>
                      <a:pt x="86" y="122"/>
                      <a:pt x="85" y="120"/>
                    </a:cubicBezTo>
                    <a:cubicBezTo>
                      <a:pt x="84" y="120"/>
                      <a:pt x="83" y="121"/>
                      <a:pt x="82" y="121"/>
                    </a:cubicBezTo>
                    <a:cubicBezTo>
                      <a:pt x="80" y="122"/>
                      <a:pt x="78" y="123"/>
                      <a:pt x="76" y="123"/>
                    </a:cubicBezTo>
                    <a:cubicBezTo>
                      <a:pt x="75" y="123"/>
                      <a:pt x="72" y="123"/>
                      <a:pt x="71" y="124"/>
                    </a:cubicBezTo>
                    <a:cubicBezTo>
                      <a:pt x="73" y="126"/>
                      <a:pt x="73" y="130"/>
                      <a:pt x="73" y="135"/>
                    </a:cubicBezTo>
                    <a:cubicBezTo>
                      <a:pt x="73" y="135"/>
                      <a:pt x="75" y="137"/>
                      <a:pt x="75" y="139"/>
                    </a:cubicBezTo>
                    <a:cubicBezTo>
                      <a:pt x="77" y="143"/>
                      <a:pt x="79" y="146"/>
                      <a:pt x="78" y="148"/>
                    </a:cubicBezTo>
                    <a:cubicBezTo>
                      <a:pt x="77" y="149"/>
                      <a:pt x="76" y="150"/>
                      <a:pt x="75" y="152"/>
                    </a:cubicBezTo>
                    <a:cubicBezTo>
                      <a:pt x="73" y="153"/>
                      <a:pt x="72" y="155"/>
                      <a:pt x="72" y="156"/>
                    </a:cubicBezTo>
                    <a:cubicBezTo>
                      <a:pt x="72" y="157"/>
                      <a:pt x="72" y="157"/>
                      <a:pt x="72" y="158"/>
                    </a:cubicBezTo>
                    <a:cubicBezTo>
                      <a:pt x="72" y="159"/>
                      <a:pt x="72" y="159"/>
                      <a:pt x="72" y="159"/>
                    </a:cubicBezTo>
                    <a:cubicBezTo>
                      <a:pt x="72" y="159"/>
                      <a:pt x="72" y="159"/>
                      <a:pt x="72" y="159"/>
                    </a:cubicBezTo>
                    <a:cubicBezTo>
                      <a:pt x="72" y="160"/>
                      <a:pt x="72" y="160"/>
                      <a:pt x="72" y="160"/>
                    </a:cubicBezTo>
                    <a:cubicBezTo>
                      <a:pt x="72" y="160"/>
                      <a:pt x="72" y="160"/>
                      <a:pt x="72" y="160"/>
                    </a:cubicBezTo>
                    <a:cubicBezTo>
                      <a:pt x="72" y="164"/>
                      <a:pt x="72" y="164"/>
                      <a:pt x="72" y="164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4"/>
                      <a:pt x="70" y="164"/>
                      <a:pt x="70" y="165"/>
                    </a:cubicBezTo>
                    <a:cubicBezTo>
                      <a:pt x="70" y="165"/>
                      <a:pt x="70" y="165"/>
                      <a:pt x="70" y="165"/>
                    </a:cubicBezTo>
                    <a:cubicBezTo>
                      <a:pt x="70" y="165"/>
                      <a:pt x="70" y="165"/>
                      <a:pt x="70" y="165"/>
                    </a:cubicBezTo>
                    <a:cubicBezTo>
                      <a:pt x="69" y="165"/>
                      <a:pt x="69" y="165"/>
                      <a:pt x="69" y="165"/>
                    </a:cubicBezTo>
                    <a:cubicBezTo>
                      <a:pt x="67" y="166"/>
                      <a:pt x="63" y="168"/>
                      <a:pt x="60" y="169"/>
                    </a:cubicBezTo>
                    <a:cubicBezTo>
                      <a:pt x="59" y="170"/>
                      <a:pt x="58" y="171"/>
                      <a:pt x="56" y="171"/>
                    </a:cubicBezTo>
                    <a:cubicBezTo>
                      <a:pt x="54" y="172"/>
                      <a:pt x="53" y="172"/>
                      <a:pt x="52" y="174"/>
                    </a:cubicBezTo>
                    <a:cubicBezTo>
                      <a:pt x="52" y="175"/>
                      <a:pt x="51" y="176"/>
                      <a:pt x="49" y="178"/>
                    </a:cubicBezTo>
                    <a:cubicBezTo>
                      <a:pt x="49" y="178"/>
                      <a:pt x="49" y="178"/>
                      <a:pt x="49" y="178"/>
                    </a:cubicBezTo>
                    <a:cubicBezTo>
                      <a:pt x="49" y="178"/>
                      <a:pt x="48" y="178"/>
                      <a:pt x="48" y="178"/>
                    </a:cubicBezTo>
                    <a:cubicBezTo>
                      <a:pt x="48" y="178"/>
                      <a:pt x="48" y="178"/>
                      <a:pt x="48" y="179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7" y="179"/>
                      <a:pt x="46" y="179"/>
                      <a:pt x="46" y="179"/>
                    </a:cubicBezTo>
                    <a:cubicBezTo>
                      <a:pt x="46" y="179"/>
                      <a:pt x="46" y="179"/>
                      <a:pt x="45" y="180"/>
                    </a:cubicBezTo>
                    <a:cubicBezTo>
                      <a:pt x="45" y="180"/>
                      <a:pt x="45" y="180"/>
                      <a:pt x="44" y="180"/>
                    </a:cubicBezTo>
                    <a:cubicBezTo>
                      <a:pt x="44" y="180"/>
                      <a:pt x="44" y="180"/>
                      <a:pt x="43" y="180"/>
                    </a:cubicBezTo>
                    <a:cubicBezTo>
                      <a:pt x="43" y="180"/>
                      <a:pt x="43" y="180"/>
                      <a:pt x="43" y="180"/>
                    </a:cubicBezTo>
                    <a:cubicBezTo>
                      <a:pt x="42" y="180"/>
                      <a:pt x="42" y="180"/>
                      <a:pt x="41" y="180"/>
                    </a:cubicBezTo>
                    <a:cubicBezTo>
                      <a:pt x="40" y="180"/>
                      <a:pt x="40" y="180"/>
                      <a:pt x="40" y="180"/>
                    </a:cubicBezTo>
                    <a:cubicBezTo>
                      <a:pt x="39" y="179"/>
                      <a:pt x="38" y="179"/>
                      <a:pt x="37" y="179"/>
                    </a:cubicBezTo>
                    <a:cubicBezTo>
                      <a:pt x="36" y="179"/>
                      <a:pt x="35" y="179"/>
                      <a:pt x="33" y="182"/>
                    </a:cubicBezTo>
                    <a:cubicBezTo>
                      <a:pt x="30" y="185"/>
                      <a:pt x="29" y="185"/>
                      <a:pt x="27" y="186"/>
                    </a:cubicBezTo>
                    <a:cubicBezTo>
                      <a:pt x="27" y="186"/>
                      <a:pt x="26" y="186"/>
                      <a:pt x="26" y="187"/>
                    </a:cubicBezTo>
                    <a:cubicBezTo>
                      <a:pt x="25" y="187"/>
                      <a:pt x="24" y="188"/>
                      <a:pt x="23" y="188"/>
                    </a:cubicBezTo>
                    <a:cubicBezTo>
                      <a:pt x="21" y="188"/>
                      <a:pt x="19" y="187"/>
                      <a:pt x="18" y="186"/>
                    </a:cubicBezTo>
                    <a:cubicBezTo>
                      <a:pt x="18" y="185"/>
                      <a:pt x="17" y="185"/>
                      <a:pt x="17" y="185"/>
                    </a:cubicBezTo>
                    <a:cubicBezTo>
                      <a:pt x="16" y="185"/>
                      <a:pt x="15" y="185"/>
                      <a:pt x="15" y="186"/>
                    </a:cubicBezTo>
                    <a:cubicBezTo>
                      <a:pt x="13" y="186"/>
                      <a:pt x="12" y="187"/>
                      <a:pt x="11" y="187"/>
                    </a:cubicBezTo>
                    <a:cubicBezTo>
                      <a:pt x="10" y="187"/>
                      <a:pt x="9" y="188"/>
                      <a:pt x="9" y="188"/>
                    </a:cubicBezTo>
                    <a:cubicBezTo>
                      <a:pt x="8" y="189"/>
                      <a:pt x="7" y="191"/>
                      <a:pt x="5" y="191"/>
                    </a:cubicBezTo>
                    <a:cubicBezTo>
                      <a:pt x="4" y="191"/>
                      <a:pt x="3" y="191"/>
                      <a:pt x="3" y="192"/>
                    </a:cubicBezTo>
                    <a:cubicBezTo>
                      <a:pt x="2" y="192"/>
                      <a:pt x="2" y="192"/>
                      <a:pt x="1" y="192"/>
                    </a:cubicBezTo>
                    <a:cubicBezTo>
                      <a:pt x="1" y="192"/>
                      <a:pt x="1" y="192"/>
                      <a:pt x="1" y="192"/>
                    </a:cubicBezTo>
                    <a:cubicBezTo>
                      <a:pt x="1" y="193"/>
                      <a:pt x="1" y="194"/>
                      <a:pt x="1" y="195"/>
                    </a:cubicBezTo>
                    <a:cubicBezTo>
                      <a:pt x="1" y="195"/>
                      <a:pt x="1" y="195"/>
                      <a:pt x="1" y="196"/>
                    </a:cubicBezTo>
                    <a:cubicBezTo>
                      <a:pt x="1" y="196"/>
                      <a:pt x="0" y="197"/>
                      <a:pt x="0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5" y="207"/>
                      <a:pt x="10" y="210"/>
                      <a:pt x="12" y="213"/>
                    </a:cubicBezTo>
                    <a:cubicBezTo>
                      <a:pt x="12" y="213"/>
                      <a:pt x="12" y="214"/>
                      <a:pt x="12" y="214"/>
                    </a:cubicBezTo>
                    <a:cubicBezTo>
                      <a:pt x="13" y="215"/>
                      <a:pt x="13" y="215"/>
                      <a:pt x="13" y="216"/>
                    </a:cubicBezTo>
                    <a:cubicBezTo>
                      <a:pt x="13" y="216"/>
                      <a:pt x="13" y="216"/>
                      <a:pt x="13" y="216"/>
                    </a:cubicBezTo>
                    <a:cubicBezTo>
                      <a:pt x="13" y="216"/>
                      <a:pt x="13" y="217"/>
                      <a:pt x="13" y="217"/>
                    </a:cubicBezTo>
                    <a:cubicBezTo>
                      <a:pt x="13" y="221"/>
                      <a:pt x="14" y="226"/>
                      <a:pt x="14" y="228"/>
                    </a:cubicBezTo>
                    <a:cubicBezTo>
                      <a:pt x="15" y="229"/>
                      <a:pt x="15" y="229"/>
                      <a:pt x="15" y="229"/>
                    </a:cubicBezTo>
                    <a:cubicBezTo>
                      <a:pt x="15" y="229"/>
                      <a:pt x="15" y="229"/>
                      <a:pt x="15" y="229"/>
                    </a:cubicBezTo>
                    <a:cubicBezTo>
                      <a:pt x="16" y="230"/>
                      <a:pt x="17" y="231"/>
                      <a:pt x="18" y="232"/>
                    </a:cubicBezTo>
                    <a:cubicBezTo>
                      <a:pt x="23" y="235"/>
                      <a:pt x="25" y="236"/>
                      <a:pt x="25" y="238"/>
                    </a:cubicBezTo>
                    <a:cubicBezTo>
                      <a:pt x="25" y="239"/>
                      <a:pt x="25" y="243"/>
                      <a:pt x="29" y="245"/>
                    </a:cubicBezTo>
                    <a:cubicBezTo>
                      <a:pt x="30" y="245"/>
                      <a:pt x="32" y="246"/>
                      <a:pt x="33" y="246"/>
                    </a:cubicBezTo>
                    <a:cubicBezTo>
                      <a:pt x="33" y="247"/>
                      <a:pt x="33" y="247"/>
                      <a:pt x="34" y="247"/>
                    </a:cubicBezTo>
                    <a:cubicBezTo>
                      <a:pt x="34" y="247"/>
                      <a:pt x="35" y="248"/>
                      <a:pt x="36" y="248"/>
                    </a:cubicBezTo>
                    <a:cubicBezTo>
                      <a:pt x="36" y="248"/>
                      <a:pt x="36" y="248"/>
                      <a:pt x="36" y="248"/>
                    </a:cubicBezTo>
                    <a:cubicBezTo>
                      <a:pt x="43" y="248"/>
                      <a:pt x="43" y="248"/>
                      <a:pt x="43" y="248"/>
                    </a:cubicBezTo>
                    <a:cubicBezTo>
                      <a:pt x="43" y="248"/>
                      <a:pt x="43" y="248"/>
                      <a:pt x="43" y="248"/>
                    </a:cubicBezTo>
                    <a:cubicBezTo>
                      <a:pt x="43" y="248"/>
                      <a:pt x="43" y="248"/>
                      <a:pt x="43" y="248"/>
                    </a:cubicBezTo>
                    <a:cubicBezTo>
                      <a:pt x="43" y="248"/>
                      <a:pt x="43" y="248"/>
                      <a:pt x="43" y="248"/>
                    </a:cubicBezTo>
                    <a:cubicBezTo>
                      <a:pt x="43" y="248"/>
                      <a:pt x="43" y="248"/>
                      <a:pt x="43" y="248"/>
                    </a:cubicBezTo>
                    <a:cubicBezTo>
                      <a:pt x="43" y="248"/>
                      <a:pt x="44" y="249"/>
                      <a:pt x="44" y="249"/>
                    </a:cubicBezTo>
                    <a:cubicBezTo>
                      <a:pt x="44" y="249"/>
                      <a:pt x="45" y="249"/>
                      <a:pt x="45" y="248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46" y="247"/>
                      <a:pt x="46" y="247"/>
                      <a:pt x="46" y="247"/>
                    </a:cubicBezTo>
                    <a:cubicBezTo>
                      <a:pt x="47" y="247"/>
                      <a:pt x="47" y="247"/>
                      <a:pt x="47" y="246"/>
                    </a:cubicBezTo>
                    <a:cubicBezTo>
                      <a:pt x="47" y="246"/>
                      <a:pt x="48" y="246"/>
                      <a:pt x="49" y="245"/>
                    </a:cubicBezTo>
                    <a:cubicBezTo>
                      <a:pt x="49" y="245"/>
                      <a:pt x="49" y="245"/>
                      <a:pt x="49" y="245"/>
                    </a:cubicBezTo>
                    <a:cubicBezTo>
                      <a:pt x="50" y="245"/>
                      <a:pt x="50" y="245"/>
                      <a:pt x="51" y="244"/>
                    </a:cubicBezTo>
                    <a:cubicBezTo>
                      <a:pt x="51" y="244"/>
                      <a:pt x="51" y="244"/>
                      <a:pt x="51" y="244"/>
                    </a:cubicBezTo>
                    <a:cubicBezTo>
                      <a:pt x="52" y="244"/>
                      <a:pt x="52" y="244"/>
                      <a:pt x="53" y="243"/>
                    </a:cubicBezTo>
                    <a:cubicBezTo>
                      <a:pt x="53" y="243"/>
                      <a:pt x="53" y="243"/>
                      <a:pt x="53" y="243"/>
                    </a:cubicBezTo>
                    <a:cubicBezTo>
                      <a:pt x="54" y="243"/>
                      <a:pt x="54" y="243"/>
                      <a:pt x="55" y="243"/>
                    </a:cubicBezTo>
                    <a:cubicBezTo>
                      <a:pt x="55" y="243"/>
                      <a:pt x="55" y="243"/>
                      <a:pt x="55" y="243"/>
                    </a:cubicBezTo>
                    <a:cubicBezTo>
                      <a:pt x="56" y="243"/>
                      <a:pt x="57" y="243"/>
                      <a:pt x="57" y="243"/>
                    </a:cubicBezTo>
                    <a:cubicBezTo>
                      <a:pt x="58" y="243"/>
                      <a:pt x="58" y="243"/>
                      <a:pt x="58" y="243"/>
                    </a:cubicBezTo>
                    <a:cubicBezTo>
                      <a:pt x="62" y="243"/>
                      <a:pt x="69" y="248"/>
                      <a:pt x="71" y="252"/>
                    </a:cubicBezTo>
                    <a:cubicBezTo>
                      <a:pt x="72" y="254"/>
                      <a:pt x="73" y="255"/>
                      <a:pt x="72" y="256"/>
                    </a:cubicBezTo>
                    <a:cubicBezTo>
                      <a:pt x="71" y="259"/>
                      <a:pt x="64" y="270"/>
                      <a:pt x="60" y="271"/>
                    </a:cubicBezTo>
                    <a:cubicBezTo>
                      <a:pt x="59" y="271"/>
                      <a:pt x="58" y="271"/>
                      <a:pt x="58" y="271"/>
                    </a:cubicBezTo>
                    <a:cubicBezTo>
                      <a:pt x="57" y="271"/>
                      <a:pt x="57" y="271"/>
                      <a:pt x="57" y="271"/>
                    </a:cubicBezTo>
                    <a:cubicBezTo>
                      <a:pt x="57" y="271"/>
                      <a:pt x="56" y="271"/>
                      <a:pt x="56" y="271"/>
                    </a:cubicBezTo>
                    <a:cubicBezTo>
                      <a:pt x="56" y="272"/>
                      <a:pt x="56" y="273"/>
                      <a:pt x="56" y="273"/>
                    </a:cubicBezTo>
                    <a:cubicBezTo>
                      <a:pt x="56" y="274"/>
                      <a:pt x="57" y="276"/>
                      <a:pt x="58" y="277"/>
                    </a:cubicBezTo>
                    <a:cubicBezTo>
                      <a:pt x="59" y="279"/>
                      <a:pt x="61" y="280"/>
                      <a:pt x="62" y="282"/>
                    </a:cubicBezTo>
                    <a:cubicBezTo>
                      <a:pt x="63" y="284"/>
                      <a:pt x="63" y="286"/>
                      <a:pt x="62" y="287"/>
                    </a:cubicBezTo>
                    <a:cubicBezTo>
                      <a:pt x="60" y="290"/>
                      <a:pt x="55" y="291"/>
                      <a:pt x="52" y="289"/>
                    </a:cubicBezTo>
                    <a:cubicBezTo>
                      <a:pt x="52" y="289"/>
                      <a:pt x="52" y="289"/>
                      <a:pt x="52" y="289"/>
                    </a:cubicBezTo>
                    <a:cubicBezTo>
                      <a:pt x="52" y="289"/>
                      <a:pt x="52" y="290"/>
                      <a:pt x="52" y="291"/>
                    </a:cubicBezTo>
                    <a:cubicBezTo>
                      <a:pt x="53" y="292"/>
                      <a:pt x="53" y="294"/>
                      <a:pt x="54" y="296"/>
                    </a:cubicBezTo>
                    <a:cubicBezTo>
                      <a:pt x="54" y="297"/>
                      <a:pt x="54" y="299"/>
                      <a:pt x="55" y="299"/>
                    </a:cubicBezTo>
                    <a:cubicBezTo>
                      <a:pt x="57" y="299"/>
                      <a:pt x="59" y="301"/>
                      <a:pt x="60" y="303"/>
                    </a:cubicBezTo>
                    <a:cubicBezTo>
                      <a:pt x="61" y="304"/>
                      <a:pt x="63" y="306"/>
                      <a:pt x="64" y="306"/>
                    </a:cubicBezTo>
                    <a:cubicBezTo>
                      <a:pt x="68" y="306"/>
                      <a:pt x="71" y="310"/>
                      <a:pt x="72" y="312"/>
                    </a:cubicBezTo>
                    <a:cubicBezTo>
                      <a:pt x="73" y="312"/>
                      <a:pt x="73" y="313"/>
                      <a:pt x="73" y="313"/>
                    </a:cubicBezTo>
                    <a:cubicBezTo>
                      <a:pt x="73" y="313"/>
                      <a:pt x="74" y="313"/>
                      <a:pt x="74" y="313"/>
                    </a:cubicBezTo>
                    <a:cubicBezTo>
                      <a:pt x="74" y="314"/>
                      <a:pt x="75" y="314"/>
                      <a:pt x="75" y="314"/>
                    </a:cubicBezTo>
                    <a:cubicBezTo>
                      <a:pt x="75" y="314"/>
                      <a:pt x="75" y="314"/>
                      <a:pt x="75" y="314"/>
                    </a:cubicBezTo>
                    <a:cubicBezTo>
                      <a:pt x="75" y="315"/>
                      <a:pt x="76" y="315"/>
                      <a:pt x="76" y="315"/>
                    </a:cubicBezTo>
                    <a:cubicBezTo>
                      <a:pt x="76" y="315"/>
                      <a:pt x="76" y="316"/>
                      <a:pt x="76" y="316"/>
                    </a:cubicBezTo>
                    <a:cubicBezTo>
                      <a:pt x="77" y="316"/>
                      <a:pt x="77" y="316"/>
                      <a:pt x="77" y="317"/>
                    </a:cubicBezTo>
                    <a:cubicBezTo>
                      <a:pt x="77" y="317"/>
                      <a:pt x="77" y="317"/>
                      <a:pt x="77" y="317"/>
                    </a:cubicBezTo>
                    <a:cubicBezTo>
                      <a:pt x="77" y="317"/>
                      <a:pt x="77" y="317"/>
                      <a:pt x="77" y="317"/>
                    </a:cubicBezTo>
                    <a:cubicBezTo>
                      <a:pt x="77" y="317"/>
                      <a:pt x="77" y="317"/>
                      <a:pt x="77" y="317"/>
                    </a:cubicBezTo>
                    <a:cubicBezTo>
                      <a:pt x="78" y="317"/>
                      <a:pt x="78" y="317"/>
                      <a:pt x="78" y="317"/>
                    </a:cubicBezTo>
                    <a:cubicBezTo>
                      <a:pt x="79" y="317"/>
                      <a:pt x="79" y="317"/>
                      <a:pt x="79" y="317"/>
                    </a:cubicBezTo>
                    <a:cubicBezTo>
                      <a:pt x="79" y="317"/>
                      <a:pt x="79" y="317"/>
                      <a:pt x="79" y="317"/>
                    </a:cubicBezTo>
                    <a:cubicBezTo>
                      <a:pt x="80" y="316"/>
                      <a:pt x="80" y="316"/>
                      <a:pt x="80" y="316"/>
                    </a:cubicBezTo>
                    <a:cubicBezTo>
                      <a:pt x="80" y="316"/>
                      <a:pt x="80" y="316"/>
                      <a:pt x="80" y="316"/>
                    </a:cubicBezTo>
                    <a:cubicBezTo>
                      <a:pt x="81" y="315"/>
                      <a:pt x="82" y="314"/>
                      <a:pt x="85" y="314"/>
                    </a:cubicBezTo>
                    <a:cubicBezTo>
                      <a:pt x="87" y="314"/>
                      <a:pt x="90" y="315"/>
                      <a:pt x="93" y="317"/>
                    </a:cubicBezTo>
                    <a:cubicBezTo>
                      <a:pt x="94" y="319"/>
                      <a:pt x="100" y="323"/>
                      <a:pt x="105" y="326"/>
                    </a:cubicBezTo>
                    <a:cubicBezTo>
                      <a:pt x="109" y="329"/>
                      <a:pt x="113" y="332"/>
                      <a:pt x="115" y="334"/>
                    </a:cubicBezTo>
                    <a:cubicBezTo>
                      <a:pt x="120" y="338"/>
                      <a:pt x="132" y="342"/>
                      <a:pt x="136" y="342"/>
                    </a:cubicBezTo>
                    <a:cubicBezTo>
                      <a:pt x="136" y="342"/>
                      <a:pt x="136" y="342"/>
                      <a:pt x="136" y="342"/>
                    </a:cubicBezTo>
                    <a:cubicBezTo>
                      <a:pt x="138" y="342"/>
                      <a:pt x="140" y="343"/>
                      <a:pt x="142" y="343"/>
                    </a:cubicBezTo>
                    <a:cubicBezTo>
                      <a:pt x="145" y="344"/>
                      <a:pt x="147" y="345"/>
                      <a:pt x="150" y="345"/>
                    </a:cubicBezTo>
                    <a:cubicBezTo>
                      <a:pt x="151" y="345"/>
                      <a:pt x="151" y="345"/>
                      <a:pt x="151" y="345"/>
                    </a:cubicBezTo>
                    <a:cubicBezTo>
                      <a:pt x="152" y="345"/>
                      <a:pt x="152" y="345"/>
                      <a:pt x="153" y="345"/>
                    </a:cubicBezTo>
                    <a:cubicBezTo>
                      <a:pt x="153" y="345"/>
                      <a:pt x="153" y="344"/>
                      <a:pt x="154" y="344"/>
                    </a:cubicBezTo>
                    <a:cubicBezTo>
                      <a:pt x="154" y="344"/>
                      <a:pt x="155" y="344"/>
                      <a:pt x="155" y="343"/>
                    </a:cubicBezTo>
                    <a:cubicBezTo>
                      <a:pt x="156" y="342"/>
                      <a:pt x="157" y="341"/>
                      <a:pt x="158" y="341"/>
                    </a:cubicBezTo>
                    <a:cubicBezTo>
                      <a:pt x="159" y="341"/>
                      <a:pt x="160" y="342"/>
                      <a:pt x="161" y="343"/>
                    </a:cubicBezTo>
                    <a:cubicBezTo>
                      <a:pt x="161" y="343"/>
                      <a:pt x="161" y="344"/>
                      <a:pt x="162" y="344"/>
                    </a:cubicBezTo>
                    <a:cubicBezTo>
                      <a:pt x="162" y="344"/>
                      <a:pt x="162" y="345"/>
                      <a:pt x="162" y="345"/>
                    </a:cubicBezTo>
                    <a:cubicBezTo>
                      <a:pt x="162" y="345"/>
                      <a:pt x="162" y="346"/>
                      <a:pt x="162" y="346"/>
                    </a:cubicBezTo>
                    <a:cubicBezTo>
                      <a:pt x="162" y="346"/>
                      <a:pt x="162" y="346"/>
                      <a:pt x="162" y="346"/>
                    </a:cubicBezTo>
                    <a:cubicBezTo>
                      <a:pt x="163" y="347"/>
                      <a:pt x="163" y="347"/>
                      <a:pt x="163" y="348"/>
                    </a:cubicBezTo>
                    <a:cubicBezTo>
                      <a:pt x="163" y="348"/>
                      <a:pt x="163" y="348"/>
                      <a:pt x="163" y="348"/>
                    </a:cubicBezTo>
                    <a:cubicBezTo>
                      <a:pt x="163" y="347"/>
                      <a:pt x="164" y="346"/>
                      <a:pt x="164" y="346"/>
                    </a:cubicBezTo>
                    <a:cubicBezTo>
                      <a:pt x="164" y="346"/>
                      <a:pt x="164" y="346"/>
                      <a:pt x="164" y="346"/>
                    </a:cubicBezTo>
                    <a:cubicBezTo>
                      <a:pt x="165" y="345"/>
                      <a:pt x="165" y="345"/>
                      <a:pt x="166" y="344"/>
                    </a:cubicBezTo>
                    <a:cubicBezTo>
                      <a:pt x="166" y="344"/>
                      <a:pt x="166" y="344"/>
                      <a:pt x="166" y="344"/>
                    </a:cubicBezTo>
                    <a:cubicBezTo>
                      <a:pt x="166" y="344"/>
                      <a:pt x="167" y="343"/>
                      <a:pt x="167" y="343"/>
                    </a:cubicBezTo>
                    <a:cubicBezTo>
                      <a:pt x="167" y="343"/>
                      <a:pt x="167" y="343"/>
                      <a:pt x="167" y="343"/>
                    </a:cubicBezTo>
                    <a:cubicBezTo>
                      <a:pt x="168" y="343"/>
                      <a:pt x="168" y="343"/>
                      <a:pt x="169" y="343"/>
                    </a:cubicBezTo>
                    <a:cubicBezTo>
                      <a:pt x="169" y="342"/>
                      <a:pt x="170" y="342"/>
                      <a:pt x="170" y="342"/>
                    </a:cubicBezTo>
                    <a:cubicBezTo>
                      <a:pt x="173" y="339"/>
                      <a:pt x="176" y="340"/>
                      <a:pt x="182" y="343"/>
                    </a:cubicBezTo>
                    <a:cubicBezTo>
                      <a:pt x="183" y="343"/>
                      <a:pt x="184" y="343"/>
                      <a:pt x="185" y="343"/>
                    </a:cubicBezTo>
                    <a:cubicBezTo>
                      <a:pt x="186" y="343"/>
                      <a:pt x="187" y="343"/>
                      <a:pt x="187" y="343"/>
                    </a:cubicBezTo>
                    <a:cubicBezTo>
                      <a:pt x="188" y="343"/>
                      <a:pt x="189" y="343"/>
                      <a:pt x="189" y="343"/>
                    </a:cubicBezTo>
                    <a:cubicBezTo>
                      <a:pt x="189" y="343"/>
                      <a:pt x="190" y="343"/>
                      <a:pt x="190" y="343"/>
                    </a:cubicBezTo>
                    <a:cubicBezTo>
                      <a:pt x="190" y="343"/>
                      <a:pt x="191" y="344"/>
                      <a:pt x="191" y="344"/>
                    </a:cubicBezTo>
                    <a:cubicBezTo>
                      <a:pt x="191" y="344"/>
                      <a:pt x="192" y="344"/>
                      <a:pt x="192" y="344"/>
                    </a:cubicBezTo>
                    <a:cubicBezTo>
                      <a:pt x="192" y="344"/>
                      <a:pt x="193" y="345"/>
                      <a:pt x="193" y="345"/>
                    </a:cubicBezTo>
                    <a:cubicBezTo>
                      <a:pt x="193" y="345"/>
                      <a:pt x="193" y="345"/>
                      <a:pt x="194" y="345"/>
                    </a:cubicBezTo>
                    <a:cubicBezTo>
                      <a:pt x="194" y="346"/>
                      <a:pt x="194" y="346"/>
                      <a:pt x="194" y="346"/>
                    </a:cubicBezTo>
                    <a:cubicBezTo>
                      <a:pt x="195" y="346"/>
                      <a:pt x="195" y="346"/>
                      <a:pt x="195" y="346"/>
                    </a:cubicBezTo>
                    <a:cubicBezTo>
                      <a:pt x="196" y="345"/>
                      <a:pt x="196" y="345"/>
                      <a:pt x="196" y="345"/>
                    </a:cubicBezTo>
                    <a:cubicBezTo>
                      <a:pt x="196" y="345"/>
                      <a:pt x="196" y="345"/>
                      <a:pt x="196" y="345"/>
                    </a:cubicBezTo>
                    <a:cubicBezTo>
                      <a:pt x="197" y="345"/>
                      <a:pt x="198" y="345"/>
                      <a:pt x="198" y="345"/>
                    </a:cubicBezTo>
                    <a:cubicBezTo>
                      <a:pt x="198" y="345"/>
                      <a:pt x="199" y="343"/>
                      <a:pt x="200" y="343"/>
                    </a:cubicBezTo>
                    <a:cubicBezTo>
                      <a:pt x="200" y="342"/>
                      <a:pt x="201" y="341"/>
                      <a:pt x="202" y="341"/>
                    </a:cubicBezTo>
                    <a:cubicBezTo>
                      <a:pt x="202" y="340"/>
                      <a:pt x="203" y="339"/>
                      <a:pt x="203" y="339"/>
                    </a:cubicBezTo>
                    <a:cubicBezTo>
                      <a:pt x="204" y="337"/>
                      <a:pt x="205" y="335"/>
                      <a:pt x="208" y="336"/>
                    </a:cubicBezTo>
                    <a:cubicBezTo>
                      <a:pt x="208" y="336"/>
                      <a:pt x="208" y="335"/>
                      <a:pt x="208" y="335"/>
                    </a:cubicBezTo>
                    <a:cubicBezTo>
                      <a:pt x="209" y="335"/>
                      <a:pt x="210" y="335"/>
                      <a:pt x="210" y="334"/>
                    </a:cubicBezTo>
                    <a:cubicBezTo>
                      <a:pt x="211" y="333"/>
                      <a:pt x="213" y="332"/>
                      <a:pt x="215" y="331"/>
                    </a:cubicBezTo>
                    <a:cubicBezTo>
                      <a:pt x="215" y="330"/>
                      <a:pt x="216" y="330"/>
                      <a:pt x="216" y="330"/>
                    </a:cubicBezTo>
                    <a:cubicBezTo>
                      <a:pt x="220" y="328"/>
                      <a:pt x="224" y="328"/>
                      <a:pt x="227" y="329"/>
                    </a:cubicBezTo>
                    <a:cubicBezTo>
                      <a:pt x="228" y="329"/>
                      <a:pt x="229" y="329"/>
                      <a:pt x="230" y="329"/>
                    </a:cubicBezTo>
                    <a:cubicBezTo>
                      <a:pt x="232" y="328"/>
                      <a:pt x="234" y="327"/>
                      <a:pt x="235" y="327"/>
                    </a:cubicBezTo>
                    <a:cubicBezTo>
                      <a:pt x="237" y="327"/>
                      <a:pt x="239" y="328"/>
                      <a:pt x="239" y="330"/>
                    </a:cubicBezTo>
                    <a:cubicBezTo>
                      <a:pt x="239" y="330"/>
                      <a:pt x="240" y="332"/>
                      <a:pt x="240" y="333"/>
                    </a:cubicBezTo>
                    <a:cubicBezTo>
                      <a:pt x="241" y="334"/>
                      <a:pt x="242" y="335"/>
                      <a:pt x="243" y="337"/>
                    </a:cubicBezTo>
                    <a:cubicBezTo>
                      <a:pt x="243" y="337"/>
                      <a:pt x="243" y="337"/>
                      <a:pt x="243" y="337"/>
                    </a:cubicBezTo>
                    <a:cubicBezTo>
                      <a:pt x="244" y="338"/>
                      <a:pt x="244" y="338"/>
                      <a:pt x="244" y="338"/>
                    </a:cubicBezTo>
                    <a:cubicBezTo>
                      <a:pt x="244" y="338"/>
                      <a:pt x="244" y="338"/>
                      <a:pt x="245" y="338"/>
                    </a:cubicBezTo>
                    <a:cubicBezTo>
                      <a:pt x="245" y="338"/>
                      <a:pt x="245" y="338"/>
                      <a:pt x="245" y="338"/>
                    </a:cubicBezTo>
                    <a:cubicBezTo>
                      <a:pt x="245" y="338"/>
                      <a:pt x="246" y="338"/>
                      <a:pt x="246" y="339"/>
                    </a:cubicBezTo>
                    <a:cubicBezTo>
                      <a:pt x="246" y="339"/>
                      <a:pt x="246" y="339"/>
                      <a:pt x="247" y="339"/>
                    </a:cubicBezTo>
                    <a:cubicBezTo>
                      <a:pt x="247" y="339"/>
                      <a:pt x="247" y="339"/>
                      <a:pt x="247" y="339"/>
                    </a:cubicBezTo>
                    <a:cubicBezTo>
                      <a:pt x="247" y="339"/>
                      <a:pt x="247" y="339"/>
                      <a:pt x="247" y="339"/>
                    </a:cubicBezTo>
                    <a:cubicBezTo>
                      <a:pt x="248" y="339"/>
                      <a:pt x="248" y="338"/>
                      <a:pt x="248" y="338"/>
                    </a:cubicBezTo>
                    <a:cubicBezTo>
                      <a:pt x="249" y="338"/>
                      <a:pt x="251" y="337"/>
                      <a:pt x="252" y="337"/>
                    </a:cubicBezTo>
                    <a:cubicBezTo>
                      <a:pt x="255" y="337"/>
                      <a:pt x="259" y="340"/>
                      <a:pt x="259" y="343"/>
                    </a:cubicBezTo>
                    <a:cubicBezTo>
                      <a:pt x="259" y="347"/>
                      <a:pt x="259" y="347"/>
                      <a:pt x="260" y="347"/>
                    </a:cubicBezTo>
                    <a:cubicBezTo>
                      <a:pt x="263" y="347"/>
                      <a:pt x="266" y="348"/>
                      <a:pt x="266" y="355"/>
                    </a:cubicBezTo>
                    <a:cubicBezTo>
                      <a:pt x="266" y="356"/>
                      <a:pt x="266" y="357"/>
                      <a:pt x="266" y="359"/>
                    </a:cubicBezTo>
                    <a:cubicBezTo>
                      <a:pt x="266" y="363"/>
                      <a:pt x="267" y="368"/>
                      <a:pt x="263" y="373"/>
                    </a:cubicBezTo>
                    <a:cubicBezTo>
                      <a:pt x="258" y="378"/>
                      <a:pt x="254" y="385"/>
                      <a:pt x="254" y="387"/>
                    </a:cubicBezTo>
                    <a:cubicBezTo>
                      <a:pt x="254" y="388"/>
                      <a:pt x="254" y="389"/>
                      <a:pt x="254" y="390"/>
                    </a:cubicBezTo>
                    <a:cubicBezTo>
                      <a:pt x="255" y="390"/>
                      <a:pt x="257" y="390"/>
                      <a:pt x="258" y="390"/>
                    </a:cubicBezTo>
                    <a:cubicBezTo>
                      <a:pt x="260" y="390"/>
                      <a:pt x="265" y="391"/>
                      <a:pt x="266" y="393"/>
                    </a:cubicBezTo>
                    <a:cubicBezTo>
                      <a:pt x="266" y="394"/>
                      <a:pt x="266" y="395"/>
                      <a:pt x="266" y="396"/>
                    </a:cubicBezTo>
                    <a:cubicBezTo>
                      <a:pt x="266" y="396"/>
                      <a:pt x="266" y="399"/>
                      <a:pt x="267" y="401"/>
                    </a:cubicBezTo>
                    <a:cubicBezTo>
                      <a:pt x="267" y="402"/>
                      <a:pt x="268" y="402"/>
                      <a:pt x="268" y="402"/>
                    </a:cubicBezTo>
                    <a:cubicBezTo>
                      <a:pt x="270" y="402"/>
                      <a:pt x="272" y="403"/>
                      <a:pt x="273" y="405"/>
                    </a:cubicBezTo>
                    <a:cubicBezTo>
                      <a:pt x="274" y="406"/>
                      <a:pt x="275" y="407"/>
                      <a:pt x="274" y="410"/>
                    </a:cubicBezTo>
                    <a:cubicBezTo>
                      <a:pt x="274" y="410"/>
                      <a:pt x="274" y="410"/>
                      <a:pt x="274" y="410"/>
                    </a:cubicBezTo>
                    <a:cubicBezTo>
                      <a:pt x="273" y="411"/>
                      <a:pt x="273" y="411"/>
                      <a:pt x="273" y="411"/>
                    </a:cubicBezTo>
                    <a:cubicBezTo>
                      <a:pt x="273" y="412"/>
                      <a:pt x="272" y="414"/>
                      <a:pt x="272" y="414"/>
                    </a:cubicBezTo>
                    <a:cubicBezTo>
                      <a:pt x="275" y="414"/>
                      <a:pt x="278" y="415"/>
                      <a:pt x="279" y="416"/>
                    </a:cubicBezTo>
                    <a:cubicBezTo>
                      <a:pt x="280" y="417"/>
                      <a:pt x="280" y="418"/>
                      <a:pt x="280" y="420"/>
                    </a:cubicBezTo>
                    <a:cubicBezTo>
                      <a:pt x="280" y="420"/>
                      <a:pt x="280" y="421"/>
                      <a:pt x="280" y="421"/>
                    </a:cubicBezTo>
                    <a:cubicBezTo>
                      <a:pt x="281" y="422"/>
                      <a:pt x="282" y="422"/>
                      <a:pt x="282" y="422"/>
                    </a:cubicBezTo>
                    <a:cubicBezTo>
                      <a:pt x="283" y="422"/>
                      <a:pt x="284" y="422"/>
                      <a:pt x="284" y="421"/>
                    </a:cubicBezTo>
                    <a:cubicBezTo>
                      <a:pt x="285" y="421"/>
                      <a:pt x="286" y="421"/>
                      <a:pt x="286" y="421"/>
                    </a:cubicBezTo>
                    <a:cubicBezTo>
                      <a:pt x="287" y="420"/>
                      <a:pt x="288" y="420"/>
                      <a:pt x="289" y="420"/>
                    </a:cubicBezTo>
                    <a:cubicBezTo>
                      <a:pt x="290" y="420"/>
                      <a:pt x="290" y="420"/>
                      <a:pt x="290" y="420"/>
                    </a:cubicBezTo>
                    <a:cubicBezTo>
                      <a:pt x="290" y="420"/>
                      <a:pt x="290" y="420"/>
                      <a:pt x="291" y="420"/>
                    </a:cubicBezTo>
                    <a:cubicBezTo>
                      <a:pt x="291" y="420"/>
                      <a:pt x="291" y="420"/>
                      <a:pt x="291" y="420"/>
                    </a:cubicBezTo>
                    <a:cubicBezTo>
                      <a:pt x="291" y="420"/>
                      <a:pt x="291" y="420"/>
                      <a:pt x="291" y="420"/>
                    </a:cubicBezTo>
                    <a:cubicBezTo>
                      <a:pt x="293" y="421"/>
                      <a:pt x="293" y="422"/>
                      <a:pt x="294" y="423"/>
                    </a:cubicBezTo>
                    <a:cubicBezTo>
                      <a:pt x="295" y="424"/>
                      <a:pt x="295" y="425"/>
                      <a:pt x="296" y="425"/>
                    </a:cubicBezTo>
                    <a:cubicBezTo>
                      <a:pt x="296" y="424"/>
                      <a:pt x="295" y="421"/>
                      <a:pt x="295" y="420"/>
                    </a:cubicBezTo>
                    <a:cubicBezTo>
                      <a:pt x="293" y="418"/>
                      <a:pt x="294" y="415"/>
                      <a:pt x="295" y="413"/>
                    </a:cubicBezTo>
                    <a:cubicBezTo>
                      <a:pt x="295" y="411"/>
                      <a:pt x="297" y="411"/>
                      <a:pt x="298" y="411"/>
                    </a:cubicBezTo>
                    <a:cubicBezTo>
                      <a:pt x="298" y="411"/>
                      <a:pt x="299" y="411"/>
                      <a:pt x="299" y="411"/>
                    </a:cubicBezTo>
                    <a:cubicBezTo>
                      <a:pt x="300" y="411"/>
                      <a:pt x="301" y="411"/>
                      <a:pt x="301" y="411"/>
                    </a:cubicBezTo>
                    <a:cubicBezTo>
                      <a:pt x="301" y="411"/>
                      <a:pt x="301" y="411"/>
                      <a:pt x="302" y="411"/>
                    </a:cubicBezTo>
                    <a:cubicBezTo>
                      <a:pt x="302" y="410"/>
                      <a:pt x="302" y="410"/>
                      <a:pt x="303" y="410"/>
                    </a:cubicBezTo>
                    <a:cubicBezTo>
                      <a:pt x="303" y="410"/>
                      <a:pt x="303" y="410"/>
                      <a:pt x="303" y="410"/>
                    </a:cubicBezTo>
                    <a:cubicBezTo>
                      <a:pt x="303" y="410"/>
                      <a:pt x="304" y="409"/>
                      <a:pt x="304" y="409"/>
                    </a:cubicBezTo>
                    <a:cubicBezTo>
                      <a:pt x="304" y="409"/>
                      <a:pt x="304" y="409"/>
                      <a:pt x="304" y="409"/>
                    </a:cubicBezTo>
                    <a:cubicBezTo>
                      <a:pt x="304" y="409"/>
                      <a:pt x="304" y="408"/>
                      <a:pt x="305" y="408"/>
                    </a:cubicBezTo>
                    <a:cubicBezTo>
                      <a:pt x="305" y="408"/>
                      <a:pt x="305" y="408"/>
                      <a:pt x="306" y="407"/>
                    </a:cubicBezTo>
                    <a:cubicBezTo>
                      <a:pt x="306" y="407"/>
                      <a:pt x="307" y="407"/>
                      <a:pt x="307" y="407"/>
                    </a:cubicBezTo>
                    <a:cubicBezTo>
                      <a:pt x="308" y="407"/>
                      <a:pt x="310" y="408"/>
                      <a:pt x="310" y="408"/>
                    </a:cubicBezTo>
                    <a:cubicBezTo>
                      <a:pt x="311" y="408"/>
                      <a:pt x="312" y="408"/>
                      <a:pt x="312" y="408"/>
                    </a:cubicBezTo>
                    <a:cubicBezTo>
                      <a:pt x="313" y="407"/>
                      <a:pt x="314" y="406"/>
                      <a:pt x="316" y="406"/>
                    </a:cubicBezTo>
                    <a:cubicBezTo>
                      <a:pt x="317" y="406"/>
                      <a:pt x="318" y="407"/>
                      <a:pt x="319" y="407"/>
                    </a:cubicBezTo>
                    <a:cubicBezTo>
                      <a:pt x="320" y="408"/>
                      <a:pt x="322" y="408"/>
                      <a:pt x="323" y="407"/>
                    </a:cubicBezTo>
                    <a:cubicBezTo>
                      <a:pt x="325" y="406"/>
                      <a:pt x="328" y="406"/>
                      <a:pt x="329" y="407"/>
                    </a:cubicBezTo>
                    <a:cubicBezTo>
                      <a:pt x="329" y="407"/>
                      <a:pt x="329" y="407"/>
                      <a:pt x="330" y="407"/>
                    </a:cubicBezTo>
                    <a:cubicBezTo>
                      <a:pt x="330" y="407"/>
                      <a:pt x="330" y="407"/>
                      <a:pt x="330" y="407"/>
                    </a:cubicBezTo>
                    <a:cubicBezTo>
                      <a:pt x="331" y="404"/>
                      <a:pt x="337" y="400"/>
                      <a:pt x="340" y="400"/>
                    </a:cubicBezTo>
                    <a:cubicBezTo>
                      <a:pt x="341" y="400"/>
                      <a:pt x="341" y="400"/>
                      <a:pt x="342" y="401"/>
                    </a:cubicBezTo>
                    <a:cubicBezTo>
                      <a:pt x="342" y="401"/>
                      <a:pt x="342" y="401"/>
                      <a:pt x="343" y="402"/>
                    </a:cubicBezTo>
                    <a:cubicBezTo>
                      <a:pt x="344" y="403"/>
                      <a:pt x="345" y="404"/>
                      <a:pt x="350" y="405"/>
                    </a:cubicBezTo>
                    <a:cubicBezTo>
                      <a:pt x="352" y="405"/>
                      <a:pt x="354" y="406"/>
                      <a:pt x="355" y="408"/>
                    </a:cubicBezTo>
                    <a:cubicBezTo>
                      <a:pt x="356" y="409"/>
                      <a:pt x="356" y="411"/>
                      <a:pt x="355" y="412"/>
                    </a:cubicBezTo>
                    <a:cubicBezTo>
                      <a:pt x="355" y="413"/>
                      <a:pt x="355" y="413"/>
                      <a:pt x="355" y="414"/>
                    </a:cubicBezTo>
                    <a:cubicBezTo>
                      <a:pt x="355" y="415"/>
                      <a:pt x="362" y="420"/>
                      <a:pt x="364" y="420"/>
                    </a:cubicBezTo>
                    <a:cubicBezTo>
                      <a:pt x="365" y="420"/>
                      <a:pt x="365" y="420"/>
                      <a:pt x="365" y="421"/>
                    </a:cubicBezTo>
                    <a:cubicBezTo>
                      <a:pt x="365" y="421"/>
                      <a:pt x="365" y="421"/>
                      <a:pt x="366" y="421"/>
                    </a:cubicBezTo>
                    <a:cubicBezTo>
                      <a:pt x="366" y="421"/>
                      <a:pt x="366" y="421"/>
                      <a:pt x="367" y="422"/>
                    </a:cubicBezTo>
                    <a:cubicBezTo>
                      <a:pt x="367" y="422"/>
                      <a:pt x="367" y="422"/>
                      <a:pt x="367" y="422"/>
                    </a:cubicBezTo>
                    <a:cubicBezTo>
                      <a:pt x="367" y="422"/>
                      <a:pt x="368" y="422"/>
                      <a:pt x="369" y="422"/>
                    </a:cubicBezTo>
                    <a:cubicBezTo>
                      <a:pt x="370" y="422"/>
                      <a:pt x="370" y="422"/>
                      <a:pt x="370" y="422"/>
                    </a:cubicBezTo>
                    <a:cubicBezTo>
                      <a:pt x="371" y="422"/>
                      <a:pt x="371" y="421"/>
                      <a:pt x="371" y="421"/>
                    </a:cubicBezTo>
                    <a:cubicBezTo>
                      <a:pt x="372" y="419"/>
                      <a:pt x="374" y="418"/>
                      <a:pt x="376" y="418"/>
                    </a:cubicBezTo>
                    <a:cubicBezTo>
                      <a:pt x="378" y="418"/>
                      <a:pt x="380" y="419"/>
                      <a:pt x="381" y="421"/>
                    </a:cubicBezTo>
                    <a:cubicBezTo>
                      <a:pt x="381" y="422"/>
                      <a:pt x="382" y="422"/>
                      <a:pt x="382" y="422"/>
                    </a:cubicBezTo>
                    <a:cubicBezTo>
                      <a:pt x="382" y="422"/>
                      <a:pt x="383" y="422"/>
                      <a:pt x="384" y="421"/>
                    </a:cubicBezTo>
                    <a:cubicBezTo>
                      <a:pt x="385" y="420"/>
                      <a:pt x="386" y="420"/>
                      <a:pt x="387" y="420"/>
                    </a:cubicBezTo>
                    <a:cubicBezTo>
                      <a:pt x="389" y="420"/>
                      <a:pt x="391" y="421"/>
                      <a:pt x="391" y="423"/>
                    </a:cubicBezTo>
                    <a:cubicBezTo>
                      <a:pt x="392" y="424"/>
                      <a:pt x="392" y="427"/>
                      <a:pt x="390" y="429"/>
                    </a:cubicBezTo>
                    <a:cubicBezTo>
                      <a:pt x="390" y="429"/>
                      <a:pt x="390" y="429"/>
                      <a:pt x="390" y="429"/>
                    </a:cubicBezTo>
                    <a:cubicBezTo>
                      <a:pt x="390" y="431"/>
                      <a:pt x="391" y="434"/>
                      <a:pt x="392" y="435"/>
                    </a:cubicBezTo>
                    <a:cubicBezTo>
                      <a:pt x="393" y="435"/>
                      <a:pt x="393" y="434"/>
                      <a:pt x="392" y="433"/>
                    </a:cubicBezTo>
                    <a:cubicBezTo>
                      <a:pt x="391" y="428"/>
                      <a:pt x="398" y="424"/>
                      <a:pt x="409" y="421"/>
                    </a:cubicBezTo>
                    <a:cubicBezTo>
                      <a:pt x="419" y="417"/>
                      <a:pt x="429" y="411"/>
                      <a:pt x="430" y="409"/>
                    </a:cubicBezTo>
                    <a:cubicBezTo>
                      <a:pt x="430" y="408"/>
                      <a:pt x="431" y="407"/>
                      <a:pt x="433" y="407"/>
                    </a:cubicBezTo>
                    <a:cubicBezTo>
                      <a:pt x="433" y="407"/>
                      <a:pt x="434" y="408"/>
                      <a:pt x="436" y="408"/>
                    </a:cubicBezTo>
                    <a:cubicBezTo>
                      <a:pt x="438" y="409"/>
                      <a:pt x="441" y="409"/>
                      <a:pt x="442" y="408"/>
                    </a:cubicBezTo>
                    <a:cubicBezTo>
                      <a:pt x="445" y="406"/>
                      <a:pt x="454" y="405"/>
                      <a:pt x="461" y="405"/>
                    </a:cubicBezTo>
                    <a:cubicBezTo>
                      <a:pt x="462" y="405"/>
                      <a:pt x="462" y="405"/>
                      <a:pt x="462" y="405"/>
                    </a:cubicBezTo>
                    <a:cubicBezTo>
                      <a:pt x="463" y="405"/>
                      <a:pt x="464" y="405"/>
                      <a:pt x="465" y="403"/>
                    </a:cubicBezTo>
                    <a:cubicBezTo>
                      <a:pt x="465" y="402"/>
                      <a:pt x="466" y="401"/>
                      <a:pt x="468" y="400"/>
                    </a:cubicBezTo>
                    <a:cubicBezTo>
                      <a:pt x="469" y="399"/>
                      <a:pt x="470" y="398"/>
                      <a:pt x="470" y="397"/>
                    </a:cubicBezTo>
                    <a:cubicBezTo>
                      <a:pt x="472" y="396"/>
                      <a:pt x="472" y="395"/>
                      <a:pt x="475" y="394"/>
                    </a:cubicBezTo>
                    <a:cubicBezTo>
                      <a:pt x="479" y="393"/>
                      <a:pt x="480" y="390"/>
                      <a:pt x="480" y="389"/>
                    </a:cubicBezTo>
                    <a:cubicBezTo>
                      <a:pt x="480" y="387"/>
                      <a:pt x="483" y="386"/>
                      <a:pt x="485" y="385"/>
                    </a:cubicBezTo>
                    <a:cubicBezTo>
                      <a:pt x="486" y="384"/>
                      <a:pt x="488" y="384"/>
                      <a:pt x="488" y="384"/>
                    </a:cubicBezTo>
                    <a:cubicBezTo>
                      <a:pt x="488" y="382"/>
                      <a:pt x="490" y="381"/>
                      <a:pt x="492" y="380"/>
                    </a:cubicBezTo>
                    <a:cubicBezTo>
                      <a:pt x="492" y="380"/>
                      <a:pt x="494" y="379"/>
                      <a:pt x="494" y="379"/>
                    </a:cubicBezTo>
                    <a:cubicBezTo>
                      <a:pt x="494" y="376"/>
                      <a:pt x="496" y="375"/>
                      <a:pt x="497" y="374"/>
                    </a:cubicBezTo>
                    <a:cubicBezTo>
                      <a:pt x="498" y="374"/>
                      <a:pt x="499" y="374"/>
                      <a:pt x="499" y="373"/>
                    </a:cubicBezTo>
                    <a:cubicBezTo>
                      <a:pt x="499" y="373"/>
                      <a:pt x="499" y="371"/>
                      <a:pt x="499" y="370"/>
                    </a:cubicBezTo>
                    <a:cubicBezTo>
                      <a:pt x="499" y="368"/>
                      <a:pt x="498" y="365"/>
                      <a:pt x="501" y="364"/>
                    </a:cubicBezTo>
                    <a:cubicBezTo>
                      <a:pt x="500" y="364"/>
                      <a:pt x="500" y="363"/>
                      <a:pt x="500" y="363"/>
                    </a:cubicBezTo>
                    <a:cubicBezTo>
                      <a:pt x="499" y="362"/>
                      <a:pt x="499" y="362"/>
                      <a:pt x="499" y="361"/>
                    </a:cubicBezTo>
                    <a:cubicBezTo>
                      <a:pt x="498" y="360"/>
                      <a:pt x="499" y="359"/>
                      <a:pt x="499" y="359"/>
                    </a:cubicBezTo>
                    <a:cubicBezTo>
                      <a:pt x="500" y="358"/>
                      <a:pt x="501" y="357"/>
                      <a:pt x="503" y="356"/>
                    </a:cubicBezTo>
                    <a:cubicBezTo>
                      <a:pt x="505" y="356"/>
                      <a:pt x="506" y="356"/>
                      <a:pt x="507" y="355"/>
                    </a:cubicBezTo>
                    <a:cubicBezTo>
                      <a:pt x="510" y="353"/>
                      <a:pt x="511" y="351"/>
                      <a:pt x="512" y="348"/>
                    </a:cubicBezTo>
                    <a:cubicBezTo>
                      <a:pt x="512" y="344"/>
                      <a:pt x="518" y="341"/>
                      <a:pt x="520" y="340"/>
                    </a:cubicBezTo>
                    <a:cubicBezTo>
                      <a:pt x="521" y="340"/>
                      <a:pt x="522" y="337"/>
                      <a:pt x="521" y="333"/>
                    </a:cubicBezTo>
                    <a:cubicBezTo>
                      <a:pt x="521" y="331"/>
                      <a:pt x="522" y="329"/>
                      <a:pt x="523" y="329"/>
                    </a:cubicBezTo>
                    <a:cubicBezTo>
                      <a:pt x="522" y="328"/>
                      <a:pt x="522" y="327"/>
                      <a:pt x="522" y="326"/>
                    </a:cubicBezTo>
                    <a:cubicBezTo>
                      <a:pt x="523" y="325"/>
                      <a:pt x="523" y="324"/>
                      <a:pt x="525" y="323"/>
                    </a:cubicBezTo>
                    <a:cubicBezTo>
                      <a:pt x="523" y="323"/>
                      <a:pt x="522" y="321"/>
                      <a:pt x="521" y="320"/>
                    </a:cubicBezTo>
                    <a:cubicBezTo>
                      <a:pt x="520" y="320"/>
                      <a:pt x="520" y="320"/>
                      <a:pt x="520" y="320"/>
                    </a:cubicBezTo>
                    <a:cubicBezTo>
                      <a:pt x="519" y="320"/>
                      <a:pt x="518" y="321"/>
                      <a:pt x="517" y="321"/>
                    </a:cubicBezTo>
                    <a:cubicBezTo>
                      <a:pt x="515" y="321"/>
                      <a:pt x="512" y="319"/>
                      <a:pt x="512" y="317"/>
                    </a:cubicBezTo>
                    <a:cubicBezTo>
                      <a:pt x="511" y="316"/>
                      <a:pt x="512" y="314"/>
                      <a:pt x="514" y="314"/>
                    </a:cubicBezTo>
                    <a:cubicBezTo>
                      <a:pt x="516" y="313"/>
                      <a:pt x="519" y="312"/>
                      <a:pt x="521" y="310"/>
                    </a:cubicBezTo>
                    <a:cubicBezTo>
                      <a:pt x="523" y="310"/>
                      <a:pt x="524" y="309"/>
                      <a:pt x="525" y="308"/>
                    </a:cubicBezTo>
                    <a:cubicBezTo>
                      <a:pt x="524" y="307"/>
                      <a:pt x="521" y="306"/>
                      <a:pt x="520" y="306"/>
                    </a:cubicBezTo>
                    <a:cubicBezTo>
                      <a:pt x="520" y="306"/>
                      <a:pt x="520" y="306"/>
                      <a:pt x="520" y="306"/>
                    </a:cubicBezTo>
                    <a:cubicBezTo>
                      <a:pt x="517" y="306"/>
                      <a:pt x="515" y="303"/>
                      <a:pt x="513" y="301"/>
                    </a:cubicBezTo>
                    <a:cubicBezTo>
                      <a:pt x="512" y="300"/>
                      <a:pt x="511" y="298"/>
                      <a:pt x="510" y="298"/>
                    </a:cubicBezTo>
                    <a:cubicBezTo>
                      <a:pt x="507" y="298"/>
                      <a:pt x="507" y="297"/>
                      <a:pt x="507" y="296"/>
                    </a:cubicBezTo>
                    <a:cubicBezTo>
                      <a:pt x="507" y="293"/>
                      <a:pt x="511" y="293"/>
                      <a:pt x="512" y="293"/>
                    </a:cubicBezTo>
                    <a:cubicBezTo>
                      <a:pt x="514" y="293"/>
                      <a:pt x="516" y="293"/>
                      <a:pt x="517" y="294"/>
                    </a:cubicBezTo>
                    <a:cubicBezTo>
                      <a:pt x="520" y="296"/>
                      <a:pt x="522" y="297"/>
                      <a:pt x="524" y="297"/>
                    </a:cubicBezTo>
                    <a:cubicBezTo>
                      <a:pt x="523" y="295"/>
                      <a:pt x="520" y="292"/>
                      <a:pt x="515" y="289"/>
                    </a:cubicBezTo>
                    <a:cubicBezTo>
                      <a:pt x="513" y="287"/>
                      <a:pt x="513" y="284"/>
                      <a:pt x="513" y="283"/>
                    </a:cubicBezTo>
                    <a:cubicBezTo>
                      <a:pt x="513" y="282"/>
                      <a:pt x="513" y="282"/>
                      <a:pt x="513" y="282"/>
                    </a:cubicBezTo>
                    <a:cubicBezTo>
                      <a:pt x="511" y="280"/>
                      <a:pt x="507" y="270"/>
                      <a:pt x="506" y="267"/>
                    </a:cubicBezTo>
                    <a:cubicBezTo>
                      <a:pt x="505" y="266"/>
                      <a:pt x="503" y="265"/>
                      <a:pt x="501" y="264"/>
                    </a:cubicBezTo>
                    <a:cubicBezTo>
                      <a:pt x="499" y="263"/>
                      <a:pt x="497" y="262"/>
                      <a:pt x="496" y="261"/>
                    </a:cubicBezTo>
                    <a:cubicBezTo>
                      <a:pt x="495" y="259"/>
                      <a:pt x="495" y="257"/>
                      <a:pt x="495" y="255"/>
                    </a:cubicBezTo>
                    <a:cubicBezTo>
                      <a:pt x="496" y="252"/>
                      <a:pt x="499" y="249"/>
                      <a:pt x="502" y="247"/>
                    </a:cubicBezTo>
                    <a:cubicBezTo>
                      <a:pt x="504" y="247"/>
                      <a:pt x="504" y="245"/>
                      <a:pt x="505" y="244"/>
                    </a:cubicBezTo>
                    <a:cubicBezTo>
                      <a:pt x="505" y="243"/>
                      <a:pt x="506" y="241"/>
                      <a:pt x="508" y="241"/>
                    </a:cubicBezTo>
                    <a:cubicBezTo>
                      <a:pt x="508" y="241"/>
                      <a:pt x="508" y="241"/>
                      <a:pt x="508" y="241"/>
                    </a:cubicBezTo>
                    <a:cubicBezTo>
                      <a:pt x="509" y="241"/>
                      <a:pt x="509" y="241"/>
                      <a:pt x="509" y="241"/>
                    </a:cubicBezTo>
                    <a:cubicBezTo>
                      <a:pt x="510" y="241"/>
                      <a:pt x="511" y="241"/>
                      <a:pt x="512" y="238"/>
                    </a:cubicBezTo>
                    <a:cubicBezTo>
                      <a:pt x="514" y="235"/>
                      <a:pt x="517" y="235"/>
                      <a:pt x="518" y="234"/>
                    </a:cubicBezTo>
                    <a:cubicBezTo>
                      <a:pt x="519" y="234"/>
                      <a:pt x="519" y="234"/>
                      <a:pt x="520" y="234"/>
                    </a:cubicBezTo>
                    <a:cubicBezTo>
                      <a:pt x="521" y="233"/>
                      <a:pt x="524" y="232"/>
                      <a:pt x="527" y="231"/>
                    </a:cubicBezTo>
                    <a:cubicBezTo>
                      <a:pt x="529" y="231"/>
                      <a:pt x="532" y="231"/>
                      <a:pt x="533" y="230"/>
                    </a:cubicBezTo>
                    <a:cubicBezTo>
                      <a:pt x="533" y="230"/>
                      <a:pt x="533" y="229"/>
                      <a:pt x="532" y="228"/>
                    </a:cubicBezTo>
                    <a:cubicBezTo>
                      <a:pt x="531" y="227"/>
                      <a:pt x="529" y="226"/>
                      <a:pt x="528" y="226"/>
                    </a:cubicBezTo>
                    <a:cubicBezTo>
                      <a:pt x="527" y="227"/>
                      <a:pt x="526" y="227"/>
                      <a:pt x="525" y="227"/>
                    </a:cubicBezTo>
                    <a:cubicBezTo>
                      <a:pt x="521" y="227"/>
                      <a:pt x="517" y="225"/>
                      <a:pt x="515" y="221"/>
                    </a:cubicBezTo>
                    <a:cubicBezTo>
                      <a:pt x="514" y="221"/>
                      <a:pt x="511" y="224"/>
                      <a:pt x="510" y="226"/>
                    </a:cubicBezTo>
                    <a:cubicBezTo>
                      <a:pt x="507" y="228"/>
                      <a:pt x="505" y="230"/>
                      <a:pt x="502" y="232"/>
                    </a:cubicBezTo>
                    <a:cubicBezTo>
                      <a:pt x="499" y="233"/>
                      <a:pt x="496" y="232"/>
                      <a:pt x="494" y="229"/>
                    </a:cubicBezTo>
                    <a:cubicBezTo>
                      <a:pt x="492" y="226"/>
                      <a:pt x="491" y="223"/>
                      <a:pt x="493" y="220"/>
                    </a:cubicBezTo>
                    <a:cubicBezTo>
                      <a:pt x="493" y="219"/>
                      <a:pt x="493" y="219"/>
                      <a:pt x="493" y="219"/>
                    </a:cubicBezTo>
                    <a:cubicBezTo>
                      <a:pt x="493" y="219"/>
                      <a:pt x="492" y="219"/>
                      <a:pt x="488" y="219"/>
                    </a:cubicBezTo>
                    <a:cubicBezTo>
                      <a:pt x="486" y="219"/>
                      <a:pt x="485" y="219"/>
                      <a:pt x="483" y="219"/>
                    </a:cubicBezTo>
                    <a:cubicBezTo>
                      <a:pt x="483" y="219"/>
                      <a:pt x="483" y="219"/>
                      <a:pt x="483" y="219"/>
                    </a:cubicBezTo>
                    <a:cubicBezTo>
                      <a:pt x="479" y="219"/>
                      <a:pt x="476" y="216"/>
                      <a:pt x="476" y="212"/>
                    </a:cubicBezTo>
                    <a:cubicBezTo>
                      <a:pt x="476" y="208"/>
                      <a:pt x="478" y="201"/>
                      <a:pt x="482" y="201"/>
                    </a:cubicBezTo>
                    <a:cubicBezTo>
                      <a:pt x="484" y="201"/>
                      <a:pt x="486" y="201"/>
                      <a:pt x="487" y="201"/>
                    </a:cubicBezTo>
                    <a:cubicBezTo>
                      <a:pt x="488" y="201"/>
                      <a:pt x="490" y="202"/>
                      <a:pt x="491" y="202"/>
                    </a:cubicBezTo>
                    <a:cubicBezTo>
                      <a:pt x="492" y="202"/>
                      <a:pt x="494" y="201"/>
                      <a:pt x="495" y="198"/>
                    </a:cubicBezTo>
                    <a:cubicBezTo>
                      <a:pt x="496" y="193"/>
                      <a:pt x="499" y="192"/>
                      <a:pt x="502" y="192"/>
                    </a:cubicBezTo>
                    <a:cubicBezTo>
                      <a:pt x="504" y="191"/>
                      <a:pt x="506" y="191"/>
                      <a:pt x="508" y="188"/>
                    </a:cubicBezTo>
                    <a:cubicBezTo>
                      <a:pt x="512" y="184"/>
                      <a:pt x="518" y="178"/>
                      <a:pt x="524" y="178"/>
                    </a:cubicBezTo>
                    <a:cubicBezTo>
                      <a:pt x="526" y="178"/>
                      <a:pt x="528" y="179"/>
                      <a:pt x="530" y="180"/>
                    </a:cubicBezTo>
                    <a:cubicBezTo>
                      <a:pt x="532" y="182"/>
                      <a:pt x="532" y="183"/>
                      <a:pt x="532" y="184"/>
                    </a:cubicBezTo>
                    <a:cubicBezTo>
                      <a:pt x="533" y="188"/>
                      <a:pt x="530" y="191"/>
                      <a:pt x="527" y="194"/>
                    </a:cubicBezTo>
                    <a:cubicBezTo>
                      <a:pt x="525" y="195"/>
                      <a:pt x="524" y="197"/>
                      <a:pt x="523" y="198"/>
                    </a:cubicBezTo>
                    <a:cubicBezTo>
                      <a:pt x="523" y="199"/>
                      <a:pt x="523" y="200"/>
                      <a:pt x="523" y="201"/>
                    </a:cubicBezTo>
                    <a:cubicBezTo>
                      <a:pt x="523" y="202"/>
                      <a:pt x="523" y="204"/>
                      <a:pt x="522" y="206"/>
                    </a:cubicBezTo>
                    <a:cubicBezTo>
                      <a:pt x="523" y="206"/>
                      <a:pt x="525" y="205"/>
                      <a:pt x="526" y="204"/>
                    </a:cubicBezTo>
                    <a:cubicBezTo>
                      <a:pt x="534" y="199"/>
                      <a:pt x="541" y="195"/>
                      <a:pt x="548" y="192"/>
                    </a:cubicBezTo>
                    <a:cubicBezTo>
                      <a:pt x="549" y="192"/>
                      <a:pt x="551" y="191"/>
                      <a:pt x="552" y="191"/>
                    </a:cubicBezTo>
                    <a:cubicBezTo>
                      <a:pt x="552" y="191"/>
                      <a:pt x="552" y="191"/>
                      <a:pt x="553" y="191"/>
                    </a:cubicBezTo>
                    <a:cubicBezTo>
                      <a:pt x="553" y="191"/>
                      <a:pt x="553" y="190"/>
                      <a:pt x="553" y="190"/>
                    </a:cubicBezTo>
                    <a:cubicBezTo>
                      <a:pt x="553" y="190"/>
                      <a:pt x="553" y="189"/>
                      <a:pt x="554" y="189"/>
                    </a:cubicBezTo>
                    <a:cubicBezTo>
                      <a:pt x="554" y="189"/>
                      <a:pt x="554" y="189"/>
                      <a:pt x="554" y="189"/>
                    </a:cubicBezTo>
                    <a:cubicBezTo>
                      <a:pt x="554" y="188"/>
                      <a:pt x="554" y="188"/>
                      <a:pt x="555" y="188"/>
                    </a:cubicBezTo>
                    <a:cubicBezTo>
                      <a:pt x="555" y="188"/>
                      <a:pt x="555" y="188"/>
                      <a:pt x="555" y="187"/>
                    </a:cubicBezTo>
                    <a:cubicBezTo>
                      <a:pt x="555" y="187"/>
                      <a:pt x="556" y="187"/>
                      <a:pt x="556" y="187"/>
                    </a:cubicBezTo>
                    <a:cubicBezTo>
                      <a:pt x="557" y="186"/>
                      <a:pt x="558" y="186"/>
                      <a:pt x="559" y="185"/>
                    </a:cubicBezTo>
                    <a:cubicBezTo>
                      <a:pt x="564" y="183"/>
                      <a:pt x="575" y="178"/>
                      <a:pt x="576" y="176"/>
                    </a:cubicBezTo>
                    <a:cubicBezTo>
                      <a:pt x="577" y="175"/>
                      <a:pt x="577" y="174"/>
                      <a:pt x="578" y="173"/>
                    </a:cubicBezTo>
                    <a:cubicBezTo>
                      <a:pt x="580" y="170"/>
                      <a:pt x="582" y="167"/>
                      <a:pt x="585" y="167"/>
                    </a:cubicBezTo>
                    <a:cubicBezTo>
                      <a:pt x="587" y="167"/>
                      <a:pt x="588" y="168"/>
                      <a:pt x="589" y="169"/>
                    </a:cubicBezTo>
                    <a:cubicBezTo>
                      <a:pt x="590" y="169"/>
                      <a:pt x="591" y="170"/>
                      <a:pt x="592" y="170"/>
                    </a:cubicBezTo>
                    <a:cubicBezTo>
                      <a:pt x="594" y="170"/>
                      <a:pt x="595" y="170"/>
                      <a:pt x="596" y="170"/>
                    </a:cubicBezTo>
                    <a:cubicBezTo>
                      <a:pt x="596" y="170"/>
                      <a:pt x="597" y="170"/>
                      <a:pt x="598" y="170"/>
                    </a:cubicBezTo>
                    <a:cubicBezTo>
                      <a:pt x="597" y="169"/>
                      <a:pt x="596" y="167"/>
                      <a:pt x="597" y="166"/>
                    </a:cubicBezTo>
                    <a:cubicBezTo>
                      <a:pt x="598" y="164"/>
                      <a:pt x="600" y="164"/>
                      <a:pt x="603" y="163"/>
                    </a:cubicBezTo>
                    <a:cubicBezTo>
                      <a:pt x="604" y="163"/>
                      <a:pt x="604" y="163"/>
                      <a:pt x="604" y="163"/>
                    </a:cubicBezTo>
                    <a:cubicBezTo>
                      <a:pt x="606" y="163"/>
                      <a:pt x="606" y="162"/>
                      <a:pt x="607" y="161"/>
                    </a:cubicBezTo>
                    <a:cubicBezTo>
                      <a:pt x="608" y="159"/>
                      <a:pt x="609" y="157"/>
                      <a:pt x="612" y="157"/>
                    </a:cubicBezTo>
                    <a:cubicBezTo>
                      <a:pt x="612" y="157"/>
                      <a:pt x="613" y="155"/>
                      <a:pt x="613" y="154"/>
                    </a:cubicBezTo>
                    <a:cubicBezTo>
                      <a:pt x="614" y="152"/>
                      <a:pt x="615" y="149"/>
                      <a:pt x="619" y="149"/>
                    </a:cubicBezTo>
                    <a:cubicBezTo>
                      <a:pt x="621" y="149"/>
                      <a:pt x="622" y="150"/>
                      <a:pt x="624" y="151"/>
                    </a:cubicBezTo>
                    <a:cubicBezTo>
                      <a:pt x="625" y="152"/>
                      <a:pt x="626" y="153"/>
                      <a:pt x="627" y="152"/>
                    </a:cubicBezTo>
                    <a:cubicBezTo>
                      <a:pt x="628" y="152"/>
                      <a:pt x="629" y="152"/>
                      <a:pt x="629" y="152"/>
                    </a:cubicBezTo>
                    <a:cubicBezTo>
                      <a:pt x="629" y="152"/>
                      <a:pt x="630" y="152"/>
                      <a:pt x="630" y="152"/>
                    </a:cubicBezTo>
                    <a:cubicBezTo>
                      <a:pt x="630" y="152"/>
                      <a:pt x="630" y="152"/>
                      <a:pt x="631" y="153"/>
                    </a:cubicBezTo>
                    <a:cubicBezTo>
                      <a:pt x="631" y="152"/>
                      <a:pt x="631" y="152"/>
                      <a:pt x="632" y="152"/>
                    </a:cubicBezTo>
                    <a:cubicBezTo>
                      <a:pt x="632" y="152"/>
                      <a:pt x="632" y="152"/>
                      <a:pt x="632" y="151"/>
                    </a:cubicBezTo>
                    <a:cubicBezTo>
                      <a:pt x="632" y="150"/>
                      <a:pt x="632" y="149"/>
                      <a:pt x="632" y="148"/>
                    </a:cubicBezTo>
                    <a:cubicBezTo>
                      <a:pt x="632" y="146"/>
                      <a:pt x="632" y="144"/>
                      <a:pt x="631" y="143"/>
                    </a:cubicBezTo>
                    <a:cubicBezTo>
                      <a:pt x="630" y="140"/>
                      <a:pt x="630" y="137"/>
                      <a:pt x="630" y="136"/>
                    </a:cubicBezTo>
                    <a:cubicBezTo>
                      <a:pt x="631" y="135"/>
                      <a:pt x="631" y="134"/>
                      <a:pt x="630" y="133"/>
                    </a:cubicBezTo>
                    <a:cubicBezTo>
                      <a:pt x="630" y="132"/>
                      <a:pt x="629" y="127"/>
                      <a:pt x="631" y="124"/>
                    </a:cubicBezTo>
                    <a:cubicBezTo>
                      <a:pt x="632" y="123"/>
                      <a:pt x="633" y="123"/>
                      <a:pt x="634" y="123"/>
                    </a:cubicBezTo>
                    <a:cubicBezTo>
                      <a:pt x="634" y="123"/>
                      <a:pt x="636" y="121"/>
                      <a:pt x="636" y="121"/>
                    </a:cubicBezTo>
                    <a:cubicBezTo>
                      <a:pt x="638" y="119"/>
                      <a:pt x="640" y="118"/>
                      <a:pt x="642" y="118"/>
                    </a:cubicBezTo>
                    <a:cubicBezTo>
                      <a:pt x="643" y="118"/>
                      <a:pt x="644" y="118"/>
                      <a:pt x="645" y="119"/>
                    </a:cubicBezTo>
                    <a:cubicBezTo>
                      <a:pt x="646" y="120"/>
                      <a:pt x="648" y="120"/>
                      <a:pt x="650" y="120"/>
                    </a:cubicBezTo>
                    <a:cubicBezTo>
                      <a:pt x="650" y="120"/>
                      <a:pt x="650" y="120"/>
                      <a:pt x="650" y="120"/>
                    </a:cubicBezTo>
                    <a:cubicBezTo>
                      <a:pt x="651" y="120"/>
                      <a:pt x="651" y="120"/>
                      <a:pt x="652" y="120"/>
                    </a:cubicBezTo>
                    <a:cubicBezTo>
                      <a:pt x="651" y="118"/>
                      <a:pt x="653" y="117"/>
                      <a:pt x="654" y="115"/>
                    </a:cubicBezTo>
                    <a:cubicBezTo>
                      <a:pt x="656" y="114"/>
                      <a:pt x="657" y="114"/>
                      <a:pt x="657" y="113"/>
                    </a:cubicBezTo>
                    <a:cubicBezTo>
                      <a:pt x="657" y="110"/>
                      <a:pt x="659" y="108"/>
                      <a:pt x="661" y="107"/>
                    </a:cubicBezTo>
                    <a:cubicBezTo>
                      <a:pt x="662" y="106"/>
                      <a:pt x="663" y="105"/>
                      <a:pt x="663" y="104"/>
                    </a:cubicBezTo>
                    <a:cubicBezTo>
                      <a:pt x="664" y="103"/>
                      <a:pt x="664" y="103"/>
                      <a:pt x="664" y="102"/>
                    </a:cubicBezTo>
                    <a:cubicBezTo>
                      <a:pt x="665" y="97"/>
                      <a:pt x="666" y="93"/>
                      <a:pt x="668" y="90"/>
                    </a:cubicBezTo>
                    <a:cubicBezTo>
                      <a:pt x="669" y="89"/>
                      <a:pt x="670" y="89"/>
                      <a:pt x="670" y="88"/>
                    </a:cubicBezTo>
                    <a:cubicBezTo>
                      <a:pt x="671" y="88"/>
                      <a:pt x="671" y="88"/>
                      <a:pt x="671" y="88"/>
                    </a:cubicBezTo>
                    <a:cubicBezTo>
                      <a:pt x="671" y="88"/>
                      <a:pt x="671" y="88"/>
                      <a:pt x="671" y="88"/>
                    </a:cubicBezTo>
                    <a:cubicBezTo>
                      <a:pt x="671" y="88"/>
                      <a:pt x="670" y="87"/>
                      <a:pt x="670" y="87"/>
                    </a:cubicBezTo>
                    <a:cubicBezTo>
                      <a:pt x="670" y="86"/>
                      <a:pt x="669" y="84"/>
                      <a:pt x="669" y="80"/>
                    </a:cubicBezTo>
                    <a:cubicBezTo>
                      <a:pt x="669" y="80"/>
                      <a:pt x="669" y="79"/>
                      <a:pt x="669" y="79"/>
                    </a:cubicBezTo>
                    <a:cubicBezTo>
                      <a:pt x="668" y="79"/>
                      <a:pt x="668" y="79"/>
                      <a:pt x="667" y="79"/>
                    </a:cubicBezTo>
                    <a:cubicBezTo>
                      <a:pt x="666" y="79"/>
                      <a:pt x="664" y="79"/>
                      <a:pt x="663" y="80"/>
                    </a:cubicBezTo>
                    <a:cubicBezTo>
                      <a:pt x="662" y="81"/>
                      <a:pt x="660" y="81"/>
                      <a:pt x="658" y="81"/>
                    </a:cubicBezTo>
                    <a:cubicBezTo>
                      <a:pt x="656" y="81"/>
                      <a:pt x="654" y="82"/>
                      <a:pt x="653" y="83"/>
                    </a:cubicBezTo>
                    <a:cubicBezTo>
                      <a:pt x="651" y="86"/>
                      <a:pt x="649" y="87"/>
                      <a:pt x="647" y="87"/>
                    </a:cubicBezTo>
                    <a:cubicBezTo>
                      <a:pt x="646" y="87"/>
                      <a:pt x="646" y="87"/>
                      <a:pt x="645" y="87"/>
                    </a:cubicBezTo>
                    <a:cubicBezTo>
                      <a:pt x="644" y="86"/>
                      <a:pt x="643" y="86"/>
                      <a:pt x="641" y="87"/>
                    </a:cubicBezTo>
                    <a:cubicBezTo>
                      <a:pt x="641" y="87"/>
                      <a:pt x="640" y="87"/>
                      <a:pt x="639" y="87"/>
                    </a:cubicBezTo>
                    <a:cubicBezTo>
                      <a:pt x="636" y="87"/>
                      <a:pt x="631" y="86"/>
                      <a:pt x="629" y="83"/>
                    </a:cubicBezTo>
                    <a:cubicBezTo>
                      <a:pt x="628" y="82"/>
                      <a:pt x="628" y="81"/>
                      <a:pt x="628" y="80"/>
                    </a:cubicBezTo>
                    <a:cubicBezTo>
                      <a:pt x="628" y="79"/>
                      <a:pt x="628" y="78"/>
                      <a:pt x="627" y="77"/>
                    </a:cubicBezTo>
                    <a:cubicBezTo>
                      <a:pt x="627" y="76"/>
                      <a:pt x="627" y="76"/>
                      <a:pt x="627" y="75"/>
                    </a:cubicBezTo>
                    <a:cubicBezTo>
                      <a:pt x="626" y="74"/>
                      <a:pt x="626" y="72"/>
                      <a:pt x="626" y="70"/>
                    </a:cubicBezTo>
                    <a:cubicBezTo>
                      <a:pt x="626" y="70"/>
                      <a:pt x="625" y="70"/>
                      <a:pt x="624" y="70"/>
                    </a:cubicBezTo>
                    <a:cubicBezTo>
                      <a:pt x="622" y="69"/>
                      <a:pt x="620" y="69"/>
                      <a:pt x="618" y="67"/>
                    </a:cubicBezTo>
                    <a:cubicBezTo>
                      <a:pt x="618" y="66"/>
                      <a:pt x="617" y="65"/>
                      <a:pt x="616" y="65"/>
                    </a:cubicBezTo>
                    <a:cubicBezTo>
                      <a:pt x="613" y="63"/>
                      <a:pt x="610" y="62"/>
                      <a:pt x="609" y="62"/>
                    </a:cubicBezTo>
                    <a:cubicBezTo>
                      <a:pt x="609" y="62"/>
                      <a:pt x="609" y="62"/>
                      <a:pt x="609" y="62"/>
                    </a:cubicBezTo>
                    <a:cubicBezTo>
                      <a:pt x="608" y="62"/>
                      <a:pt x="608" y="62"/>
                      <a:pt x="608" y="62"/>
                    </a:cubicBezTo>
                    <a:cubicBezTo>
                      <a:pt x="607" y="62"/>
                      <a:pt x="606" y="62"/>
                      <a:pt x="604" y="61"/>
                    </a:cubicBezTo>
                    <a:cubicBezTo>
                      <a:pt x="603" y="60"/>
                      <a:pt x="600" y="58"/>
                      <a:pt x="597" y="58"/>
                    </a:cubicBezTo>
                    <a:cubicBezTo>
                      <a:pt x="595" y="58"/>
                      <a:pt x="593" y="57"/>
                      <a:pt x="592" y="56"/>
                    </a:cubicBezTo>
                    <a:cubicBezTo>
                      <a:pt x="590" y="54"/>
                      <a:pt x="591" y="51"/>
                      <a:pt x="591" y="49"/>
                    </a:cubicBezTo>
                    <a:cubicBezTo>
                      <a:pt x="591" y="49"/>
                      <a:pt x="590" y="45"/>
                      <a:pt x="589" y="44"/>
                    </a:cubicBezTo>
                    <a:cubicBezTo>
                      <a:pt x="587" y="41"/>
                      <a:pt x="586" y="39"/>
                      <a:pt x="585" y="37"/>
                    </a:cubicBezTo>
                    <a:cubicBezTo>
                      <a:pt x="585" y="36"/>
                      <a:pt x="585" y="35"/>
                      <a:pt x="584" y="34"/>
                    </a:cubicBezTo>
                    <a:cubicBezTo>
                      <a:pt x="582" y="32"/>
                      <a:pt x="580" y="29"/>
                      <a:pt x="579" y="23"/>
                    </a:cubicBezTo>
                    <a:cubicBezTo>
                      <a:pt x="578" y="19"/>
                      <a:pt x="577" y="18"/>
                      <a:pt x="575" y="17"/>
                    </a:cubicBezTo>
                    <a:cubicBezTo>
                      <a:pt x="574" y="16"/>
                      <a:pt x="573" y="15"/>
                      <a:pt x="573" y="12"/>
                    </a:cubicBezTo>
                    <a:cubicBezTo>
                      <a:pt x="574" y="11"/>
                      <a:pt x="572" y="10"/>
                      <a:pt x="570" y="8"/>
                    </a:cubicBezTo>
                    <a:cubicBezTo>
                      <a:pt x="569" y="7"/>
                      <a:pt x="567" y="7"/>
                      <a:pt x="566" y="5"/>
                    </a:cubicBezTo>
                    <a:cubicBezTo>
                      <a:pt x="566" y="5"/>
                      <a:pt x="564" y="5"/>
                      <a:pt x="562" y="4"/>
                    </a:cubicBezTo>
                    <a:cubicBezTo>
                      <a:pt x="559" y="4"/>
                      <a:pt x="556" y="3"/>
                      <a:pt x="553" y="2"/>
                    </a:cubicBezTo>
                    <a:cubicBezTo>
                      <a:pt x="551" y="1"/>
                      <a:pt x="550" y="1"/>
                      <a:pt x="548" y="1"/>
                    </a:cubicBezTo>
                    <a:cubicBezTo>
                      <a:pt x="546" y="1"/>
                      <a:pt x="546" y="1"/>
                      <a:pt x="546" y="1"/>
                    </a:cubicBezTo>
                    <a:cubicBezTo>
                      <a:pt x="545" y="1"/>
                      <a:pt x="543" y="1"/>
                      <a:pt x="541" y="0"/>
                    </a:cubicBezTo>
                    <a:cubicBezTo>
                      <a:pt x="539" y="0"/>
                      <a:pt x="534" y="0"/>
                      <a:pt x="530" y="1"/>
                    </a:cubicBezTo>
                    <a:cubicBezTo>
                      <a:pt x="529" y="1"/>
                      <a:pt x="529" y="1"/>
                      <a:pt x="528" y="1"/>
                    </a:cubicBezTo>
                    <a:cubicBezTo>
                      <a:pt x="527" y="1"/>
                      <a:pt x="525" y="2"/>
                      <a:pt x="525" y="2"/>
                    </a:cubicBezTo>
                    <a:cubicBezTo>
                      <a:pt x="525" y="2"/>
                      <a:pt x="525" y="2"/>
                      <a:pt x="524" y="2"/>
                    </a:cubicBezTo>
                    <a:cubicBezTo>
                      <a:pt x="524" y="1"/>
                      <a:pt x="523" y="1"/>
                      <a:pt x="522" y="1"/>
                    </a:cubicBezTo>
                    <a:cubicBezTo>
                      <a:pt x="517" y="1"/>
                      <a:pt x="514" y="3"/>
                      <a:pt x="512" y="5"/>
                    </a:cubicBezTo>
                    <a:cubicBezTo>
                      <a:pt x="511" y="7"/>
                      <a:pt x="511" y="8"/>
                      <a:pt x="511" y="8"/>
                    </a:cubicBezTo>
                    <a:cubicBezTo>
                      <a:pt x="511" y="8"/>
                      <a:pt x="511" y="8"/>
                      <a:pt x="511" y="8"/>
                    </a:cubicBezTo>
                    <a:cubicBezTo>
                      <a:pt x="512" y="8"/>
                      <a:pt x="512" y="8"/>
                      <a:pt x="512" y="8"/>
                    </a:cubicBezTo>
                    <a:cubicBezTo>
                      <a:pt x="512" y="8"/>
                      <a:pt x="513" y="8"/>
                      <a:pt x="513" y="8"/>
                    </a:cubicBezTo>
                    <a:cubicBezTo>
                      <a:pt x="515" y="9"/>
                      <a:pt x="516" y="14"/>
                      <a:pt x="517" y="18"/>
                    </a:cubicBezTo>
                    <a:cubicBezTo>
                      <a:pt x="518" y="21"/>
                      <a:pt x="513" y="25"/>
                      <a:pt x="511" y="26"/>
                    </a:cubicBezTo>
                    <a:cubicBezTo>
                      <a:pt x="510" y="26"/>
                      <a:pt x="506" y="33"/>
                      <a:pt x="505" y="35"/>
                    </a:cubicBezTo>
                    <a:cubicBezTo>
                      <a:pt x="505" y="36"/>
                      <a:pt x="504" y="38"/>
                      <a:pt x="502" y="40"/>
                    </a:cubicBezTo>
                    <a:cubicBezTo>
                      <a:pt x="501" y="42"/>
                      <a:pt x="500" y="45"/>
                      <a:pt x="500" y="46"/>
                    </a:cubicBezTo>
                    <a:cubicBezTo>
                      <a:pt x="500" y="47"/>
                      <a:pt x="500" y="48"/>
                      <a:pt x="499" y="50"/>
                    </a:cubicBezTo>
                    <a:cubicBezTo>
                      <a:pt x="498" y="52"/>
                      <a:pt x="495" y="53"/>
                      <a:pt x="493" y="53"/>
                    </a:cubicBezTo>
                    <a:cubicBezTo>
                      <a:pt x="492" y="53"/>
                      <a:pt x="489" y="55"/>
                      <a:pt x="487" y="56"/>
                    </a:cubicBezTo>
                    <a:cubicBezTo>
                      <a:pt x="487" y="57"/>
                      <a:pt x="487" y="57"/>
                      <a:pt x="486" y="57"/>
                    </a:cubicBezTo>
                    <a:cubicBezTo>
                      <a:pt x="485" y="58"/>
                      <a:pt x="484" y="59"/>
                      <a:pt x="483" y="59"/>
                    </a:cubicBezTo>
                    <a:cubicBezTo>
                      <a:pt x="482" y="59"/>
                      <a:pt x="481" y="59"/>
                      <a:pt x="481" y="59"/>
                    </a:cubicBezTo>
                    <a:cubicBezTo>
                      <a:pt x="480" y="59"/>
                      <a:pt x="480" y="59"/>
                      <a:pt x="480" y="59"/>
                    </a:cubicBezTo>
                    <a:cubicBezTo>
                      <a:pt x="479" y="59"/>
                      <a:pt x="479" y="59"/>
                      <a:pt x="479" y="59"/>
                    </a:cubicBezTo>
                    <a:cubicBezTo>
                      <a:pt x="479" y="59"/>
                      <a:pt x="479" y="59"/>
                      <a:pt x="478" y="59"/>
                    </a:cubicBezTo>
                    <a:cubicBezTo>
                      <a:pt x="478" y="59"/>
                      <a:pt x="478" y="59"/>
                      <a:pt x="478" y="59"/>
                    </a:cubicBezTo>
                    <a:cubicBezTo>
                      <a:pt x="477" y="59"/>
                      <a:pt x="477" y="59"/>
                      <a:pt x="477" y="59"/>
                    </a:cubicBezTo>
                    <a:cubicBezTo>
                      <a:pt x="476" y="59"/>
                      <a:pt x="476" y="59"/>
                      <a:pt x="476" y="59"/>
                    </a:cubicBezTo>
                    <a:cubicBezTo>
                      <a:pt x="476" y="58"/>
                      <a:pt x="475" y="58"/>
                      <a:pt x="475" y="58"/>
                    </a:cubicBezTo>
                    <a:cubicBezTo>
                      <a:pt x="475" y="58"/>
                      <a:pt x="474" y="58"/>
                      <a:pt x="474" y="58"/>
                    </a:cubicBezTo>
                    <a:cubicBezTo>
                      <a:pt x="474" y="58"/>
                      <a:pt x="473" y="58"/>
                      <a:pt x="473" y="58"/>
                    </a:cubicBezTo>
                    <a:cubicBezTo>
                      <a:pt x="473" y="58"/>
                      <a:pt x="473" y="57"/>
                      <a:pt x="472" y="57"/>
                    </a:cubicBezTo>
                    <a:cubicBezTo>
                      <a:pt x="472" y="57"/>
                      <a:pt x="472" y="57"/>
                      <a:pt x="472" y="57"/>
                    </a:cubicBezTo>
                    <a:cubicBezTo>
                      <a:pt x="471" y="57"/>
                      <a:pt x="471" y="57"/>
                      <a:pt x="471" y="57"/>
                    </a:cubicBezTo>
                    <a:cubicBezTo>
                      <a:pt x="471" y="56"/>
                      <a:pt x="470" y="56"/>
                      <a:pt x="470" y="56"/>
                    </a:cubicBezTo>
                    <a:cubicBezTo>
                      <a:pt x="470" y="56"/>
                      <a:pt x="470" y="56"/>
                      <a:pt x="470" y="55"/>
                    </a:cubicBezTo>
                    <a:cubicBezTo>
                      <a:pt x="470" y="55"/>
                      <a:pt x="469" y="55"/>
                      <a:pt x="469" y="55"/>
                    </a:cubicBezTo>
                    <a:lnTo>
                      <a:pt x="461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1" name="Freeform 1135"/>
              <p:cNvSpPr>
                <a:spLocks/>
              </p:cNvSpPr>
              <p:nvPr/>
            </p:nvSpPr>
            <p:spPr bwMode="auto">
              <a:xfrm>
                <a:off x="4429" y="2104"/>
                <a:ext cx="22" cy="16"/>
              </a:xfrm>
              <a:custGeom>
                <a:avLst/>
                <a:gdLst>
                  <a:gd name="T0" fmla="*/ 2 w 23"/>
                  <a:gd name="T1" fmla="*/ 6 h 17"/>
                  <a:gd name="T2" fmla="*/ 2 w 23"/>
                  <a:gd name="T3" fmla="*/ 13 h 17"/>
                  <a:gd name="T4" fmla="*/ 8 w 23"/>
                  <a:gd name="T5" fmla="*/ 17 h 17"/>
                  <a:gd name="T6" fmla="*/ 17 w 23"/>
                  <a:gd name="T7" fmla="*/ 13 h 17"/>
                  <a:gd name="T8" fmla="*/ 20 w 23"/>
                  <a:gd name="T9" fmla="*/ 5 h 17"/>
                  <a:gd name="T10" fmla="*/ 23 w 23"/>
                  <a:gd name="T11" fmla="*/ 0 h 17"/>
                  <a:gd name="T12" fmla="*/ 20 w 23"/>
                  <a:gd name="T13" fmla="*/ 0 h 17"/>
                  <a:gd name="T14" fmla="*/ 15 w 23"/>
                  <a:gd name="T15" fmla="*/ 0 h 17"/>
                  <a:gd name="T16" fmla="*/ 11 w 23"/>
                  <a:gd name="T17" fmla="*/ 1 h 17"/>
                  <a:gd name="T18" fmla="*/ 2 w 23"/>
                  <a:gd name="T1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7">
                    <a:moveTo>
                      <a:pt x="2" y="6"/>
                    </a:moveTo>
                    <a:cubicBezTo>
                      <a:pt x="0" y="8"/>
                      <a:pt x="0" y="11"/>
                      <a:pt x="2" y="13"/>
                    </a:cubicBezTo>
                    <a:cubicBezTo>
                      <a:pt x="3" y="15"/>
                      <a:pt x="5" y="17"/>
                      <a:pt x="8" y="17"/>
                    </a:cubicBezTo>
                    <a:cubicBezTo>
                      <a:pt x="12" y="17"/>
                      <a:pt x="17" y="14"/>
                      <a:pt x="17" y="13"/>
                    </a:cubicBezTo>
                    <a:cubicBezTo>
                      <a:pt x="17" y="10"/>
                      <a:pt x="19" y="8"/>
                      <a:pt x="20" y="5"/>
                    </a:cubicBezTo>
                    <a:cubicBezTo>
                      <a:pt x="21" y="4"/>
                      <a:pt x="23" y="2"/>
                      <a:pt x="23" y="0"/>
                    </a:cubicBezTo>
                    <a:cubicBezTo>
                      <a:pt x="22" y="0"/>
                      <a:pt x="22" y="0"/>
                      <a:pt x="20" y="0"/>
                    </a:cubicBezTo>
                    <a:cubicBezTo>
                      <a:pt x="18" y="0"/>
                      <a:pt x="16" y="0"/>
                      <a:pt x="15" y="0"/>
                    </a:cubicBezTo>
                    <a:cubicBezTo>
                      <a:pt x="13" y="0"/>
                      <a:pt x="12" y="1"/>
                      <a:pt x="11" y="1"/>
                    </a:cubicBezTo>
                    <a:cubicBezTo>
                      <a:pt x="9" y="1"/>
                      <a:pt x="4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2" name="Freeform 1136"/>
              <p:cNvSpPr>
                <a:spLocks/>
              </p:cNvSpPr>
              <p:nvPr/>
            </p:nvSpPr>
            <p:spPr bwMode="auto">
              <a:xfrm>
                <a:off x="4553" y="2045"/>
                <a:ext cx="20" cy="30"/>
              </a:xfrm>
              <a:custGeom>
                <a:avLst/>
                <a:gdLst>
                  <a:gd name="T0" fmla="*/ 6 w 21"/>
                  <a:gd name="T1" fmla="*/ 32 h 32"/>
                  <a:gd name="T2" fmla="*/ 19 w 21"/>
                  <a:gd name="T3" fmla="*/ 1 h 32"/>
                  <a:gd name="T4" fmla="*/ 18 w 21"/>
                  <a:gd name="T5" fmla="*/ 0 h 32"/>
                  <a:gd name="T6" fmla="*/ 3 w 21"/>
                  <a:gd name="T7" fmla="*/ 16 h 32"/>
                  <a:gd name="T8" fmla="*/ 6 w 21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2">
                    <a:moveTo>
                      <a:pt x="6" y="32"/>
                    </a:moveTo>
                    <a:cubicBezTo>
                      <a:pt x="10" y="28"/>
                      <a:pt x="21" y="4"/>
                      <a:pt x="19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4" y="0"/>
                      <a:pt x="5" y="6"/>
                      <a:pt x="3" y="16"/>
                    </a:cubicBezTo>
                    <a:cubicBezTo>
                      <a:pt x="0" y="26"/>
                      <a:pt x="4" y="31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3" name="Freeform 1137"/>
              <p:cNvSpPr>
                <a:spLocks/>
              </p:cNvSpPr>
              <p:nvPr/>
            </p:nvSpPr>
            <p:spPr bwMode="auto">
              <a:xfrm>
                <a:off x="4573" y="2218"/>
                <a:ext cx="48" cy="44"/>
              </a:xfrm>
              <a:custGeom>
                <a:avLst/>
                <a:gdLst>
                  <a:gd name="T0" fmla="*/ 43 w 51"/>
                  <a:gd name="T1" fmla="*/ 0 h 46"/>
                  <a:gd name="T2" fmla="*/ 41 w 51"/>
                  <a:gd name="T3" fmla="*/ 1 h 46"/>
                  <a:gd name="T4" fmla="*/ 41 w 51"/>
                  <a:gd name="T5" fmla="*/ 2 h 46"/>
                  <a:gd name="T6" fmla="*/ 42 w 51"/>
                  <a:gd name="T7" fmla="*/ 6 h 46"/>
                  <a:gd name="T8" fmla="*/ 38 w 51"/>
                  <a:gd name="T9" fmla="*/ 8 h 46"/>
                  <a:gd name="T10" fmla="*/ 35 w 51"/>
                  <a:gd name="T11" fmla="*/ 9 h 46"/>
                  <a:gd name="T12" fmla="*/ 30 w 51"/>
                  <a:gd name="T13" fmla="*/ 14 h 46"/>
                  <a:gd name="T14" fmla="*/ 29 w 51"/>
                  <a:gd name="T15" fmla="*/ 14 h 46"/>
                  <a:gd name="T16" fmla="*/ 28 w 51"/>
                  <a:gd name="T17" fmla="*/ 17 h 46"/>
                  <a:gd name="T18" fmla="*/ 25 w 51"/>
                  <a:gd name="T19" fmla="*/ 18 h 46"/>
                  <a:gd name="T20" fmla="*/ 16 w 51"/>
                  <a:gd name="T21" fmla="*/ 13 h 46"/>
                  <a:gd name="T22" fmla="*/ 11 w 51"/>
                  <a:gd name="T23" fmla="*/ 16 h 46"/>
                  <a:gd name="T24" fmla="*/ 4 w 51"/>
                  <a:gd name="T25" fmla="*/ 21 h 46"/>
                  <a:gd name="T26" fmla="*/ 1 w 51"/>
                  <a:gd name="T27" fmla="*/ 25 h 46"/>
                  <a:gd name="T28" fmla="*/ 0 w 51"/>
                  <a:gd name="T29" fmla="*/ 29 h 46"/>
                  <a:gd name="T30" fmla="*/ 3 w 51"/>
                  <a:gd name="T31" fmla="*/ 27 h 46"/>
                  <a:gd name="T32" fmla="*/ 9 w 51"/>
                  <a:gd name="T33" fmla="*/ 24 h 46"/>
                  <a:gd name="T34" fmla="*/ 10 w 51"/>
                  <a:gd name="T35" fmla="*/ 24 h 46"/>
                  <a:gd name="T36" fmla="*/ 11 w 51"/>
                  <a:gd name="T37" fmla="*/ 23 h 46"/>
                  <a:gd name="T38" fmla="*/ 16 w 51"/>
                  <a:gd name="T39" fmla="*/ 20 h 46"/>
                  <a:gd name="T40" fmla="*/ 18 w 51"/>
                  <a:gd name="T41" fmla="*/ 21 h 46"/>
                  <a:gd name="T42" fmla="*/ 23 w 51"/>
                  <a:gd name="T43" fmla="*/ 31 h 46"/>
                  <a:gd name="T44" fmla="*/ 27 w 51"/>
                  <a:gd name="T45" fmla="*/ 40 h 46"/>
                  <a:gd name="T46" fmla="*/ 36 w 51"/>
                  <a:gd name="T47" fmla="*/ 44 h 46"/>
                  <a:gd name="T48" fmla="*/ 38 w 51"/>
                  <a:gd name="T49" fmla="*/ 46 h 46"/>
                  <a:gd name="T50" fmla="*/ 37 w 51"/>
                  <a:gd name="T51" fmla="*/ 40 h 46"/>
                  <a:gd name="T52" fmla="*/ 36 w 51"/>
                  <a:gd name="T53" fmla="*/ 33 h 46"/>
                  <a:gd name="T54" fmla="*/ 43 w 51"/>
                  <a:gd name="T55" fmla="*/ 29 h 46"/>
                  <a:gd name="T56" fmla="*/ 49 w 51"/>
                  <a:gd name="T57" fmla="*/ 27 h 46"/>
                  <a:gd name="T58" fmla="*/ 48 w 51"/>
                  <a:gd name="T59" fmla="*/ 15 h 46"/>
                  <a:gd name="T60" fmla="*/ 46 w 51"/>
                  <a:gd name="T61" fmla="*/ 4 h 46"/>
                  <a:gd name="T62" fmla="*/ 43 w 51"/>
                  <a:gd name="T6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" h="46">
                    <a:moveTo>
                      <a:pt x="43" y="0"/>
                    </a:moveTo>
                    <a:cubicBezTo>
                      <a:pt x="42" y="0"/>
                      <a:pt x="41" y="1"/>
                      <a:pt x="41" y="1"/>
                    </a:cubicBezTo>
                    <a:cubicBezTo>
                      <a:pt x="41" y="1"/>
                      <a:pt x="41" y="2"/>
                      <a:pt x="41" y="2"/>
                    </a:cubicBezTo>
                    <a:cubicBezTo>
                      <a:pt x="42" y="3"/>
                      <a:pt x="43" y="4"/>
                      <a:pt x="42" y="6"/>
                    </a:cubicBezTo>
                    <a:cubicBezTo>
                      <a:pt x="41" y="7"/>
                      <a:pt x="40" y="8"/>
                      <a:pt x="38" y="8"/>
                    </a:cubicBezTo>
                    <a:cubicBezTo>
                      <a:pt x="36" y="8"/>
                      <a:pt x="35" y="8"/>
                      <a:pt x="35" y="9"/>
                    </a:cubicBezTo>
                    <a:cubicBezTo>
                      <a:pt x="35" y="13"/>
                      <a:pt x="31" y="14"/>
                      <a:pt x="30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5"/>
                      <a:pt x="28" y="16"/>
                      <a:pt x="28" y="17"/>
                    </a:cubicBezTo>
                    <a:cubicBezTo>
                      <a:pt x="27" y="17"/>
                      <a:pt x="27" y="18"/>
                      <a:pt x="25" y="18"/>
                    </a:cubicBezTo>
                    <a:cubicBezTo>
                      <a:pt x="22" y="18"/>
                      <a:pt x="17" y="14"/>
                      <a:pt x="16" y="13"/>
                    </a:cubicBezTo>
                    <a:cubicBezTo>
                      <a:pt x="15" y="13"/>
                      <a:pt x="13" y="15"/>
                      <a:pt x="11" y="16"/>
                    </a:cubicBezTo>
                    <a:cubicBezTo>
                      <a:pt x="9" y="18"/>
                      <a:pt x="7" y="20"/>
                      <a:pt x="4" y="21"/>
                    </a:cubicBezTo>
                    <a:cubicBezTo>
                      <a:pt x="3" y="21"/>
                      <a:pt x="2" y="23"/>
                      <a:pt x="1" y="25"/>
                    </a:cubicBezTo>
                    <a:cubicBezTo>
                      <a:pt x="0" y="26"/>
                      <a:pt x="0" y="28"/>
                      <a:pt x="0" y="29"/>
                    </a:cubicBezTo>
                    <a:cubicBezTo>
                      <a:pt x="1" y="28"/>
                      <a:pt x="2" y="28"/>
                      <a:pt x="3" y="27"/>
                    </a:cubicBezTo>
                    <a:cubicBezTo>
                      <a:pt x="5" y="25"/>
                      <a:pt x="6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1" y="23"/>
                      <a:pt x="11" y="23"/>
                    </a:cubicBezTo>
                    <a:cubicBezTo>
                      <a:pt x="12" y="22"/>
                      <a:pt x="13" y="20"/>
                      <a:pt x="16" y="20"/>
                    </a:cubicBezTo>
                    <a:cubicBezTo>
                      <a:pt x="17" y="20"/>
                      <a:pt x="17" y="20"/>
                      <a:pt x="18" y="21"/>
                    </a:cubicBezTo>
                    <a:cubicBezTo>
                      <a:pt x="22" y="21"/>
                      <a:pt x="23" y="26"/>
                      <a:pt x="23" y="31"/>
                    </a:cubicBezTo>
                    <a:cubicBezTo>
                      <a:pt x="24" y="36"/>
                      <a:pt x="25" y="40"/>
                      <a:pt x="27" y="40"/>
                    </a:cubicBezTo>
                    <a:cubicBezTo>
                      <a:pt x="32" y="41"/>
                      <a:pt x="35" y="43"/>
                      <a:pt x="36" y="44"/>
                    </a:cubicBezTo>
                    <a:cubicBezTo>
                      <a:pt x="37" y="45"/>
                      <a:pt x="38" y="46"/>
                      <a:pt x="38" y="46"/>
                    </a:cubicBezTo>
                    <a:cubicBezTo>
                      <a:pt x="38" y="45"/>
                      <a:pt x="38" y="42"/>
                      <a:pt x="37" y="40"/>
                    </a:cubicBezTo>
                    <a:cubicBezTo>
                      <a:pt x="37" y="37"/>
                      <a:pt x="36" y="35"/>
                      <a:pt x="36" y="33"/>
                    </a:cubicBezTo>
                    <a:cubicBezTo>
                      <a:pt x="37" y="30"/>
                      <a:pt x="40" y="30"/>
                      <a:pt x="43" y="29"/>
                    </a:cubicBezTo>
                    <a:cubicBezTo>
                      <a:pt x="45" y="29"/>
                      <a:pt x="47" y="29"/>
                      <a:pt x="49" y="27"/>
                    </a:cubicBezTo>
                    <a:cubicBezTo>
                      <a:pt x="51" y="25"/>
                      <a:pt x="49" y="20"/>
                      <a:pt x="48" y="15"/>
                    </a:cubicBezTo>
                    <a:cubicBezTo>
                      <a:pt x="47" y="11"/>
                      <a:pt x="46" y="7"/>
                      <a:pt x="46" y="4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4" name="Freeform 1138"/>
              <p:cNvSpPr>
                <a:spLocks/>
              </p:cNvSpPr>
              <p:nvPr/>
            </p:nvSpPr>
            <p:spPr bwMode="auto">
              <a:xfrm>
                <a:off x="4551" y="2121"/>
                <a:ext cx="25" cy="49"/>
              </a:xfrm>
              <a:custGeom>
                <a:avLst/>
                <a:gdLst>
                  <a:gd name="T0" fmla="*/ 6 w 26"/>
                  <a:gd name="T1" fmla="*/ 40 h 51"/>
                  <a:gd name="T2" fmla="*/ 6 w 26"/>
                  <a:gd name="T3" fmla="*/ 49 h 51"/>
                  <a:gd name="T4" fmla="*/ 6 w 26"/>
                  <a:gd name="T5" fmla="*/ 50 h 51"/>
                  <a:gd name="T6" fmla="*/ 9 w 26"/>
                  <a:gd name="T7" fmla="*/ 51 h 51"/>
                  <a:gd name="T8" fmla="*/ 15 w 26"/>
                  <a:gd name="T9" fmla="*/ 50 h 51"/>
                  <a:gd name="T10" fmla="*/ 18 w 26"/>
                  <a:gd name="T11" fmla="*/ 49 h 51"/>
                  <a:gd name="T12" fmla="*/ 18 w 26"/>
                  <a:gd name="T13" fmla="*/ 46 h 51"/>
                  <a:gd name="T14" fmla="*/ 16 w 26"/>
                  <a:gd name="T15" fmla="*/ 40 h 51"/>
                  <a:gd name="T16" fmla="*/ 22 w 26"/>
                  <a:gd name="T17" fmla="*/ 24 h 51"/>
                  <a:gd name="T18" fmla="*/ 24 w 26"/>
                  <a:gd name="T19" fmla="*/ 22 h 51"/>
                  <a:gd name="T20" fmla="*/ 24 w 26"/>
                  <a:gd name="T21" fmla="*/ 11 h 51"/>
                  <a:gd name="T22" fmla="*/ 22 w 26"/>
                  <a:gd name="T23" fmla="*/ 4 h 51"/>
                  <a:gd name="T24" fmla="*/ 23 w 26"/>
                  <a:gd name="T25" fmla="*/ 3 h 51"/>
                  <a:gd name="T26" fmla="*/ 16 w 26"/>
                  <a:gd name="T27" fmla="*/ 2 h 51"/>
                  <a:gd name="T28" fmla="*/ 7 w 26"/>
                  <a:gd name="T29" fmla="*/ 1 h 51"/>
                  <a:gd name="T30" fmla="*/ 6 w 26"/>
                  <a:gd name="T31" fmla="*/ 16 h 51"/>
                  <a:gd name="T32" fmla="*/ 5 w 26"/>
                  <a:gd name="T33" fmla="*/ 27 h 51"/>
                  <a:gd name="T34" fmla="*/ 0 w 26"/>
                  <a:gd name="T35" fmla="*/ 27 h 51"/>
                  <a:gd name="T36" fmla="*/ 2 w 26"/>
                  <a:gd name="T37" fmla="*/ 38 h 51"/>
                  <a:gd name="T38" fmla="*/ 6 w 26"/>
                  <a:gd name="T39" fmla="*/ 4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51">
                    <a:moveTo>
                      <a:pt x="6" y="40"/>
                    </a:moveTo>
                    <a:cubicBezTo>
                      <a:pt x="7" y="42"/>
                      <a:pt x="7" y="45"/>
                      <a:pt x="6" y="49"/>
                    </a:cubicBezTo>
                    <a:cubicBezTo>
                      <a:pt x="6" y="49"/>
                      <a:pt x="6" y="50"/>
                      <a:pt x="6" y="50"/>
                    </a:cubicBezTo>
                    <a:cubicBezTo>
                      <a:pt x="7" y="51"/>
                      <a:pt x="8" y="51"/>
                      <a:pt x="9" y="51"/>
                    </a:cubicBezTo>
                    <a:cubicBezTo>
                      <a:pt x="11" y="51"/>
                      <a:pt x="13" y="51"/>
                      <a:pt x="15" y="50"/>
                    </a:cubicBezTo>
                    <a:cubicBezTo>
                      <a:pt x="16" y="50"/>
                      <a:pt x="17" y="49"/>
                      <a:pt x="18" y="49"/>
                    </a:cubicBezTo>
                    <a:cubicBezTo>
                      <a:pt x="18" y="48"/>
                      <a:pt x="18" y="47"/>
                      <a:pt x="18" y="46"/>
                    </a:cubicBezTo>
                    <a:cubicBezTo>
                      <a:pt x="17" y="44"/>
                      <a:pt x="17" y="42"/>
                      <a:pt x="16" y="40"/>
                    </a:cubicBezTo>
                    <a:cubicBezTo>
                      <a:pt x="11" y="35"/>
                      <a:pt x="17" y="29"/>
                      <a:pt x="22" y="24"/>
                    </a:cubicBezTo>
                    <a:cubicBezTo>
                      <a:pt x="22" y="23"/>
                      <a:pt x="23" y="22"/>
                      <a:pt x="24" y="22"/>
                    </a:cubicBezTo>
                    <a:cubicBezTo>
                      <a:pt x="26" y="19"/>
                      <a:pt x="25" y="15"/>
                      <a:pt x="24" y="11"/>
                    </a:cubicBezTo>
                    <a:cubicBezTo>
                      <a:pt x="23" y="8"/>
                      <a:pt x="22" y="6"/>
                      <a:pt x="22" y="4"/>
                    </a:cubicBezTo>
                    <a:cubicBezTo>
                      <a:pt x="23" y="4"/>
                      <a:pt x="23" y="3"/>
                      <a:pt x="23" y="3"/>
                    </a:cubicBezTo>
                    <a:cubicBezTo>
                      <a:pt x="21" y="3"/>
                      <a:pt x="19" y="3"/>
                      <a:pt x="16" y="2"/>
                    </a:cubicBezTo>
                    <a:cubicBezTo>
                      <a:pt x="13" y="1"/>
                      <a:pt x="9" y="0"/>
                      <a:pt x="7" y="1"/>
                    </a:cubicBezTo>
                    <a:cubicBezTo>
                      <a:pt x="6" y="2"/>
                      <a:pt x="6" y="12"/>
                      <a:pt x="6" y="16"/>
                    </a:cubicBezTo>
                    <a:cubicBezTo>
                      <a:pt x="6" y="23"/>
                      <a:pt x="7" y="26"/>
                      <a:pt x="5" y="27"/>
                    </a:cubicBezTo>
                    <a:cubicBezTo>
                      <a:pt x="4" y="28"/>
                      <a:pt x="1" y="28"/>
                      <a:pt x="0" y="27"/>
                    </a:cubicBezTo>
                    <a:cubicBezTo>
                      <a:pt x="0" y="30"/>
                      <a:pt x="1" y="36"/>
                      <a:pt x="2" y="38"/>
                    </a:cubicBezTo>
                    <a:cubicBezTo>
                      <a:pt x="3" y="38"/>
                      <a:pt x="5" y="39"/>
                      <a:pt x="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5" name="Freeform 1139"/>
              <p:cNvSpPr>
                <a:spLocks/>
              </p:cNvSpPr>
              <p:nvPr/>
            </p:nvSpPr>
            <p:spPr bwMode="auto">
              <a:xfrm>
                <a:off x="4572" y="2169"/>
                <a:ext cx="38" cy="41"/>
              </a:xfrm>
              <a:custGeom>
                <a:avLst/>
                <a:gdLst>
                  <a:gd name="T0" fmla="*/ 4 w 40"/>
                  <a:gd name="T1" fmla="*/ 3 h 43"/>
                  <a:gd name="T2" fmla="*/ 19 w 40"/>
                  <a:gd name="T3" fmla="*/ 11 h 43"/>
                  <a:gd name="T4" fmla="*/ 20 w 40"/>
                  <a:gd name="T5" fmla="*/ 16 h 43"/>
                  <a:gd name="T6" fmla="*/ 20 w 40"/>
                  <a:gd name="T7" fmla="*/ 23 h 43"/>
                  <a:gd name="T8" fmla="*/ 23 w 40"/>
                  <a:gd name="T9" fmla="*/ 22 h 43"/>
                  <a:gd name="T10" fmla="*/ 28 w 40"/>
                  <a:gd name="T11" fmla="*/ 25 h 43"/>
                  <a:gd name="T12" fmla="*/ 27 w 40"/>
                  <a:gd name="T13" fmla="*/ 31 h 43"/>
                  <a:gd name="T14" fmla="*/ 30 w 40"/>
                  <a:gd name="T15" fmla="*/ 37 h 43"/>
                  <a:gd name="T16" fmla="*/ 33 w 40"/>
                  <a:gd name="T17" fmla="*/ 43 h 43"/>
                  <a:gd name="T18" fmla="*/ 33 w 40"/>
                  <a:gd name="T19" fmla="*/ 42 h 43"/>
                  <a:gd name="T20" fmla="*/ 37 w 40"/>
                  <a:gd name="T21" fmla="*/ 34 h 43"/>
                  <a:gd name="T22" fmla="*/ 39 w 40"/>
                  <a:gd name="T23" fmla="*/ 33 h 43"/>
                  <a:gd name="T24" fmla="*/ 37 w 40"/>
                  <a:gd name="T25" fmla="*/ 26 h 43"/>
                  <a:gd name="T26" fmla="*/ 35 w 40"/>
                  <a:gd name="T27" fmla="*/ 22 h 43"/>
                  <a:gd name="T28" fmla="*/ 29 w 40"/>
                  <a:gd name="T29" fmla="*/ 18 h 43"/>
                  <a:gd name="T30" fmla="*/ 22 w 40"/>
                  <a:gd name="T31" fmla="*/ 12 h 43"/>
                  <a:gd name="T32" fmla="*/ 19 w 40"/>
                  <a:gd name="T33" fmla="*/ 7 h 43"/>
                  <a:gd name="T34" fmla="*/ 15 w 40"/>
                  <a:gd name="T35" fmla="*/ 2 h 43"/>
                  <a:gd name="T36" fmla="*/ 7 w 40"/>
                  <a:gd name="T37" fmla="*/ 0 h 43"/>
                  <a:gd name="T38" fmla="*/ 2 w 40"/>
                  <a:gd name="T39" fmla="*/ 1 h 43"/>
                  <a:gd name="T40" fmla="*/ 0 w 40"/>
                  <a:gd name="T41" fmla="*/ 2 h 43"/>
                  <a:gd name="T42" fmla="*/ 1 w 40"/>
                  <a:gd name="T43" fmla="*/ 2 h 43"/>
                  <a:gd name="T44" fmla="*/ 4 w 40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43">
                    <a:moveTo>
                      <a:pt x="4" y="3"/>
                    </a:moveTo>
                    <a:cubicBezTo>
                      <a:pt x="9" y="2"/>
                      <a:pt x="16" y="7"/>
                      <a:pt x="19" y="11"/>
                    </a:cubicBezTo>
                    <a:cubicBezTo>
                      <a:pt x="20" y="13"/>
                      <a:pt x="20" y="15"/>
                      <a:pt x="20" y="16"/>
                    </a:cubicBezTo>
                    <a:cubicBezTo>
                      <a:pt x="19" y="18"/>
                      <a:pt x="19" y="22"/>
                      <a:pt x="20" y="23"/>
                    </a:cubicBezTo>
                    <a:cubicBezTo>
                      <a:pt x="21" y="23"/>
                      <a:pt x="22" y="22"/>
                      <a:pt x="23" y="22"/>
                    </a:cubicBezTo>
                    <a:cubicBezTo>
                      <a:pt x="25" y="22"/>
                      <a:pt x="27" y="23"/>
                      <a:pt x="28" y="25"/>
                    </a:cubicBezTo>
                    <a:cubicBezTo>
                      <a:pt x="29" y="27"/>
                      <a:pt x="29" y="29"/>
                      <a:pt x="27" y="31"/>
                    </a:cubicBezTo>
                    <a:cubicBezTo>
                      <a:pt x="27" y="33"/>
                      <a:pt x="27" y="34"/>
                      <a:pt x="30" y="37"/>
                    </a:cubicBezTo>
                    <a:cubicBezTo>
                      <a:pt x="31" y="39"/>
                      <a:pt x="32" y="41"/>
                      <a:pt x="33" y="43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37"/>
                      <a:pt x="34" y="36"/>
                      <a:pt x="37" y="34"/>
                    </a:cubicBezTo>
                    <a:cubicBezTo>
                      <a:pt x="37" y="34"/>
                      <a:pt x="38" y="34"/>
                      <a:pt x="39" y="33"/>
                    </a:cubicBezTo>
                    <a:cubicBezTo>
                      <a:pt x="40" y="32"/>
                      <a:pt x="40" y="31"/>
                      <a:pt x="37" y="26"/>
                    </a:cubicBezTo>
                    <a:cubicBezTo>
                      <a:pt x="37" y="24"/>
                      <a:pt x="36" y="23"/>
                      <a:pt x="35" y="22"/>
                    </a:cubicBezTo>
                    <a:cubicBezTo>
                      <a:pt x="34" y="20"/>
                      <a:pt x="32" y="19"/>
                      <a:pt x="29" y="18"/>
                    </a:cubicBezTo>
                    <a:cubicBezTo>
                      <a:pt x="26" y="17"/>
                      <a:pt x="22" y="16"/>
                      <a:pt x="22" y="12"/>
                    </a:cubicBezTo>
                    <a:cubicBezTo>
                      <a:pt x="22" y="10"/>
                      <a:pt x="21" y="9"/>
                      <a:pt x="19" y="7"/>
                    </a:cubicBezTo>
                    <a:cubicBezTo>
                      <a:pt x="17" y="6"/>
                      <a:pt x="15" y="4"/>
                      <a:pt x="15" y="2"/>
                    </a:cubicBezTo>
                    <a:cubicBezTo>
                      <a:pt x="14" y="2"/>
                      <a:pt x="11" y="0"/>
                      <a:pt x="7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6" name="Freeform 1140"/>
              <p:cNvSpPr>
                <a:spLocks/>
              </p:cNvSpPr>
              <p:nvPr/>
            </p:nvSpPr>
            <p:spPr bwMode="auto">
              <a:xfrm>
                <a:off x="4571" y="2195"/>
                <a:ext cx="20" cy="28"/>
              </a:xfrm>
              <a:custGeom>
                <a:avLst/>
                <a:gdLst>
                  <a:gd name="T0" fmla="*/ 19 w 21"/>
                  <a:gd name="T1" fmla="*/ 15 h 30"/>
                  <a:gd name="T2" fmla="*/ 18 w 21"/>
                  <a:gd name="T3" fmla="*/ 15 h 30"/>
                  <a:gd name="T4" fmla="*/ 17 w 21"/>
                  <a:gd name="T5" fmla="*/ 14 h 30"/>
                  <a:gd name="T6" fmla="*/ 17 w 21"/>
                  <a:gd name="T7" fmla="*/ 11 h 30"/>
                  <a:gd name="T8" fmla="*/ 15 w 21"/>
                  <a:gd name="T9" fmla="*/ 8 h 30"/>
                  <a:gd name="T10" fmla="*/ 2 w 21"/>
                  <a:gd name="T11" fmla="*/ 0 h 30"/>
                  <a:gd name="T12" fmla="*/ 1 w 21"/>
                  <a:gd name="T13" fmla="*/ 3 h 30"/>
                  <a:gd name="T14" fmla="*/ 2 w 21"/>
                  <a:gd name="T15" fmla="*/ 12 h 30"/>
                  <a:gd name="T16" fmla="*/ 3 w 21"/>
                  <a:gd name="T17" fmla="*/ 11 h 30"/>
                  <a:gd name="T18" fmla="*/ 6 w 21"/>
                  <a:gd name="T19" fmla="*/ 10 h 30"/>
                  <a:gd name="T20" fmla="*/ 9 w 21"/>
                  <a:gd name="T21" fmla="*/ 8 h 30"/>
                  <a:gd name="T22" fmla="*/ 11 w 21"/>
                  <a:gd name="T23" fmla="*/ 10 h 30"/>
                  <a:gd name="T24" fmla="*/ 11 w 21"/>
                  <a:gd name="T25" fmla="*/ 21 h 30"/>
                  <a:gd name="T26" fmla="*/ 10 w 21"/>
                  <a:gd name="T27" fmla="*/ 27 h 30"/>
                  <a:gd name="T28" fmla="*/ 11 w 21"/>
                  <a:gd name="T29" fmla="*/ 30 h 30"/>
                  <a:gd name="T30" fmla="*/ 12 w 21"/>
                  <a:gd name="T31" fmla="*/ 30 h 30"/>
                  <a:gd name="T32" fmla="*/ 15 w 21"/>
                  <a:gd name="T33" fmla="*/ 27 h 30"/>
                  <a:gd name="T34" fmla="*/ 21 w 21"/>
                  <a:gd name="T35" fmla="*/ 15 h 30"/>
                  <a:gd name="T36" fmla="*/ 21 w 21"/>
                  <a:gd name="T37" fmla="*/ 15 h 30"/>
                  <a:gd name="T38" fmla="*/ 19 w 21"/>
                  <a:gd name="T3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30">
                    <a:moveTo>
                      <a:pt x="19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1"/>
                      <a:pt x="16" y="10"/>
                      <a:pt x="15" y="8"/>
                    </a:cubicBezTo>
                    <a:cubicBezTo>
                      <a:pt x="11" y="4"/>
                      <a:pt x="5" y="0"/>
                      <a:pt x="2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7"/>
                      <a:pt x="1" y="11"/>
                      <a:pt x="2" y="12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7" y="8"/>
                      <a:pt x="8" y="8"/>
                      <a:pt x="9" y="8"/>
                    </a:cubicBezTo>
                    <a:cubicBezTo>
                      <a:pt x="10" y="8"/>
                      <a:pt x="11" y="9"/>
                      <a:pt x="11" y="10"/>
                    </a:cubicBezTo>
                    <a:cubicBezTo>
                      <a:pt x="12" y="12"/>
                      <a:pt x="14" y="18"/>
                      <a:pt x="11" y="21"/>
                    </a:cubicBezTo>
                    <a:cubicBezTo>
                      <a:pt x="9" y="22"/>
                      <a:pt x="9" y="25"/>
                      <a:pt x="10" y="27"/>
                    </a:cubicBezTo>
                    <a:cubicBezTo>
                      <a:pt x="10" y="29"/>
                      <a:pt x="11" y="29"/>
                      <a:pt x="11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0"/>
                      <a:pt x="13" y="29"/>
                      <a:pt x="15" y="27"/>
                    </a:cubicBezTo>
                    <a:cubicBezTo>
                      <a:pt x="18" y="23"/>
                      <a:pt x="21" y="17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5"/>
                      <a:pt x="20" y="15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7" name="Freeform 1141"/>
              <p:cNvSpPr>
                <a:spLocks/>
              </p:cNvSpPr>
              <p:nvPr/>
            </p:nvSpPr>
            <p:spPr bwMode="auto">
              <a:xfrm>
                <a:off x="4129" y="2220"/>
                <a:ext cx="20" cy="37"/>
              </a:xfrm>
              <a:custGeom>
                <a:avLst/>
                <a:gdLst>
                  <a:gd name="T0" fmla="*/ 4 w 20"/>
                  <a:gd name="T1" fmla="*/ 0 h 39"/>
                  <a:gd name="T2" fmla="*/ 3 w 20"/>
                  <a:gd name="T3" fmla="*/ 4 h 39"/>
                  <a:gd name="T4" fmla="*/ 1 w 20"/>
                  <a:gd name="T5" fmla="*/ 9 h 39"/>
                  <a:gd name="T6" fmla="*/ 1 w 20"/>
                  <a:gd name="T7" fmla="*/ 23 h 39"/>
                  <a:gd name="T8" fmla="*/ 1 w 20"/>
                  <a:gd name="T9" fmla="*/ 26 h 39"/>
                  <a:gd name="T10" fmla="*/ 5 w 20"/>
                  <a:gd name="T11" fmla="*/ 38 h 39"/>
                  <a:gd name="T12" fmla="*/ 8 w 20"/>
                  <a:gd name="T13" fmla="*/ 39 h 39"/>
                  <a:gd name="T14" fmla="*/ 20 w 20"/>
                  <a:gd name="T15" fmla="*/ 24 h 39"/>
                  <a:gd name="T16" fmla="*/ 4 w 20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9">
                    <a:moveTo>
                      <a:pt x="4" y="0"/>
                    </a:moveTo>
                    <a:cubicBezTo>
                      <a:pt x="3" y="0"/>
                      <a:pt x="3" y="2"/>
                      <a:pt x="3" y="4"/>
                    </a:cubicBezTo>
                    <a:cubicBezTo>
                      <a:pt x="2" y="5"/>
                      <a:pt x="2" y="7"/>
                      <a:pt x="1" y="9"/>
                    </a:cubicBezTo>
                    <a:cubicBezTo>
                      <a:pt x="0" y="13"/>
                      <a:pt x="0" y="17"/>
                      <a:pt x="1" y="23"/>
                    </a:cubicBezTo>
                    <a:cubicBezTo>
                      <a:pt x="1" y="24"/>
                      <a:pt x="1" y="25"/>
                      <a:pt x="1" y="26"/>
                    </a:cubicBezTo>
                    <a:cubicBezTo>
                      <a:pt x="1" y="31"/>
                      <a:pt x="2" y="36"/>
                      <a:pt x="5" y="38"/>
                    </a:cubicBezTo>
                    <a:cubicBezTo>
                      <a:pt x="6" y="39"/>
                      <a:pt x="7" y="39"/>
                      <a:pt x="8" y="39"/>
                    </a:cubicBezTo>
                    <a:cubicBezTo>
                      <a:pt x="12" y="39"/>
                      <a:pt x="19" y="31"/>
                      <a:pt x="20" y="24"/>
                    </a:cubicBezTo>
                    <a:cubicBezTo>
                      <a:pt x="20" y="16"/>
                      <a:pt x="7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8" name="Freeform 1142"/>
              <p:cNvSpPr>
                <a:spLocks noEditPoints="1"/>
              </p:cNvSpPr>
              <p:nvPr/>
            </p:nvSpPr>
            <p:spPr bwMode="auto">
              <a:xfrm>
                <a:off x="3770" y="1652"/>
                <a:ext cx="434" cy="200"/>
              </a:xfrm>
              <a:custGeom>
                <a:avLst/>
                <a:gdLst>
                  <a:gd name="T0" fmla="*/ 74 w 454"/>
                  <a:gd name="T1" fmla="*/ 126 h 209"/>
                  <a:gd name="T2" fmla="*/ 61 w 454"/>
                  <a:gd name="T3" fmla="*/ 149 h 209"/>
                  <a:gd name="T4" fmla="*/ 42 w 454"/>
                  <a:gd name="T5" fmla="*/ 160 h 209"/>
                  <a:gd name="T6" fmla="*/ 63 w 454"/>
                  <a:gd name="T7" fmla="*/ 181 h 209"/>
                  <a:gd name="T8" fmla="*/ 70 w 454"/>
                  <a:gd name="T9" fmla="*/ 194 h 209"/>
                  <a:gd name="T10" fmla="*/ 70 w 454"/>
                  <a:gd name="T11" fmla="*/ 190 h 209"/>
                  <a:gd name="T12" fmla="*/ 134 w 454"/>
                  <a:gd name="T13" fmla="*/ 140 h 209"/>
                  <a:gd name="T14" fmla="*/ 155 w 454"/>
                  <a:gd name="T15" fmla="*/ 140 h 209"/>
                  <a:gd name="T16" fmla="*/ 164 w 454"/>
                  <a:gd name="T17" fmla="*/ 159 h 209"/>
                  <a:gd name="T18" fmla="*/ 170 w 454"/>
                  <a:gd name="T19" fmla="*/ 165 h 209"/>
                  <a:gd name="T20" fmla="*/ 175 w 454"/>
                  <a:gd name="T21" fmla="*/ 171 h 209"/>
                  <a:gd name="T22" fmla="*/ 187 w 454"/>
                  <a:gd name="T23" fmla="*/ 169 h 209"/>
                  <a:gd name="T24" fmla="*/ 224 w 454"/>
                  <a:gd name="T25" fmla="*/ 186 h 209"/>
                  <a:gd name="T26" fmla="*/ 249 w 454"/>
                  <a:gd name="T27" fmla="*/ 209 h 209"/>
                  <a:gd name="T28" fmla="*/ 269 w 454"/>
                  <a:gd name="T29" fmla="*/ 196 h 209"/>
                  <a:gd name="T30" fmla="*/ 270 w 454"/>
                  <a:gd name="T31" fmla="*/ 194 h 209"/>
                  <a:gd name="T32" fmla="*/ 272 w 454"/>
                  <a:gd name="T33" fmla="*/ 191 h 209"/>
                  <a:gd name="T34" fmla="*/ 279 w 454"/>
                  <a:gd name="T35" fmla="*/ 184 h 209"/>
                  <a:gd name="T36" fmla="*/ 319 w 454"/>
                  <a:gd name="T37" fmla="*/ 176 h 209"/>
                  <a:gd name="T38" fmla="*/ 366 w 454"/>
                  <a:gd name="T39" fmla="*/ 182 h 209"/>
                  <a:gd name="T40" fmla="*/ 380 w 454"/>
                  <a:gd name="T41" fmla="*/ 186 h 209"/>
                  <a:gd name="T42" fmla="*/ 378 w 454"/>
                  <a:gd name="T43" fmla="*/ 154 h 209"/>
                  <a:gd name="T44" fmla="*/ 405 w 454"/>
                  <a:gd name="T45" fmla="*/ 147 h 209"/>
                  <a:gd name="T46" fmla="*/ 425 w 454"/>
                  <a:gd name="T47" fmla="*/ 122 h 209"/>
                  <a:gd name="T48" fmla="*/ 438 w 454"/>
                  <a:gd name="T49" fmla="*/ 111 h 209"/>
                  <a:gd name="T50" fmla="*/ 454 w 454"/>
                  <a:gd name="T51" fmla="*/ 90 h 209"/>
                  <a:gd name="T52" fmla="*/ 433 w 454"/>
                  <a:gd name="T53" fmla="*/ 82 h 209"/>
                  <a:gd name="T54" fmla="*/ 410 w 454"/>
                  <a:gd name="T55" fmla="*/ 70 h 209"/>
                  <a:gd name="T56" fmla="*/ 386 w 454"/>
                  <a:gd name="T57" fmla="*/ 66 h 209"/>
                  <a:gd name="T58" fmla="*/ 341 w 454"/>
                  <a:gd name="T59" fmla="*/ 20 h 209"/>
                  <a:gd name="T60" fmla="*/ 327 w 454"/>
                  <a:gd name="T61" fmla="*/ 22 h 209"/>
                  <a:gd name="T62" fmla="*/ 304 w 454"/>
                  <a:gd name="T63" fmla="*/ 26 h 209"/>
                  <a:gd name="T64" fmla="*/ 297 w 454"/>
                  <a:gd name="T65" fmla="*/ 21 h 209"/>
                  <a:gd name="T66" fmla="*/ 293 w 454"/>
                  <a:gd name="T67" fmla="*/ 16 h 209"/>
                  <a:gd name="T68" fmla="*/ 281 w 454"/>
                  <a:gd name="T69" fmla="*/ 12 h 209"/>
                  <a:gd name="T70" fmla="*/ 264 w 454"/>
                  <a:gd name="T71" fmla="*/ 0 h 209"/>
                  <a:gd name="T72" fmla="*/ 215 w 454"/>
                  <a:gd name="T73" fmla="*/ 13 h 209"/>
                  <a:gd name="T74" fmla="*/ 184 w 454"/>
                  <a:gd name="T75" fmla="*/ 20 h 209"/>
                  <a:gd name="T76" fmla="*/ 168 w 454"/>
                  <a:gd name="T77" fmla="*/ 21 h 209"/>
                  <a:gd name="T78" fmla="*/ 170 w 454"/>
                  <a:gd name="T79" fmla="*/ 37 h 209"/>
                  <a:gd name="T80" fmla="*/ 158 w 454"/>
                  <a:gd name="T81" fmla="*/ 52 h 209"/>
                  <a:gd name="T82" fmla="*/ 157 w 454"/>
                  <a:gd name="T83" fmla="*/ 70 h 209"/>
                  <a:gd name="T84" fmla="*/ 147 w 454"/>
                  <a:gd name="T85" fmla="*/ 72 h 209"/>
                  <a:gd name="T86" fmla="*/ 120 w 454"/>
                  <a:gd name="T87" fmla="*/ 66 h 209"/>
                  <a:gd name="T88" fmla="*/ 94 w 454"/>
                  <a:gd name="T89" fmla="*/ 68 h 209"/>
                  <a:gd name="T90" fmla="*/ 90 w 454"/>
                  <a:gd name="T91" fmla="*/ 71 h 209"/>
                  <a:gd name="T92" fmla="*/ 88 w 454"/>
                  <a:gd name="T93" fmla="*/ 69 h 209"/>
                  <a:gd name="T94" fmla="*/ 73 w 454"/>
                  <a:gd name="T95" fmla="*/ 59 h 209"/>
                  <a:gd name="T96" fmla="*/ 52 w 454"/>
                  <a:gd name="T97" fmla="*/ 57 h 209"/>
                  <a:gd name="T98" fmla="*/ 32 w 454"/>
                  <a:gd name="T99" fmla="*/ 66 h 209"/>
                  <a:gd name="T100" fmla="*/ 27 w 454"/>
                  <a:gd name="T101" fmla="*/ 79 h 209"/>
                  <a:gd name="T102" fmla="*/ 11 w 454"/>
                  <a:gd name="T103" fmla="*/ 75 h 209"/>
                  <a:gd name="T104" fmla="*/ 6 w 454"/>
                  <a:gd name="T105" fmla="*/ 90 h 209"/>
                  <a:gd name="T106" fmla="*/ 11 w 454"/>
                  <a:gd name="T107" fmla="*/ 109 h 209"/>
                  <a:gd name="T108" fmla="*/ 24 w 454"/>
                  <a:gd name="T109" fmla="*/ 128 h 209"/>
                  <a:gd name="T110" fmla="*/ 311 w 454"/>
                  <a:gd name="T111" fmla="*/ 132 h 209"/>
                  <a:gd name="T112" fmla="*/ 358 w 454"/>
                  <a:gd name="T113" fmla="*/ 135 h 209"/>
                  <a:gd name="T114" fmla="*/ 313 w 454"/>
                  <a:gd name="T115" fmla="*/ 154 h 209"/>
                  <a:gd name="T116" fmla="*/ 170 w 454"/>
                  <a:gd name="T117" fmla="*/ 13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4" h="209">
                    <a:moveTo>
                      <a:pt x="30" y="130"/>
                    </a:moveTo>
                    <a:cubicBezTo>
                      <a:pt x="35" y="126"/>
                      <a:pt x="43" y="121"/>
                      <a:pt x="51" y="121"/>
                    </a:cubicBezTo>
                    <a:cubicBezTo>
                      <a:pt x="52" y="121"/>
                      <a:pt x="54" y="122"/>
                      <a:pt x="55" y="122"/>
                    </a:cubicBezTo>
                    <a:cubicBezTo>
                      <a:pt x="58" y="123"/>
                      <a:pt x="61" y="123"/>
                      <a:pt x="63" y="12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8" y="123"/>
                      <a:pt x="71" y="123"/>
                      <a:pt x="74" y="126"/>
                    </a:cubicBezTo>
                    <a:cubicBezTo>
                      <a:pt x="76" y="130"/>
                      <a:pt x="76" y="134"/>
                      <a:pt x="75" y="138"/>
                    </a:cubicBezTo>
                    <a:cubicBezTo>
                      <a:pt x="75" y="140"/>
                      <a:pt x="75" y="142"/>
                      <a:pt x="75" y="143"/>
                    </a:cubicBezTo>
                    <a:cubicBezTo>
                      <a:pt x="76" y="144"/>
                      <a:pt x="76" y="146"/>
                      <a:pt x="75" y="147"/>
                    </a:cubicBezTo>
                    <a:cubicBezTo>
                      <a:pt x="74" y="148"/>
                      <a:pt x="71" y="149"/>
                      <a:pt x="67" y="149"/>
                    </a:cubicBezTo>
                    <a:cubicBezTo>
                      <a:pt x="65" y="149"/>
                      <a:pt x="64" y="149"/>
                      <a:pt x="62" y="149"/>
                    </a:cubicBezTo>
                    <a:cubicBezTo>
                      <a:pt x="62" y="149"/>
                      <a:pt x="61" y="149"/>
                      <a:pt x="61" y="149"/>
                    </a:cubicBezTo>
                    <a:cubicBezTo>
                      <a:pt x="56" y="149"/>
                      <a:pt x="52" y="150"/>
                      <a:pt x="50" y="151"/>
                    </a:cubicBezTo>
                    <a:cubicBezTo>
                      <a:pt x="51" y="152"/>
                      <a:pt x="51" y="152"/>
                      <a:pt x="51" y="152"/>
                    </a:cubicBezTo>
                    <a:cubicBezTo>
                      <a:pt x="52" y="155"/>
                      <a:pt x="53" y="158"/>
                      <a:pt x="52" y="160"/>
                    </a:cubicBezTo>
                    <a:cubicBezTo>
                      <a:pt x="51" y="162"/>
                      <a:pt x="49" y="162"/>
                      <a:pt x="46" y="160"/>
                    </a:cubicBezTo>
                    <a:cubicBezTo>
                      <a:pt x="44" y="159"/>
                      <a:pt x="42" y="159"/>
                      <a:pt x="42" y="160"/>
                    </a:cubicBezTo>
                    <a:cubicBezTo>
                      <a:pt x="42" y="160"/>
                      <a:pt x="42" y="160"/>
                      <a:pt x="42" y="160"/>
                    </a:cubicBezTo>
                    <a:cubicBezTo>
                      <a:pt x="46" y="160"/>
                      <a:pt x="52" y="165"/>
                      <a:pt x="52" y="169"/>
                    </a:cubicBezTo>
                    <a:cubicBezTo>
                      <a:pt x="52" y="174"/>
                      <a:pt x="53" y="176"/>
                      <a:pt x="53" y="176"/>
                    </a:cubicBezTo>
                    <a:cubicBezTo>
                      <a:pt x="53" y="176"/>
                      <a:pt x="54" y="176"/>
                      <a:pt x="54" y="176"/>
                    </a:cubicBezTo>
                    <a:cubicBezTo>
                      <a:pt x="56" y="176"/>
                      <a:pt x="57" y="177"/>
                      <a:pt x="58" y="179"/>
                    </a:cubicBezTo>
                    <a:cubicBezTo>
                      <a:pt x="59" y="180"/>
                      <a:pt x="60" y="181"/>
                      <a:pt x="61" y="181"/>
                    </a:cubicBezTo>
                    <a:cubicBezTo>
                      <a:pt x="62" y="181"/>
                      <a:pt x="62" y="181"/>
                      <a:pt x="63" y="181"/>
                    </a:cubicBezTo>
                    <a:cubicBezTo>
                      <a:pt x="66" y="181"/>
                      <a:pt x="69" y="182"/>
                      <a:pt x="70" y="184"/>
                    </a:cubicBezTo>
                    <a:cubicBezTo>
                      <a:pt x="70" y="185"/>
                      <a:pt x="71" y="187"/>
                      <a:pt x="68" y="190"/>
                    </a:cubicBezTo>
                    <a:cubicBezTo>
                      <a:pt x="68" y="190"/>
                      <a:pt x="67" y="192"/>
                      <a:pt x="68" y="193"/>
                    </a:cubicBezTo>
                    <a:cubicBezTo>
                      <a:pt x="68" y="195"/>
                      <a:pt x="68" y="197"/>
                      <a:pt x="69" y="198"/>
                    </a:cubicBezTo>
                    <a:cubicBezTo>
                      <a:pt x="69" y="197"/>
                      <a:pt x="69" y="195"/>
                      <a:pt x="70" y="194"/>
                    </a:cubicBezTo>
                    <a:cubicBezTo>
                      <a:pt x="70" y="194"/>
                      <a:pt x="70" y="194"/>
                      <a:pt x="70" y="194"/>
                    </a:cubicBezTo>
                    <a:cubicBezTo>
                      <a:pt x="70" y="193"/>
                      <a:pt x="70" y="193"/>
                      <a:pt x="69" y="193"/>
                    </a:cubicBezTo>
                    <a:cubicBezTo>
                      <a:pt x="69" y="193"/>
                      <a:pt x="69" y="193"/>
                      <a:pt x="69" y="192"/>
                    </a:cubicBezTo>
                    <a:cubicBezTo>
                      <a:pt x="69" y="192"/>
                      <a:pt x="69" y="192"/>
                      <a:pt x="70" y="192"/>
                    </a:cubicBezTo>
                    <a:cubicBezTo>
                      <a:pt x="70" y="192"/>
                      <a:pt x="70" y="191"/>
                      <a:pt x="70" y="191"/>
                    </a:cubicBezTo>
                    <a:cubicBezTo>
                      <a:pt x="70" y="191"/>
                      <a:pt x="70" y="191"/>
                      <a:pt x="70" y="191"/>
                    </a:cubicBezTo>
                    <a:cubicBezTo>
                      <a:pt x="70" y="190"/>
                      <a:pt x="70" y="190"/>
                      <a:pt x="70" y="190"/>
                    </a:cubicBezTo>
                    <a:cubicBezTo>
                      <a:pt x="72" y="187"/>
                      <a:pt x="78" y="186"/>
                      <a:pt x="83" y="186"/>
                    </a:cubicBezTo>
                    <a:cubicBezTo>
                      <a:pt x="88" y="186"/>
                      <a:pt x="95" y="193"/>
                      <a:pt x="99" y="198"/>
                    </a:cubicBezTo>
                    <a:cubicBezTo>
                      <a:pt x="100" y="200"/>
                      <a:pt x="102" y="200"/>
                      <a:pt x="103" y="199"/>
                    </a:cubicBezTo>
                    <a:cubicBezTo>
                      <a:pt x="105" y="149"/>
                      <a:pt x="105" y="149"/>
                      <a:pt x="105" y="149"/>
                    </a:cubicBez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4" y="141"/>
                      <a:pt x="134" y="141"/>
                      <a:pt x="134" y="140"/>
                    </a:cubicBezTo>
                    <a:cubicBezTo>
                      <a:pt x="136" y="137"/>
                      <a:pt x="139" y="137"/>
                      <a:pt x="140" y="137"/>
                    </a:cubicBezTo>
                    <a:cubicBezTo>
                      <a:pt x="142" y="137"/>
                      <a:pt x="144" y="138"/>
                      <a:pt x="146" y="139"/>
                    </a:cubicBezTo>
                    <a:cubicBezTo>
                      <a:pt x="146" y="137"/>
                      <a:pt x="148" y="134"/>
                      <a:pt x="151" y="134"/>
                    </a:cubicBezTo>
                    <a:cubicBezTo>
                      <a:pt x="151" y="134"/>
                      <a:pt x="151" y="134"/>
                      <a:pt x="151" y="134"/>
                    </a:cubicBezTo>
                    <a:cubicBezTo>
                      <a:pt x="153" y="134"/>
                      <a:pt x="154" y="135"/>
                      <a:pt x="154" y="136"/>
                    </a:cubicBezTo>
                    <a:cubicBezTo>
                      <a:pt x="155" y="137"/>
                      <a:pt x="155" y="139"/>
                      <a:pt x="155" y="140"/>
                    </a:cubicBezTo>
                    <a:cubicBezTo>
                      <a:pt x="155" y="141"/>
                      <a:pt x="155" y="141"/>
                      <a:pt x="155" y="141"/>
                    </a:cubicBezTo>
                    <a:cubicBezTo>
                      <a:pt x="156" y="141"/>
                      <a:pt x="157" y="142"/>
                      <a:pt x="158" y="144"/>
                    </a:cubicBezTo>
                    <a:cubicBezTo>
                      <a:pt x="160" y="147"/>
                      <a:pt x="163" y="152"/>
                      <a:pt x="162" y="157"/>
                    </a:cubicBezTo>
                    <a:cubicBezTo>
                      <a:pt x="162" y="157"/>
                      <a:pt x="162" y="157"/>
                      <a:pt x="162" y="157"/>
                    </a:cubicBezTo>
                    <a:cubicBezTo>
                      <a:pt x="163" y="158"/>
                      <a:pt x="163" y="158"/>
                      <a:pt x="163" y="158"/>
                    </a:cubicBezTo>
                    <a:cubicBezTo>
                      <a:pt x="163" y="158"/>
                      <a:pt x="164" y="159"/>
                      <a:pt x="164" y="159"/>
                    </a:cubicBezTo>
                    <a:cubicBezTo>
                      <a:pt x="164" y="159"/>
                      <a:pt x="165" y="159"/>
                      <a:pt x="165" y="160"/>
                    </a:cubicBezTo>
                    <a:cubicBezTo>
                      <a:pt x="165" y="160"/>
                      <a:pt x="166" y="160"/>
                      <a:pt x="166" y="161"/>
                    </a:cubicBezTo>
                    <a:cubicBezTo>
                      <a:pt x="166" y="161"/>
                      <a:pt x="167" y="161"/>
                      <a:pt x="167" y="162"/>
                    </a:cubicBezTo>
                    <a:cubicBezTo>
                      <a:pt x="167" y="162"/>
                      <a:pt x="168" y="162"/>
                      <a:pt x="168" y="163"/>
                    </a:cubicBezTo>
                    <a:cubicBezTo>
                      <a:pt x="168" y="163"/>
                      <a:pt x="169" y="163"/>
                      <a:pt x="169" y="164"/>
                    </a:cubicBezTo>
                    <a:cubicBezTo>
                      <a:pt x="169" y="164"/>
                      <a:pt x="170" y="165"/>
                      <a:pt x="170" y="165"/>
                    </a:cubicBezTo>
                    <a:cubicBezTo>
                      <a:pt x="170" y="165"/>
                      <a:pt x="170" y="166"/>
                      <a:pt x="171" y="166"/>
                    </a:cubicBezTo>
                    <a:cubicBezTo>
                      <a:pt x="171" y="166"/>
                      <a:pt x="171" y="167"/>
                      <a:pt x="172" y="167"/>
                    </a:cubicBezTo>
                    <a:cubicBezTo>
                      <a:pt x="172" y="167"/>
                      <a:pt x="172" y="168"/>
                      <a:pt x="172" y="168"/>
                    </a:cubicBezTo>
                    <a:cubicBezTo>
                      <a:pt x="173" y="168"/>
                      <a:pt x="173" y="169"/>
                      <a:pt x="173" y="169"/>
                    </a:cubicBezTo>
                    <a:cubicBezTo>
                      <a:pt x="173" y="169"/>
                      <a:pt x="174" y="169"/>
                      <a:pt x="174" y="170"/>
                    </a:cubicBezTo>
                    <a:cubicBezTo>
                      <a:pt x="174" y="170"/>
                      <a:pt x="174" y="171"/>
                      <a:pt x="175" y="171"/>
                    </a:cubicBezTo>
                    <a:cubicBezTo>
                      <a:pt x="175" y="171"/>
                      <a:pt x="175" y="171"/>
                      <a:pt x="175" y="171"/>
                    </a:cubicBezTo>
                    <a:cubicBezTo>
                      <a:pt x="177" y="171"/>
                      <a:pt x="179" y="170"/>
                      <a:pt x="181" y="170"/>
                    </a:cubicBezTo>
                    <a:cubicBezTo>
                      <a:pt x="182" y="170"/>
                      <a:pt x="183" y="170"/>
                      <a:pt x="184" y="169"/>
                    </a:cubicBezTo>
                    <a:cubicBezTo>
                      <a:pt x="184" y="169"/>
                      <a:pt x="184" y="169"/>
                      <a:pt x="185" y="169"/>
                    </a:cubicBezTo>
                    <a:cubicBezTo>
                      <a:pt x="185" y="169"/>
                      <a:pt x="186" y="169"/>
                      <a:pt x="186" y="169"/>
                    </a:cubicBezTo>
                    <a:cubicBezTo>
                      <a:pt x="186" y="169"/>
                      <a:pt x="187" y="169"/>
                      <a:pt x="187" y="169"/>
                    </a:cubicBezTo>
                    <a:cubicBezTo>
                      <a:pt x="187" y="169"/>
                      <a:pt x="187" y="169"/>
                      <a:pt x="187" y="169"/>
                    </a:cubicBezTo>
                    <a:cubicBezTo>
                      <a:pt x="187" y="169"/>
                      <a:pt x="188" y="169"/>
                      <a:pt x="188" y="169"/>
                    </a:cubicBezTo>
                    <a:cubicBezTo>
                      <a:pt x="189" y="170"/>
                      <a:pt x="196" y="170"/>
                      <a:pt x="210" y="170"/>
                    </a:cubicBezTo>
                    <a:cubicBezTo>
                      <a:pt x="213" y="170"/>
                      <a:pt x="215" y="172"/>
                      <a:pt x="216" y="174"/>
                    </a:cubicBezTo>
                    <a:cubicBezTo>
                      <a:pt x="217" y="175"/>
                      <a:pt x="219" y="177"/>
                      <a:pt x="220" y="177"/>
                    </a:cubicBezTo>
                    <a:cubicBezTo>
                      <a:pt x="224" y="178"/>
                      <a:pt x="224" y="183"/>
                      <a:pt x="224" y="186"/>
                    </a:cubicBezTo>
                    <a:cubicBezTo>
                      <a:pt x="224" y="187"/>
                      <a:pt x="224" y="188"/>
                      <a:pt x="224" y="189"/>
                    </a:cubicBezTo>
                    <a:cubicBezTo>
                      <a:pt x="224" y="191"/>
                      <a:pt x="225" y="193"/>
                      <a:pt x="227" y="194"/>
                    </a:cubicBezTo>
                    <a:cubicBezTo>
                      <a:pt x="228" y="196"/>
                      <a:pt x="230" y="199"/>
                      <a:pt x="230" y="201"/>
                    </a:cubicBezTo>
                    <a:cubicBezTo>
                      <a:pt x="230" y="202"/>
                      <a:pt x="235" y="201"/>
                      <a:pt x="238" y="202"/>
                    </a:cubicBezTo>
                    <a:cubicBezTo>
                      <a:pt x="239" y="202"/>
                      <a:pt x="241" y="202"/>
                      <a:pt x="242" y="203"/>
                    </a:cubicBezTo>
                    <a:cubicBezTo>
                      <a:pt x="245" y="204"/>
                      <a:pt x="249" y="205"/>
                      <a:pt x="249" y="209"/>
                    </a:cubicBezTo>
                    <a:cubicBezTo>
                      <a:pt x="250" y="209"/>
                      <a:pt x="250" y="208"/>
                      <a:pt x="250" y="208"/>
                    </a:cubicBezTo>
                    <a:cubicBezTo>
                      <a:pt x="251" y="208"/>
                      <a:pt x="251" y="208"/>
                      <a:pt x="251" y="207"/>
                    </a:cubicBezTo>
                    <a:cubicBezTo>
                      <a:pt x="251" y="203"/>
                      <a:pt x="258" y="199"/>
                      <a:pt x="263" y="197"/>
                    </a:cubicBezTo>
                    <a:cubicBezTo>
                      <a:pt x="265" y="197"/>
                      <a:pt x="266" y="196"/>
                      <a:pt x="266" y="196"/>
                    </a:cubicBezTo>
                    <a:cubicBezTo>
                      <a:pt x="267" y="196"/>
                      <a:pt x="267" y="196"/>
                      <a:pt x="267" y="196"/>
                    </a:cubicBezTo>
                    <a:cubicBezTo>
                      <a:pt x="268" y="196"/>
                      <a:pt x="268" y="196"/>
                      <a:pt x="269" y="196"/>
                    </a:cubicBezTo>
                    <a:cubicBezTo>
                      <a:pt x="269" y="196"/>
                      <a:pt x="269" y="196"/>
                      <a:pt x="269" y="196"/>
                    </a:cubicBezTo>
                    <a:cubicBezTo>
                      <a:pt x="269" y="196"/>
                      <a:pt x="269" y="196"/>
                      <a:pt x="269" y="196"/>
                    </a:cubicBezTo>
                    <a:cubicBezTo>
                      <a:pt x="269" y="196"/>
                      <a:pt x="270" y="196"/>
                      <a:pt x="270" y="196"/>
                    </a:cubicBezTo>
                    <a:cubicBezTo>
                      <a:pt x="270" y="196"/>
                      <a:pt x="270" y="195"/>
                      <a:pt x="270" y="195"/>
                    </a:cubicBezTo>
                    <a:cubicBezTo>
                      <a:pt x="270" y="195"/>
                      <a:pt x="270" y="195"/>
                      <a:pt x="270" y="194"/>
                    </a:cubicBezTo>
                    <a:cubicBezTo>
                      <a:pt x="270" y="194"/>
                      <a:pt x="270" y="194"/>
                      <a:pt x="270" y="194"/>
                    </a:cubicBezTo>
                    <a:cubicBezTo>
                      <a:pt x="271" y="194"/>
                      <a:pt x="271" y="193"/>
                      <a:pt x="271" y="193"/>
                    </a:cubicBezTo>
                    <a:cubicBezTo>
                      <a:pt x="271" y="193"/>
                      <a:pt x="271" y="193"/>
                      <a:pt x="271" y="193"/>
                    </a:cubicBezTo>
                    <a:cubicBezTo>
                      <a:pt x="271" y="192"/>
                      <a:pt x="271" y="192"/>
                      <a:pt x="271" y="192"/>
                    </a:cubicBezTo>
                    <a:cubicBezTo>
                      <a:pt x="271" y="192"/>
                      <a:pt x="271" y="192"/>
                      <a:pt x="271" y="192"/>
                    </a:cubicBezTo>
                    <a:cubicBezTo>
                      <a:pt x="272" y="192"/>
                      <a:pt x="272" y="191"/>
                      <a:pt x="272" y="191"/>
                    </a:cubicBezTo>
                    <a:cubicBezTo>
                      <a:pt x="272" y="191"/>
                      <a:pt x="272" y="191"/>
                      <a:pt x="272" y="191"/>
                    </a:cubicBezTo>
                    <a:cubicBezTo>
                      <a:pt x="272" y="191"/>
                      <a:pt x="272" y="191"/>
                      <a:pt x="272" y="191"/>
                    </a:cubicBezTo>
                    <a:cubicBezTo>
                      <a:pt x="272" y="191"/>
                      <a:pt x="272" y="191"/>
                      <a:pt x="272" y="191"/>
                    </a:cubicBezTo>
                    <a:cubicBezTo>
                      <a:pt x="273" y="191"/>
                      <a:pt x="273" y="190"/>
                      <a:pt x="273" y="190"/>
                    </a:cubicBezTo>
                    <a:cubicBezTo>
                      <a:pt x="273" y="190"/>
                      <a:pt x="273" y="190"/>
                      <a:pt x="273" y="190"/>
                    </a:cubicBezTo>
                    <a:cubicBezTo>
                      <a:pt x="273" y="190"/>
                      <a:pt x="273" y="190"/>
                      <a:pt x="273" y="190"/>
                    </a:cubicBezTo>
                    <a:cubicBezTo>
                      <a:pt x="275" y="189"/>
                      <a:pt x="279" y="186"/>
                      <a:pt x="279" y="184"/>
                    </a:cubicBezTo>
                    <a:cubicBezTo>
                      <a:pt x="279" y="183"/>
                      <a:pt x="280" y="180"/>
                      <a:pt x="287" y="180"/>
                    </a:cubicBezTo>
                    <a:cubicBezTo>
                      <a:pt x="290" y="180"/>
                      <a:pt x="294" y="181"/>
                      <a:pt x="297" y="182"/>
                    </a:cubicBezTo>
                    <a:cubicBezTo>
                      <a:pt x="300" y="184"/>
                      <a:pt x="302" y="184"/>
                      <a:pt x="303" y="184"/>
                    </a:cubicBezTo>
                    <a:cubicBezTo>
                      <a:pt x="304" y="184"/>
                      <a:pt x="304" y="184"/>
                      <a:pt x="304" y="182"/>
                    </a:cubicBezTo>
                    <a:cubicBezTo>
                      <a:pt x="305" y="178"/>
                      <a:pt x="310" y="175"/>
                      <a:pt x="315" y="175"/>
                    </a:cubicBezTo>
                    <a:cubicBezTo>
                      <a:pt x="316" y="175"/>
                      <a:pt x="318" y="175"/>
                      <a:pt x="319" y="176"/>
                    </a:cubicBezTo>
                    <a:cubicBezTo>
                      <a:pt x="320" y="176"/>
                      <a:pt x="320" y="176"/>
                      <a:pt x="320" y="176"/>
                    </a:cubicBezTo>
                    <a:cubicBezTo>
                      <a:pt x="322" y="178"/>
                      <a:pt x="328" y="180"/>
                      <a:pt x="331" y="180"/>
                    </a:cubicBezTo>
                    <a:cubicBezTo>
                      <a:pt x="332" y="180"/>
                      <a:pt x="332" y="180"/>
                      <a:pt x="332" y="180"/>
                    </a:cubicBezTo>
                    <a:cubicBezTo>
                      <a:pt x="333" y="180"/>
                      <a:pt x="335" y="179"/>
                      <a:pt x="339" y="179"/>
                    </a:cubicBezTo>
                    <a:cubicBezTo>
                      <a:pt x="347" y="179"/>
                      <a:pt x="359" y="181"/>
                      <a:pt x="363" y="182"/>
                    </a:cubicBezTo>
                    <a:cubicBezTo>
                      <a:pt x="364" y="182"/>
                      <a:pt x="365" y="182"/>
                      <a:pt x="366" y="182"/>
                    </a:cubicBezTo>
                    <a:cubicBezTo>
                      <a:pt x="369" y="181"/>
                      <a:pt x="372" y="182"/>
                      <a:pt x="374" y="185"/>
                    </a:cubicBezTo>
                    <a:cubicBezTo>
                      <a:pt x="376" y="187"/>
                      <a:pt x="376" y="187"/>
                      <a:pt x="377" y="187"/>
                    </a:cubicBezTo>
                    <a:cubicBezTo>
                      <a:pt x="378" y="187"/>
                      <a:pt x="378" y="187"/>
                      <a:pt x="378" y="187"/>
                    </a:cubicBezTo>
                    <a:cubicBezTo>
                      <a:pt x="379" y="187"/>
                      <a:pt x="379" y="187"/>
                      <a:pt x="380" y="187"/>
                    </a:cubicBezTo>
                    <a:cubicBezTo>
                      <a:pt x="380" y="187"/>
                      <a:pt x="380" y="187"/>
                      <a:pt x="380" y="187"/>
                    </a:cubicBezTo>
                    <a:cubicBezTo>
                      <a:pt x="380" y="187"/>
                      <a:pt x="380" y="186"/>
                      <a:pt x="380" y="186"/>
                    </a:cubicBezTo>
                    <a:cubicBezTo>
                      <a:pt x="380" y="183"/>
                      <a:pt x="382" y="181"/>
                      <a:pt x="384" y="179"/>
                    </a:cubicBezTo>
                    <a:cubicBezTo>
                      <a:pt x="385" y="178"/>
                      <a:pt x="386" y="177"/>
                      <a:pt x="386" y="176"/>
                    </a:cubicBezTo>
                    <a:cubicBezTo>
                      <a:pt x="386" y="176"/>
                      <a:pt x="385" y="172"/>
                      <a:pt x="384" y="171"/>
                    </a:cubicBezTo>
                    <a:cubicBezTo>
                      <a:pt x="382" y="168"/>
                      <a:pt x="381" y="166"/>
                      <a:pt x="381" y="165"/>
                    </a:cubicBezTo>
                    <a:cubicBezTo>
                      <a:pt x="381" y="158"/>
                      <a:pt x="380" y="157"/>
                      <a:pt x="380" y="157"/>
                    </a:cubicBezTo>
                    <a:cubicBezTo>
                      <a:pt x="379" y="156"/>
                      <a:pt x="378" y="155"/>
                      <a:pt x="378" y="154"/>
                    </a:cubicBezTo>
                    <a:cubicBezTo>
                      <a:pt x="379" y="151"/>
                      <a:pt x="385" y="148"/>
                      <a:pt x="387" y="148"/>
                    </a:cubicBezTo>
                    <a:cubicBezTo>
                      <a:pt x="389" y="149"/>
                      <a:pt x="391" y="148"/>
                      <a:pt x="392" y="147"/>
                    </a:cubicBezTo>
                    <a:cubicBezTo>
                      <a:pt x="394" y="147"/>
                      <a:pt x="395" y="146"/>
                      <a:pt x="397" y="146"/>
                    </a:cubicBezTo>
                    <a:cubicBezTo>
                      <a:pt x="398" y="146"/>
                      <a:pt x="399" y="147"/>
                      <a:pt x="399" y="147"/>
                    </a:cubicBezTo>
                    <a:cubicBezTo>
                      <a:pt x="400" y="148"/>
                      <a:pt x="402" y="148"/>
                      <a:pt x="406" y="148"/>
                    </a:cubicBezTo>
                    <a:cubicBezTo>
                      <a:pt x="406" y="148"/>
                      <a:pt x="405" y="147"/>
                      <a:pt x="405" y="147"/>
                    </a:cubicBezTo>
                    <a:cubicBezTo>
                      <a:pt x="403" y="145"/>
                      <a:pt x="404" y="141"/>
                      <a:pt x="408" y="131"/>
                    </a:cubicBezTo>
                    <a:cubicBezTo>
                      <a:pt x="409" y="128"/>
                      <a:pt x="411" y="125"/>
                      <a:pt x="411" y="123"/>
                    </a:cubicBezTo>
                    <a:cubicBezTo>
                      <a:pt x="412" y="120"/>
                      <a:pt x="413" y="119"/>
                      <a:pt x="415" y="119"/>
                    </a:cubicBezTo>
                    <a:cubicBezTo>
                      <a:pt x="416" y="119"/>
                      <a:pt x="417" y="120"/>
                      <a:pt x="418" y="120"/>
                    </a:cubicBezTo>
                    <a:cubicBezTo>
                      <a:pt x="419" y="121"/>
                      <a:pt x="420" y="121"/>
                      <a:pt x="421" y="122"/>
                    </a:cubicBezTo>
                    <a:cubicBezTo>
                      <a:pt x="422" y="122"/>
                      <a:pt x="424" y="122"/>
                      <a:pt x="425" y="122"/>
                    </a:cubicBezTo>
                    <a:cubicBezTo>
                      <a:pt x="428" y="122"/>
                      <a:pt x="430" y="122"/>
                      <a:pt x="432" y="123"/>
                    </a:cubicBezTo>
                    <a:cubicBezTo>
                      <a:pt x="432" y="123"/>
                      <a:pt x="432" y="123"/>
                      <a:pt x="432" y="123"/>
                    </a:cubicBezTo>
                    <a:cubicBezTo>
                      <a:pt x="433" y="123"/>
                      <a:pt x="433" y="123"/>
                      <a:pt x="434" y="123"/>
                    </a:cubicBezTo>
                    <a:cubicBezTo>
                      <a:pt x="436" y="122"/>
                      <a:pt x="439" y="121"/>
                      <a:pt x="440" y="119"/>
                    </a:cubicBezTo>
                    <a:cubicBezTo>
                      <a:pt x="440" y="119"/>
                      <a:pt x="440" y="119"/>
                      <a:pt x="440" y="118"/>
                    </a:cubicBezTo>
                    <a:cubicBezTo>
                      <a:pt x="439" y="117"/>
                      <a:pt x="438" y="115"/>
                      <a:pt x="438" y="111"/>
                    </a:cubicBezTo>
                    <a:cubicBezTo>
                      <a:pt x="438" y="104"/>
                      <a:pt x="443" y="101"/>
                      <a:pt x="447" y="101"/>
                    </a:cubicBezTo>
                    <a:cubicBezTo>
                      <a:pt x="450" y="101"/>
                      <a:pt x="450" y="98"/>
                      <a:pt x="450" y="97"/>
                    </a:cubicBezTo>
                    <a:cubicBezTo>
                      <a:pt x="450" y="96"/>
                      <a:pt x="450" y="96"/>
                      <a:pt x="450" y="95"/>
                    </a:cubicBezTo>
                    <a:cubicBezTo>
                      <a:pt x="451" y="94"/>
                      <a:pt x="452" y="93"/>
                      <a:pt x="452" y="92"/>
                    </a:cubicBezTo>
                    <a:cubicBezTo>
                      <a:pt x="453" y="91"/>
                      <a:pt x="453" y="91"/>
                      <a:pt x="454" y="90"/>
                    </a:cubicBezTo>
                    <a:cubicBezTo>
                      <a:pt x="454" y="90"/>
                      <a:pt x="454" y="90"/>
                      <a:pt x="454" y="90"/>
                    </a:cubicBezTo>
                    <a:cubicBezTo>
                      <a:pt x="453" y="89"/>
                      <a:pt x="453" y="89"/>
                      <a:pt x="453" y="88"/>
                    </a:cubicBezTo>
                    <a:cubicBezTo>
                      <a:pt x="453" y="88"/>
                      <a:pt x="453" y="88"/>
                      <a:pt x="453" y="88"/>
                    </a:cubicBezTo>
                    <a:cubicBezTo>
                      <a:pt x="452" y="87"/>
                      <a:pt x="452" y="87"/>
                      <a:pt x="452" y="86"/>
                    </a:cubicBezTo>
                    <a:cubicBezTo>
                      <a:pt x="452" y="86"/>
                      <a:pt x="451" y="86"/>
                      <a:pt x="451" y="87"/>
                    </a:cubicBezTo>
                    <a:cubicBezTo>
                      <a:pt x="449" y="88"/>
                      <a:pt x="443" y="89"/>
                      <a:pt x="441" y="89"/>
                    </a:cubicBezTo>
                    <a:cubicBezTo>
                      <a:pt x="438" y="89"/>
                      <a:pt x="433" y="85"/>
                      <a:pt x="433" y="82"/>
                    </a:cubicBezTo>
                    <a:cubicBezTo>
                      <a:pt x="433" y="80"/>
                      <a:pt x="433" y="80"/>
                      <a:pt x="433" y="80"/>
                    </a:cubicBezTo>
                    <a:cubicBezTo>
                      <a:pt x="430" y="80"/>
                      <a:pt x="426" y="79"/>
                      <a:pt x="424" y="73"/>
                    </a:cubicBezTo>
                    <a:cubicBezTo>
                      <a:pt x="423" y="70"/>
                      <a:pt x="421" y="69"/>
                      <a:pt x="419" y="69"/>
                    </a:cubicBezTo>
                    <a:cubicBezTo>
                      <a:pt x="419" y="68"/>
                      <a:pt x="418" y="68"/>
                      <a:pt x="417" y="68"/>
                    </a:cubicBezTo>
                    <a:cubicBezTo>
                      <a:pt x="417" y="68"/>
                      <a:pt x="417" y="68"/>
                      <a:pt x="417" y="68"/>
                    </a:cubicBezTo>
                    <a:cubicBezTo>
                      <a:pt x="416" y="68"/>
                      <a:pt x="412" y="69"/>
                      <a:pt x="410" y="70"/>
                    </a:cubicBezTo>
                    <a:cubicBezTo>
                      <a:pt x="409" y="70"/>
                      <a:pt x="409" y="71"/>
                      <a:pt x="408" y="71"/>
                    </a:cubicBezTo>
                    <a:cubicBezTo>
                      <a:pt x="405" y="72"/>
                      <a:pt x="402" y="71"/>
                      <a:pt x="399" y="70"/>
                    </a:cubicBezTo>
                    <a:cubicBezTo>
                      <a:pt x="398" y="70"/>
                      <a:pt x="397" y="70"/>
                      <a:pt x="396" y="69"/>
                    </a:cubicBezTo>
                    <a:cubicBezTo>
                      <a:pt x="393" y="69"/>
                      <a:pt x="392" y="67"/>
                      <a:pt x="390" y="65"/>
                    </a:cubicBezTo>
                    <a:cubicBezTo>
                      <a:pt x="390" y="64"/>
                      <a:pt x="389" y="63"/>
                      <a:pt x="388" y="63"/>
                    </a:cubicBezTo>
                    <a:cubicBezTo>
                      <a:pt x="387" y="63"/>
                      <a:pt x="386" y="65"/>
                      <a:pt x="386" y="66"/>
                    </a:cubicBezTo>
                    <a:cubicBezTo>
                      <a:pt x="385" y="68"/>
                      <a:pt x="383" y="70"/>
                      <a:pt x="381" y="70"/>
                    </a:cubicBezTo>
                    <a:cubicBezTo>
                      <a:pt x="378" y="70"/>
                      <a:pt x="377" y="67"/>
                      <a:pt x="373" y="60"/>
                    </a:cubicBezTo>
                    <a:cubicBezTo>
                      <a:pt x="371" y="56"/>
                      <a:pt x="369" y="52"/>
                      <a:pt x="367" y="49"/>
                    </a:cubicBezTo>
                    <a:cubicBezTo>
                      <a:pt x="366" y="46"/>
                      <a:pt x="366" y="46"/>
                      <a:pt x="366" y="46"/>
                    </a:cubicBezTo>
                    <a:cubicBezTo>
                      <a:pt x="361" y="39"/>
                      <a:pt x="354" y="28"/>
                      <a:pt x="348" y="26"/>
                    </a:cubicBezTo>
                    <a:cubicBezTo>
                      <a:pt x="344" y="24"/>
                      <a:pt x="342" y="22"/>
                      <a:pt x="341" y="20"/>
                    </a:cubicBezTo>
                    <a:cubicBezTo>
                      <a:pt x="341" y="19"/>
                      <a:pt x="341" y="17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41" y="15"/>
                      <a:pt x="339" y="16"/>
                      <a:pt x="339" y="16"/>
                    </a:cubicBezTo>
                    <a:cubicBezTo>
                      <a:pt x="338" y="17"/>
                      <a:pt x="337" y="17"/>
                      <a:pt x="336" y="18"/>
                    </a:cubicBezTo>
                    <a:cubicBezTo>
                      <a:pt x="333" y="20"/>
                      <a:pt x="331" y="22"/>
                      <a:pt x="328" y="22"/>
                    </a:cubicBezTo>
                    <a:cubicBezTo>
                      <a:pt x="328" y="22"/>
                      <a:pt x="327" y="22"/>
                      <a:pt x="327" y="22"/>
                    </a:cubicBezTo>
                    <a:cubicBezTo>
                      <a:pt x="326" y="23"/>
                      <a:pt x="325" y="24"/>
                      <a:pt x="324" y="24"/>
                    </a:cubicBezTo>
                    <a:cubicBezTo>
                      <a:pt x="321" y="26"/>
                      <a:pt x="317" y="28"/>
                      <a:pt x="315" y="27"/>
                    </a:cubicBezTo>
                    <a:cubicBezTo>
                      <a:pt x="314" y="27"/>
                      <a:pt x="313" y="27"/>
                      <a:pt x="312" y="28"/>
                    </a:cubicBezTo>
                    <a:cubicBezTo>
                      <a:pt x="311" y="29"/>
                      <a:pt x="310" y="30"/>
                      <a:pt x="308" y="30"/>
                    </a:cubicBezTo>
                    <a:cubicBezTo>
                      <a:pt x="307" y="30"/>
                      <a:pt x="306" y="29"/>
                      <a:pt x="305" y="29"/>
                    </a:cubicBezTo>
                    <a:cubicBezTo>
                      <a:pt x="304" y="28"/>
                      <a:pt x="304" y="26"/>
                      <a:pt x="304" y="26"/>
                    </a:cubicBezTo>
                    <a:cubicBezTo>
                      <a:pt x="304" y="24"/>
                      <a:pt x="305" y="23"/>
                      <a:pt x="307" y="21"/>
                    </a:cubicBezTo>
                    <a:cubicBezTo>
                      <a:pt x="305" y="22"/>
                      <a:pt x="304" y="21"/>
                      <a:pt x="303" y="20"/>
                    </a:cubicBezTo>
                    <a:cubicBezTo>
                      <a:pt x="303" y="20"/>
                      <a:pt x="302" y="20"/>
                      <a:pt x="301" y="19"/>
                    </a:cubicBezTo>
                    <a:cubicBezTo>
                      <a:pt x="301" y="20"/>
                      <a:pt x="301" y="20"/>
                      <a:pt x="301" y="20"/>
                    </a:cubicBezTo>
                    <a:cubicBezTo>
                      <a:pt x="300" y="21"/>
                      <a:pt x="299" y="22"/>
                      <a:pt x="298" y="22"/>
                    </a:cubicBezTo>
                    <a:cubicBezTo>
                      <a:pt x="298" y="22"/>
                      <a:pt x="298" y="22"/>
                      <a:pt x="297" y="21"/>
                    </a:cubicBezTo>
                    <a:cubicBezTo>
                      <a:pt x="297" y="21"/>
                      <a:pt x="297" y="21"/>
                      <a:pt x="297" y="21"/>
                    </a:cubicBezTo>
                    <a:cubicBezTo>
                      <a:pt x="297" y="21"/>
                      <a:pt x="297" y="21"/>
                      <a:pt x="297" y="21"/>
                    </a:cubicBezTo>
                    <a:cubicBezTo>
                      <a:pt x="296" y="21"/>
                      <a:pt x="296" y="21"/>
                      <a:pt x="296" y="21"/>
                    </a:cubicBezTo>
                    <a:cubicBezTo>
                      <a:pt x="296" y="21"/>
                      <a:pt x="296" y="21"/>
                      <a:pt x="296" y="21"/>
                    </a:cubicBezTo>
                    <a:cubicBezTo>
                      <a:pt x="295" y="20"/>
                      <a:pt x="294" y="19"/>
                      <a:pt x="294" y="18"/>
                    </a:cubicBezTo>
                    <a:cubicBezTo>
                      <a:pt x="294" y="17"/>
                      <a:pt x="294" y="16"/>
                      <a:pt x="293" y="16"/>
                    </a:cubicBezTo>
                    <a:cubicBezTo>
                      <a:pt x="292" y="18"/>
                      <a:pt x="287" y="19"/>
                      <a:pt x="284" y="19"/>
                    </a:cubicBezTo>
                    <a:cubicBezTo>
                      <a:pt x="284" y="19"/>
                      <a:pt x="284" y="19"/>
                      <a:pt x="284" y="19"/>
                    </a:cubicBezTo>
                    <a:cubicBezTo>
                      <a:pt x="284" y="19"/>
                      <a:pt x="284" y="19"/>
                      <a:pt x="284" y="19"/>
                    </a:cubicBezTo>
                    <a:cubicBezTo>
                      <a:pt x="282" y="19"/>
                      <a:pt x="281" y="19"/>
                      <a:pt x="280" y="18"/>
                    </a:cubicBezTo>
                    <a:cubicBezTo>
                      <a:pt x="278" y="16"/>
                      <a:pt x="280" y="14"/>
                      <a:pt x="280" y="13"/>
                    </a:cubicBezTo>
                    <a:cubicBezTo>
                      <a:pt x="281" y="12"/>
                      <a:pt x="281" y="12"/>
                      <a:pt x="281" y="12"/>
                    </a:cubicBezTo>
                    <a:cubicBezTo>
                      <a:pt x="281" y="11"/>
                      <a:pt x="280" y="10"/>
                      <a:pt x="280" y="9"/>
                    </a:cubicBezTo>
                    <a:cubicBezTo>
                      <a:pt x="279" y="8"/>
                      <a:pt x="279" y="6"/>
                      <a:pt x="279" y="4"/>
                    </a:cubicBezTo>
                    <a:cubicBezTo>
                      <a:pt x="279" y="3"/>
                      <a:pt x="279" y="3"/>
                      <a:pt x="279" y="3"/>
                    </a:cubicBezTo>
                    <a:cubicBezTo>
                      <a:pt x="278" y="2"/>
                      <a:pt x="276" y="1"/>
                      <a:pt x="275" y="1"/>
                    </a:cubicBezTo>
                    <a:cubicBezTo>
                      <a:pt x="275" y="1"/>
                      <a:pt x="274" y="1"/>
                      <a:pt x="274" y="1"/>
                    </a:cubicBezTo>
                    <a:cubicBezTo>
                      <a:pt x="271" y="2"/>
                      <a:pt x="267" y="1"/>
                      <a:pt x="264" y="0"/>
                    </a:cubicBezTo>
                    <a:cubicBezTo>
                      <a:pt x="264" y="0"/>
                      <a:pt x="264" y="0"/>
                      <a:pt x="262" y="0"/>
                    </a:cubicBezTo>
                    <a:cubicBezTo>
                      <a:pt x="258" y="0"/>
                      <a:pt x="253" y="1"/>
                      <a:pt x="253" y="2"/>
                    </a:cubicBezTo>
                    <a:cubicBezTo>
                      <a:pt x="252" y="5"/>
                      <a:pt x="248" y="6"/>
                      <a:pt x="239" y="8"/>
                    </a:cubicBezTo>
                    <a:cubicBezTo>
                      <a:pt x="238" y="8"/>
                      <a:pt x="236" y="9"/>
                      <a:pt x="235" y="9"/>
                    </a:cubicBezTo>
                    <a:cubicBezTo>
                      <a:pt x="232" y="10"/>
                      <a:pt x="223" y="11"/>
                      <a:pt x="219" y="12"/>
                    </a:cubicBezTo>
                    <a:cubicBezTo>
                      <a:pt x="217" y="12"/>
                      <a:pt x="216" y="13"/>
                      <a:pt x="215" y="13"/>
                    </a:cubicBezTo>
                    <a:cubicBezTo>
                      <a:pt x="212" y="14"/>
                      <a:pt x="210" y="15"/>
                      <a:pt x="207" y="15"/>
                    </a:cubicBezTo>
                    <a:cubicBezTo>
                      <a:pt x="200" y="15"/>
                      <a:pt x="194" y="17"/>
                      <a:pt x="191" y="19"/>
                    </a:cubicBezTo>
                    <a:cubicBezTo>
                      <a:pt x="191" y="19"/>
                      <a:pt x="190" y="19"/>
                      <a:pt x="189" y="20"/>
                    </a:cubicBezTo>
                    <a:cubicBezTo>
                      <a:pt x="187" y="20"/>
                      <a:pt x="186" y="20"/>
                      <a:pt x="184" y="20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3" y="20"/>
                      <a:pt x="182" y="20"/>
                      <a:pt x="181" y="20"/>
                    </a:cubicBezTo>
                    <a:cubicBezTo>
                      <a:pt x="180" y="20"/>
                      <a:pt x="180" y="20"/>
                      <a:pt x="180" y="20"/>
                    </a:cubicBezTo>
                    <a:cubicBezTo>
                      <a:pt x="179" y="20"/>
                      <a:pt x="178" y="20"/>
                      <a:pt x="177" y="20"/>
                    </a:cubicBezTo>
                    <a:cubicBezTo>
                      <a:pt x="176" y="21"/>
                      <a:pt x="174" y="21"/>
                      <a:pt x="173" y="21"/>
                    </a:cubicBezTo>
                    <a:cubicBezTo>
                      <a:pt x="172" y="21"/>
                      <a:pt x="171" y="21"/>
                      <a:pt x="171" y="21"/>
                    </a:cubicBezTo>
                    <a:cubicBezTo>
                      <a:pt x="170" y="21"/>
                      <a:pt x="169" y="21"/>
                      <a:pt x="168" y="21"/>
                    </a:cubicBezTo>
                    <a:cubicBezTo>
                      <a:pt x="168" y="22"/>
                      <a:pt x="168" y="26"/>
                      <a:pt x="169" y="27"/>
                    </a:cubicBezTo>
                    <a:cubicBezTo>
                      <a:pt x="170" y="28"/>
                      <a:pt x="173" y="29"/>
                      <a:pt x="174" y="30"/>
                    </a:cubicBezTo>
                    <a:cubicBezTo>
                      <a:pt x="177" y="31"/>
                      <a:pt x="179" y="31"/>
                      <a:pt x="179" y="33"/>
                    </a:cubicBezTo>
                    <a:cubicBezTo>
                      <a:pt x="180" y="34"/>
                      <a:pt x="180" y="34"/>
                      <a:pt x="180" y="34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6"/>
                      <a:pt x="176" y="37"/>
                      <a:pt x="170" y="37"/>
                    </a:cubicBezTo>
                    <a:cubicBezTo>
                      <a:pt x="168" y="37"/>
                      <a:pt x="167" y="37"/>
                      <a:pt x="166" y="37"/>
                    </a:cubicBezTo>
                    <a:cubicBezTo>
                      <a:pt x="165" y="37"/>
                      <a:pt x="165" y="38"/>
                      <a:pt x="165" y="38"/>
                    </a:cubicBezTo>
                    <a:cubicBezTo>
                      <a:pt x="164" y="39"/>
                      <a:pt x="164" y="41"/>
                      <a:pt x="165" y="43"/>
                    </a:cubicBezTo>
                    <a:cubicBezTo>
                      <a:pt x="166" y="44"/>
                      <a:pt x="166" y="45"/>
                      <a:pt x="165" y="46"/>
                    </a:cubicBezTo>
                    <a:cubicBezTo>
                      <a:pt x="164" y="49"/>
                      <a:pt x="159" y="51"/>
                      <a:pt x="157" y="51"/>
                    </a:cubicBezTo>
                    <a:cubicBezTo>
                      <a:pt x="157" y="51"/>
                      <a:pt x="157" y="52"/>
                      <a:pt x="158" y="52"/>
                    </a:cubicBezTo>
                    <a:cubicBezTo>
                      <a:pt x="158" y="53"/>
                      <a:pt x="159" y="53"/>
                      <a:pt x="159" y="53"/>
                    </a:cubicBezTo>
                    <a:cubicBezTo>
                      <a:pt x="161" y="53"/>
                      <a:pt x="163" y="54"/>
                      <a:pt x="165" y="55"/>
                    </a:cubicBezTo>
                    <a:cubicBezTo>
                      <a:pt x="166" y="55"/>
                      <a:pt x="167" y="56"/>
                      <a:pt x="167" y="56"/>
                    </a:cubicBezTo>
                    <a:cubicBezTo>
                      <a:pt x="171" y="56"/>
                      <a:pt x="172" y="59"/>
                      <a:pt x="172" y="66"/>
                    </a:cubicBezTo>
                    <a:cubicBezTo>
                      <a:pt x="172" y="68"/>
                      <a:pt x="171" y="72"/>
                      <a:pt x="163" y="72"/>
                    </a:cubicBezTo>
                    <a:cubicBezTo>
                      <a:pt x="160" y="72"/>
                      <a:pt x="158" y="71"/>
                      <a:pt x="157" y="70"/>
                    </a:cubicBezTo>
                    <a:cubicBezTo>
                      <a:pt x="156" y="69"/>
                      <a:pt x="155" y="69"/>
                      <a:pt x="155" y="68"/>
                    </a:cubicBezTo>
                    <a:cubicBezTo>
                      <a:pt x="155" y="69"/>
                      <a:pt x="155" y="69"/>
                      <a:pt x="154" y="70"/>
                    </a:cubicBezTo>
                    <a:cubicBezTo>
                      <a:pt x="154" y="71"/>
                      <a:pt x="153" y="73"/>
                      <a:pt x="152" y="74"/>
                    </a:cubicBezTo>
                    <a:cubicBezTo>
                      <a:pt x="151" y="74"/>
                      <a:pt x="151" y="74"/>
                      <a:pt x="150" y="74"/>
                    </a:cubicBezTo>
                    <a:cubicBezTo>
                      <a:pt x="150" y="74"/>
                      <a:pt x="150" y="74"/>
                      <a:pt x="149" y="74"/>
                    </a:cubicBezTo>
                    <a:cubicBezTo>
                      <a:pt x="148" y="73"/>
                      <a:pt x="148" y="73"/>
                      <a:pt x="147" y="72"/>
                    </a:cubicBezTo>
                    <a:cubicBezTo>
                      <a:pt x="146" y="71"/>
                      <a:pt x="146" y="70"/>
                      <a:pt x="145" y="70"/>
                    </a:cubicBezTo>
                    <a:cubicBezTo>
                      <a:pt x="143" y="70"/>
                      <a:pt x="138" y="70"/>
                      <a:pt x="136" y="66"/>
                    </a:cubicBezTo>
                    <a:cubicBezTo>
                      <a:pt x="136" y="65"/>
                      <a:pt x="135" y="64"/>
                      <a:pt x="133" y="64"/>
                    </a:cubicBezTo>
                    <a:cubicBezTo>
                      <a:pt x="131" y="64"/>
                      <a:pt x="129" y="65"/>
                      <a:pt x="128" y="66"/>
                    </a:cubicBezTo>
                    <a:cubicBezTo>
                      <a:pt x="127" y="67"/>
                      <a:pt x="126" y="68"/>
                      <a:pt x="124" y="68"/>
                    </a:cubicBezTo>
                    <a:cubicBezTo>
                      <a:pt x="122" y="68"/>
                      <a:pt x="121" y="67"/>
                      <a:pt x="120" y="66"/>
                    </a:cubicBezTo>
                    <a:cubicBezTo>
                      <a:pt x="119" y="65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8" y="65"/>
                    </a:cubicBezTo>
                    <a:cubicBezTo>
                      <a:pt x="115" y="65"/>
                      <a:pt x="112" y="67"/>
                      <a:pt x="111" y="68"/>
                    </a:cubicBezTo>
                    <a:cubicBezTo>
                      <a:pt x="110" y="70"/>
                      <a:pt x="108" y="72"/>
                      <a:pt x="104" y="72"/>
                    </a:cubicBezTo>
                    <a:cubicBezTo>
                      <a:pt x="102" y="72"/>
                      <a:pt x="100" y="71"/>
                      <a:pt x="98" y="70"/>
                    </a:cubicBezTo>
                    <a:cubicBezTo>
                      <a:pt x="96" y="69"/>
                      <a:pt x="95" y="68"/>
                      <a:pt x="94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4" y="72"/>
                      <a:pt x="92" y="72"/>
                      <a:pt x="92" y="72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91" y="72"/>
                      <a:pt x="90" y="72"/>
                      <a:pt x="90" y="72"/>
                    </a:cubicBezTo>
                    <a:cubicBezTo>
                      <a:pt x="90" y="72"/>
                      <a:pt x="90" y="72"/>
                      <a:pt x="90" y="71"/>
                    </a:cubicBezTo>
                    <a:cubicBezTo>
                      <a:pt x="90" y="71"/>
                      <a:pt x="90" y="71"/>
                      <a:pt x="90" y="71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8" y="70"/>
                      <a:pt x="88" y="69"/>
                      <a:pt x="88" y="69"/>
                    </a:cubicBezTo>
                    <a:cubicBezTo>
                      <a:pt x="88" y="69"/>
                      <a:pt x="88" y="69"/>
                      <a:pt x="88" y="68"/>
                    </a:cubicBezTo>
                    <a:cubicBezTo>
                      <a:pt x="88" y="68"/>
                      <a:pt x="87" y="67"/>
                      <a:pt x="87" y="67"/>
                    </a:cubicBezTo>
                    <a:cubicBezTo>
                      <a:pt x="87" y="67"/>
                      <a:pt x="86" y="66"/>
                      <a:pt x="85" y="65"/>
                    </a:cubicBezTo>
                    <a:cubicBezTo>
                      <a:pt x="84" y="64"/>
                      <a:pt x="81" y="62"/>
                      <a:pt x="80" y="6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78" y="60"/>
                      <a:pt x="75" y="59"/>
                      <a:pt x="73" y="59"/>
                    </a:cubicBezTo>
                    <a:cubicBezTo>
                      <a:pt x="69" y="58"/>
                      <a:pt x="66" y="58"/>
                      <a:pt x="65" y="55"/>
                    </a:cubicBezTo>
                    <a:cubicBezTo>
                      <a:pt x="65" y="55"/>
                      <a:pt x="64" y="55"/>
                      <a:pt x="63" y="55"/>
                    </a:cubicBezTo>
                    <a:cubicBezTo>
                      <a:pt x="62" y="55"/>
                      <a:pt x="61" y="55"/>
                      <a:pt x="61" y="56"/>
                    </a:cubicBezTo>
                    <a:cubicBezTo>
                      <a:pt x="60" y="58"/>
                      <a:pt x="58" y="59"/>
                      <a:pt x="57" y="59"/>
                    </a:cubicBezTo>
                    <a:cubicBezTo>
                      <a:pt x="55" y="59"/>
                      <a:pt x="54" y="58"/>
                      <a:pt x="53" y="57"/>
                    </a:cubicBezTo>
                    <a:cubicBezTo>
                      <a:pt x="53" y="57"/>
                      <a:pt x="52" y="57"/>
                      <a:pt x="52" y="57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0" y="57"/>
                      <a:pt x="47" y="58"/>
                      <a:pt x="46" y="59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5" y="59"/>
                      <a:pt x="44" y="60"/>
                      <a:pt x="43" y="60"/>
                    </a:cubicBezTo>
                    <a:cubicBezTo>
                      <a:pt x="39" y="63"/>
                      <a:pt x="35" y="65"/>
                      <a:pt x="32" y="65"/>
                    </a:cubicBezTo>
                    <a:cubicBezTo>
                      <a:pt x="32" y="65"/>
                      <a:pt x="32" y="66"/>
                      <a:pt x="32" y="66"/>
                    </a:cubicBezTo>
                    <a:cubicBezTo>
                      <a:pt x="31" y="67"/>
                      <a:pt x="31" y="69"/>
                      <a:pt x="29" y="70"/>
                    </a:cubicBezTo>
                    <a:cubicBezTo>
                      <a:pt x="28" y="70"/>
                      <a:pt x="28" y="70"/>
                      <a:pt x="27" y="70"/>
                    </a:cubicBezTo>
                    <a:cubicBezTo>
                      <a:pt x="26" y="71"/>
                      <a:pt x="25" y="71"/>
                      <a:pt x="25" y="71"/>
                    </a:cubicBezTo>
                    <a:cubicBezTo>
                      <a:pt x="25" y="72"/>
                      <a:pt x="25" y="73"/>
                      <a:pt x="25" y="74"/>
                    </a:cubicBezTo>
                    <a:cubicBezTo>
                      <a:pt x="25" y="74"/>
                      <a:pt x="26" y="75"/>
                      <a:pt x="26" y="75"/>
                    </a:cubicBezTo>
                    <a:cubicBezTo>
                      <a:pt x="26" y="76"/>
                      <a:pt x="27" y="78"/>
                      <a:pt x="27" y="79"/>
                    </a:cubicBezTo>
                    <a:cubicBezTo>
                      <a:pt x="27" y="80"/>
                      <a:pt x="26" y="80"/>
                      <a:pt x="26" y="81"/>
                    </a:cubicBezTo>
                    <a:cubicBezTo>
                      <a:pt x="26" y="82"/>
                      <a:pt x="25" y="83"/>
                      <a:pt x="23" y="83"/>
                    </a:cubicBezTo>
                    <a:cubicBezTo>
                      <a:pt x="22" y="84"/>
                      <a:pt x="22" y="84"/>
                      <a:pt x="21" y="84"/>
                    </a:cubicBezTo>
                    <a:cubicBezTo>
                      <a:pt x="18" y="84"/>
                      <a:pt x="17" y="81"/>
                      <a:pt x="15" y="79"/>
                    </a:cubicBezTo>
                    <a:cubicBezTo>
                      <a:pt x="14" y="78"/>
                      <a:pt x="13" y="76"/>
                      <a:pt x="12" y="76"/>
                    </a:cubicBezTo>
                    <a:cubicBezTo>
                      <a:pt x="12" y="75"/>
                      <a:pt x="11" y="75"/>
                      <a:pt x="11" y="75"/>
                    </a:cubicBezTo>
                    <a:cubicBezTo>
                      <a:pt x="10" y="75"/>
                      <a:pt x="9" y="76"/>
                      <a:pt x="9" y="78"/>
                    </a:cubicBezTo>
                    <a:cubicBezTo>
                      <a:pt x="9" y="81"/>
                      <a:pt x="7" y="82"/>
                      <a:pt x="5" y="83"/>
                    </a:cubicBezTo>
                    <a:cubicBezTo>
                      <a:pt x="4" y="84"/>
                      <a:pt x="3" y="85"/>
                      <a:pt x="3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5" y="88"/>
                      <a:pt x="6" y="89"/>
                      <a:pt x="6" y="90"/>
                    </a:cubicBezTo>
                    <a:cubicBezTo>
                      <a:pt x="6" y="93"/>
                      <a:pt x="4" y="94"/>
                      <a:pt x="1" y="96"/>
                    </a:cubicBezTo>
                    <a:cubicBezTo>
                      <a:pt x="1" y="96"/>
                      <a:pt x="0" y="99"/>
                      <a:pt x="0" y="100"/>
                    </a:cubicBezTo>
                    <a:cubicBezTo>
                      <a:pt x="0" y="100"/>
                      <a:pt x="1" y="100"/>
                      <a:pt x="1" y="100"/>
                    </a:cubicBezTo>
                    <a:cubicBezTo>
                      <a:pt x="3" y="101"/>
                      <a:pt x="7" y="102"/>
                      <a:pt x="6" y="106"/>
                    </a:cubicBezTo>
                    <a:cubicBezTo>
                      <a:pt x="6" y="107"/>
                      <a:pt x="6" y="108"/>
                      <a:pt x="6" y="109"/>
                    </a:cubicBezTo>
                    <a:cubicBezTo>
                      <a:pt x="8" y="109"/>
                      <a:pt x="9" y="109"/>
                      <a:pt x="11" y="109"/>
                    </a:cubicBezTo>
                    <a:cubicBezTo>
                      <a:pt x="12" y="109"/>
                      <a:pt x="12" y="109"/>
                      <a:pt x="13" y="109"/>
                    </a:cubicBezTo>
                    <a:cubicBezTo>
                      <a:pt x="13" y="109"/>
                      <a:pt x="14" y="109"/>
                      <a:pt x="14" y="109"/>
                    </a:cubicBezTo>
                    <a:cubicBezTo>
                      <a:pt x="17" y="109"/>
                      <a:pt x="18" y="111"/>
                      <a:pt x="20" y="113"/>
                    </a:cubicBezTo>
                    <a:cubicBezTo>
                      <a:pt x="21" y="115"/>
                      <a:pt x="22" y="116"/>
                      <a:pt x="23" y="118"/>
                    </a:cubicBezTo>
                    <a:cubicBezTo>
                      <a:pt x="26" y="121"/>
                      <a:pt x="27" y="123"/>
                      <a:pt x="27" y="125"/>
                    </a:cubicBezTo>
                    <a:cubicBezTo>
                      <a:pt x="26" y="127"/>
                      <a:pt x="25" y="127"/>
                      <a:pt x="24" y="128"/>
                    </a:cubicBezTo>
                    <a:cubicBezTo>
                      <a:pt x="24" y="128"/>
                      <a:pt x="25" y="129"/>
                      <a:pt x="26" y="129"/>
                    </a:cubicBezTo>
                    <a:cubicBezTo>
                      <a:pt x="27" y="129"/>
                      <a:pt x="27" y="130"/>
                      <a:pt x="28" y="130"/>
                    </a:cubicBezTo>
                    <a:cubicBezTo>
                      <a:pt x="28" y="130"/>
                      <a:pt x="28" y="130"/>
                      <a:pt x="29" y="131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30"/>
                      <a:pt x="30" y="130"/>
                      <a:pt x="30" y="130"/>
                    </a:cubicBezTo>
                    <a:close/>
                    <a:moveTo>
                      <a:pt x="311" y="132"/>
                    </a:moveTo>
                    <a:cubicBezTo>
                      <a:pt x="315" y="128"/>
                      <a:pt x="324" y="126"/>
                      <a:pt x="332" y="126"/>
                    </a:cubicBezTo>
                    <a:cubicBezTo>
                      <a:pt x="336" y="126"/>
                      <a:pt x="339" y="126"/>
                      <a:pt x="342" y="127"/>
                    </a:cubicBezTo>
                    <a:cubicBezTo>
                      <a:pt x="347" y="128"/>
                      <a:pt x="356" y="127"/>
                      <a:pt x="363" y="126"/>
                    </a:cubicBezTo>
                    <a:cubicBezTo>
                      <a:pt x="366" y="126"/>
                      <a:pt x="369" y="125"/>
                      <a:pt x="370" y="126"/>
                    </a:cubicBezTo>
                    <a:cubicBezTo>
                      <a:pt x="371" y="126"/>
                      <a:pt x="372" y="127"/>
                      <a:pt x="372" y="129"/>
                    </a:cubicBezTo>
                    <a:cubicBezTo>
                      <a:pt x="372" y="132"/>
                      <a:pt x="366" y="135"/>
                      <a:pt x="358" y="135"/>
                    </a:cubicBezTo>
                    <a:cubicBezTo>
                      <a:pt x="356" y="135"/>
                      <a:pt x="353" y="135"/>
                      <a:pt x="350" y="134"/>
                    </a:cubicBezTo>
                    <a:cubicBezTo>
                      <a:pt x="346" y="134"/>
                      <a:pt x="342" y="134"/>
                      <a:pt x="338" y="134"/>
                    </a:cubicBezTo>
                    <a:cubicBezTo>
                      <a:pt x="329" y="134"/>
                      <a:pt x="324" y="135"/>
                      <a:pt x="321" y="139"/>
                    </a:cubicBezTo>
                    <a:cubicBezTo>
                      <a:pt x="316" y="143"/>
                      <a:pt x="317" y="147"/>
                      <a:pt x="317" y="149"/>
                    </a:cubicBezTo>
                    <a:cubicBezTo>
                      <a:pt x="317" y="150"/>
                      <a:pt x="317" y="153"/>
                      <a:pt x="314" y="154"/>
                    </a:cubicBezTo>
                    <a:cubicBezTo>
                      <a:pt x="313" y="154"/>
                      <a:pt x="313" y="154"/>
                      <a:pt x="313" y="154"/>
                    </a:cubicBezTo>
                    <a:cubicBezTo>
                      <a:pt x="312" y="154"/>
                      <a:pt x="310" y="153"/>
                      <a:pt x="309" y="150"/>
                    </a:cubicBezTo>
                    <a:cubicBezTo>
                      <a:pt x="307" y="145"/>
                      <a:pt x="307" y="136"/>
                      <a:pt x="311" y="132"/>
                    </a:cubicBezTo>
                    <a:close/>
                    <a:moveTo>
                      <a:pt x="151" y="128"/>
                    </a:moveTo>
                    <a:cubicBezTo>
                      <a:pt x="152" y="127"/>
                      <a:pt x="153" y="127"/>
                      <a:pt x="156" y="127"/>
                    </a:cubicBezTo>
                    <a:cubicBezTo>
                      <a:pt x="159" y="127"/>
                      <a:pt x="169" y="128"/>
                      <a:pt x="170" y="132"/>
                    </a:cubicBezTo>
                    <a:cubicBezTo>
                      <a:pt x="171" y="133"/>
                      <a:pt x="171" y="134"/>
                      <a:pt x="170" y="135"/>
                    </a:cubicBezTo>
                    <a:cubicBezTo>
                      <a:pt x="169" y="136"/>
                      <a:pt x="168" y="137"/>
                      <a:pt x="166" y="137"/>
                    </a:cubicBezTo>
                    <a:cubicBezTo>
                      <a:pt x="163" y="137"/>
                      <a:pt x="152" y="134"/>
                      <a:pt x="151" y="131"/>
                    </a:cubicBezTo>
                    <a:cubicBezTo>
                      <a:pt x="151" y="130"/>
                      <a:pt x="151" y="129"/>
                      <a:pt x="151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19" name="Freeform 1143"/>
              <p:cNvSpPr>
                <a:spLocks/>
              </p:cNvSpPr>
              <p:nvPr/>
            </p:nvSpPr>
            <p:spPr bwMode="auto">
              <a:xfrm>
                <a:off x="4740" y="1272"/>
                <a:ext cx="83" cy="30"/>
              </a:xfrm>
              <a:custGeom>
                <a:avLst/>
                <a:gdLst>
                  <a:gd name="T0" fmla="*/ 3 w 87"/>
                  <a:gd name="T1" fmla="*/ 22 h 31"/>
                  <a:gd name="T2" fmla="*/ 11 w 87"/>
                  <a:gd name="T3" fmla="*/ 29 h 31"/>
                  <a:gd name="T4" fmla="*/ 12 w 87"/>
                  <a:gd name="T5" fmla="*/ 30 h 31"/>
                  <a:gd name="T6" fmla="*/ 14 w 87"/>
                  <a:gd name="T7" fmla="*/ 30 h 31"/>
                  <a:gd name="T8" fmla="*/ 25 w 87"/>
                  <a:gd name="T9" fmla="*/ 28 h 31"/>
                  <a:gd name="T10" fmla="*/ 27 w 87"/>
                  <a:gd name="T11" fmla="*/ 27 h 31"/>
                  <a:gd name="T12" fmla="*/ 33 w 87"/>
                  <a:gd name="T13" fmla="*/ 29 h 31"/>
                  <a:gd name="T14" fmla="*/ 37 w 87"/>
                  <a:gd name="T15" fmla="*/ 29 h 31"/>
                  <a:gd name="T16" fmla="*/ 48 w 87"/>
                  <a:gd name="T17" fmla="*/ 26 h 31"/>
                  <a:gd name="T18" fmla="*/ 53 w 87"/>
                  <a:gd name="T19" fmla="*/ 27 h 31"/>
                  <a:gd name="T20" fmla="*/ 58 w 87"/>
                  <a:gd name="T21" fmla="*/ 27 h 31"/>
                  <a:gd name="T22" fmla="*/ 59 w 87"/>
                  <a:gd name="T23" fmla="*/ 27 h 31"/>
                  <a:gd name="T24" fmla="*/ 57 w 87"/>
                  <a:gd name="T25" fmla="*/ 22 h 31"/>
                  <a:gd name="T26" fmla="*/ 55 w 87"/>
                  <a:gd name="T27" fmla="*/ 16 h 31"/>
                  <a:gd name="T28" fmla="*/ 60 w 87"/>
                  <a:gd name="T29" fmla="*/ 12 h 31"/>
                  <a:gd name="T30" fmla="*/ 65 w 87"/>
                  <a:gd name="T31" fmla="*/ 15 h 31"/>
                  <a:gd name="T32" fmla="*/ 65 w 87"/>
                  <a:gd name="T33" fmla="*/ 19 h 31"/>
                  <a:gd name="T34" fmla="*/ 65 w 87"/>
                  <a:gd name="T35" fmla="*/ 21 h 31"/>
                  <a:gd name="T36" fmla="*/ 78 w 87"/>
                  <a:gd name="T37" fmla="*/ 26 h 31"/>
                  <a:gd name="T38" fmla="*/ 82 w 87"/>
                  <a:gd name="T39" fmla="*/ 23 h 31"/>
                  <a:gd name="T40" fmla="*/ 85 w 87"/>
                  <a:gd name="T41" fmla="*/ 17 h 31"/>
                  <a:gd name="T42" fmla="*/ 87 w 87"/>
                  <a:gd name="T43" fmla="*/ 15 h 31"/>
                  <a:gd name="T44" fmla="*/ 82 w 87"/>
                  <a:gd name="T45" fmla="*/ 11 h 31"/>
                  <a:gd name="T46" fmla="*/ 69 w 87"/>
                  <a:gd name="T47" fmla="*/ 8 h 31"/>
                  <a:gd name="T48" fmla="*/ 58 w 87"/>
                  <a:gd name="T49" fmla="*/ 6 h 31"/>
                  <a:gd name="T50" fmla="*/ 50 w 87"/>
                  <a:gd name="T51" fmla="*/ 4 h 31"/>
                  <a:gd name="T52" fmla="*/ 44 w 87"/>
                  <a:gd name="T53" fmla="*/ 8 h 31"/>
                  <a:gd name="T54" fmla="*/ 41 w 87"/>
                  <a:gd name="T55" fmla="*/ 12 h 31"/>
                  <a:gd name="T56" fmla="*/ 30 w 87"/>
                  <a:gd name="T57" fmla="*/ 6 h 31"/>
                  <a:gd name="T58" fmla="*/ 20 w 87"/>
                  <a:gd name="T59" fmla="*/ 0 h 31"/>
                  <a:gd name="T60" fmla="*/ 20 w 87"/>
                  <a:gd name="T61" fmla="*/ 0 h 31"/>
                  <a:gd name="T62" fmla="*/ 1 w 87"/>
                  <a:gd name="T63" fmla="*/ 18 h 31"/>
                  <a:gd name="T64" fmla="*/ 3 w 87"/>
                  <a:gd name="T65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31">
                    <a:moveTo>
                      <a:pt x="3" y="22"/>
                    </a:moveTo>
                    <a:cubicBezTo>
                      <a:pt x="7" y="25"/>
                      <a:pt x="9" y="27"/>
                      <a:pt x="11" y="29"/>
                    </a:cubicBezTo>
                    <a:cubicBezTo>
                      <a:pt x="11" y="29"/>
                      <a:pt x="12" y="30"/>
                      <a:pt x="12" y="30"/>
                    </a:cubicBezTo>
                    <a:cubicBezTo>
                      <a:pt x="12" y="30"/>
                      <a:pt x="12" y="30"/>
                      <a:pt x="14" y="30"/>
                    </a:cubicBezTo>
                    <a:cubicBezTo>
                      <a:pt x="17" y="30"/>
                      <a:pt x="22" y="29"/>
                      <a:pt x="25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6"/>
                      <a:pt x="31" y="28"/>
                      <a:pt x="33" y="29"/>
                    </a:cubicBezTo>
                    <a:cubicBezTo>
                      <a:pt x="34" y="30"/>
                      <a:pt x="35" y="31"/>
                      <a:pt x="37" y="29"/>
                    </a:cubicBezTo>
                    <a:cubicBezTo>
                      <a:pt x="41" y="27"/>
                      <a:pt x="45" y="26"/>
                      <a:pt x="48" y="26"/>
                    </a:cubicBezTo>
                    <a:cubicBezTo>
                      <a:pt x="49" y="26"/>
                      <a:pt x="51" y="27"/>
                      <a:pt x="53" y="27"/>
                    </a:cubicBezTo>
                    <a:cubicBezTo>
                      <a:pt x="54" y="27"/>
                      <a:pt x="56" y="27"/>
                      <a:pt x="58" y="27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9" y="26"/>
                      <a:pt x="58" y="24"/>
                      <a:pt x="57" y="22"/>
                    </a:cubicBezTo>
                    <a:cubicBezTo>
                      <a:pt x="56" y="20"/>
                      <a:pt x="55" y="18"/>
                      <a:pt x="55" y="16"/>
                    </a:cubicBezTo>
                    <a:cubicBezTo>
                      <a:pt x="55" y="13"/>
                      <a:pt x="57" y="12"/>
                      <a:pt x="60" y="12"/>
                    </a:cubicBezTo>
                    <a:cubicBezTo>
                      <a:pt x="62" y="12"/>
                      <a:pt x="64" y="13"/>
                      <a:pt x="65" y="15"/>
                    </a:cubicBezTo>
                    <a:cubicBezTo>
                      <a:pt x="66" y="16"/>
                      <a:pt x="66" y="18"/>
                      <a:pt x="65" y="19"/>
                    </a:cubicBezTo>
                    <a:cubicBezTo>
                      <a:pt x="64" y="20"/>
                      <a:pt x="65" y="20"/>
                      <a:pt x="65" y="21"/>
                    </a:cubicBezTo>
                    <a:cubicBezTo>
                      <a:pt x="66" y="24"/>
                      <a:pt x="71" y="27"/>
                      <a:pt x="78" y="26"/>
                    </a:cubicBezTo>
                    <a:cubicBezTo>
                      <a:pt x="82" y="26"/>
                      <a:pt x="82" y="25"/>
                      <a:pt x="82" y="23"/>
                    </a:cubicBezTo>
                    <a:cubicBezTo>
                      <a:pt x="82" y="21"/>
                      <a:pt x="81" y="18"/>
                      <a:pt x="85" y="17"/>
                    </a:cubicBezTo>
                    <a:cubicBezTo>
                      <a:pt x="87" y="16"/>
                      <a:pt x="87" y="15"/>
                      <a:pt x="87" y="15"/>
                    </a:cubicBezTo>
                    <a:cubicBezTo>
                      <a:pt x="87" y="15"/>
                      <a:pt x="87" y="14"/>
                      <a:pt x="82" y="11"/>
                    </a:cubicBezTo>
                    <a:cubicBezTo>
                      <a:pt x="78" y="8"/>
                      <a:pt x="73" y="8"/>
                      <a:pt x="69" y="8"/>
                    </a:cubicBezTo>
                    <a:cubicBezTo>
                      <a:pt x="65" y="8"/>
                      <a:pt x="61" y="8"/>
                      <a:pt x="58" y="6"/>
                    </a:cubicBezTo>
                    <a:cubicBezTo>
                      <a:pt x="55" y="5"/>
                      <a:pt x="52" y="4"/>
                      <a:pt x="50" y="4"/>
                    </a:cubicBezTo>
                    <a:cubicBezTo>
                      <a:pt x="45" y="4"/>
                      <a:pt x="44" y="7"/>
                      <a:pt x="44" y="8"/>
                    </a:cubicBezTo>
                    <a:cubicBezTo>
                      <a:pt x="44" y="11"/>
                      <a:pt x="42" y="12"/>
                      <a:pt x="41" y="12"/>
                    </a:cubicBezTo>
                    <a:cubicBezTo>
                      <a:pt x="38" y="12"/>
                      <a:pt x="35" y="10"/>
                      <a:pt x="30" y="6"/>
                    </a:cubicBezTo>
                    <a:cubicBezTo>
                      <a:pt x="27" y="4"/>
                      <a:pt x="23" y="1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3" y="10"/>
                      <a:pt x="1" y="18"/>
                    </a:cubicBezTo>
                    <a:cubicBezTo>
                      <a:pt x="0" y="21"/>
                      <a:pt x="1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0" name="Freeform 1144"/>
              <p:cNvSpPr>
                <a:spLocks/>
              </p:cNvSpPr>
              <p:nvPr/>
            </p:nvSpPr>
            <p:spPr bwMode="auto">
              <a:xfrm>
                <a:off x="4332" y="1196"/>
                <a:ext cx="63" cy="32"/>
              </a:xfrm>
              <a:custGeom>
                <a:avLst/>
                <a:gdLst>
                  <a:gd name="T0" fmla="*/ 13 w 66"/>
                  <a:gd name="T1" fmla="*/ 33 h 34"/>
                  <a:gd name="T2" fmla="*/ 28 w 66"/>
                  <a:gd name="T3" fmla="*/ 31 h 34"/>
                  <a:gd name="T4" fmla="*/ 29 w 66"/>
                  <a:gd name="T5" fmla="*/ 31 h 34"/>
                  <a:gd name="T6" fmla="*/ 65 w 66"/>
                  <a:gd name="T7" fmla="*/ 19 h 34"/>
                  <a:gd name="T8" fmla="*/ 60 w 66"/>
                  <a:gd name="T9" fmla="*/ 16 h 34"/>
                  <a:gd name="T10" fmla="*/ 51 w 66"/>
                  <a:gd name="T11" fmla="*/ 11 h 34"/>
                  <a:gd name="T12" fmla="*/ 47 w 66"/>
                  <a:gd name="T13" fmla="*/ 10 h 34"/>
                  <a:gd name="T14" fmla="*/ 38 w 66"/>
                  <a:gd name="T15" fmla="*/ 14 h 34"/>
                  <a:gd name="T16" fmla="*/ 35 w 66"/>
                  <a:gd name="T17" fmla="*/ 17 h 34"/>
                  <a:gd name="T18" fmla="*/ 32 w 66"/>
                  <a:gd name="T19" fmla="*/ 15 h 34"/>
                  <a:gd name="T20" fmla="*/ 36 w 66"/>
                  <a:gd name="T21" fmla="*/ 6 h 34"/>
                  <a:gd name="T22" fmla="*/ 37 w 66"/>
                  <a:gd name="T23" fmla="*/ 3 h 34"/>
                  <a:gd name="T24" fmla="*/ 33 w 66"/>
                  <a:gd name="T25" fmla="*/ 0 h 34"/>
                  <a:gd name="T26" fmla="*/ 33 w 66"/>
                  <a:gd name="T27" fmla="*/ 0 h 34"/>
                  <a:gd name="T28" fmla="*/ 25 w 66"/>
                  <a:gd name="T29" fmla="*/ 4 h 34"/>
                  <a:gd name="T30" fmla="*/ 21 w 66"/>
                  <a:gd name="T31" fmla="*/ 5 h 34"/>
                  <a:gd name="T32" fmla="*/ 19 w 66"/>
                  <a:gd name="T33" fmla="*/ 10 h 34"/>
                  <a:gd name="T34" fmla="*/ 17 w 66"/>
                  <a:gd name="T35" fmla="*/ 13 h 34"/>
                  <a:gd name="T36" fmla="*/ 16 w 66"/>
                  <a:gd name="T37" fmla="*/ 16 h 34"/>
                  <a:gd name="T38" fmla="*/ 13 w 66"/>
                  <a:gd name="T39" fmla="*/ 17 h 34"/>
                  <a:gd name="T40" fmla="*/ 12 w 66"/>
                  <a:gd name="T41" fmla="*/ 17 h 34"/>
                  <a:gd name="T42" fmla="*/ 9 w 66"/>
                  <a:gd name="T43" fmla="*/ 20 h 34"/>
                  <a:gd name="T44" fmla="*/ 2 w 66"/>
                  <a:gd name="T45" fmla="*/ 31 h 34"/>
                  <a:gd name="T46" fmla="*/ 0 w 66"/>
                  <a:gd name="T47" fmla="*/ 34 h 34"/>
                  <a:gd name="T48" fmla="*/ 2 w 66"/>
                  <a:gd name="T49" fmla="*/ 34 h 34"/>
                  <a:gd name="T50" fmla="*/ 13 w 66"/>
                  <a:gd name="T51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" h="34">
                    <a:moveTo>
                      <a:pt x="13" y="33"/>
                    </a:moveTo>
                    <a:cubicBezTo>
                      <a:pt x="18" y="32"/>
                      <a:pt x="23" y="31"/>
                      <a:pt x="28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41" y="31"/>
                      <a:pt x="64" y="23"/>
                      <a:pt x="65" y="19"/>
                    </a:cubicBezTo>
                    <a:cubicBezTo>
                      <a:pt x="66" y="18"/>
                      <a:pt x="64" y="17"/>
                      <a:pt x="60" y="16"/>
                    </a:cubicBezTo>
                    <a:cubicBezTo>
                      <a:pt x="57" y="15"/>
                      <a:pt x="53" y="14"/>
                      <a:pt x="51" y="11"/>
                    </a:cubicBezTo>
                    <a:cubicBezTo>
                      <a:pt x="50" y="10"/>
                      <a:pt x="49" y="10"/>
                      <a:pt x="47" y="10"/>
                    </a:cubicBezTo>
                    <a:cubicBezTo>
                      <a:pt x="44" y="10"/>
                      <a:pt x="39" y="12"/>
                      <a:pt x="38" y="14"/>
                    </a:cubicBezTo>
                    <a:cubicBezTo>
                      <a:pt x="37" y="17"/>
                      <a:pt x="35" y="17"/>
                      <a:pt x="35" y="17"/>
                    </a:cubicBezTo>
                    <a:cubicBezTo>
                      <a:pt x="33" y="17"/>
                      <a:pt x="32" y="16"/>
                      <a:pt x="32" y="15"/>
                    </a:cubicBezTo>
                    <a:cubicBezTo>
                      <a:pt x="31" y="13"/>
                      <a:pt x="33" y="9"/>
                      <a:pt x="36" y="6"/>
                    </a:cubicBezTo>
                    <a:cubicBezTo>
                      <a:pt x="38" y="4"/>
                      <a:pt x="38" y="3"/>
                      <a:pt x="37" y="3"/>
                    </a:cubicBezTo>
                    <a:cubicBezTo>
                      <a:pt x="37" y="2"/>
                      <a:pt x="35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4"/>
                      <a:pt x="28" y="4"/>
                      <a:pt x="25" y="4"/>
                    </a:cubicBezTo>
                    <a:cubicBezTo>
                      <a:pt x="24" y="4"/>
                      <a:pt x="22" y="4"/>
                      <a:pt x="21" y="5"/>
                    </a:cubicBezTo>
                    <a:cubicBezTo>
                      <a:pt x="21" y="7"/>
                      <a:pt x="20" y="9"/>
                      <a:pt x="19" y="10"/>
                    </a:cubicBezTo>
                    <a:cubicBezTo>
                      <a:pt x="18" y="11"/>
                      <a:pt x="17" y="12"/>
                      <a:pt x="17" y="13"/>
                    </a:cubicBezTo>
                    <a:cubicBezTo>
                      <a:pt x="17" y="14"/>
                      <a:pt x="17" y="15"/>
                      <a:pt x="16" y="16"/>
                    </a:cubicBezTo>
                    <a:cubicBezTo>
                      <a:pt x="15" y="17"/>
                      <a:pt x="14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17"/>
                      <a:pt x="9" y="17"/>
                      <a:pt x="9" y="20"/>
                    </a:cubicBezTo>
                    <a:cubicBezTo>
                      <a:pt x="9" y="25"/>
                      <a:pt x="5" y="28"/>
                      <a:pt x="2" y="31"/>
                    </a:cubicBezTo>
                    <a:cubicBezTo>
                      <a:pt x="1" y="32"/>
                      <a:pt x="0" y="33"/>
                      <a:pt x="0" y="34"/>
                    </a:cubicBezTo>
                    <a:cubicBezTo>
                      <a:pt x="0" y="34"/>
                      <a:pt x="1" y="34"/>
                      <a:pt x="2" y="34"/>
                    </a:cubicBezTo>
                    <a:cubicBezTo>
                      <a:pt x="5" y="34"/>
                      <a:pt x="9" y="33"/>
                      <a:pt x="13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1" name="Freeform 1145"/>
              <p:cNvSpPr>
                <a:spLocks/>
              </p:cNvSpPr>
              <p:nvPr/>
            </p:nvSpPr>
            <p:spPr bwMode="auto">
              <a:xfrm>
                <a:off x="4257" y="1150"/>
                <a:ext cx="53" cy="39"/>
              </a:xfrm>
              <a:custGeom>
                <a:avLst/>
                <a:gdLst>
                  <a:gd name="T0" fmla="*/ 9 w 56"/>
                  <a:gd name="T1" fmla="*/ 25 h 41"/>
                  <a:gd name="T2" fmla="*/ 14 w 56"/>
                  <a:gd name="T3" fmla="*/ 30 h 41"/>
                  <a:gd name="T4" fmla="*/ 6 w 56"/>
                  <a:gd name="T5" fmla="*/ 34 h 41"/>
                  <a:gd name="T6" fmla="*/ 0 w 56"/>
                  <a:gd name="T7" fmla="*/ 34 h 41"/>
                  <a:gd name="T8" fmla="*/ 2 w 56"/>
                  <a:gd name="T9" fmla="*/ 37 h 41"/>
                  <a:gd name="T10" fmla="*/ 8 w 56"/>
                  <a:gd name="T11" fmla="*/ 40 h 41"/>
                  <a:gd name="T12" fmla="*/ 18 w 56"/>
                  <a:gd name="T13" fmla="*/ 37 h 41"/>
                  <a:gd name="T14" fmla="*/ 19 w 56"/>
                  <a:gd name="T15" fmla="*/ 35 h 41"/>
                  <a:gd name="T16" fmla="*/ 45 w 56"/>
                  <a:gd name="T17" fmla="*/ 24 h 41"/>
                  <a:gd name="T18" fmla="*/ 52 w 56"/>
                  <a:gd name="T19" fmla="*/ 23 h 41"/>
                  <a:gd name="T20" fmla="*/ 52 w 56"/>
                  <a:gd name="T21" fmla="*/ 23 h 41"/>
                  <a:gd name="T22" fmla="*/ 52 w 56"/>
                  <a:gd name="T23" fmla="*/ 21 h 41"/>
                  <a:gd name="T24" fmla="*/ 51 w 56"/>
                  <a:gd name="T25" fmla="*/ 16 h 41"/>
                  <a:gd name="T26" fmla="*/ 55 w 56"/>
                  <a:gd name="T27" fmla="*/ 14 h 41"/>
                  <a:gd name="T28" fmla="*/ 56 w 56"/>
                  <a:gd name="T29" fmla="*/ 14 h 41"/>
                  <a:gd name="T30" fmla="*/ 50 w 56"/>
                  <a:gd name="T31" fmla="*/ 12 h 41"/>
                  <a:gd name="T32" fmla="*/ 42 w 56"/>
                  <a:gd name="T33" fmla="*/ 3 h 41"/>
                  <a:gd name="T34" fmla="*/ 41 w 56"/>
                  <a:gd name="T35" fmla="*/ 0 h 41"/>
                  <a:gd name="T36" fmla="*/ 38 w 56"/>
                  <a:gd name="T37" fmla="*/ 1 h 41"/>
                  <a:gd name="T38" fmla="*/ 26 w 56"/>
                  <a:gd name="T39" fmla="*/ 6 h 41"/>
                  <a:gd name="T40" fmla="*/ 14 w 56"/>
                  <a:gd name="T41" fmla="*/ 10 h 41"/>
                  <a:gd name="T42" fmla="*/ 14 w 56"/>
                  <a:gd name="T43" fmla="*/ 10 h 41"/>
                  <a:gd name="T44" fmla="*/ 17 w 56"/>
                  <a:gd name="T45" fmla="*/ 16 h 41"/>
                  <a:gd name="T46" fmla="*/ 8 w 56"/>
                  <a:gd name="T47" fmla="*/ 22 h 41"/>
                  <a:gd name="T48" fmla="*/ 8 w 56"/>
                  <a:gd name="T49" fmla="*/ 22 h 41"/>
                  <a:gd name="T50" fmla="*/ 6 w 56"/>
                  <a:gd name="T51" fmla="*/ 22 h 41"/>
                  <a:gd name="T52" fmla="*/ 9 w 56"/>
                  <a:gd name="T53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6" h="41">
                    <a:moveTo>
                      <a:pt x="9" y="25"/>
                    </a:moveTo>
                    <a:cubicBezTo>
                      <a:pt x="11" y="26"/>
                      <a:pt x="15" y="28"/>
                      <a:pt x="14" y="30"/>
                    </a:cubicBezTo>
                    <a:cubicBezTo>
                      <a:pt x="14" y="33"/>
                      <a:pt x="11" y="34"/>
                      <a:pt x="6" y="34"/>
                    </a:cubicBezTo>
                    <a:cubicBezTo>
                      <a:pt x="3" y="34"/>
                      <a:pt x="1" y="34"/>
                      <a:pt x="0" y="34"/>
                    </a:cubicBezTo>
                    <a:cubicBezTo>
                      <a:pt x="1" y="35"/>
                      <a:pt x="1" y="36"/>
                      <a:pt x="2" y="37"/>
                    </a:cubicBezTo>
                    <a:cubicBezTo>
                      <a:pt x="3" y="38"/>
                      <a:pt x="5" y="39"/>
                      <a:pt x="8" y="40"/>
                    </a:cubicBezTo>
                    <a:cubicBezTo>
                      <a:pt x="12" y="41"/>
                      <a:pt x="16" y="39"/>
                      <a:pt x="18" y="37"/>
                    </a:cubicBezTo>
                    <a:cubicBezTo>
                      <a:pt x="19" y="36"/>
                      <a:pt x="19" y="35"/>
                      <a:pt x="19" y="35"/>
                    </a:cubicBezTo>
                    <a:cubicBezTo>
                      <a:pt x="18" y="30"/>
                      <a:pt x="25" y="28"/>
                      <a:pt x="45" y="24"/>
                    </a:cubicBezTo>
                    <a:cubicBezTo>
                      <a:pt x="48" y="24"/>
                      <a:pt x="50" y="23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2"/>
                      <a:pt x="52" y="21"/>
                      <a:pt x="52" y="21"/>
                    </a:cubicBezTo>
                    <a:cubicBezTo>
                      <a:pt x="51" y="19"/>
                      <a:pt x="50" y="17"/>
                      <a:pt x="51" y="16"/>
                    </a:cubicBezTo>
                    <a:cubicBezTo>
                      <a:pt x="52" y="14"/>
                      <a:pt x="54" y="14"/>
                      <a:pt x="55" y="14"/>
                    </a:cubicBezTo>
                    <a:cubicBezTo>
                      <a:pt x="55" y="14"/>
                      <a:pt x="55" y="14"/>
                      <a:pt x="56" y="14"/>
                    </a:cubicBezTo>
                    <a:cubicBezTo>
                      <a:pt x="54" y="13"/>
                      <a:pt x="53" y="13"/>
                      <a:pt x="50" y="12"/>
                    </a:cubicBezTo>
                    <a:cubicBezTo>
                      <a:pt x="43" y="11"/>
                      <a:pt x="42" y="6"/>
                      <a:pt x="42" y="3"/>
                    </a:cubicBezTo>
                    <a:cubicBezTo>
                      <a:pt x="41" y="2"/>
                      <a:pt x="41" y="1"/>
                      <a:pt x="41" y="0"/>
                    </a:cubicBezTo>
                    <a:cubicBezTo>
                      <a:pt x="40" y="0"/>
                      <a:pt x="39" y="1"/>
                      <a:pt x="38" y="1"/>
                    </a:cubicBezTo>
                    <a:cubicBezTo>
                      <a:pt x="36" y="3"/>
                      <a:pt x="33" y="5"/>
                      <a:pt x="26" y="6"/>
                    </a:cubicBezTo>
                    <a:cubicBezTo>
                      <a:pt x="18" y="8"/>
                      <a:pt x="15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1"/>
                      <a:pt x="17" y="13"/>
                      <a:pt x="17" y="16"/>
                    </a:cubicBezTo>
                    <a:cubicBezTo>
                      <a:pt x="16" y="19"/>
                      <a:pt x="12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6" y="23"/>
                      <a:pt x="7" y="24"/>
                      <a:pt x="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2" name="Freeform 1146"/>
              <p:cNvSpPr>
                <a:spLocks/>
              </p:cNvSpPr>
              <p:nvPr/>
            </p:nvSpPr>
            <p:spPr bwMode="auto">
              <a:xfrm>
                <a:off x="4276" y="1180"/>
                <a:ext cx="58" cy="28"/>
              </a:xfrm>
              <a:custGeom>
                <a:avLst/>
                <a:gdLst>
                  <a:gd name="T0" fmla="*/ 3 w 61"/>
                  <a:gd name="T1" fmla="*/ 12 h 30"/>
                  <a:gd name="T2" fmla="*/ 0 w 61"/>
                  <a:gd name="T3" fmla="*/ 14 h 30"/>
                  <a:gd name="T4" fmla="*/ 4 w 61"/>
                  <a:gd name="T5" fmla="*/ 16 h 30"/>
                  <a:gd name="T6" fmla="*/ 7 w 61"/>
                  <a:gd name="T7" fmla="*/ 16 h 30"/>
                  <a:gd name="T8" fmla="*/ 12 w 61"/>
                  <a:gd name="T9" fmla="*/ 20 h 30"/>
                  <a:gd name="T10" fmla="*/ 17 w 61"/>
                  <a:gd name="T11" fmla="*/ 24 h 30"/>
                  <a:gd name="T12" fmla="*/ 19 w 61"/>
                  <a:gd name="T13" fmla="*/ 23 h 30"/>
                  <a:gd name="T14" fmla="*/ 33 w 61"/>
                  <a:gd name="T15" fmla="*/ 27 h 30"/>
                  <a:gd name="T16" fmla="*/ 50 w 61"/>
                  <a:gd name="T17" fmla="*/ 30 h 30"/>
                  <a:gd name="T18" fmla="*/ 56 w 61"/>
                  <a:gd name="T19" fmla="*/ 27 h 30"/>
                  <a:gd name="T20" fmla="*/ 57 w 61"/>
                  <a:gd name="T21" fmla="*/ 26 h 30"/>
                  <a:gd name="T22" fmla="*/ 57 w 61"/>
                  <a:gd name="T23" fmla="*/ 26 h 30"/>
                  <a:gd name="T24" fmla="*/ 54 w 61"/>
                  <a:gd name="T25" fmla="*/ 24 h 30"/>
                  <a:gd name="T26" fmla="*/ 61 w 61"/>
                  <a:gd name="T27" fmla="*/ 10 h 30"/>
                  <a:gd name="T28" fmla="*/ 61 w 61"/>
                  <a:gd name="T29" fmla="*/ 8 h 30"/>
                  <a:gd name="T30" fmla="*/ 50 w 61"/>
                  <a:gd name="T31" fmla="*/ 3 h 30"/>
                  <a:gd name="T32" fmla="*/ 48 w 61"/>
                  <a:gd name="T33" fmla="*/ 4 h 30"/>
                  <a:gd name="T34" fmla="*/ 45 w 61"/>
                  <a:gd name="T35" fmla="*/ 8 h 30"/>
                  <a:gd name="T36" fmla="*/ 36 w 61"/>
                  <a:gd name="T37" fmla="*/ 0 h 30"/>
                  <a:gd name="T38" fmla="*/ 33 w 61"/>
                  <a:gd name="T39" fmla="*/ 0 h 30"/>
                  <a:gd name="T40" fmla="*/ 8 w 61"/>
                  <a:gd name="T41" fmla="*/ 6 h 30"/>
                  <a:gd name="T42" fmla="*/ 3 w 61"/>
                  <a:gd name="T4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30">
                    <a:moveTo>
                      <a:pt x="3" y="12"/>
                    </a:moveTo>
                    <a:cubicBezTo>
                      <a:pt x="2" y="13"/>
                      <a:pt x="1" y="14"/>
                      <a:pt x="0" y="14"/>
                    </a:cubicBezTo>
                    <a:cubicBezTo>
                      <a:pt x="1" y="15"/>
                      <a:pt x="2" y="15"/>
                      <a:pt x="4" y="16"/>
                    </a:cubicBezTo>
                    <a:cubicBezTo>
                      <a:pt x="5" y="16"/>
                      <a:pt x="6" y="16"/>
                      <a:pt x="7" y="16"/>
                    </a:cubicBezTo>
                    <a:cubicBezTo>
                      <a:pt x="9" y="16"/>
                      <a:pt x="11" y="18"/>
                      <a:pt x="12" y="20"/>
                    </a:cubicBezTo>
                    <a:cubicBezTo>
                      <a:pt x="14" y="23"/>
                      <a:pt x="15" y="24"/>
                      <a:pt x="17" y="24"/>
                    </a:cubicBezTo>
                    <a:cubicBezTo>
                      <a:pt x="18" y="23"/>
                      <a:pt x="19" y="23"/>
                      <a:pt x="19" y="23"/>
                    </a:cubicBezTo>
                    <a:cubicBezTo>
                      <a:pt x="23" y="23"/>
                      <a:pt x="28" y="25"/>
                      <a:pt x="33" y="27"/>
                    </a:cubicBezTo>
                    <a:cubicBezTo>
                      <a:pt x="39" y="28"/>
                      <a:pt x="45" y="30"/>
                      <a:pt x="50" y="30"/>
                    </a:cubicBezTo>
                    <a:cubicBezTo>
                      <a:pt x="54" y="30"/>
                      <a:pt x="56" y="28"/>
                      <a:pt x="56" y="27"/>
                    </a:cubicBezTo>
                    <a:cubicBezTo>
                      <a:pt x="57" y="27"/>
                      <a:pt x="57" y="26"/>
                      <a:pt x="57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5" y="26"/>
                      <a:pt x="55" y="25"/>
                      <a:pt x="54" y="24"/>
                    </a:cubicBezTo>
                    <a:cubicBezTo>
                      <a:pt x="53" y="22"/>
                      <a:pt x="55" y="19"/>
                      <a:pt x="61" y="10"/>
                    </a:cubicBezTo>
                    <a:cubicBezTo>
                      <a:pt x="61" y="9"/>
                      <a:pt x="61" y="9"/>
                      <a:pt x="61" y="8"/>
                    </a:cubicBezTo>
                    <a:cubicBezTo>
                      <a:pt x="60" y="6"/>
                      <a:pt x="54" y="3"/>
                      <a:pt x="50" y="3"/>
                    </a:cubicBezTo>
                    <a:cubicBezTo>
                      <a:pt x="48" y="3"/>
                      <a:pt x="48" y="4"/>
                      <a:pt x="48" y="4"/>
                    </a:cubicBezTo>
                    <a:cubicBezTo>
                      <a:pt x="48" y="8"/>
                      <a:pt x="45" y="8"/>
                      <a:pt x="45" y="8"/>
                    </a:cubicBezTo>
                    <a:cubicBezTo>
                      <a:pt x="41" y="8"/>
                      <a:pt x="37" y="2"/>
                      <a:pt x="36" y="0"/>
                    </a:cubicBezTo>
                    <a:cubicBezTo>
                      <a:pt x="36" y="0"/>
                      <a:pt x="35" y="0"/>
                      <a:pt x="33" y="0"/>
                    </a:cubicBezTo>
                    <a:cubicBezTo>
                      <a:pt x="25" y="0"/>
                      <a:pt x="10" y="4"/>
                      <a:pt x="8" y="6"/>
                    </a:cubicBezTo>
                    <a:cubicBezTo>
                      <a:pt x="8" y="9"/>
                      <a:pt x="5" y="10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3" name="Freeform 1147"/>
              <p:cNvSpPr>
                <a:spLocks noEditPoints="1"/>
              </p:cNvSpPr>
              <p:nvPr/>
            </p:nvSpPr>
            <p:spPr bwMode="auto">
              <a:xfrm>
                <a:off x="3564" y="1238"/>
                <a:ext cx="1749" cy="606"/>
              </a:xfrm>
              <a:custGeom>
                <a:avLst/>
                <a:gdLst>
                  <a:gd name="T0" fmla="*/ 49 w 1831"/>
                  <a:gd name="T1" fmla="*/ 223 h 635"/>
                  <a:gd name="T2" fmla="*/ 53 w 1831"/>
                  <a:gd name="T3" fmla="*/ 179 h 635"/>
                  <a:gd name="T4" fmla="*/ 15 w 1831"/>
                  <a:gd name="T5" fmla="*/ 190 h 635"/>
                  <a:gd name="T6" fmla="*/ 32 w 1831"/>
                  <a:gd name="T7" fmla="*/ 275 h 635"/>
                  <a:gd name="T8" fmla="*/ 7 w 1831"/>
                  <a:gd name="T9" fmla="*/ 361 h 635"/>
                  <a:gd name="T10" fmla="*/ 1 w 1831"/>
                  <a:gd name="T11" fmla="*/ 391 h 635"/>
                  <a:gd name="T12" fmla="*/ 45 w 1831"/>
                  <a:gd name="T13" fmla="*/ 445 h 635"/>
                  <a:gd name="T14" fmla="*/ 75 w 1831"/>
                  <a:gd name="T15" fmla="*/ 484 h 635"/>
                  <a:gd name="T16" fmla="*/ 139 w 1831"/>
                  <a:gd name="T17" fmla="*/ 532 h 635"/>
                  <a:gd name="T18" fmla="*/ 136 w 1831"/>
                  <a:gd name="T19" fmla="*/ 603 h 635"/>
                  <a:gd name="T20" fmla="*/ 216 w 1831"/>
                  <a:gd name="T21" fmla="*/ 628 h 635"/>
                  <a:gd name="T22" fmla="*/ 236 w 1831"/>
                  <a:gd name="T23" fmla="*/ 554 h 635"/>
                  <a:gd name="T24" fmla="*/ 234 w 1831"/>
                  <a:gd name="T25" fmla="*/ 511 h 635"/>
                  <a:gd name="T26" fmla="*/ 320 w 1831"/>
                  <a:gd name="T27" fmla="*/ 502 h 635"/>
                  <a:gd name="T28" fmla="*/ 377 w 1831"/>
                  <a:gd name="T29" fmla="*/ 470 h 635"/>
                  <a:gd name="T30" fmla="*/ 501 w 1831"/>
                  <a:gd name="T31" fmla="*/ 446 h 635"/>
                  <a:gd name="T32" fmla="*/ 563 w 1831"/>
                  <a:gd name="T33" fmla="*/ 447 h 635"/>
                  <a:gd name="T34" fmla="*/ 672 w 1831"/>
                  <a:gd name="T35" fmla="*/ 520 h 635"/>
                  <a:gd name="T36" fmla="*/ 732 w 1831"/>
                  <a:gd name="T37" fmla="*/ 501 h 635"/>
                  <a:gd name="T38" fmla="*/ 822 w 1831"/>
                  <a:gd name="T39" fmla="*/ 490 h 635"/>
                  <a:gd name="T40" fmla="*/ 931 w 1831"/>
                  <a:gd name="T41" fmla="*/ 524 h 635"/>
                  <a:gd name="T42" fmla="*/ 1000 w 1831"/>
                  <a:gd name="T43" fmla="*/ 516 h 635"/>
                  <a:gd name="T44" fmla="*/ 1041 w 1831"/>
                  <a:gd name="T45" fmla="*/ 482 h 635"/>
                  <a:gd name="T46" fmla="*/ 1091 w 1831"/>
                  <a:gd name="T47" fmla="*/ 464 h 635"/>
                  <a:gd name="T48" fmla="*/ 1160 w 1831"/>
                  <a:gd name="T49" fmla="*/ 543 h 635"/>
                  <a:gd name="T50" fmla="*/ 1181 w 1831"/>
                  <a:gd name="T51" fmla="*/ 588 h 635"/>
                  <a:gd name="T52" fmla="*/ 1267 w 1831"/>
                  <a:gd name="T53" fmla="*/ 502 h 635"/>
                  <a:gd name="T54" fmla="*/ 1232 w 1831"/>
                  <a:gd name="T55" fmla="*/ 454 h 635"/>
                  <a:gd name="T56" fmla="*/ 1342 w 1831"/>
                  <a:gd name="T57" fmla="*/ 367 h 635"/>
                  <a:gd name="T58" fmla="*/ 1444 w 1831"/>
                  <a:gd name="T59" fmla="*/ 340 h 635"/>
                  <a:gd name="T60" fmla="*/ 1525 w 1831"/>
                  <a:gd name="T61" fmla="*/ 328 h 635"/>
                  <a:gd name="T62" fmla="*/ 1457 w 1831"/>
                  <a:gd name="T63" fmla="*/ 395 h 635"/>
                  <a:gd name="T64" fmla="*/ 1508 w 1831"/>
                  <a:gd name="T65" fmla="*/ 445 h 635"/>
                  <a:gd name="T66" fmla="*/ 1540 w 1831"/>
                  <a:gd name="T67" fmla="*/ 355 h 635"/>
                  <a:gd name="T68" fmla="*/ 1687 w 1831"/>
                  <a:gd name="T69" fmla="*/ 309 h 635"/>
                  <a:gd name="T70" fmla="*/ 1710 w 1831"/>
                  <a:gd name="T71" fmla="*/ 271 h 635"/>
                  <a:gd name="T72" fmla="*/ 1775 w 1831"/>
                  <a:gd name="T73" fmla="*/ 272 h 635"/>
                  <a:gd name="T74" fmla="*/ 1825 w 1831"/>
                  <a:gd name="T75" fmla="*/ 256 h 635"/>
                  <a:gd name="T76" fmla="*/ 1685 w 1831"/>
                  <a:gd name="T77" fmla="*/ 181 h 635"/>
                  <a:gd name="T78" fmla="*/ 1565 w 1831"/>
                  <a:gd name="T79" fmla="*/ 185 h 635"/>
                  <a:gd name="T80" fmla="*/ 1389 w 1831"/>
                  <a:gd name="T81" fmla="*/ 145 h 635"/>
                  <a:gd name="T82" fmla="*/ 1315 w 1831"/>
                  <a:gd name="T83" fmla="*/ 121 h 635"/>
                  <a:gd name="T84" fmla="*/ 1244 w 1831"/>
                  <a:gd name="T85" fmla="*/ 141 h 635"/>
                  <a:gd name="T86" fmla="*/ 1135 w 1831"/>
                  <a:gd name="T87" fmla="*/ 125 h 635"/>
                  <a:gd name="T88" fmla="*/ 1076 w 1831"/>
                  <a:gd name="T89" fmla="*/ 97 h 635"/>
                  <a:gd name="T90" fmla="*/ 957 w 1831"/>
                  <a:gd name="T91" fmla="*/ 95 h 635"/>
                  <a:gd name="T92" fmla="*/ 905 w 1831"/>
                  <a:gd name="T93" fmla="*/ 87 h 635"/>
                  <a:gd name="T94" fmla="*/ 949 w 1831"/>
                  <a:gd name="T95" fmla="*/ 27 h 635"/>
                  <a:gd name="T96" fmla="*/ 866 w 1831"/>
                  <a:gd name="T97" fmla="*/ 9 h 635"/>
                  <a:gd name="T98" fmla="*/ 781 w 1831"/>
                  <a:gd name="T99" fmla="*/ 40 h 635"/>
                  <a:gd name="T100" fmla="*/ 701 w 1831"/>
                  <a:gd name="T101" fmla="*/ 55 h 635"/>
                  <a:gd name="T102" fmla="*/ 654 w 1831"/>
                  <a:gd name="T103" fmla="*/ 93 h 635"/>
                  <a:gd name="T104" fmla="*/ 564 w 1831"/>
                  <a:gd name="T105" fmla="*/ 129 h 635"/>
                  <a:gd name="T106" fmla="*/ 523 w 1831"/>
                  <a:gd name="T107" fmla="*/ 140 h 635"/>
                  <a:gd name="T108" fmla="*/ 565 w 1831"/>
                  <a:gd name="T109" fmla="*/ 206 h 635"/>
                  <a:gd name="T110" fmla="*/ 483 w 1831"/>
                  <a:gd name="T111" fmla="*/ 235 h 635"/>
                  <a:gd name="T112" fmla="*/ 514 w 1831"/>
                  <a:gd name="T113" fmla="*/ 176 h 635"/>
                  <a:gd name="T114" fmla="*/ 454 w 1831"/>
                  <a:gd name="T115" fmla="*/ 170 h 635"/>
                  <a:gd name="T116" fmla="*/ 358 w 1831"/>
                  <a:gd name="T117" fmla="*/ 163 h 635"/>
                  <a:gd name="T118" fmla="*/ 294 w 1831"/>
                  <a:gd name="T119" fmla="*/ 206 h 635"/>
                  <a:gd name="T120" fmla="*/ 203 w 1831"/>
                  <a:gd name="T121" fmla="*/ 227 h 635"/>
                  <a:gd name="T122" fmla="*/ 185 w 1831"/>
                  <a:gd name="T123" fmla="*/ 245 h 635"/>
                  <a:gd name="T124" fmla="*/ 104 w 1831"/>
                  <a:gd name="T125" fmla="*/ 268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31" h="635">
                    <a:moveTo>
                      <a:pt x="104" y="268"/>
                    </a:moveTo>
                    <a:cubicBezTo>
                      <a:pt x="105" y="269"/>
                      <a:pt x="106" y="270"/>
                      <a:pt x="107" y="272"/>
                    </a:cubicBezTo>
                    <a:cubicBezTo>
                      <a:pt x="107" y="274"/>
                      <a:pt x="110" y="275"/>
                      <a:pt x="116" y="275"/>
                    </a:cubicBezTo>
                    <a:cubicBezTo>
                      <a:pt x="117" y="275"/>
                      <a:pt x="118" y="275"/>
                      <a:pt x="119" y="277"/>
                    </a:cubicBezTo>
                    <a:cubicBezTo>
                      <a:pt x="121" y="279"/>
                      <a:pt x="119" y="283"/>
                      <a:pt x="119" y="284"/>
                    </a:cubicBezTo>
                    <a:cubicBezTo>
                      <a:pt x="117" y="287"/>
                      <a:pt x="114" y="288"/>
                      <a:pt x="111" y="288"/>
                    </a:cubicBezTo>
                    <a:cubicBezTo>
                      <a:pt x="109" y="288"/>
                      <a:pt x="108" y="287"/>
                      <a:pt x="107" y="286"/>
                    </a:cubicBezTo>
                    <a:cubicBezTo>
                      <a:pt x="106" y="286"/>
                      <a:pt x="105" y="286"/>
                      <a:pt x="104" y="286"/>
                    </a:cubicBezTo>
                    <a:cubicBezTo>
                      <a:pt x="101" y="286"/>
                      <a:pt x="98" y="286"/>
                      <a:pt x="97" y="282"/>
                    </a:cubicBezTo>
                    <a:cubicBezTo>
                      <a:pt x="97" y="281"/>
                      <a:pt x="94" y="278"/>
                      <a:pt x="89" y="278"/>
                    </a:cubicBezTo>
                    <a:cubicBezTo>
                      <a:pt x="86" y="279"/>
                      <a:pt x="84" y="278"/>
                      <a:pt x="83" y="277"/>
                    </a:cubicBezTo>
                    <a:cubicBezTo>
                      <a:pt x="82" y="275"/>
                      <a:pt x="81" y="273"/>
                      <a:pt x="81" y="270"/>
                    </a:cubicBezTo>
                    <a:cubicBezTo>
                      <a:pt x="81" y="268"/>
                      <a:pt x="81" y="267"/>
                      <a:pt x="80" y="265"/>
                    </a:cubicBezTo>
                    <a:cubicBezTo>
                      <a:pt x="79" y="264"/>
                      <a:pt x="78" y="263"/>
                      <a:pt x="79" y="262"/>
                    </a:cubicBezTo>
                    <a:cubicBezTo>
                      <a:pt x="79" y="261"/>
                      <a:pt x="78" y="261"/>
                      <a:pt x="78" y="260"/>
                    </a:cubicBezTo>
                    <a:cubicBezTo>
                      <a:pt x="78" y="258"/>
                      <a:pt x="77" y="255"/>
                      <a:pt x="80" y="253"/>
                    </a:cubicBezTo>
                    <a:cubicBezTo>
                      <a:pt x="80" y="252"/>
                      <a:pt x="80" y="252"/>
                      <a:pt x="80" y="250"/>
                    </a:cubicBezTo>
                    <a:cubicBezTo>
                      <a:pt x="80" y="249"/>
                      <a:pt x="80" y="248"/>
                      <a:pt x="80" y="247"/>
                    </a:cubicBezTo>
                    <a:cubicBezTo>
                      <a:pt x="80" y="247"/>
                      <a:pt x="80" y="246"/>
                      <a:pt x="79" y="246"/>
                    </a:cubicBezTo>
                    <a:cubicBezTo>
                      <a:pt x="77" y="244"/>
                      <a:pt x="75" y="243"/>
                      <a:pt x="73" y="243"/>
                    </a:cubicBezTo>
                    <a:cubicBezTo>
                      <a:pt x="70" y="243"/>
                      <a:pt x="68" y="241"/>
                      <a:pt x="68" y="240"/>
                    </a:cubicBezTo>
                    <a:cubicBezTo>
                      <a:pt x="67" y="239"/>
                      <a:pt x="67" y="238"/>
                      <a:pt x="66" y="238"/>
                    </a:cubicBezTo>
                    <a:cubicBezTo>
                      <a:pt x="62" y="237"/>
                      <a:pt x="54" y="231"/>
                      <a:pt x="53" y="227"/>
                    </a:cubicBezTo>
                    <a:cubicBezTo>
                      <a:pt x="53" y="227"/>
                      <a:pt x="52" y="226"/>
                      <a:pt x="51" y="226"/>
                    </a:cubicBezTo>
                    <a:cubicBezTo>
                      <a:pt x="50" y="226"/>
                      <a:pt x="49" y="225"/>
                      <a:pt x="49" y="223"/>
                    </a:cubicBezTo>
                    <a:cubicBezTo>
                      <a:pt x="49" y="223"/>
                      <a:pt x="49" y="222"/>
                      <a:pt x="50" y="221"/>
                    </a:cubicBezTo>
                    <a:cubicBezTo>
                      <a:pt x="53" y="220"/>
                      <a:pt x="58" y="222"/>
                      <a:pt x="62" y="225"/>
                    </a:cubicBezTo>
                    <a:cubicBezTo>
                      <a:pt x="65" y="228"/>
                      <a:pt x="70" y="230"/>
                      <a:pt x="76" y="231"/>
                    </a:cubicBezTo>
                    <a:cubicBezTo>
                      <a:pt x="80" y="232"/>
                      <a:pt x="83" y="233"/>
                      <a:pt x="86" y="234"/>
                    </a:cubicBezTo>
                    <a:cubicBezTo>
                      <a:pt x="89" y="235"/>
                      <a:pt x="92" y="237"/>
                      <a:pt x="96" y="237"/>
                    </a:cubicBezTo>
                    <a:cubicBezTo>
                      <a:pt x="101" y="238"/>
                      <a:pt x="101" y="238"/>
                      <a:pt x="101" y="238"/>
                    </a:cubicBezTo>
                    <a:cubicBezTo>
                      <a:pt x="107" y="239"/>
                      <a:pt x="112" y="240"/>
                      <a:pt x="122" y="242"/>
                    </a:cubicBezTo>
                    <a:cubicBezTo>
                      <a:pt x="134" y="243"/>
                      <a:pt x="150" y="231"/>
                      <a:pt x="153" y="228"/>
                    </a:cubicBezTo>
                    <a:cubicBezTo>
                      <a:pt x="155" y="226"/>
                      <a:pt x="154" y="223"/>
                      <a:pt x="153" y="220"/>
                    </a:cubicBezTo>
                    <a:cubicBezTo>
                      <a:pt x="152" y="218"/>
                      <a:pt x="152" y="217"/>
                      <a:pt x="152" y="216"/>
                    </a:cubicBezTo>
                    <a:cubicBezTo>
                      <a:pt x="151" y="216"/>
                      <a:pt x="150" y="215"/>
                      <a:pt x="149" y="215"/>
                    </a:cubicBezTo>
                    <a:cubicBezTo>
                      <a:pt x="148" y="214"/>
                      <a:pt x="146" y="213"/>
                      <a:pt x="145" y="212"/>
                    </a:cubicBezTo>
                    <a:cubicBezTo>
                      <a:pt x="145" y="210"/>
                      <a:pt x="142" y="207"/>
                      <a:pt x="138" y="207"/>
                    </a:cubicBezTo>
                    <a:cubicBezTo>
                      <a:pt x="134" y="207"/>
                      <a:pt x="132" y="205"/>
                      <a:pt x="131" y="204"/>
                    </a:cubicBezTo>
                    <a:cubicBezTo>
                      <a:pt x="130" y="203"/>
                      <a:pt x="129" y="202"/>
                      <a:pt x="129" y="202"/>
                    </a:cubicBezTo>
                    <a:cubicBezTo>
                      <a:pt x="128" y="202"/>
                      <a:pt x="128" y="202"/>
                      <a:pt x="128" y="202"/>
                    </a:cubicBezTo>
                    <a:cubicBezTo>
                      <a:pt x="124" y="202"/>
                      <a:pt x="121" y="200"/>
                      <a:pt x="113" y="195"/>
                    </a:cubicBezTo>
                    <a:cubicBezTo>
                      <a:pt x="111" y="193"/>
                      <a:pt x="111" y="193"/>
                      <a:pt x="111" y="193"/>
                    </a:cubicBezTo>
                    <a:cubicBezTo>
                      <a:pt x="102" y="188"/>
                      <a:pt x="90" y="183"/>
                      <a:pt x="87" y="183"/>
                    </a:cubicBezTo>
                    <a:cubicBezTo>
                      <a:pt x="85" y="184"/>
                      <a:pt x="84" y="184"/>
                      <a:pt x="82" y="184"/>
                    </a:cubicBezTo>
                    <a:cubicBezTo>
                      <a:pt x="81" y="184"/>
                      <a:pt x="79" y="184"/>
                      <a:pt x="78" y="182"/>
                    </a:cubicBezTo>
                    <a:cubicBezTo>
                      <a:pt x="77" y="181"/>
                      <a:pt x="75" y="181"/>
                      <a:pt x="73" y="182"/>
                    </a:cubicBezTo>
                    <a:cubicBezTo>
                      <a:pt x="71" y="184"/>
                      <a:pt x="69" y="183"/>
                      <a:pt x="67" y="182"/>
                    </a:cubicBezTo>
                    <a:cubicBezTo>
                      <a:pt x="65" y="182"/>
                      <a:pt x="63" y="181"/>
                      <a:pt x="62" y="182"/>
                    </a:cubicBezTo>
                    <a:cubicBezTo>
                      <a:pt x="58" y="183"/>
                      <a:pt x="54" y="181"/>
                      <a:pt x="53" y="179"/>
                    </a:cubicBezTo>
                    <a:cubicBezTo>
                      <a:pt x="52" y="177"/>
                      <a:pt x="52" y="176"/>
                      <a:pt x="53" y="175"/>
                    </a:cubicBezTo>
                    <a:cubicBezTo>
                      <a:pt x="54" y="174"/>
                      <a:pt x="56" y="174"/>
                      <a:pt x="57" y="174"/>
                    </a:cubicBezTo>
                    <a:cubicBezTo>
                      <a:pt x="56" y="173"/>
                      <a:pt x="55" y="173"/>
                      <a:pt x="55" y="172"/>
                    </a:cubicBezTo>
                    <a:cubicBezTo>
                      <a:pt x="52" y="171"/>
                      <a:pt x="50" y="171"/>
                      <a:pt x="50" y="173"/>
                    </a:cubicBezTo>
                    <a:cubicBezTo>
                      <a:pt x="48" y="176"/>
                      <a:pt x="44" y="176"/>
                      <a:pt x="41" y="174"/>
                    </a:cubicBezTo>
                    <a:cubicBezTo>
                      <a:pt x="41" y="174"/>
                      <a:pt x="41" y="174"/>
                      <a:pt x="41" y="175"/>
                    </a:cubicBezTo>
                    <a:cubicBezTo>
                      <a:pt x="41" y="175"/>
                      <a:pt x="40" y="175"/>
                      <a:pt x="40" y="176"/>
                    </a:cubicBezTo>
                    <a:cubicBezTo>
                      <a:pt x="40" y="176"/>
                      <a:pt x="40" y="176"/>
                      <a:pt x="40" y="176"/>
                    </a:cubicBezTo>
                    <a:cubicBezTo>
                      <a:pt x="39" y="176"/>
                      <a:pt x="39" y="177"/>
                      <a:pt x="39" y="177"/>
                    </a:cubicBezTo>
                    <a:cubicBezTo>
                      <a:pt x="39" y="177"/>
                      <a:pt x="39" y="177"/>
                      <a:pt x="39" y="177"/>
                    </a:cubicBezTo>
                    <a:cubicBezTo>
                      <a:pt x="38" y="177"/>
                      <a:pt x="38" y="177"/>
                      <a:pt x="37" y="177"/>
                    </a:cubicBezTo>
                    <a:cubicBezTo>
                      <a:pt x="37" y="177"/>
                      <a:pt x="37" y="177"/>
                      <a:pt x="37" y="177"/>
                    </a:cubicBezTo>
                    <a:cubicBezTo>
                      <a:pt x="37" y="177"/>
                      <a:pt x="36" y="177"/>
                      <a:pt x="36" y="177"/>
                    </a:cubicBezTo>
                    <a:cubicBezTo>
                      <a:pt x="35" y="177"/>
                      <a:pt x="35" y="177"/>
                      <a:pt x="34" y="177"/>
                    </a:cubicBezTo>
                    <a:cubicBezTo>
                      <a:pt x="34" y="177"/>
                      <a:pt x="33" y="177"/>
                      <a:pt x="33" y="178"/>
                    </a:cubicBezTo>
                    <a:cubicBezTo>
                      <a:pt x="32" y="178"/>
                      <a:pt x="32" y="178"/>
                      <a:pt x="31" y="179"/>
                    </a:cubicBezTo>
                    <a:cubicBezTo>
                      <a:pt x="29" y="180"/>
                      <a:pt x="27" y="182"/>
                      <a:pt x="25" y="182"/>
                    </a:cubicBezTo>
                    <a:cubicBezTo>
                      <a:pt x="24" y="182"/>
                      <a:pt x="23" y="182"/>
                      <a:pt x="21" y="184"/>
                    </a:cubicBezTo>
                    <a:cubicBezTo>
                      <a:pt x="21" y="184"/>
                      <a:pt x="20" y="185"/>
                      <a:pt x="20" y="185"/>
                    </a:cubicBezTo>
                    <a:cubicBezTo>
                      <a:pt x="20" y="185"/>
                      <a:pt x="20" y="185"/>
                      <a:pt x="20" y="185"/>
                    </a:cubicBezTo>
                    <a:cubicBezTo>
                      <a:pt x="20" y="186"/>
                      <a:pt x="19" y="186"/>
                      <a:pt x="19" y="187"/>
                    </a:cubicBezTo>
                    <a:cubicBezTo>
                      <a:pt x="19" y="187"/>
                      <a:pt x="19" y="187"/>
                      <a:pt x="19" y="187"/>
                    </a:cubicBezTo>
                    <a:cubicBezTo>
                      <a:pt x="19" y="189"/>
                      <a:pt x="17" y="190"/>
                      <a:pt x="16" y="190"/>
                    </a:cubicBezTo>
                    <a:cubicBezTo>
                      <a:pt x="16" y="190"/>
                      <a:pt x="15" y="190"/>
                      <a:pt x="15" y="190"/>
                    </a:cubicBezTo>
                    <a:cubicBezTo>
                      <a:pt x="15" y="190"/>
                      <a:pt x="15" y="190"/>
                      <a:pt x="15" y="190"/>
                    </a:cubicBezTo>
                    <a:cubicBezTo>
                      <a:pt x="15" y="192"/>
                      <a:pt x="15" y="195"/>
                      <a:pt x="13" y="197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197"/>
                      <a:pt x="13" y="198"/>
                      <a:pt x="14" y="199"/>
                    </a:cubicBezTo>
                    <a:cubicBezTo>
                      <a:pt x="14" y="199"/>
                      <a:pt x="14" y="200"/>
                      <a:pt x="15" y="201"/>
                    </a:cubicBezTo>
                    <a:cubicBezTo>
                      <a:pt x="16" y="202"/>
                      <a:pt x="17" y="203"/>
                      <a:pt x="19" y="203"/>
                    </a:cubicBezTo>
                    <a:cubicBezTo>
                      <a:pt x="19" y="204"/>
                      <a:pt x="20" y="204"/>
                      <a:pt x="21" y="204"/>
                    </a:cubicBezTo>
                    <a:cubicBezTo>
                      <a:pt x="21" y="204"/>
                      <a:pt x="30" y="211"/>
                      <a:pt x="30" y="214"/>
                    </a:cubicBezTo>
                    <a:cubicBezTo>
                      <a:pt x="30" y="216"/>
                      <a:pt x="29" y="217"/>
                      <a:pt x="28" y="219"/>
                    </a:cubicBezTo>
                    <a:cubicBezTo>
                      <a:pt x="26" y="221"/>
                      <a:pt x="23" y="224"/>
                      <a:pt x="22" y="224"/>
                    </a:cubicBezTo>
                    <a:cubicBezTo>
                      <a:pt x="21" y="225"/>
                      <a:pt x="20" y="226"/>
                      <a:pt x="20" y="227"/>
                    </a:cubicBezTo>
                    <a:cubicBezTo>
                      <a:pt x="20" y="227"/>
                      <a:pt x="19" y="227"/>
                      <a:pt x="19" y="228"/>
                    </a:cubicBezTo>
                    <a:cubicBezTo>
                      <a:pt x="20" y="229"/>
                      <a:pt x="20" y="229"/>
                      <a:pt x="20" y="229"/>
                    </a:cubicBezTo>
                    <a:cubicBezTo>
                      <a:pt x="20" y="229"/>
                      <a:pt x="20" y="229"/>
                      <a:pt x="20" y="229"/>
                    </a:cubicBezTo>
                    <a:cubicBezTo>
                      <a:pt x="22" y="232"/>
                      <a:pt x="27" y="239"/>
                      <a:pt x="30" y="245"/>
                    </a:cubicBezTo>
                    <a:cubicBezTo>
                      <a:pt x="31" y="248"/>
                      <a:pt x="32" y="249"/>
                      <a:pt x="31" y="251"/>
                    </a:cubicBezTo>
                    <a:cubicBezTo>
                      <a:pt x="31" y="253"/>
                      <a:pt x="29" y="253"/>
                      <a:pt x="28" y="253"/>
                    </a:cubicBezTo>
                    <a:cubicBezTo>
                      <a:pt x="27" y="253"/>
                      <a:pt x="27" y="254"/>
                      <a:pt x="26" y="254"/>
                    </a:cubicBezTo>
                    <a:cubicBezTo>
                      <a:pt x="25" y="255"/>
                      <a:pt x="26" y="257"/>
                      <a:pt x="27" y="259"/>
                    </a:cubicBezTo>
                    <a:cubicBezTo>
                      <a:pt x="28" y="260"/>
                      <a:pt x="28" y="260"/>
                      <a:pt x="28" y="261"/>
                    </a:cubicBezTo>
                    <a:cubicBezTo>
                      <a:pt x="29" y="263"/>
                      <a:pt x="28" y="264"/>
                      <a:pt x="27" y="265"/>
                    </a:cubicBezTo>
                    <a:cubicBezTo>
                      <a:pt x="27" y="265"/>
                      <a:pt x="27" y="265"/>
                      <a:pt x="28" y="265"/>
                    </a:cubicBezTo>
                    <a:cubicBezTo>
                      <a:pt x="29" y="266"/>
                      <a:pt x="31" y="266"/>
                      <a:pt x="31" y="268"/>
                    </a:cubicBezTo>
                    <a:cubicBezTo>
                      <a:pt x="32" y="270"/>
                      <a:pt x="31" y="271"/>
                      <a:pt x="30" y="272"/>
                    </a:cubicBezTo>
                    <a:cubicBezTo>
                      <a:pt x="29" y="273"/>
                      <a:pt x="29" y="273"/>
                      <a:pt x="29" y="273"/>
                    </a:cubicBezTo>
                    <a:cubicBezTo>
                      <a:pt x="30" y="274"/>
                      <a:pt x="31" y="274"/>
                      <a:pt x="32" y="275"/>
                    </a:cubicBezTo>
                    <a:cubicBezTo>
                      <a:pt x="33" y="276"/>
                      <a:pt x="35" y="277"/>
                      <a:pt x="36" y="280"/>
                    </a:cubicBezTo>
                    <a:cubicBezTo>
                      <a:pt x="36" y="283"/>
                      <a:pt x="33" y="285"/>
                      <a:pt x="31" y="286"/>
                    </a:cubicBezTo>
                    <a:cubicBezTo>
                      <a:pt x="30" y="286"/>
                      <a:pt x="29" y="286"/>
                      <a:pt x="29" y="287"/>
                    </a:cubicBezTo>
                    <a:cubicBezTo>
                      <a:pt x="29" y="287"/>
                      <a:pt x="29" y="287"/>
                      <a:pt x="30" y="287"/>
                    </a:cubicBezTo>
                    <a:cubicBezTo>
                      <a:pt x="31" y="288"/>
                      <a:pt x="32" y="289"/>
                      <a:pt x="33" y="290"/>
                    </a:cubicBezTo>
                    <a:cubicBezTo>
                      <a:pt x="36" y="291"/>
                      <a:pt x="38" y="292"/>
                      <a:pt x="41" y="294"/>
                    </a:cubicBezTo>
                    <a:cubicBezTo>
                      <a:pt x="41" y="295"/>
                      <a:pt x="42" y="296"/>
                      <a:pt x="43" y="296"/>
                    </a:cubicBezTo>
                    <a:cubicBezTo>
                      <a:pt x="47" y="301"/>
                      <a:pt x="47" y="304"/>
                      <a:pt x="46" y="307"/>
                    </a:cubicBezTo>
                    <a:cubicBezTo>
                      <a:pt x="45" y="311"/>
                      <a:pt x="41" y="313"/>
                      <a:pt x="37" y="316"/>
                    </a:cubicBezTo>
                    <a:cubicBezTo>
                      <a:pt x="34" y="318"/>
                      <a:pt x="30" y="321"/>
                      <a:pt x="29" y="323"/>
                    </a:cubicBezTo>
                    <a:cubicBezTo>
                      <a:pt x="27" y="328"/>
                      <a:pt x="23" y="330"/>
                      <a:pt x="18" y="333"/>
                    </a:cubicBezTo>
                    <a:cubicBezTo>
                      <a:pt x="16" y="335"/>
                      <a:pt x="13" y="336"/>
                      <a:pt x="11" y="338"/>
                    </a:cubicBezTo>
                    <a:cubicBezTo>
                      <a:pt x="11" y="338"/>
                      <a:pt x="11" y="339"/>
                      <a:pt x="10" y="339"/>
                    </a:cubicBezTo>
                    <a:cubicBezTo>
                      <a:pt x="10" y="340"/>
                      <a:pt x="10" y="340"/>
                      <a:pt x="10" y="340"/>
                    </a:cubicBezTo>
                    <a:cubicBezTo>
                      <a:pt x="10" y="340"/>
                      <a:pt x="10" y="340"/>
                      <a:pt x="10" y="340"/>
                    </a:cubicBezTo>
                    <a:cubicBezTo>
                      <a:pt x="13" y="340"/>
                      <a:pt x="14" y="342"/>
                      <a:pt x="15" y="344"/>
                    </a:cubicBezTo>
                    <a:cubicBezTo>
                      <a:pt x="16" y="346"/>
                      <a:pt x="17" y="347"/>
                      <a:pt x="18" y="348"/>
                    </a:cubicBezTo>
                    <a:cubicBezTo>
                      <a:pt x="19" y="348"/>
                      <a:pt x="20" y="348"/>
                      <a:pt x="22" y="348"/>
                    </a:cubicBezTo>
                    <a:cubicBezTo>
                      <a:pt x="24" y="348"/>
                      <a:pt x="26" y="348"/>
                      <a:pt x="28" y="350"/>
                    </a:cubicBezTo>
                    <a:cubicBezTo>
                      <a:pt x="29" y="351"/>
                      <a:pt x="29" y="353"/>
                      <a:pt x="29" y="353"/>
                    </a:cubicBezTo>
                    <a:cubicBezTo>
                      <a:pt x="28" y="355"/>
                      <a:pt x="25" y="355"/>
                      <a:pt x="25" y="355"/>
                    </a:cubicBezTo>
                    <a:cubicBezTo>
                      <a:pt x="23" y="355"/>
                      <a:pt x="22" y="355"/>
                      <a:pt x="21" y="355"/>
                    </a:cubicBezTo>
                    <a:cubicBezTo>
                      <a:pt x="19" y="354"/>
                      <a:pt x="18" y="355"/>
                      <a:pt x="16" y="356"/>
                    </a:cubicBezTo>
                    <a:cubicBezTo>
                      <a:pt x="15" y="357"/>
                      <a:pt x="13" y="357"/>
                      <a:pt x="11" y="358"/>
                    </a:cubicBezTo>
                    <a:cubicBezTo>
                      <a:pt x="8" y="359"/>
                      <a:pt x="8" y="360"/>
                      <a:pt x="7" y="361"/>
                    </a:cubicBezTo>
                    <a:cubicBezTo>
                      <a:pt x="7" y="361"/>
                      <a:pt x="7" y="361"/>
                      <a:pt x="7" y="361"/>
                    </a:cubicBezTo>
                    <a:cubicBezTo>
                      <a:pt x="7" y="361"/>
                      <a:pt x="7" y="361"/>
                      <a:pt x="7" y="361"/>
                    </a:cubicBezTo>
                    <a:cubicBezTo>
                      <a:pt x="7" y="361"/>
                      <a:pt x="7" y="361"/>
                      <a:pt x="7" y="361"/>
                    </a:cubicBezTo>
                    <a:cubicBezTo>
                      <a:pt x="7" y="362"/>
                      <a:pt x="7" y="362"/>
                      <a:pt x="8" y="362"/>
                    </a:cubicBezTo>
                    <a:cubicBezTo>
                      <a:pt x="8" y="362"/>
                      <a:pt x="8" y="362"/>
                      <a:pt x="8" y="363"/>
                    </a:cubicBezTo>
                    <a:cubicBezTo>
                      <a:pt x="8" y="363"/>
                      <a:pt x="8" y="363"/>
                      <a:pt x="8" y="363"/>
                    </a:cubicBezTo>
                    <a:cubicBezTo>
                      <a:pt x="8" y="363"/>
                      <a:pt x="8" y="364"/>
                      <a:pt x="8" y="364"/>
                    </a:cubicBezTo>
                    <a:cubicBezTo>
                      <a:pt x="8" y="364"/>
                      <a:pt x="8" y="364"/>
                      <a:pt x="8" y="364"/>
                    </a:cubicBezTo>
                    <a:cubicBezTo>
                      <a:pt x="7" y="364"/>
                      <a:pt x="7" y="364"/>
                      <a:pt x="7" y="365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5"/>
                      <a:pt x="7" y="365"/>
                      <a:pt x="7" y="365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7" y="366"/>
                      <a:pt x="7" y="366"/>
                      <a:pt x="7" y="366"/>
                    </a:cubicBezTo>
                    <a:cubicBezTo>
                      <a:pt x="6" y="366"/>
                      <a:pt x="6" y="366"/>
                      <a:pt x="6" y="367"/>
                    </a:cubicBezTo>
                    <a:cubicBezTo>
                      <a:pt x="6" y="367"/>
                      <a:pt x="6" y="367"/>
                      <a:pt x="6" y="367"/>
                    </a:cubicBezTo>
                    <a:cubicBezTo>
                      <a:pt x="6" y="367"/>
                      <a:pt x="6" y="367"/>
                      <a:pt x="6" y="367"/>
                    </a:cubicBezTo>
                    <a:cubicBezTo>
                      <a:pt x="5" y="368"/>
                      <a:pt x="5" y="368"/>
                      <a:pt x="4" y="369"/>
                    </a:cubicBezTo>
                    <a:cubicBezTo>
                      <a:pt x="3" y="371"/>
                      <a:pt x="2" y="372"/>
                      <a:pt x="2" y="373"/>
                    </a:cubicBezTo>
                    <a:cubicBezTo>
                      <a:pt x="1" y="374"/>
                      <a:pt x="1" y="374"/>
                      <a:pt x="1" y="374"/>
                    </a:cubicBezTo>
                    <a:cubicBezTo>
                      <a:pt x="1" y="375"/>
                      <a:pt x="1" y="376"/>
                      <a:pt x="1" y="377"/>
                    </a:cubicBezTo>
                    <a:cubicBezTo>
                      <a:pt x="1" y="378"/>
                      <a:pt x="1" y="379"/>
                      <a:pt x="1" y="380"/>
                    </a:cubicBezTo>
                    <a:cubicBezTo>
                      <a:pt x="2" y="382"/>
                      <a:pt x="2" y="383"/>
                      <a:pt x="3" y="385"/>
                    </a:cubicBezTo>
                    <a:cubicBezTo>
                      <a:pt x="4" y="385"/>
                      <a:pt x="4" y="385"/>
                      <a:pt x="4" y="385"/>
                    </a:cubicBezTo>
                    <a:cubicBezTo>
                      <a:pt x="4" y="386"/>
                      <a:pt x="5" y="387"/>
                      <a:pt x="4" y="388"/>
                    </a:cubicBezTo>
                    <a:cubicBezTo>
                      <a:pt x="4" y="390"/>
                      <a:pt x="2" y="391"/>
                      <a:pt x="1" y="391"/>
                    </a:cubicBezTo>
                    <a:cubicBezTo>
                      <a:pt x="1" y="391"/>
                      <a:pt x="0" y="392"/>
                      <a:pt x="0" y="392"/>
                    </a:cubicBezTo>
                    <a:cubicBezTo>
                      <a:pt x="0" y="392"/>
                      <a:pt x="0" y="392"/>
                      <a:pt x="0" y="393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1" y="393"/>
                      <a:pt x="1" y="394"/>
                      <a:pt x="2" y="395"/>
                    </a:cubicBezTo>
                    <a:cubicBezTo>
                      <a:pt x="4" y="396"/>
                      <a:pt x="4" y="398"/>
                      <a:pt x="4" y="400"/>
                    </a:cubicBezTo>
                    <a:cubicBezTo>
                      <a:pt x="4" y="401"/>
                      <a:pt x="4" y="402"/>
                      <a:pt x="4" y="402"/>
                    </a:cubicBezTo>
                    <a:cubicBezTo>
                      <a:pt x="4" y="403"/>
                      <a:pt x="4" y="403"/>
                      <a:pt x="3" y="403"/>
                    </a:cubicBezTo>
                    <a:cubicBezTo>
                      <a:pt x="3" y="404"/>
                      <a:pt x="4" y="405"/>
                      <a:pt x="7" y="407"/>
                    </a:cubicBezTo>
                    <a:cubicBezTo>
                      <a:pt x="8" y="409"/>
                      <a:pt x="8" y="411"/>
                      <a:pt x="9" y="413"/>
                    </a:cubicBezTo>
                    <a:cubicBezTo>
                      <a:pt x="9" y="414"/>
                      <a:pt x="9" y="414"/>
                      <a:pt x="9" y="415"/>
                    </a:cubicBezTo>
                    <a:cubicBezTo>
                      <a:pt x="9" y="415"/>
                      <a:pt x="9" y="415"/>
                      <a:pt x="9" y="415"/>
                    </a:cubicBezTo>
                    <a:cubicBezTo>
                      <a:pt x="10" y="416"/>
                      <a:pt x="11" y="416"/>
                      <a:pt x="12" y="417"/>
                    </a:cubicBezTo>
                    <a:cubicBezTo>
                      <a:pt x="12" y="417"/>
                      <a:pt x="13" y="417"/>
                      <a:pt x="14" y="416"/>
                    </a:cubicBezTo>
                    <a:cubicBezTo>
                      <a:pt x="17" y="416"/>
                      <a:pt x="20" y="417"/>
                      <a:pt x="22" y="420"/>
                    </a:cubicBezTo>
                    <a:cubicBezTo>
                      <a:pt x="22" y="421"/>
                      <a:pt x="22" y="421"/>
                      <a:pt x="22" y="421"/>
                    </a:cubicBezTo>
                    <a:cubicBezTo>
                      <a:pt x="23" y="421"/>
                      <a:pt x="24" y="420"/>
                      <a:pt x="25" y="419"/>
                    </a:cubicBezTo>
                    <a:cubicBezTo>
                      <a:pt x="26" y="419"/>
                      <a:pt x="26" y="419"/>
                      <a:pt x="27" y="419"/>
                    </a:cubicBezTo>
                    <a:cubicBezTo>
                      <a:pt x="30" y="419"/>
                      <a:pt x="34" y="421"/>
                      <a:pt x="37" y="422"/>
                    </a:cubicBezTo>
                    <a:cubicBezTo>
                      <a:pt x="37" y="422"/>
                      <a:pt x="37" y="422"/>
                      <a:pt x="37" y="422"/>
                    </a:cubicBezTo>
                    <a:cubicBezTo>
                      <a:pt x="39" y="423"/>
                      <a:pt x="39" y="426"/>
                      <a:pt x="39" y="429"/>
                    </a:cubicBezTo>
                    <a:cubicBezTo>
                      <a:pt x="39" y="430"/>
                      <a:pt x="39" y="431"/>
                      <a:pt x="39" y="432"/>
                    </a:cubicBezTo>
                    <a:cubicBezTo>
                      <a:pt x="39" y="433"/>
                      <a:pt x="39" y="434"/>
                      <a:pt x="39" y="435"/>
                    </a:cubicBezTo>
                    <a:cubicBezTo>
                      <a:pt x="39" y="437"/>
                      <a:pt x="39" y="438"/>
                      <a:pt x="40" y="438"/>
                    </a:cubicBezTo>
                    <a:cubicBezTo>
                      <a:pt x="42" y="439"/>
                      <a:pt x="42" y="441"/>
                      <a:pt x="43" y="443"/>
                    </a:cubicBezTo>
                    <a:cubicBezTo>
                      <a:pt x="43" y="444"/>
                      <a:pt x="44" y="445"/>
                      <a:pt x="45" y="445"/>
                    </a:cubicBezTo>
                    <a:cubicBezTo>
                      <a:pt x="47" y="446"/>
                      <a:pt x="48" y="448"/>
                      <a:pt x="50" y="450"/>
                    </a:cubicBezTo>
                    <a:cubicBezTo>
                      <a:pt x="50" y="450"/>
                      <a:pt x="50" y="450"/>
                      <a:pt x="50" y="450"/>
                    </a:cubicBezTo>
                    <a:cubicBezTo>
                      <a:pt x="50" y="451"/>
                      <a:pt x="51" y="451"/>
                      <a:pt x="51" y="451"/>
                    </a:cubicBezTo>
                    <a:cubicBezTo>
                      <a:pt x="53" y="452"/>
                      <a:pt x="55" y="453"/>
                      <a:pt x="57" y="455"/>
                    </a:cubicBezTo>
                    <a:cubicBezTo>
                      <a:pt x="58" y="456"/>
                      <a:pt x="58" y="457"/>
                      <a:pt x="59" y="458"/>
                    </a:cubicBezTo>
                    <a:cubicBezTo>
                      <a:pt x="60" y="463"/>
                      <a:pt x="54" y="465"/>
                      <a:pt x="52" y="466"/>
                    </a:cubicBezTo>
                    <a:cubicBezTo>
                      <a:pt x="51" y="466"/>
                      <a:pt x="51" y="466"/>
                      <a:pt x="50" y="466"/>
                    </a:cubicBezTo>
                    <a:cubicBezTo>
                      <a:pt x="50" y="466"/>
                      <a:pt x="50" y="466"/>
                      <a:pt x="50" y="466"/>
                    </a:cubicBezTo>
                    <a:cubicBezTo>
                      <a:pt x="50" y="466"/>
                      <a:pt x="50" y="466"/>
                      <a:pt x="49" y="466"/>
                    </a:cubicBezTo>
                    <a:cubicBezTo>
                      <a:pt x="49" y="466"/>
                      <a:pt x="49" y="466"/>
                      <a:pt x="49" y="466"/>
                    </a:cubicBezTo>
                    <a:cubicBezTo>
                      <a:pt x="48" y="466"/>
                      <a:pt x="48" y="466"/>
                      <a:pt x="48" y="466"/>
                    </a:cubicBezTo>
                    <a:cubicBezTo>
                      <a:pt x="47" y="466"/>
                      <a:pt x="47" y="465"/>
                      <a:pt x="46" y="465"/>
                    </a:cubicBezTo>
                    <a:cubicBezTo>
                      <a:pt x="46" y="465"/>
                      <a:pt x="45" y="465"/>
                      <a:pt x="44" y="465"/>
                    </a:cubicBezTo>
                    <a:cubicBezTo>
                      <a:pt x="44" y="465"/>
                      <a:pt x="45" y="467"/>
                      <a:pt x="45" y="468"/>
                    </a:cubicBezTo>
                    <a:cubicBezTo>
                      <a:pt x="46" y="470"/>
                      <a:pt x="46" y="471"/>
                      <a:pt x="47" y="473"/>
                    </a:cubicBezTo>
                    <a:cubicBezTo>
                      <a:pt x="47" y="475"/>
                      <a:pt x="48" y="476"/>
                      <a:pt x="48" y="477"/>
                    </a:cubicBezTo>
                    <a:cubicBezTo>
                      <a:pt x="48" y="477"/>
                      <a:pt x="48" y="477"/>
                      <a:pt x="49" y="477"/>
                    </a:cubicBezTo>
                    <a:cubicBezTo>
                      <a:pt x="49" y="477"/>
                      <a:pt x="49" y="477"/>
                      <a:pt x="49" y="477"/>
                    </a:cubicBezTo>
                    <a:cubicBezTo>
                      <a:pt x="50" y="477"/>
                      <a:pt x="51" y="477"/>
                      <a:pt x="52" y="476"/>
                    </a:cubicBezTo>
                    <a:cubicBezTo>
                      <a:pt x="52" y="476"/>
                      <a:pt x="53" y="475"/>
                      <a:pt x="54" y="475"/>
                    </a:cubicBezTo>
                    <a:cubicBezTo>
                      <a:pt x="55" y="474"/>
                      <a:pt x="57" y="474"/>
                      <a:pt x="59" y="474"/>
                    </a:cubicBezTo>
                    <a:cubicBezTo>
                      <a:pt x="60" y="475"/>
                      <a:pt x="61" y="475"/>
                      <a:pt x="61" y="475"/>
                    </a:cubicBezTo>
                    <a:cubicBezTo>
                      <a:pt x="63" y="474"/>
                      <a:pt x="65" y="474"/>
                      <a:pt x="66" y="474"/>
                    </a:cubicBezTo>
                    <a:cubicBezTo>
                      <a:pt x="69" y="474"/>
                      <a:pt x="72" y="474"/>
                      <a:pt x="73" y="476"/>
                    </a:cubicBezTo>
                    <a:cubicBezTo>
                      <a:pt x="74" y="478"/>
                      <a:pt x="75" y="482"/>
                      <a:pt x="75" y="484"/>
                    </a:cubicBezTo>
                    <a:cubicBezTo>
                      <a:pt x="75" y="485"/>
                      <a:pt x="75" y="486"/>
                      <a:pt x="75" y="487"/>
                    </a:cubicBezTo>
                    <a:cubicBezTo>
                      <a:pt x="75" y="487"/>
                      <a:pt x="75" y="488"/>
                      <a:pt x="76" y="489"/>
                    </a:cubicBezTo>
                    <a:cubicBezTo>
                      <a:pt x="76" y="490"/>
                      <a:pt x="77" y="490"/>
                      <a:pt x="77" y="491"/>
                    </a:cubicBezTo>
                    <a:cubicBezTo>
                      <a:pt x="77" y="492"/>
                      <a:pt x="80" y="492"/>
                      <a:pt x="81" y="492"/>
                    </a:cubicBezTo>
                    <a:cubicBezTo>
                      <a:pt x="82" y="492"/>
                      <a:pt x="83" y="492"/>
                      <a:pt x="84" y="492"/>
                    </a:cubicBezTo>
                    <a:cubicBezTo>
                      <a:pt x="87" y="493"/>
                      <a:pt x="92" y="500"/>
                      <a:pt x="91" y="503"/>
                    </a:cubicBezTo>
                    <a:cubicBezTo>
                      <a:pt x="91" y="503"/>
                      <a:pt x="91" y="503"/>
                      <a:pt x="91" y="503"/>
                    </a:cubicBezTo>
                    <a:cubicBezTo>
                      <a:pt x="92" y="503"/>
                      <a:pt x="92" y="503"/>
                      <a:pt x="92" y="503"/>
                    </a:cubicBezTo>
                    <a:cubicBezTo>
                      <a:pt x="94" y="502"/>
                      <a:pt x="96" y="504"/>
                      <a:pt x="98" y="505"/>
                    </a:cubicBezTo>
                    <a:cubicBezTo>
                      <a:pt x="99" y="505"/>
                      <a:pt x="99" y="506"/>
                      <a:pt x="99" y="506"/>
                    </a:cubicBezTo>
                    <a:cubicBezTo>
                      <a:pt x="100" y="506"/>
                      <a:pt x="100" y="506"/>
                      <a:pt x="101" y="506"/>
                    </a:cubicBezTo>
                    <a:cubicBezTo>
                      <a:pt x="101" y="506"/>
                      <a:pt x="102" y="506"/>
                      <a:pt x="103" y="505"/>
                    </a:cubicBezTo>
                    <a:cubicBezTo>
                      <a:pt x="104" y="505"/>
                      <a:pt x="106" y="504"/>
                      <a:pt x="108" y="504"/>
                    </a:cubicBezTo>
                    <a:cubicBezTo>
                      <a:pt x="111" y="504"/>
                      <a:pt x="112" y="505"/>
                      <a:pt x="112" y="506"/>
                    </a:cubicBezTo>
                    <a:cubicBezTo>
                      <a:pt x="112" y="506"/>
                      <a:pt x="114" y="507"/>
                      <a:pt x="114" y="508"/>
                    </a:cubicBezTo>
                    <a:cubicBezTo>
                      <a:pt x="116" y="509"/>
                      <a:pt x="116" y="510"/>
                      <a:pt x="117" y="511"/>
                    </a:cubicBezTo>
                    <a:cubicBezTo>
                      <a:pt x="117" y="511"/>
                      <a:pt x="118" y="511"/>
                      <a:pt x="118" y="511"/>
                    </a:cubicBezTo>
                    <a:cubicBezTo>
                      <a:pt x="121" y="511"/>
                      <a:pt x="124" y="511"/>
                      <a:pt x="126" y="512"/>
                    </a:cubicBezTo>
                    <a:cubicBezTo>
                      <a:pt x="127" y="513"/>
                      <a:pt x="128" y="513"/>
                      <a:pt x="129" y="513"/>
                    </a:cubicBezTo>
                    <a:cubicBezTo>
                      <a:pt x="131" y="514"/>
                      <a:pt x="133" y="514"/>
                      <a:pt x="135" y="515"/>
                    </a:cubicBezTo>
                    <a:cubicBezTo>
                      <a:pt x="136" y="515"/>
                      <a:pt x="137" y="516"/>
                      <a:pt x="138" y="516"/>
                    </a:cubicBezTo>
                    <a:cubicBezTo>
                      <a:pt x="140" y="517"/>
                      <a:pt x="142" y="518"/>
                      <a:pt x="143" y="520"/>
                    </a:cubicBezTo>
                    <a:cubicBezTo>
                      <a:pt x="143" y="523"/>
                      <a:pt x="141" y="524"/>
                      <a:pt x="140" y="525"/>
                    </a:cubicBezTo>
                    <a:cubicBezTo>
                      <a:pt x="141" y="526"/>
                      <a:pt x="142" y="527"/>
                      <a:pt x="142" y="529"/>
                    </a:cubicBezTo>
                    <a:cubicBezTo>
                      <a:pt x="142" y="531"/>
                      <a:pt x="140" y="532"/>
                      <a:pt x="139" y="532"/>
                    </a:cubicBezTo>
                    <a:cubicBezTo>
                      <a:pt x="139" y="532"/>
                      <a:pt x="139" y="532"/>
                      <a:pt x="139" y="532"/>
                    </a:cubicBezTo>
                    <a:cubicBezTo>
                      <a:pt x="139" y="532"/>
                      <a:pt x="139" y="533"/>
                      <a:pt x="139" y="533"/>
                    </a:cubicBezTo>
                    <a:cubicBezTo>
                      <a:pt x="140" y="533"/>
                      <a:pt x="140" y="534"/>
                      <a:pt x="141" y="535"/>
                    </a:cubicBezTo>
                    <a:cubicBezTo>
                      <a:pt x="141" y="536"/>
                      <a:pt x="140" y="538"/>
                      <a:pt x="139" y="540"/>
                    </a:cubicBezTo>
                    <a:cubicBezTo>
                      <a:pt x="139" y="541"/>
                      <a:pt x="139" y="542"/>
                      <a:pt x="139" y="543"/>
                    </a:cubicBezTo>
                    <a:cubicBezTo>
                      <a:pt x="139" y="543"/>
                      <a:pt x="138" y="545"/>
                      <a:pt x="135" y="545"/>
                    </a:cubicBezTo>
                    <a:cubicBezTo>
                      <a:pt x="134" y="545"/>
                      <a:pt x="132" y="545"/>
                      <a:pt x="130" y="544"/>
                    </a:cubicBezTo>
                    <a:cubicBezTo>
                      <a:pt x="129" y="544"/>
                      <a:pt x="128" y="544"/>
                      <a:pt x="127" y="544"/>
                    </a:cubicBezTo>
                    <a:cubicBezTo>
                      <a:pt x="127" y="544"/>
                      <a:pt x="125" y="546"/>
                      <a:pt x="124" y="547"/>
                    </a:cubicBezTo>
                    <a:cubicBezTo>
                      <a:pt x="122" y="548"/>
                      <a:pt x="121" y="549"/>
                      <a:pt x="120" y="550"/>
                    </a:cubicBezTo>
                    <a:cubicBezTo>
                      <a:pt x="120" y="550"/>
                      <a:pt x="120" y="551"/>
                      <a:pt x="120" y="551"/>
                    </a:cubicBezTo>
                    <a:cubicBezTo>
                      <a:pt x="123" y="551"/>
                      <a:pt x="125" y="551"/>
                      <a:pt x="127" y="551"/>
                    </a:cubicBezTo>
                    <a:cubicBezTo>
                      <a:pt x="129" y="551"/>
                      <a:pt x="131" y="551"/>
                      <a:pt x="132" y="552"/>
                    </a:cubicBezTo>
                    <a:cubicBezTo>
                      <a:pt x="132" y="553"/>
                      <a:pt x="132" y="554"/>
                      <a:pt x="132" y="555"/>
                    </a:cubicBezTo>
                    <a:cubicBezTo>
                      <a:pt x="131" y="557"/>
                      <a:pt x="122" y="561"/>
                      <a:pt x="118" y="563"/>
                    </a:cubicBezTo>
                    <a:cubicBezTo>
                      <a:pt x="119" y="563"/>
                      <a:pt x="119" y="563"/>
                      <a:pt x="119" y="563"/>
                    </a:cubicBezTo>
                    <a:cubicBezTo>
                      <a:pt x="121" y="564"/>
                      <a:pt x="122" y="566"/>
                      <a:pt x="122" y="568"/>
                    </a:cubicBezTo>
                    <a:cubicBezTo>
                      <a:pt x="122" y="570"/>
                      <a:pt x="120" y="571"/>
                      <a:pt x="118" y="572"/>
                    </a:cubicBezTo>
                    <a:cubicBezTo>
                      <a:pt x="116" y="573"/>
                      <a:pt x="115" y="573"/>
                      <a:pt x="116" y="574"/>
                    </a:cubicBezTo>
                    <a:cubicBezTo>
                      <a:pt x="116" y="576"/>
                      <a:pt x="116" y="578"/>
                      <a:pt x="114" y="579"/>
                    </a:cubicBezTo>
                    <a:cubicBezTo>
                      <a:pt x="113" y="581"/>
                      <a:pt x="110" y="581"/>
                      <a:pt x="107" y="581"/>
                    </a:cubicBezTo>
                    <a:cubicBezTo>
                      <a:pt x="107" y="581"/>
                      <a:pt x="107" y="581"/>
                      <a:pt x="107" y="581"/>
                    </a:cubicBezTo>
                    <a:cubicBezTo>
                      <a:pt x="107" y="582"/>
                      <a:pt x="107" y="582"/>
                      <a:pt x="108" y="582"/>
                    </a:cubicBezTo>
                    <a:cubicBezTo>
                      <a:pt x="109" y="584"/>
                      <a:pt x="110" y="586"/>
                      <a:pt x="114" y="587"/>
                    </a:cubicBezTo>
                    <a:cubicBezTo>
                      <a:pt x="120" y="589"/>
                      <a:pt x="128" y="594"/>
                      <a:pt x="136" y="603"/>
                    </a:cubicBezTo>
                    <a:cubicBezTo>
                      <a:pt x="136" y="603"/>
                      <a:pt x="137" y="604"/>
                      <a:pt x="137" y="604"/>
                    </a:cubicBezTo>
                    <a:cubicBezTo>
                      <a:pt x="137" y="604"/>
                      <a:pt x="138" y="604"/>
                      <a:pt x="138" y="604"/>
                    </a:cubicBezTo>
                    <a:cubicBezTo>
                      <a:pt x="138" y="604"/>
                      <a:pt x="138" y="604"/>
                      <a:pt x="138" y="603"/>
                    </a:cubicBezTo>
                    <a:cubicBezTo>
                      <a:pt x="139" y="603"/>
                      <a:pt x="139" y="603"/>
                      <a:pt x="139" y="603"/>
                    </a:cubicBezTo>
                    <a:cubicBezTo>
                      <a:pt x="139" y="603"/>
                      <a:pt x="139" y="603"/>
                      <a:pt x="140" y="603"/>
                    </a:cubicBezTo>
                    <a:cubicBezTo>
                      <a:pt x="140" y="603"/>
                      <a:pt x="140" y="603"/>
                      <a:pt x="140" y="603"/>
                    </a:cubicBezTo>
                    <a:cubicBezTo>
                      <a:pt x="140" y="603"/>
                      <a:pt x="140" y="603"/>
                      <a:pt x="141" y="603"/>
                    </a:cubicBezTo>
                    <a:cubicBezTo>
                      <a:pt x="141" y="602"/>
                      <a:pt x="141" y="602"/>
                      <a:pt x="141" y="602"/>
                    </a:cubicBezTo>
                    <a:cubicBezTo>
                      <a:pt x="145" y="602"/>
                      <a:pt x="152" y="604"/>
                      <a:pt x="156" y="607"/>
                    </a:cubicBezTo>
                    <a:cubicBezTo>
                      <a:pt x="156" y="607"/>
                      <a:pt x="157" y="607"/>
                      <a:pt x="161" y="607"/>
                    </a:cubicBezTo>
                    <a:cubicBezTo>
                      <a:pt x="162" y="607"/>
                      <a:pt x="164" y="607"/>
                      <a:pt x="165" y="607"/>
                    </a:cubicBezTo>
                    <a:cubicBezTo>
                      <a:pt x="169" y="607"/>
                      <a:pt x="173" y="607"/>
                      <a:pt x="174" y="609"/>
                    </a:cubicBezTo>
                    <a:cubicBezTo>
                      <a:pt x="175" y="610"/>
                      <a:pt x="178" y="612"/>
                      <a:pt x="179" y="612"/>
                    </a:cubicBezTo>
                    <a:cubicBezTo>
                      <a:pt x="181" y="612"/>
                      <a:pt x="183" y="614"/>
                      <a:pt x="184" y="615"/>
                    </a:cubicBezTo>
                    <a:cubicBezTo>
                      <a:pt x="184" y="615"/>
                      <a:pt x="185" y="616"/>
                      <a:pt x="186" y="616"/>
                    </a:cubicBezTo>
                    <a:cubicBezTo>
                      <a:pt x="187" y="615"/>
                      <a:pt x="190" y="614"/>
                      <a:pt x="198" y="614"/>
                    </a:cubicBezTo>
                    <a:cubicBezTo>
                      <a:pt x="200" y="614"/>
                      <a:pt x="200" y="615"/>
                      <a:pt x="201" y="616"/>
                    </a:cubicBezTo>
                    <a:cubicBezTo>
                      <a:pt x="202" y="616"/>
                      <a:pt x="202" y="616"/>
                      <a:pt x="202" y="616"/>
                    </a:cubicBezTo>
                    <a:cubicBezTo>
                      <a:pt x="205" y="616"/>
                      <a:pt x="205" y="619"/>
                      <a:pt x="206" y="621"/>
                    </a:cubicBezTo>
                    <a:cubicBezTo>
                      <a:pt x="206" y="622"/>
                      <a:pt x="206" y="622"/>
                      <a:pt x="206" y="623"/>
                    </a:cubicBezTo>
                    <a:cubicBezTo>
                      <a:pt x="207" y="623"/>
                      <a:pt x="209" y="624"/>
                      <a:pt x="211" y="625"/>
                    </a:cubicBezTo>
                    <a:cubicBezTo>
                      <a:pt x="212" y="626"/>
                      <a:pt x="212" y="626"/>
                      <a:pt x="213" y="627"/>
                    </a:cubicBezTo>
                    <a:cubicBezTo>
                      <a:pt x="213" y="627"/>
                      <a:pt x="213" y="627"/>
                      <a:pt x="213" y="627"/>
                    </a:cubicBezTo>
                    <a:cubicBezTo>
                      <a:pt x="215" y="627"/>
                      <a:pt x="215" y="628"/>
                      <a:pt x="216" y="628"/>
                    </a:cubicBezTo>
                    <a:cubicBezTo>
                      <a:pt x="216" y="628"/>
                      <a:pt x="216" y="628"/>
                      <a:pt x="216" y="628"/>
                    </a:cubicBezTo>
                    <a:cubicBezTo>
                      <a:pt x="219" y="628"/>
                      <a:pt x="221" y="631"/>
                      <a:pt x="223" y="632"/>
                    </a:cubicBezTo>
                    <a:cubicBezTo>
                      <a:pt x="223" y="633"/>
                      <a:pt x="224" y="634"/>
                      <a:pt x="224" y="634"/>
                    </a:cubicBezTo>
                    <a:cubicBezTo>
                      <a:pt x="225" y="634"/>
                      <a:pt x="225" y="634"/>
                      <a:pt x="225" y="634"/>
                    </a:cubicBezTo>
                    <a:cubicBezTo>
                      <a:pt x="225" y="634"/>
                      <a:pt x="225" y="634"/>
                      <a:pt x="226" y="634"/>
                    </a:cubicBezTo>
                    <a:cubicBezTo>
                      <a:pt x="226" y="634"/>
                      <a:pt x="226" y="634"/>
                      <a:pt x="226" y="634"/>
                    </a:cubicBezTo>
                    <a:cubicBezTo>
                      <a:pt x="226" y="634"/>
                      <a:pt x="227" y="634"/>
                      <a:pt x="227" y="635"/>
                    </a:cubicBezTo>
                    <a:cubicBezTo>
                      <a:pt x="227" y="635"/>
                      <a:pt x="228" y="635"/>
                      <a:pt x="228" y="635"/>
                    </a:cubicBezTo>
                    <a:cubicBezTo>
                      <a:pt x="229" y="633"/>
                      <a:pt x="230" y="633"/>
                      <a:pt x="232" y="632"/>
                    </a:cubicBezTo>
                    <a:cubicBezTo>
                      <a:pt x="232" y="632"/>
                      <a:pt x="233" y="632"/>
                      <a:pt x="233" y="632"/>
                    </a:cubicBezTo>
                    <a:cubicBezTo>
                      <a:pt x="233" y="632"/>
                      <a:pt x="233" y="632"/>
                      <a:pt x="233" y="632"/>
                    </a:cubicBezTo>
                    <a:cubicBezTo>
                      <a:pt x="234" y="631"/>
                      <a:pt x="234" y="631"/>
                      <a:pt x="234" y="631"/>
                    </a:cubicBezTo>
                    <a:cubicBezTo>
                      <a:pt x="234" y="631"/>
                      <a:pt x="234" y="631"/>
                      <a:pt x="234" y="631"/>
                    </a:cubicBezTo>
                    <a:cubicBezTo>
                      <a:pt x="226" y="621"/>
                      <a:pt x="222" y="614"/>
                      <a:pt x="222" y="611"/>
                    </a:cubicBezTo>
                    <a:cubicBezTo>
                      <a:pt x="222" y="610"/>
                      <a:pt x="222" y="609"/>
                      <a:pt x="222" y="608"/>
                    </a:cubicBezTo>
                    <a:cubicBezTo>
                      <a:pt x="223" y="604"/>
                      <a:pt x="223" y="601"/>
                      <a:pt x="218" y="597"/>
                    </a:cubicBezTo>
                    <a:cubicBezTo>
                      <a:pt x="216" y="595"/>
                      <a:pt x="215" y="593"/>
                      <a:pt x="215" y="591"/>
                    </a:cubicBezTo>
                    <a:cubicBezTo>
                      <a:pt x="214" y="588"/>
                      <a:pt x="217" y="585"/>
                      <a:pt x="220" y="582"/>
                    </a:cubicBezTo>
                    <a:cubicBezTo>
                      <a:pt x="221" y="581"/>
                      <a:pt x="222" y="579"/>
                      <a:pt x="224" y="578"/>
                    </a:cubicBezTo>
                    <a:cubicBezTo>
                      <a:pt x="227" y="574"/>
                      <a:pt x="232" y="572"/>
                      <a:pt x="237" y="569"/>
                    </a:cubicBezTo>
                    <a:cubicBezTo>
                      <a:pt x="238" y="569"/>
                      <a:pt x="240" y="568"/>
                      <a:pt x="241" y="567"/>
                    </a:cubicBezTo>
                    <a:cubicBezTo>
                      <a:pt x="241" y="567"/>
                      <a:pt x="241" y="567"/>
                      <a:pt x="241" y="567"/>
                    </a:cubicBezTo>
                    <a:cubicBezTo>
                      <a:pt x="237" y="565"/>
                      <a:pt x="235" y="563"/>
                      <a:pt x="235" y="561"/>
                    </a:cubicBezTo>
                    <a:cubicBezTo>
                      <a:pt x="235" y="560"/>
                      <a:pt x="236" y="559"/>
                      <a:pt x="238" y="558"/>
                    </a:cubicBezTo>
                    <a:cubicBezTo>
                      <a:pt x="239" y="558"/>
                      <a:pt x="239" y="558"/>
                      <a:pt x="239" y="558"/>
                    </a:cubicBezTo>
                    <a:cubicBezTo>
                      <a:pt x="238" y="557"/>
                      <a:pt x="237" y="555"/>
                      <a:pt x="236" y="554"/>
                    </a:cubicBezTo>
                    <a:cubicBezTo>
                      <a:pt x="234" y="553"/>
                      <a:pt x="233" y="551"/>
                      <a:pt x="232" y="550"/>
                    </a:cubicBezTo>
                    <a:cubicBezTo>
                      <a:pt x="232" y="549"/>
                      <a:pt x="231" y="547"/>
                      <a:pt x="230" y="547"/>
                    </a:cubicBezTo>
                    <a:cubicBezTo>
                      <a:pt x="230" y="547"/>
                      <a:pt x="230" y="547"/>
                      <a:pt x="229" y="547"/>
                    </a:cubicBezTo>
                    <a:cubicBezTo>
                      <a:pt x="229" y="547"/>
                      <a:pt x="229" y="547"/>
                      <a:pt x="229" y="547"/>
                    </a:cubicBezTo>
                    <a:cubicBezTo>
                      <a:pt x="228" y="547"/>
                      <a:pt x="227" y="547"/>
                      <a:pt x="226" y="547"/>
                    </a:cubicBezTo>
                    <a:cubicBezTo>
                      <a:pt x="226" y="547"/>
                      <a:pt x="225" y="547"/>
                      <a:pt x="224" y="547"/>
                    </a:cubicBezTo>
                    <a:cubicBezTo>
                      <a:pt x="224" y="547"/>
                      <a:pt x="223" y="547"/>
                      <a:pt x="223" y="547"/>
                    </a:cubicBezTo>
                    <a:cubicBezTo>
                      <a:pt x="222" y="548"/>
                      <a:pt x="221" y="548"/>
                      <a:pt x="220" y="547"/>
                    </a:cubicBezTo>
                    <a:cubicBezTo>
                      <a:pt x="220" y="547"/>
                      <a:pt x="219" y="547"/>
                      <a:pt x="219" y="546"/>
                    </a:cubicBezTo>
                    <a:cubicBezTo>
                      <a:pt x="218" y="546"/>
                      <a:pt x="218" y="545"/>
                      <a:pt x="218" y="543"/>
                    </a:cubicBezTo>
                    <a:cubicBezTo>
                      <a:pt x="218" y="542"/>
                      <a:pt x="218" y="541"/>
                      <a:pt x="218" y="539"/>
                    </a:cubicBezTo>
                    <a:cubicBezTo>
                      <a:pt x="218" y="539"/>
                      <a:pt x="217" y="538"/>
                      <a:pt x="217" y="538"/>
                    </a:cubicBezTo>
                    <a:cubicBezTo>
                      <a:pt x="216" y="538"/>
                      <a:pt x="216" y="538"/>
                      <a:pt x="216" y="538"/>
                    </a:cubicBezTo>
                    <a:cubicBezTo>
                      <a:pt x="214" y="538"/>
                      <a:pt x="213" y="537"/>
                      <a:pt x="212" y="536"/>
                    </a:cubicBezTo>
                    <a:cubicBezTo>
                      <a:pt x="212" y="535"/>
                      <a:pt x="211" y="534"/>
                      <a:pt x="212" y="532"/>
                    </a:cubicBezTo>
                    <a:cubicBezTo>
                      <a:pt x="212" y="531"/>
                      <a:pt x="214" y="527"/>
                      <a:pt x="216" y="526"/>
                    </a:cubicBezTo>
                    <a:cubicBezTo>
                      <a:pt x="217" y="526"/>
                      <a:pt x="217" y="525"/>
                      <a:pt x="218" y="525"/>
                    </a:cubicBezTo>
                    <a:cubicBezTo>
                      <a:pt x="218" y="525"/>
                      <a:pt x="218" y="525"/>
                      <a:pt x="218" y="525"/>
                    </a:cubicBezTo>
                    <a:cubicBezTo>
                      <a:pt x="217" y="524"/>
                      <a:pt x="216" y="524"/>
                      <a:pt x="215" y="523"/>
                    </a:cubicBezTo>
                    <a:cubicBezTo>
                      <a:pt x="215" y="522"/>
                      <a:pt x="214" y="520"/>
                      <a:pt x="215" y="518"/>
                    </a:cubicBezTo>
                    <a:cubicBezTo>
                      <a:pt x="216" y="516"/>
                      <a:pt x="218" y="515"/>
                      <a:pt x="219" y="514"/>
                    </a:cubicBezTo>
                    <a:cubicBezTo>
                      <a:pt x="221" y="513"/>
                      <a:pt x="221" y="513"/>
                      <a:pt x="221" y="512"/>
                    </a:cubicBezTo>
                    <a:cubicBezTo>
                      <a:pt x="221" y="508"/>
                      <a:pt x="224" y="505"/>
                      <a:pt x="227" y="505"/>
                    </a:cubicBezTo>
                    <a:cubicBezTo>
                      <a:pt x="228" y="505"/>
                      <a:pt x="229" y="505"/>
                      <a:pt x="231" y="506"/>
                    </a:cubicBezTo>
                    <a:cubicBezTo>
                      <a:pt x="232" y="507"/>
                      <a:pt x="233" y="509"/>
                      <a:pt x="234" y="511"/>
                    </a:cubicBezTo>
                    <a:cubicBezTo>
                      <a:pt x="235" y="512"/>
                      <a:pt x="236" y="514"/>
                      <a:pt x="237" y="514"/>
                    </a:cubicBezTo>
                    <a:cubicBezTo>
                      <a:pt x="237" y="514"/>
                      <a:pt x="238" y="514"/>
                      <a:pt x="238" y="514"/>
                    </a:cubicBezTo>
                    <a:cubicBezTo>
                      <a:pt x="238" y="513"/>
                      <a:pt x="239" y="513"/>
                      <a:pt x="239" y="513"/>
                    </a:cubicBezTo>
                    <a:cubicBezTo>
                      <a:pt x="239" y="512"/>
                      <a:pt x="238" y="511"/>
                      <a:pt x="238" y="510"/>
                    </a:cubicBezTo>
                    <a:cubicBezTo>
                      <a:pt x="238" y="510"/>
                      <a:pt x="238" y="509"/>
                      <a:pt x="237" y="509"/>
                    </a:cubicBezTo>
                    <a:cubicBezTo>
                      <a:pt x="237" y="507"/>
                      <a:pt x="236" y="505"/>
                      <a:pt x="238" y="503"/>
                    </a:cubicBezTo>
                    <a:cubicBezTo>
                      <a:pt x="238" y="502"/>
                      <a:pt x="240" y="501"/>
                      <a:pt x="242" y="500"/>
                    </a:cubicBezTo>
                    <a:cubicBezTo>
                      <a:pt x="243" y="500"/>
                      <a:pt x="244" y="500"/>
                      <a:pt x="244" y="498"/>
                    </a:cubicBezTo>
                    <a:cubicBezTo>
                      <a:pt x="244" y="497"/>
                      <a:pt x="245" y="495"/>
                      <a:pt x="248" y="495"/>
                    </a:cubicBezTo>
                    <a:cubicBezTo>
                      <a:pt x="251" y="495"/>
                      <a:pt x="255" y="492"/>
                      <a:pt x="257" y="491"/>
                    </a:cubicBezTo>
                    <a:cubicBezTo>
                      <a:pt x="258" y="490"/>
                      <a:pt x="259" y="490"/>
                      <a:pt x="260" y="490"/>
                    </a:cubicBezTo>
                    <a:cubicBezTo>
                      <a:pt x="260" y="489"/>
                      <a:pt x="260" y="489"/>
                      <a:pt x="260" y="489"/>
                    </a:cubicBezTo>
                    <a:cubicBezTo>
                      <a:pt x="264" y="488"/>
                      <a:pt x="267" y="486"/>
                      <a:pt x="270" y="487"/>
                    </a:cubicBezTo>
                    <a:cubicBezTo>
                      <a:pt x="270" y="487"/>
                      <a:pt x="271" y="488"/>
                      <a:pt x="271" y="488"/>
                    </a:cubicBezTo>
                    <a:cubicBezTo>
                      <a:pt x="272" y="488"/>
                      <a:pt x="272" y="489"/>
                      <a:pt x="273" y="489"/>
                    </a:cubicBezTo>
                    <a:cubicBezTo>
                      <a:pt x="273" y="489"/>
                      <a:pt x="273" y="489"/>
                      <a:pt x="273" y="488"/>
                    </a:cubicBezTo>
                    <a:cubicBezTo>
                      <a:pt x="274" y="486"/>
                      <a:pt x="276" y="485"/>
                      <a:pt x="279" y="485"/>
                    </a:cubicBezTo>
                    <a:cubicBezTo>
                      <a:pt x="281" y="485"/>
                      <a:pt x="284" y="486"/>
                      <a:pt x="285" y="488"/>
                    </a:cubicBezTo>
                    <a:cubicBezTo>
                      <a:pt x="285" y="488"/>
                      <a:pt x="288" y="489"/>
                      <a:pt x="289" y="489"/>
                    </a:cubicBezTo>
                    <a:cubicBezTo>
                      <a:pt x="292" y="490"/>
                      <a:pt x="295" y="490"/>
                      <a:pt x="297" y="491"/>
                    </a:cubicBezTo>
                    <a:cubicBezTo>
                      <a:pt x="298" y="492"/>
                      <a:pt x="298" y="492"/>
                      <a:pt x="298" y="492"/>
                    </a:cubicBezTo>
                    <a:cubicBezTo>
                      <a:pt x="303" y="495"/>
                      <a:pt x="306" y="498"/>
                      <a:pt x="307" y="500"/>
                    </a:cubicBezTo>
                    <a:cubicBezTo>
                      <a:pt x="308" y="498"/>
                      <a:pt x="309" y="498"/>
                      <a:pt x="310" y="498"/>
                    </a:cubicBezTo>
                    <a:cubicBezTo>
                      <a:pt x="312" y="498"/>
                      <a:pt x="313" y="499"/>
                      <a:pt x="316" y="501"/>
                    </a:cubicBezTo>
                    <a:cubicBezTo>
                      <a:pt x="317" y="501"/>
                      <a:pt x="319" y="502"/>
                      <a:pt x="320" y="502"/>
                    </a:cubicBezTo>
                    <a:cubicBezTo>
                      <a:pt x="322" y="502"/>
                      <a:pt x="323" y="501"/>
                      <a:pt x="324" y="501"/>
                    </a:cubicBezTo>
                    <a:cubicBezTo>
                      <a:pt x="325" y="498"/>
                      <a:pt x="330" y="495"/>
                      <a:pt x="334" y="495"/>
                    </a:cubicBezTo>
                    <a:cubicBezTo>
                      <a:pt x="336" y="495"/>
                      <a:pt x="337" y="496"/>
                      <a:pt x="338" y="496"/>
                    </a:cubicBezTo>
                    <a:cubicBezTo>
                      <a:pt x="338" y="497"/>
                      <a:pt x="338" y="497"/>
                      <a:pt x="338" y="497"/>
                    </a:cubicBezTo>
                    <a:cubicBezTo>
                      <a:pt x="339" y="497"/>
                      <a:pt x="340" y="498"/>
                      <a:pt x="340" y="498"/>
                    </a:cubicBezTo>
                    <a:cubicBezTo>
                      <a:pt x="340" y="498"/>
                      <a:pt x="340" y="498"/>
                      <a:pt x="341" y="497"/>
                    </a:cubicBezTo>
                    <a:cubicBezTo>
                      <a:pt x="343" y="495"/>
                      <a:pt x="346" y="494"/>
                      <a:pt x="349" y="494"/>
                    </a:cubicBezTo>
                    <a:cubicBezTo>
                      <a:pt x="352" y="494"/>
                      <a:pt x="355" y="496"/>
                      <a:pt x="356" y="498"/>
                    </a:cubicBezTo>
                    <a:cubicBezTo>
                      <a:pt x="356" y="499"/>
                      <a:pt x="357" y="500"/>
                      <a:pt x="361" y="500"/>
                    </a:cubicBezTo>
                    <a:cubicBezTo>
                      <a:pt x="364" y="500"/>
                      <a:pt x="365" y="502"/>
                      <a:pt x="366" y="503"/>
                    </a:cubicBezTo>
                    <a:cubicBezTo>
                      <a:pt x="366" y="503"/>
                      <a:pt x="366" y="503"/>
                      <a:pt x="366" y="504"/>
                    </a:cubicBezTo>
                    <a:cubicBezTo>
                      <a:pt x="366" y="503"/>
                      <a:pt x="367" y="503"/>
                      <a:pt x="367" y="502"/>
                    </a:cubicBezTo>
                    <a:cubicBezTo>
                      <a:pt x="367" y="501"/>
                      <a:pt x="368" y="500"/>
                      <a:pt x="369" y="499"/>
                    </a:cubicBezTo>
                    <a:cubicBezTo>
                      <a:pt x="369" y="499"/>
                      <a:pt x="370" y="498"/>
                      <a:pt x="371" y="498"/>
                    </a:cubicBezTo>
                    <a:cubicBezTo>
                      <a:pt x="371" y="498"/>
                      <a:pt x="371" y="498"/>
                      <a:pt x="371" y="498"/>
                    </a:cubicBezTo>
                    <a:cubicBezTo>
                      <a:pt x="373" y="499"/>
                      <a:pt x="374" y="499"/>
                      <a:pt x="375" y="500"/>
                    </a:cubicBezTo>
                    <a:cubicBezTo>
                      <a:pt x="376" y="501"/>
                      <a:pt x="378" y="502"/>
                      <a:pt x="379" y="502"/>
                    </a:cubicBezTo>
                    <a:cubicBezTo>
                      <a:pt x="383" y="502"/>
                      <a:pt x="384" y="501"/>
                      <a:pt x="384" y="500"/>
                    </a:cubicBezTo>
                    <a:cubicBezTo>
                      <a:pt x="384" y="496"/>
                      <a:pt x="384" y="494"/>
                      <a:pt x="383" y="494"/>
                    </a:cubicBezTo>
                    <a:cubicBezTo>
                      <a:pt x="382" y="494"/>
                      <a:pt x="380" y="493"/>
                      <a:pt x="379" y="493"/>
                    </a:cubicBezTo>
                    <a:cubicBezTo>
                      <a:pt x="378" y="492"/>
                      <a:pt x="377" y="491"/>
                      <a:pt x="375" y="491"/>
                    </a:cubicBezTo>
                    <a:cubicBezTo>
                      <a:pt x="372" y="491"/>
                      <a:pt x="370" y="488"/>
                      <a:pt x="369" y="486"/>
                    </a:cubicBezTo>
                    <a:cubicBezTo>
                      <a:pt x="369" y="484"/>
                      <a:pt x="370" y="482"/>
                      <a:pt x="372" y="482"/>
                    </a:cubicBezTo>
                    <a:cubicBezTo>
                      <a:pt x="375" y="480"/>
                      <a:pt x="377" y="479"/>
                      <a:pt x="378" y="478"/>
                    </a:cubicBezTo>
                    <a:cubicBezTo>
                      <a:pt x="377" y="477"/>
                      <a:pt x="376" y="473"/>
                      <a:pt x="377" y="470"/>
                    </a:cubicBezTo>
                    <a:cubicBezTo>
                      <a:pt x="378" y="469"/>
                      <a:pt x="379" y="468"/>
                      <a:pt x="381" y="467"/>
                    </a:cubicBezTo>
                    <a:cubicBezTo>
                      <a:pt x="382" y="467"/>
                      <a:pt x="384" y="467"/>
                      <a:pt x="385" y="467"/>
                    </a:cubicBezTo>
                    <a:cubicBezTo>
                      <a:pt x="386" y="467"/>
                      <a:pt x="387" y="467"/>
                      <a:pt x="387" y="467"/>
                    </a:cubicBezTo>
                    <a:cubicBezTo>
                      <a:pt x="385" y="466"/>
                      <a:pt x="383" y="465"/>
                      <a:pt x="382" y="463"/>
                    </a:cubicBezTo>
                    <a:cubicBezTo>
                      <a:pt x="380" y="461"/>
                      <a:pt x="379" y="453"/>
                      <a:pt x="382" y="451"/>
                    </a:cubicBezTo>
                    <a:cubicBezTo>
                      <a:pt x="383" y="451"/>
                      <a:pt x="384" y="451"/>
                      <a:pt x="385" y="451"/>
                    </a:cubicBezTo>
                    <a:cubicBezTo>
                      <a:pt x="386" y="451"/>
                      <a:pt x="386" y="451"/>
                      <a:pt x="387" y="451"/>
                    </a:cubicBezTo>
                    <a:cubicBezTo>
                      <a:pt x="389" y="451"/>
                      <a:pt x="391" y="451"/>
                      <a:pt x="392" y="451"/>
                    </a:cubicBezTo>
                    <a:cubicBezTo>
                      <a:pt x="393" y="450"/>
                      <a:pt x="395" y="450"/>
                      <a:pt x="397" y="450"/>
                    </a:cubicBezTo>
                    <a:cubicBezTo>
                      <a:pt x="398" y="450"/>
                      <a:pt x="399" y="450"/>
                      <a:pt x="400" y="450"/>
                    </a:cubicBezTo>
                    <a:cubicBezTo>
                      <a:pt x="402" y="450"/>
                      <a:pt x="403" y="450"/>
                      <a:pt x="404" y="450"/>
                    </a:cubicBezTo>
                    <a:cubicBezTo>
                      <a:pt x="404" y="450"/>
                      <a:pt x="404" y="450"/>
                      <a:pt x="405" y="449"/>
                    </a:cubicBezTo>
                    <a:cubicBezTo>
                      <a:pt x="409" y="446"/>
                      <a:pt x="418" y="445"/>
                      <a:pt x="423" y="445"/>
                    </a:cubicBezTo>
                    <a:cubicBezTo>
                      <a:pt x="425" y="445"/>
                      <a:pt x="427" y="445"/>
                      <a:pt x="429" y="444"/>
                    </a:cubicBezTo>
                    <a:cubicBezTo>
                      <a:pt x="431" y="443"/>
                      <a:pt x="432" y="442"/>
                      <a:pt x="434" y="442"/>
                    </a:cubicBezTo>
                    <a:cubicBezTo>
                      <a:pt x="440" y="441"/>
                      <a:pt x="448" y="440"/>
                      <a:pt x="450" y="439"/>
                    </a:cubicBezTo>
                    <a:cubicBezTo>
                      <a:pt x="451" y="439"/>
                      <a:pt x="452" y="438"/>
                      <a:pt x="455" y="438"/>
                    </a:cubicBezTo>
                    <a:cubicBezTo>
                      <a:pt x="457" y="437"/>
                      <a:pt x="464" y="436"/>
                      <a:pt x="465" y="435"/>
                    </a:cubicBezTo>
                    <a:cubicBezTo>
                      <a:pt x="466" y="431"/>
                      <a:pt x="476" y="430"/>
                      <a:pt x="478" y="430"/>
                    </a:cubicBezTo>
                    <a:cubicBezTo>
                      <a:pt x="480" y="430"/>
                      <a:pt x="481" y="430"/>
                      <a:pt x="482" y="430"/>
                    </a:cubicBezTo>
                    <a:cubicBezTo>
                      <a:pt x="485" y="432"/>
                      <a:pt x="487" y="432"/>
                      <a:pt x="489" y="432"/>
                    </a:cubicBezTo>
                    <a:cubicBezTo>
                      <a:pt x="491" y="431"/>
                      <a:pt x="496" y="432"/>
                      <a:pt x="498" y="434"/>
                    </a:cubicBezTo>
                    <a:cubicBezTo>
                      <a:pt x="499" y="436"/>
                      <a:pt x="499" y="437"/>
                      <a:pt x="499" y="438"/>
                    </a:cubicBezTo>
                    <a:cubicBezTo>
                      <a:pt x="499" y="439"/>
                      <a:pt x="499" y="440"/>
                      <a:pt x="500" y="442"/>
                    </a:cubicBezTo>
                    <a:cubicBezTo>
                      <a:pt x="500" y="443"/>
                      <a:pt x="501" y="445"/>
                      <a:pt x="501" y="446"/>
                    </a:cubicBezTo>
                    <a:cubicBezTo>
                      <a:pt x="501" y="448"/>
                      <a:pt x="500" y="449"/>
                      <a:pt x="499" y="449"/>
                    </a:cubicBezTo>
                    <a:cubicBezTo>
                      <a:pt x="499" y="449"/>
                      <a:pt x="499" y="449"/>
                      <a:pt x="499" y="449"/>
                    </a:cubicBezTo>
                    <a:cubicBezTo>
                      <a:pt x="500" y="449"/>
                      <a:pt x="500" y="449"/>
                      <a:pt x="500" y="449"/>
                    </a:cubicBezTo>
                    <a:cubicBezTo>
                      <a:pt x="503" y="449"/>
                      <a:pt x="506" y="448"/>
                      <a:pt x="506" y="448"/>
                    </a:cubicBezTo>
                    <a:cubicBezTo>
                      <a:pt x="507" y="446"/>
                      <a:pt x="509" y="446"/>
                      <a:pt x="509" y="446"/>
                    </a:cubicBezTo>
                    <a:cubicBezTo>
                      <a:pt x="512" y="446"/>
                      <a:pt x="513" y="448"/>
                      <a:pt x="514" y="451"/>
                    </a:cubicBezTo>
                    <a:cubicBezTo>
                      <a:pt x="515" y="450"/>
                      <a:pt x="516" y="449"/>
                      <a:pt x="517" y="449"/>
                    </a:cubicBezTo>
                    <a:cubicBezTo>
                      <a:pt x="518" y="449"/>
                      <a:pt x="521" y="450"/>
                      <a:pt x="522" y="452"/>
                    </a:cubicBezTo>
                    <a:cubicBezTo>
                      <a:pt x="522" y="452"/>
                      <a:pt x="523" y="451"/>
                      <a:pt x="523" y="451"/>
                    </a:cubicBezTo>
                    <a:cubicBezTo>
                      <a:pt x="524" y="451"/>
                      <a:pt x="525" y="451"/>
                      <a:pt x="526" y="451"/>
                    </a:cubicBezTo>
                    <a:cubicBezTo>
                      <a:pt x="527" y="451"/>
                      <a:pt x="529" y="452"/>
                      <a:pt x="529" y="454"/>
                    </a:cubicBezTo>
                    <a:cubicBezTo>
                      <a:pt x="529" y="456"/>
                      <a:pt x="527" y="457"/>
                      <a:pt x="526" y="458"/>
                    </a:cubicBezTo>
                    <a:cubicBezTo>
                      <a:pt x="525" y="459"/>
                      <a:pt x="524" y="459"/>
                      <a:pt x="524" y="460"/>
                    </a:cubicBezTo>
                    <a:cubicBezTo>
                      <a:pt x="524" y="460"/>
                      <a:pt x="524" y="460"/>
                      <a:pt x="524" y="460"/>
                    </a:cubicBezTo>
                    <a:cubicBezTo>
                      <a:pt x="524" y="460"/>
                      <a:pt x="525" y="459"/>
                      <a:pt x="526" y="459"/>
                    </a:cubicBezTo>
                    <a:cubicBezTo>
                      <a:pt x="527" y="458"/>
                      <a:pt x="529" y="457"/>
                      <a:pt x="531" y="457"/>
                    </a:cubicBezTo>
                    <a:cubicBezTo>
                      <a:pt x="531" y="457"/>
                      <a:pt x="531" y="457"/>
                      <a:pt x="532" y="457"/>
                    </a:cubicBezTo>
                    <a:cubicBezTo>
                      <a:pt x="532" y="457"/>
                      <a:pt x="532" y="457"/>
                      <a:pt x="532" y="457"/>
                    </a:cubicBezTo>
                    <a:cubicBezTo>
                      <a:pt x="533" y="457"/>
                      <a:pt x="536" y="456"/>
                      <a:pt x="538" y="455"/>
                    </a:cubicBezTo>
                    <a:cubicBezTo>
                      <a:pt x="540" y="454"/>
                      <a:pt x="541" y="453"/>
                      <a:pt x="543" y="452"/>
                    </a:cubicBezTo>
                    <a:cubicBezTo>
                      <a:pt x="545" y="452"/>
                      <a:pt x="548" y="450"/>
                      <a:pt x="550" y="449"/>
                    </a:cubicBezTo>
                    <a:cubicBezTo>
                      <a:pt x="551" y="448"/>
                      <a:pt x="552" y="447"/>
                      <a:pt x="553" y="447"/>
                    </a:cubicBezTo>
                    <a:cubicBezTo>
                      <a:pt x="554" y="446"/>
                      <a:pt x="555" y="446"/>
                      <a:pt x="557" y="445"/>
                    </a:cubicBezTo>
                    <a:cubicBezTo>
                      <a:pt x="557" y="445"/>
                      <a:pt x="558" y="445"/>
                      <a:pt x="558" y="445"/>
                    </a:cubicBezTo>
                    <a:cubicBezTo>
                      <a:pt x="560" y="445"/>
                      <a:pt x="563" y="446"/>
                      <a:pt x="563" y="447"/>
                    </a:cubicBezTo>
                    <a:cubicBezTo>
                      <a:pt x="563" y="448"/>
                      <a:pt x="564" y="449"/>
                      <a:pt x="563" y="451"/>
                    </a:cubicBezTo>
                    <a:cubicBezTo>
                      <a:pt x="562" y="452"/>
                      <a:pt x="561" y="452"/>
                      <a:pt x="561" y="453"/>
                    </a:cubicBezTo>
                    <a:cubicBezTo>
                      <a:pt x="561" y="453"/>
                      <a:pt x="562" y="455"/>
                      <a:pt x="565" y="456"/>
                    </a:cubicBezTo>
                    <a:cubicBezTo>
                      <a:pt x="572" y="458"/>
                      <a:pt x="580" y="470"/>
                      <a:pt x="585" y="478"/>
                    </a:cubicBezTo>
                    <a:cubicBezTo>
                      <a:pt x="587" y="481"/>
                      <a:pt x="587" y="481"/>
                      <a:pt x="587" y="481"/>
                    </a:cubicBezTo>
                    <a:cubicBezTo>
                      <a:pt x="589" y="484"/>
                      <a:pt x="591" y="488"/>
                      <a:pt x="593" y="492"/>
                    </a:cubicBezTo>
                    <a:cubicBezTo>
                      <a:pt x="594" y="495"/>
                      <a:pt x="596" y="499"/>
                      <a:pt x="597" y="500"/>
                    </a:cubicBezTo>
                    <a:cubicBezTo>
                      <a:pt x="597" y="500"/>
                      <a:pt x="598" y="499"/>
                      <a:pt x="598" y="498"/>
                    </a:cubicBezTo>
                    <a:cubicBezTo>
                      <a:pt x="599" y="497"/>
                      <a:pt x="600" y="495"/>
                      <a:pt x="601" y="494"/>
                    </a:cubicBezTo>
                    <a:cubicBezTo>
                      <a:pt x="602" y="494"/>
                      <a:pt x="602" y="493"/>
                      <a:pt x="603" y="493"/>
                    </a:cubicBezTo>
                    <a:cubicBezTo>
                      <a:pt x="606" y="493"/>
                      <a:pt x="608" y="495"/>
                      <a:pt x="610" y="497"/>
                    </a:cubicBezTo>
                    <a:cubicBezTo>
                      <a:pt x="611" y="498"/>
                      <a:pt x="612" y="499"/>
                      <a:pt x="613" y="499"/>
                    </a:cubicBezTo>
                    <a:cubicBezTo>
                      <a:pt x="614" y="500"/>
                      <a:pt x="615" y="500"/>
                      <a:pt x="616" y="500"/>
                    </a:cubicBezTo>
                    <a:cubicBezTo>
                      <a:pt x="618" y="501"/>
                      <a:pt x="621" y="502"/>
                      <a:pt x="622" y="501"/>
                    </a:cubicBezTo>
                    <a:cubicBezTo>
                      <a:pt x="623" y="501"/>
                      <a:pt x="624" y="501"/>
                      <a:pt x="625" y="500"/>
                    </a:cubicBezTo>
                    <a:cubicBezTo>
                      <a:pt x="629" y="499"/>
                      <a:pt x="633" y="497"/>
                      <a:pt x="635" y="498"/>
                    </a:cubicBezTo>
                    <a:cubicBezTo>
                      <a:pt x="636" y="498"/>
                      <a:pt x="636" y="499"/>
                      <a:pt x="637" y="499"/>
                    </a:cubicBezTo>
                    <a:cubicBezTo>
                      <a:pt x="639" y="500"/>
                      <a:pt x="642" y="501"/>
                      <a:pt x="643" y="505"/>
                    </a:cubicBezTo>
                    <a:cubicBezTo>
                      <a:pt x="645" y="509"/>
                      <a:pt x="647" y="510"/>
                      <a:pt x="649" y="510"/>
                    </a:cubicBezTo>
                    <a:cubicBezTo>
                      <a:pt x="650" y="510"/>
                      <a:pt x="653" y="510"/>
                      <a:pt x="653" y="516"/>
                    </a:cubicBezTo>
                    <a:cubicBezTo>
                      <a:pt x="653" y="517"/>
                      <a:pt x="656" y="519"/>
                      <a:pt x="657" y="519"/>
                    </a:cubicBezTo>
                    <a:cubicBezTo>
                      <a:pt x="659" y="519"/>
                      <a:pt x="664" y="518"/>
                      <a:pt x="665" y="517"/>
                    </a:cubicBezTo>
                    <a:cubicBezTo>
                      <a:pt x="666" y="516"/>
                      <a:pt x="667" y="516"/>
                      <a:pt x="668" y="516"/>
                    </a:cubicBezTo>
                    <a:cubicBezTo>
                      <a:pt x="670" y="516"/>
                      <a:pt x="671" y="517"/>
                      <a:pt x="672" y="519"/>
                    </a:cubicBezTo>
                    <a:cubicBezTo>
                      <a:pt x="672" y="519"/>
                      <a:pt x="672" y="520"/>
                      <a:pt x="672" y="520"/>
                    </a:cubicBezTo>
                    <a:cubicBezTo>
                      <a:pt x="672" y="520"/>
                      <a:pt x="672" y="520"/>
                      <a:pt x="672" y="521"/>
                    </a:cubicBezTo>
                    <a:cubicBezTo>
                      <a:pt x="673" y="521"/>
                      <a:pt x="673" y="521"/>
                      <a:pt x="673" y="521"/>
                    </a:cubicBezTo>
                    <a:cubicBezTo>
                      <a:pt x="673" y="522"/>
                      <a:pt x="673" y="522"/>
                      <a:pt x="673" y="522"/>
                    </a:cubicBezTo>
                    <a:cubicBezTo>
                      <a:pt x="674" y="522"/>
                      <a:pt x="674" y="522"/>
                      <a:pt x="674" y="523"/>
                    </a:cubicBezTo>
                    <a:cubicBezTo>
                      <a:pt x="674" y="523"/>
                      <a:pt x="674" y="523"/>
                      <a:pt x="674" y="523"/>
                    </a:cubicBezTo>
                    <a:cubicBezTo>
                      <a:pt x="675" y="523"/>
                      <a:pt x="675" y="523"/>
                      <a:pt x="675" y="523"/>
                    </a:cubicBezTo>
                    <a:cubicBezTo>
                      <a:pt x="675" y="523"/>
                      <a:pt x="675" y="523"/>
                      <a:pt x="675" y="523"/>
                    </a:cubicBezTo>
                    <a:cubicBezTo>
                      <a:pt x="675" y="523"/>
                      <a:pt x="675" y="523"/>
                      <a:pt x="675" y="523"/>
                    </a:cubicBezTo>
                    <a:cubicBezTo>
                      <a:pt x="676" y="523"/>
                      <a:pt x="677" y="523"/>
                      <a:pt x="678" y="524"/>
                    </a:cubicBezTo>
                    <a:cubicBezTo>
                      <a:pt x="678" y="524"/>
                      <a:pt x="678" y="524"/>
                      <a:pt x="678" y="524"/>
                    </a:cubicBezTo>
                    <a:cubicBezTo>
                      <a:pt x="678" y="524"/>
                      <a:pt x="679" y="524"/>
                      <a:pt x="680" y="524"/>
                    </a:cubicBezTo>
                    <a:cubicBezTo>
                      <a:pt x="680" y="524"/>
                      <a:pt x="680" y="524"/>
                      <a:pt x="680" y="524"/>
                    </a:cubicBezTo>
                    <a:cubicBezTo>
                      <a:pt x="680" y="524"/>
                      <a:pt x="680" y="524"/>
                      <a:pt x="680" y="524"/>
                    </a:cubicBezTo>
                    <a:cubicBezTo>
                      <a:pt x="680" y="524"/>
                      <a:pt x="680" y="524"/>
                      <a:pt x="680" y="523"/>
                    </a:cubicBezTo>
                    <a:cubicBezTo>
                      <a:pt x="680" y="523"/>
                      <a:pt x="680" y="523"/>
                      <a:pt x="680" y="523"/>
                    </a:cubicBezTo>
                    <a:cubicBezTo>
                      <a:pt x="681" y="522"/>
                      <a:pt x="683" y="521"/>
                      <a:pt x="689" y="520"/>
                    </a:cubicBezTo>
                    <a:cubicBezTo>
                      <a:pt x="694" y="519"/>
                      <a:pt x="697" y="518"/>
                      <a:pt x="698" y="517"/>
                    </a:cubicBezTo>
                    <a:cubicBezTo>
                      <a:pt x="699" y="514"/>
                      <a:pt x="701" y="513"/>
                      <a:pt x="704" y="513"/>
                    </a:cubicBezTo>
                    <a:cubicBezTo>
                      <a:pt x="705" y="512"/>
                      <a:pt x="706" y="512"/>
                      <a:pt x="707" y="511"/>
                    </a:cubicBezTo>
                    <a:cubicBezTo>
                      <a:pt x="708" y="510"/>
                      <a:pt x="709" y="509"/>
                      <a:pt x="711" y="508"/>
                    </a:cubicBezTo>
                    <a:cubicBezTo>
                      <a:pt x="712" y="508"/>
                      <a:pt x="713" y="507"/>
                      <a:pt x="714" y="507"/>
                    </a:cubicBezTo>
                    <a:cubicBezTo>
                      <a:pt x="715" y="505"/>
                      <a:pt x="717" y="504"/>
                      <a:pt x="719" y="504"/>
                    </a:cubicBezTo>
                    <a:cubicBezTo>
                      <a:pt x="720" y="504"/>
                      <a:pt x="721" y="503"/>
                      <a:pt x="721" y="503"/>
                    </a:cubicBezTo>
                    <a:cubicBezTo>
                      <a:pt x="723" y="501"/>
                      <a:pt x="727" y="501"/>
                      <a:pt x="728" y="501"/>
                    </a:cubicBezTo>
                    <a:cubicBezTo>
                      <a:pt x="730" y="501"/>
                      <a:pt x="731" y="501"/>
                      <a:pt x="732" y="501"/>
                    </a:cubicBezTo>
                    <a:cubicBezTo>
                      <a:pt x="734" y="502"/>
                      <a:pt x="744" y="504"/>
                      <a:pt x="746" y="504"/>
                    </a:cubicBezTo>
                    <a:cubicBezTo>
                      <a:pt x="747" y="504"/>
                      <a:pt x="747" y="504"/>
                      <a:pt x="747" y="504"/>
                    </a:cubicBezTo>
                    <a:cubicBezTo>
                      <a:pt x="749" y="504"/>
                      <a:pt x="750" y="506"/>
                      <a:pt x="751" y="508"/>
                    </a:cubicBezTo>
                    <a:cubicBezTo>
                      <a:pt x="751" y="509"/>
                      <a:pt x="751" y="510"/>
                      <a:pt x="751" y="510"/>
                    </a:cubicBezTo>
                    <a:cubicBezTo>
                      <a:pt x="752" y="510"/>
                      <a:pt x="753" y="511"/>
                      <a:pt x="754" y="512"/>
                    </a:cubicBezTo>
                    <a:cubicBezTo>
                      <a:pt x="756" y="512"/>
                      <a:pt x="758" y="514"/>
                      <a:pt x="759" y="514"/>
                    </a:cubicBezTo>
                    <a:cubicBezTo>
                      <a:pt x="760" y="513"/>
                      <a:pt x="762" y="512"/>
                      <a:pt x="765" y="512"/>
                    </a:cubicBezTo>
                    <a:cubicBezTo>
                      <a:pt x="767" y="512"/>
                      <a:pt x="768" y="512"/>
                      <a:pt x="770" y="513"/>
                    </a:cubicBezTo>
                    <a:cubicBezTo>
                      <a:pt x="770" y="514"/>
                      <a:pt x="771" y="514"/>
                      <a:pt x="771" y="514"/>
                    </a:cubicBezTo>
                    <a:cubicBezTo>
                      <a:pt x="773" y="515"/>
                      <a:pt x="774" y="516"/>
                      <a:pt x="775" y="516"/>
                    </a:cubicBezTo>
                    <a:cubicBezTo>
                      <a:pt x="776" y="515"/>
                      <a:pt x="778" y="514"/>
                      <a:pt x="780" y="513"/>
                    </a:cubicBezTo>
                    <a:cubicBezTo>
                      <a:pt x="780" y="513"/>
                      <a:pt x="781" y="513"/>
                      <a:pt x="782" y="512"/>
                    </a:cubicBezTo>
                    <a:cubicBezTo>
                      <a:pt x="783" y="512"/>
                      <a:pt x="784" y="512"/>
                      <a:pt x="785" y="511"/>
                    </a:cubicBezTo>
                    <a:cubicBezTo>
                      <a:pt x="785" y="511"/>
                      <a:pt x="786" y="508"/>
                      <a:pt x="785" y="507"/>
                    </a:cubicBezTo>
                    <a:cubicBezTo>
                      <a:pt x="783" y="506"/>
                      <a:pt x="781" y="499"/>
                      <a:pt x="780" y="497"/>
                    </a:cubicBezTo>
                    <a:cubicBezTo>
                      <a:pt x="780" y="494"/>
                      <a:pt x="782" y="493"/>
                      <a:pt x="784" y="492"/>
                    </a:cubicBezTo>
                    <a:cubicBezTo>
                      <a:pt x="784" y="491"/>
                      <a:pt x="785" y="491"/>
                      <a:pt x="785" y="490"/>
                    </a:cubicBezTo>
                    <a:cubicBezTo>
                      <a:pt x="786" y="488"/>
                      <a:pt x="788" y="487"/>
                      <a:pt x="790" y="486"/>
                    </a:cubicBezTo>
                    <a:cubicBezTo>
                      <a:pt x="791" y="486"/>
                      <a:pt x="791" y="486"/>
                      <a:pt x="792" y="485"/>
                    </a:cubicBezTo>
                    <a:cubicBezTo>
                      <a:pt x="792" y="485"/>
                      <a:pt x="792" y="485"/>
                      <a:pt x="792" y="484"/>
                    </a:cubicBezTo>
                    <a:cubicBezTo>
                      <a:pt x="793" y="483"/>
                      <a:pt x="794" y="481"/>
                      <a:pt x="796" y="481"/>
                    </a:cubicBezTo>
                    <a:cubicBezTo>
                      <a:pt x="797" y="481"/>
                      <a:pt x="797" y="481"/>
                      <a:pt x="798" y="481"/>
                    </a:cubicBezTo>
                    <a:cubicBezTo>
                      <a:pt x="798" y="482"/>
                      <a:pt x="805" y="484"/>
                      <a:pt x="807" y="485"/>
                    </a:cubicBezTo>
                    <a:cubicBezTo>
                      <a:pt x="807" y="486"/>
                      <a:pt x="810" y="486"/>
                      <a:pt x="812" y="486"/>
                    </a:cubicBezTo>
                    <a:cubicBezTo>
                      <a:pt x="815" y="486"/>
                      <a:pt x="819" y="488"/>
                      <a:pt x="822" y="490"/>
                    </a:cubicBezTo>
                    <a:cubicBezTo>
                      <a:pt x="822" y="490"/>
                      <a:pt x="824" y="491"/>
                      <a:pt x="826" y="491"/>
                    </a:cubicBezTo>
                    <a:cubicBezTo>
                      <a:pt x="829" y="491"/>
                      <a:pt x="832" y="492"/>
                      <a:pt x="833" y="494"/>
                    </a:cubicBezTo>
                    <a:cubicBezTo>
                      <a:pt x="834" y="495"/>
                      <a:pt x="834" y="497"/>
                      <a:pt x="834" y="499"/>
                    </a:cubicBezTo>
                    <a:cubicBezTo>
                      <a:pt x="834" y="501"/>
                      <a:pt x="834" y="503"/>
                      <a:pt x="835" y="503"/>
                    </a:cubicBezTo>
                    <a:cubicBezTo>
                      <a:pt x="837" y="506"/>
                      <a:pt x="839" y="508"/>
                      <a:pt x="839" y="508"/>
                    </a:cubicBezTo>
                    <a:cubicBezTo>
                      <a:pt x="841" y="507"/>
                      <a:pt x="843" y="508"/>
                      <a:pt x="846" y="509"/>
                    </a:cubicBezTo>
                    <a:cubicBezTo>
                      <a:pt x="847" y="510"/>
                      <a:pt x="849" y="511"/>
                      <a:pt x="850" y="511"/>
                    </a:cubicBezTo>
                    <a:cubicBezTo>
                      <a:pt x="850" y="511"/>
                      <a:pt x="852" y="510"/>
                      <a:pt x="853" y="509"/>
                    </a:cubicBezTo>
                    <a:cubicBezTo>
                      <a:pt x="855" y="508"/>
                      <a:pt x="856" y="507"/>
                      <a:pt x="858" y="507"/>
                    </a:cubicBezTo>
                    <a:cubicBezTo>
                      <a:pt x="859" y="507"/>
                      <a:pt x="860" y="507"/>
                      <a:pt x="862" y="506"/>
                    </a:cubicBezTo>
                    <a:cubicBezTo>
                      <a:pt x="865" y="506"/>
                      <a:pt x="867" y="505"/>
                      <a:pt x="869" y="506"/>
                    </a:cubicBezTo>
                    <a:cubicBezTo>
                      <a:pt x="869" y="506"/>
                      <a:pt x="871" y="506"/>
                      <a:pt x="872" y="507"/>
                    </a:cubicBezTo>
                    <a:cubicBezTo>
                      <a:pt x="874" y="507"/>
                      <a:pt x="877" y="508"/>
                      <a:pt x="878" y="508"/>
                    </a:cubicBezTo>
                    <a:cubicBezTo>
                      <a:pt x="879" y="508"/>
                      <a:pt x="879" y="508"/>
                      <a:pt x="880" y="508"/>
                    </a:cubicBezTo>
                    <a:cubicBezTo>
                      <a:pt x="881" y="508"/>
                      <a:pt x="888" y="508"/>
                      <a:pt x="889" y="511"/>
                    </a:cubicBezTo>
                    <a:cubicBezTo>
                      <a:pt x="889" y="512"/>
                      <a:pt x="891" y="512"/>
                      <a:pt x="892" y="512"/>
                    </a:cubicBezTo>
                    <a:cubicBezTo>
                      <a:pt x="895" y="513"/>
                      <a:pt x="899" y="514"/>
                      <a:pt x="899" y="517"/>
                    </a:cubicBezTo>
                    <a:cubicBezTo>
                      <a:pt x="899" y="517"/>
                      <a:pt x="900" y="518"/>
                      <a:pt x="901" y="518"/>
                    </a:cubicBezTo>
                    <a:cubicBezTo>
                      <a:pt x="902" y="519"/>
                      <a:pt x="904" y="520"/>
                      <a:pt x="905" y="522"/>
                    </a:cubicBezTo>
                    <a:cubicBezTo>
                      <a:pt x="905" y="522"/>
                      <a:pt x="907" y="522"/>
                      <a:pt x="908" y="523"/>
                    </a:cubicBezTo>
                    <a:cubicBezTo>
                      <a:pt x="909" y="523"/>
                      <a:pt x="910" y="523"/>
                      <a:pt x="911" y="523"/>
                    </a:cubicBezTo>
                    <a:cubicBezTo>
                      <a:pt x="914" y="523"/>
                      <a:pt x="916" y="523"/>
                      <a:pt x="917" y="523"/>
                    </a:cubicBezTo>
                    <a:cubicBezTo>
                      <a:pt x="918" y="524"/>
                      <a:pt x="918" y="524"/>
                      <a:pt x="918" y="524"/>
                    </a:cubicBezTo>
                    <a:cubicBezTo>
                      <a:pt x="919" y="524"/>
                      <a:pt x="921" y="525"/>
                      <a:pt x="925" y="525"/>
                    </a:cubicBezTo>
                    <a:cubicBezTo>
                      <a:pt x="928" y="525"/>
                      <a:pt x="930" y="524"/>
                      <a:pt x="931" y="524"/>
                    </a:cubicBezTo>
                    <a:cubicBezTo>
                      <a:pt x="931" y="523"/>
                      <a:pt x="934" y="523"/>
                      <a:pt x="938" y="522"/>
                    </a:cubicBezTo>
                    <a:cubicBezTo>
                      <a:pt x="941" y="522"/>
                      <a:pt x="945" y="521"/>
                      <a:pt x="946" y="520"/>
                    </a:cubicBezTo>
                    <a:cubicBezTo>
                      <a:pt x="947" y="519"/>
                      <a:pt x="949" y="519"/>
                      <a:pt x="951" y="519"/>
                    </a:cubicBezTo>
                    <a:cubicBezTo>
                      <a:pt x="952" y="519"/>
                      <a:pt x="953" y="518"/>
                      <a:pt x="954" y="518"/>
                    </a:cubicBezTo>
                    <a:cubicBezTo>
                      <a:pt x="954" y="516"/>
                      <a:pt x="957" y="514"/>
                      <a:pt x="960" y="513"/>
                    </a:cubicBezTo>
                    <a:cubicBezTo>
                      <a:pt x="961" y="512"/>
                      <a:pt x="963" y="512"/>
                      <a:pt x="964" y="511"/>
                    </a:cubicBezTo>
                    <a:cubicBezTo>
                      <a:pt x="964" y="511"/>
                      <a:pt x="965" y="510"/>
                      <a:pt x="965" y="510"/>
                    </a:cubicBezTo>
                    <a:cubicBezTo>
                      <a:pt x="968" y="509"/>
                      <a:pt x="970" y="509"/>
                      <a:pt x="971" y="509"/>
                    </a:cubicBezTo>
                    <a:cubicBezTo>
                      <a:pt x="971" y="509"/>
                      <a:pt x="971" y="509"/>
                      <a:pt x="971" y="509"/>
                    </a:cubicBezTo>
                    <a:cubicBezTo>
                      <a:pt x="971" y="509"/>
                      <a:pt x="971" y="509"/>
                      <a:pt x="971" y="509"/>
                    </a:cubicBezTo>
                    <a:cubicBezTo>
                      <a:pt x="973" y="509"/>
                      <a:pt x="975" y="509"/>
                      <a:pt x="977" y="510"/>
                    </a:cubicBezTo>
                    <a:cubicBezTo>
                      <a:pt x="979" y="510"/>
                      <a:pt x="980" y="511"/>
                      <a:pt x="981" y="513"/>
                    </a:cubicBezTo>
                    <a:cubicBezTo>
                      <a:pt x="981" y="513"/>
                      <a:pt x="983" y="514"/>
                      <a:pt x="985" y="514"/>
                    </a:cubicBezTo>
                    <a:cubicBezTo>
                      <a:pt x="986" y="514"/>
                      <a:pt x="987" y="514"/>
                      <a:pt x="988" y="513"/>
                    </a:cubicBezTo>
                    <a:cubicBezTo>
                      <a:pt x="988" y="513"/>
                      <a:pt x="989" y="513"/>
                      <a:pt x="990" y="513"/>
                    </a:cubicBezTo>
                    <a:cubicBezTo>
                      <a:pt x="990" y="513"/>
                      <a:pt x="990" y="513"/>
                      <a:pt x="990" y="513"/>
                    </a:cubicBezTo>
                    <a:cubicBezTo>
                      <a:pt x="990" y="513"/>
                      <a:pt x="990" y="513"/>
                      <a:pt x="991" y="513"/>
                    </a:cubicBezTo>
                    <a:cubicBezTo>
                      <a:pt x="992" y="513"/>
                      <a:pt x="994" y="513"/>
                      <a:pt x="996" y="514"/>
                    </a:cubicBezTo>
                    <a:cubicBezTo>
                      <a:pt x="996" y="513"/>
                      <a:pt x="996" y="513"/>
                      <a:pt x="996" y="513"/>
                    </a:cubicBezTo>
                    <a:cubicBezTo>
                      <a:pt x="996" y="514"/>
                      <a:pt x="996" y="514"/>
                      <a:pt x="996" y="514"/>
                    </a:cubicBezTo>
                    <a:cubicBezTo>
                      <a:pt x="997" y="514"/>
                      <a:pt x="998" y="514"/>
                      <a:pt x="998" y="514"/>
                    </a:cubicBezTo>
                    <a:cubicBezTo>
                      <a:pt x="999" y="515"/>
                      <a:pt x="999" y="515"/>
                      <a:pt x="999" y="515"/>
                    </a:cubicBezTo>
                    <a:cubicBezTo>
                      <a:pt x="999" y="515"/>
                      <a:pt x="999" y="515"/>
                      <a:pt x="999" y="515"/>
                    </a:cubicBezTo>
                    <a:cubicBezTo>
                      <a:pt x="999" y="515"/>
                      <a:pt x="999" y="515"/>
                      <a:pt x="999" y="515"/>
                    </a:cubicBezTo>
                    <a:cubicBezTo>
                      <a:pt x="1000" y="516"/>
                      <a:pt x="1000" y="516"/>
                      <a:pt x="1000" y="516"/>
                    </a:cubicBezTo>
                    <a:cubicBezTo>
                      <a:pt x="1000" y="516"/>
                      <a:pt x="1000" y="516"/>
                      <a:pt x="1000" y="516"/>
                    </a:cubicBezTo>
                    <a:cubicBezTo>
                      <a:pt x="1001" y="516"/>
                      <a:pt x="1001" y="517"/>
                      <a:pt x="1001" y="517"/>
                    </a:cubicBezTo>
                    <a:cubicBezTo>
                      <a:pt x="1001" y="517"/>
                      <a:pt x="1001" y="517"/>
                      <a:pt x="1001" y="517"/>
                    </a:cubicBezTo>
                    <a:cubicBezTo>
                      <a:pt x="1001" y="517"/>
                      <a:pt x="1001" y="517"/>
                      <a:pt x="1001" y="517"/>
                    </a:cubicBezTo>
                    <a:cubicBezTo>
                      <a:pt x="1001" y="518"/>
                      <a:pt x="1002" y="518"/>
                      <a:pt x="1002" y="518"/>
                    </a:cubicBezTo>
                    <a:cubicBezTo>
                      <a:pt x="1002" y="518"/>
                      <a:pt x="1002" y="518"/>
                      <a:pt x="1002" y="518"/>
                    </a:cubicBezTo>
                    <a:cubicBezTo>
                      <a:pt x="1002" y="518"/>
                      <a:pt x="1002" y="518"/>
                      <a:pt x="1003" y="518"/>
                    </a:cubicBezTo>
                    <a:cubicBezTo>
                      <a:pt x="1003" y="518"/>
                      <a:pt x="1003" y="518"/>
                      <a:pt x="1003" y="518"/>
                    </a:cubicBezTo>
                    <a:cubicBezTo>
                      <a:pt x="1003" y="518"/>
                      <a:pt x="1003" y="518"/>
                      <a:pt x="1003" y="518"/>
                    </a:cubicBezTo>
                    <a:cubicBezTo>
                      <a:pt x="1004" y="518"/>
                      <a:pt x="1004" y="518"/>
                      <a:pt x="1004" y="518"/>
                    </a:cubicBezTo>
                    <a:cubicBezTo>
                      <a:pt x="1004" y="518"/>
                      <a:pt x="1004" y="518"/>
                      <a:pt x="1004" y="518"/>
                    </a:cubicBezTo>
                    <a:cubicBezTo>
                      <a:pt x="1004" y="519"/>
                      <a:pt x="1005" y="519"/>
                      <a:pt x="1005" y="519"/>
                    </a:cubicBezTo>
                    <a:cubicBezTo>
                      <a:pt x="1005" y="519"/>
                      <a:pt x="1005" y="519"/>
                      <a:pt x="1005" y="519"/>
                    </a:cubicBezTo>
                    <a:cubicBezTo>
                      <a:pt x="1006" y="519"/>
                      <a:pt x="1007" y="519"/>
                      <a:pt x="1009" y="519"/>
                    </a:cubicBezTo>
                    <a:cubicBezTo>
                      <a:pt x="1009" y="519"/>
                      <a:pt x="1009" y="519"/>
                      <a:pt x="1009" y="519"/>
                    </a:cubicBezTo>
                    <a:cubicBezTo>
                      <a:pt x="1010" y="519"/>
                      <a:pt x="1012" y="518"/>
                      <a:pt x="1013" y="517"/>
                    </a:cubicBezTo>
                    <a:cubicBezTo>
                      <a:pt x="1017" y="515"/>
                      <a:pt x="1019" y="514"/>
                      <a:pt x="1020" y="513"/>
                    </a:cubicBezTo>
                    <a:cubicBezTo>
                      <a:pt x="1022" y="513"/>
                      <a:pt x="1023" y="512"/>
                      <a:pt x="1024" y="511"/>
                    </a:cubicBezTo>
                    <a:cubicBezTo>
                      <a:pt x="1024" y="511"/>
                      <a:pt x="1024" y="511"/>
                      <a:pt x="1024" y="511"/>
                    </a:cubicBezTo>
                    <a:cubicBezTo>
                      <a:pt x="1024" y="510"/>
                      <a:pt x="1024" y="510"/>
                      <a:pt x="1024" y="509"/>
                    </a:cubicBezTo>
                    <a:cubicBezTo>
                      <a:pt x="1024" y="507"/>
                      <a:pt x="1025" y="505"/>
                      <a:pt x="1027" y="502"/>
                    </a:cubicBezTo>
                    <a:cubicBezTo>
                      <a:pt x="1028" y="501"/>
                      <a:pt x="1028" y="500"/>
                      <a:pt x="1029" y="499"/>
                    </a:cubicBezTo>
                    <a:cubicBezTo>
                      <a:pt x="1029" y="499"/>
                      <a:pt x="1029" y="498"/>
                      <a:pt x="1029" y="498"/>
                    </a:cubicBezTo>
                    <a:cubicBezTo>
                      <a:pt x="1030" y="495"/>
                      <a:pt x="1035" y="487"/>
                      <a:pt x="1037" y="486"/>
                    </a:cubicBezTo>
                    <a:cubicBezTo>
                      <a:pt x="1039" y="486"/>
                      <a:pt x="1041" y="483"/>
                      <a:pt x="1041" y="482"/>
                    </a:cubicBezTo>
                    <a:cubicBezTo>
                      <a:pt x="1041" y="482"/>
                      <a:pt x="1041" y="481"/>
                      <a:pt x="1041" y="481"/>
                    </a:cubicBezTo>
                    <a:cubicBezTo>
                      <a:pt x="1041" y="481"/>
                      <a:pt x="1041" y="481"/>
                      <a:pt x="1041" y="480"/>
                    </a:cubicBezTo>
                    <a:cubicBezTo>
                      <a:pt x="1041" y="480"/>
                      <a:pt x="1041" y="480"/>
                      <a:pt x="1041" y="480"/>
                    </a:cubicBezTo>
                    <a:cubicBezTo>
                      <a:pt x="1040" y="479"/>
                      <a:pt x="1040" y="479"/>
                      <a:pt x="1040" y="479"/>
                    </a:cubicBezTo>
                    <a:cubicBezTo>
                      <a:pt x="1040" y="479"/>
                      <a:pt x="1040" y="479"/>
                      <a:pt x="1040" y="478"/>
                    </a:cubicBezTo>
                    <a:cubicBezTo>
                      <a:pt x="1040" y="478"/>
                      <a:pt x="1040" y="478"/>
                      <a:pt x="1040" y="478"/>
                    </a:cubicBezTo>
                    <a:cubicBezTo>
                      <a:pt x="1040" y="478"/>
                      <a:pt x="1040" y="478"/>
                      <a:pt x="1040" y="478"/>
                    </a:cubicBezTo>
                    <a:cubicBezTo>
                      <a:pt x="1040" y="478"/>
                      <a:pt x="1040" y="477"/>
                      <a:pt x="1040" y="477"/>
                    </a:cubicBezTo>
                    <a:cubicBezTo>
                      <a:pt x="1040" y="477"/>
                      <a:pt x="1040" y="477"/>
                      <a:pt x="1040" y="477"/>
                    </a:cubicBezTo>
                    <a:cubicBezTo>
                      <a:pt x="1040" y="477"/>
                      <a:pt x="1040" y="477"/>
                      <a:pt x="1040" y="477"/>
                    </a:cubicBezTo>
                    <a:cubicBezTo>
                      <a:pt x="1040" y="477"/>
                      <a:pt x="1040" y="477"/>
                      <a:pt x="1039" y="476"/>
                    </a:cubicBezTo>
                    <a:cubicBezTo>
                      <a:pt x="1039" y="476"/>
                      <a:pt x="1039" y="476"/>
                      <a:pt x="1039" y="476"/>
                    </a:cubicBezTo>
                    <a:cubicBezTo>
                      <a:pt x="1039" y="476"/>
                      <a:pt x="1039" y="476"/>
                      <a:pt x="1039" y="476"/>
                    </a:cubicBezTo>
                    <a:cubicBezTo>
                      <a:pt x="1039" y="476"/>
                      <a:pt x="1039" y="476"/>
                      <a:pt x="1039" y="476"/>
                    </a:cubicBezTo>
                    <a:cubicBezTo>
                      <a:pt x="1038" y="476"/>
                      <a:pt x="1036" y="476"/>
                      <a:pt x="1035" y="474"/>
                    </a:cubicBezTo>
                    <a:cubicBezTo>
                      <a:pt x="1034" y="473"/>
                      <a:pt x="1035" y="470"/>
                      <a:pt x="1037" y="467"/>
                    </a:cubicBezTo>
                    <a:cubicBezTo>
                      <a:pt x="1040" y="463"/>
                      <a:pt x="1044" y="461"/>
                      <a:pt x="1050" y="461"/>
                    </a:cubicBezTo>
                    <a:cubicBezTo>
                      <a:pt x="1051" y="461"/>
                      <a:pt x="1052" y="461"/>
                      <a:pt x="1053" y="462"/>
                    </a:cubicBezTo>
                    <a:cubicBezTo>
                      <a:pt x="1053" y="462"/>
                      <a:pt x="1053" y="462"/>
                      <a:pt x="1053" y="462"/>
                    </a:cubicBezTo>
                    <a:cubicBezTo>
                      <a:pt x="1053" y="462"/>
                      <a:pt x="1054" y="461"/>
                      <a:pt x="1055" y="461"/>
                    </a:cubicBezTo>
                    <a:cubicBezTo>
                      <a:pt x="1059" y="461"/>
                      <a:pt x="1067" y="459"/>
                      <a:pt x="1070" y="460"/>
                    </a:cubicBezTo>
                    <a:cubicBezTo>
                      <a:pt x="1072" y="461"/>
                      <a:pt x="1073" y="461"/>
                      <a:pt x="1074" y="461"/>
                    </a:cubicBezTo>
                    <a:cubicBezTo>
                      <a:pt x="1076" y="461"/>
                      <a:pt x="1076" y="461"/>
                      <a:pt x="1076" y="461"/>
                    </a:cubicBezTo>
                    <a:cubicBezTo>
                      <a:pt x="1078" y="461"/>
                      <a:pt x="1080" y="461"/>
                      <a:pt x="1083" y="462"/>
                    </a:cubicBezTo>
                    <a:cubicBezTo>
                      <a:pt x="1085" y="464"/>
                      <a:pt x="1088" y="464"/>
                      <a:pt x="1091" y="464"/>
                    </a:cubicBezTo>
                    <a:cubicBezTo>
                      <a:pt x="1094" y="465"/>
                      <a:pt x="1096" y="465"/>
                      <a:pt x="1098" y="467"/>
                    </a:cubicBezTo>
                    <a:cubicBezTo>
                      <a:pt x="1098" y="468"/>
                      <a:pt x="1099" y="468"/>
                      <a:pt x="1100" y="469"/>
                    </a:cubicBezTo>
                    <a:cubicBezTo>
                      <a:pt x="1103" y="471"/>
                      <a:pt x="1106" y="473"/>
                      <a:pt x="1105" y="477"/>
                    </a:cubicBezTo>
                    <a:cubicBezTo>
                      <a:pt x="1105" y="477"/>
                      <a:pt x="1105" y="478"/>
                      <a:pt x="1105" y="478"/>
                    </a:cubicBezTo>
                    <a:cubicBezTo>
                      <a:pt x="1105" y="478"/>
                      <a:pt x="1106" y="478"/>
                      <a:pt x="1106" y="478"/>
                    </a:cubicBezTo>
                    <a:cubicBezTo>
                      <a:pt x="1107" y="479"/>
                      <a:pt x="1110" y="481"/>
                      <a:pt x="1111" y="487"/>
                    </a:cubicBezTo>
                    <a:cubicBezTo>
                      <a:pt x="1112" y="491"/>
                      <a:pt x="1113" y="493"/>
                      <a:pt x="1115" y="495"/>
                    </a:cubicBezTo>
                    <a:cubicBezTo>
                      <a:pt x="1116" y="496"/>
                      <a:pt x="1117" y="498"/>
                      <a:pt x="1117" y="500"/>
                    </a:cubicBezTo>
                    <a:cubicBezTo>
                      <a:pt x="1118" y="501"/>
                      <a:pt x="1119" y="504"/>
                      <a:pt x="1120" y="506"/>
                    </a:cubicBezTo>
                    <a:cubicBezTo>
                      <a:pt x="1122" y="510"/>
                      <a:pt x="1124" y="512"/>
                      <a:pt x="1123" y="514"/>
                    </a:cubicBezTo>
                    <a:cubicBezTo>
                      <a:pt x="1123" y="515"/>
                      <a:pt x="1122" y="517"/>
                      <a:pt x="1123" y="517"/>
                    </a:cubicBezTo>
                    <a:cubicBezTo>
                      <a:pt x="1123" y="518"/>
                      <a:pt x="1124" y="518"/>
                      <a:pt x="1126" y="518"/>
                    </a:cubicBezTo>
                    <a:cubicBezTo>
                      <a:pt x="1129" y="518"/>
                      <a:pt x="1132" y="520"/>
                      <a:pt x="1134" y="521"/>
                    </a:cubicBezTo>
                    <a:cubicBezTo>
                      <a:pt x="1135" y="522"/>
                      <a:pt x="1136" y="522"/>
                      <a:pt x="1136" y="522"/>
                    </a:cubicBezTo>
                    <a:cubicBezTo>
                      <a:pt x="1136" y="522"/>
                      <a:pt x="1137" y="522"/>
                      <a:pt x="1137" y="522"/>
                    </a:cubicBezTo>
                    <a:cubicBezTo>
                      <a:pt x="1137" y="522"/>
                      <a:pt x="1137" y="522"/>
                      <a:pt x="1137" y="522"/>
                    </a:cubicBezTo>
                    <a:cubicBezTo>
                      <a:pt x="1137" y="522"/>
                      <a:pt x="1137" y="522"/>
                      <a:pt x="1137" y="522"/>
                    </a:cubicBezTo>
                    <a:cubicBezTo>
                      <a:pt x="1139" y="522"/>
                      <a:pt x="1143" y="524"/>
                      <a:pt x="1146" y="526"/>
                    </a:cubicBezTo>
                    <a:cubicBezTo>
                      <a:pt x="1147" y="526"/>
                      <a:pt x="1148" y="527"/>
                      <a:pt x="1149" y="528"/>
                    </a:cubicBezTo>
                    <a:cubicBezTo>
                      <a:pt x="1150" y="529"/>
                      <a:pt x="1152" y="529"/>
                      <a:pt x="1153" y="530"/>
                    </a:cubicBezTo>
                    <a:cubicBezTo>
                      <a:pt x="1154" y="530"/>
                      <a:pt x="1155" y="530"/>
                      <a:pt x="1155" y="531"/>
                    </a:cubicBezTo>
                    <a:cubicBezTo>
                      <a:pt x="1157" y="531"/>
                      <a:pt x="1158" y="532"/>
                      <a:pt x="1158" y="535"/>
                    </a:cubicBezTo>
                    <a:cubicBezTo>
                      <a:pt x="1158" y="535"/>
                      <a:pt x="1158" y="536"/>
                      <a:pt x="1158" y="537"/>
                    </a:cubicBezTo>
                    <a:cubicBezTo>
                      <a:pt x="1158" y="538"/>
                      <a:pt x="1159" y="538"/>
                      <a:pt x="1159" y="539"/>
                    </a:cubicBezTo>
                    <a:cubicBezTo>
                      <a:pt x="1159" y="540"/>
                      <a:pt x="1160" y="542"/>
                      <a:pt x="1160" y="543"/>
                    </a:cubicBezTo>
                    <a:cubicBezTo>
                      <a:pt x="1160" y="544"/>
                      <a:pt x="1160" y="544"/>
                      <a:pt x="1160" y="544"/>
                    </a:cubicBezTo>
                    <a:cubicBezTo>
                      <a:pt x="1160" y="545"/>
                      <a:pt x="1163" y="547"/>
                      <a:pt x="1167" y="547"/>
                    </a:cubicBezTo>
                    <a:cubicBezTo>
                      <a:pt x="1168" y="547"/>
                      <a:pt x="1168" y="547"/>
                      <a:pt x="1169" y="547"/>
                    </a:cubicBezTo>
                    <a:cubicBezTo>
                      <a:pt x="1170" y="546"/>
                      <a:pt x="1172" y="546"/>
                      <a:pt x="1173" y="547"/>
                    </a:cubicBezTo>
                    <a:cubicBezTo>
                      <a:pt x="1174" y="547"/>
                      <a:pt x="1175" y="547"/>
                      <a:pt x="1175" y="547"/>
                    </a:cubicBezTo>
                    <a:cubicBezTo>
                      <a:pt x="1176" y="547"/>
                      <a:pt x="1177" y="546"/>
                      <a:pt x="1177" y="545"/>
                    </a:cubicBezTo>
                    <a:cubicBezTo>
                      <a:pt x="1179" y="542"/>
                      <a:pt x="1183" y="541"/>
                      <a:pt x="1186" y="541"/>
                    </a:cubicBezTo>
                    <a:cubicBezTo>
                      <a:pt x="1187" y="541"/>
                      <a:pt x="1188" y="541"/>
                      <a:pt x="1189" y="541"/>
                    </a:cubicBezTo>
                    <a:cubicBezTo>
                      <a:pt x="1190" y="540"/>
                      <a:pt x="1193" y="539"/>
                      <a:pt x="1195" y="539"/>
                    </a:cubicBezTo>
                    <a:cubicBezTo>
                      <a:pt x="1197" y="539"/>
                      <a:pt x="1199" y="539"/>
                      <a:pt x="1200" y="540"/>
                    </a:cubicBezTo>
                    <a:cubicBezTo>
                      <a:pt x="1201" y="541"/>
                      <a:pt x="1201" y="543"/>
                      <a:pt x="1201" y="545"/>
                    </a:cubicBezTo>
                    <a:cubicBezTo>
                      <a:pt x="1201" y="547"/>
                      <a:pt x="1202" y="548"/>
                      <a:pt x="1202" y="550"/>
                    </a:cubicBezTo>
                    <a:cubicBezTo>
                      <a:pt x="1203" y="551"/>
                      <a:pt x="1204" y="554"/>
                      <a:pt x="1200" y="556"/>
                    </a:cubicBezTo>
                    <a:cubicBezTo>
                      <a:pt x="1198" y="557"/>
                      <a:pt x="1197" y="564"/>
                      <a:pt x="1196" y="567"/>
                    </a:cubicBezTo>
                    <a:cubicBezTo>
                      <a:pt x="1196" y="568"/>
                      <a:pt x="1195" y="568"/>
                      <a:pt x="1195" y="569"/>
                    </a:cubicBezTo>
                    <a:cubicBezTo>
                      <a:pt x="1195" y="571"/>
                      <a:pt x="1193" y="573"/>
                      <a:pt x="1191" y="574"/>
                    </a:cubicBezTo>
                    <a:cubicBezTo>
                      <a:pt x="1190" y="575"/>
                      <a:pt x="1189" y="576"/>
                      <a:pt x="1189" y="577"/>
                    </a:cubicBezTo>
                    <a:cubicBezTo>
                      <a:pt x="1188" y="580"/>
                      <a:pt x="1186" y="582"/>
                      <a:pt x="1185" y="583"/>
                    </a:cubicBezTo>
                    <a:cubicBezTo>
                      <a:pt x="1184" y="583"/>
                      <a:pt x="1183" y="584"/>
                      <a:pt x="1183" y="584"/>
                    </a:cubicBezTo>
                    <a:cubicBezTo>
                      <a:pt x="1183" y="585"/>
                      <a:pt x="1183" y="585"/>
                      <a:pt x="1183" y="585"/>
                    </a:cubicBezTo>
                    <a:cubicBezTo>
                      <a:pt x="1183" y="585"/>
                      <a:pt x="1183" y="585"/>
                      <a:pt x="1183" y="585"/>
                    </a:cubicBezTo>
                    <a:cubicBezTo>
                      <a:pt x="1183" y="586"/>
                      <a:pt x="1183" y="586"/>
                      <a:pt x="1183" y="586"/>
                    </a:cubicBezTo>
                    <a:cubicBezTo>
                      <a:pt x="1183" y="586"/>
                      <a:pt x="1183" y="586"/>
                      <a:pt x="1183" y="586"/>
                    </a:cubicBezTo>
                    <a:cubicBezTo>
                      <a:pt x="1183" y="587"/>
                      <a:pt x="1182" y="587"/>
                      <a:pt x="1181" y="588"/>
                    </a:cubicBezTo>
                    <a:cubicBezTo>
                      <a:pt x="1181" y="588"/>
                      <a:pt x="1181" y="588"/>
                      <a:pt x="1181" y="588"/>
                    </a:cubicBezTo>
                    <a:cubicBezTo>
                      <a:pt x="1181" y="588"/>
                      <a:pt x="1181" y="588"/>
                      <a:pt x="1181" y="588"/>
                    </a:cubicBezTo>
                    <a:cubicBezTo>
                      <a:pt x="1181" y="588"/>
                      <a:pt x="1181" y="588"/>
                      <a:pt x="1180" y="588"/>
                    </a:cubicBezTo>
                    <a:cubicBezTo>
                      <a:pt x="1180" y="588"/>
                      <a:pt x="1180" y="588"/>
                      <a:pt x="1180" y="588"/>
                    </a:cubicBezTo>
                    <a:cubicBezTo>
                      <a:pt x="1179" y="588"/>
                      <a:pt x="1179" y="588"/>
                      <a:pt x="1178" y="588"/>
                    </a:cubicBezTo>
                    <a:cubicBezTo>
                      <a:pt x="1175" y="588"/>
                      <a:pt x="1172" y="587"/>
                      <a:pt x="1170" y="586"/>
                    </a:cubicBezTo>
                    <a:cubicBezTo>
                      <a:pt x="1169" y="586"/>
                      <a:pt x="1168" y="587"/>
                      <a:pt x="1167" y="588"/>
                    </a:cubicBezTo>
                    <a:cubicBezTo>
                      <a:pt x="1165" y="589"/>
                      <a:pt x="1164" y="591"/>
                      <a:pt x="1162" y="591"/>
                    </a:cubicBezTo>
                    <a:cubicBezTo>
                      <a:pt x="1162" y="591"/>
                      <a:pt x="1162" y="594"/>
                      <a:pt x="1162" y="596"/>
                    </a:cubicBezTo>
                    <a:cubicBezTo>
                      <a:pt x="1163" y="597"/>
                      <a:pt x="1163" y="599"/>
                      <a:pt x="1162" y="600"/>
                    </a:cubicBezTo>
                    <a:cubicBezTo>
                      <a:pt x="1162" y="602"/>
                      <a:pt x="1162" y="603"/>
                      <a:pt x="1163" y="605"/>
                    </a:cubicBezTo>
                    <a:cubicBezTo>
                      <a:pt x="1164" y="607"/>
                      <a:pt x="1164" y="609"/>
                      <a:pt x="1164" y="612"/>
                    </a:cubicBezTo>
                    <a:cubicBezTo>
                      <a:pt x="1164" y="612"/>
                      <a:pt x="1164" y="613"/>
                      <a:pt x="1164" y="613"/>
                    </a:cubicBezTo>
                    <a:cubicBezTo>
                      <a:pt x="1169" y="610"/>
                      <a:pt x="1171" y="610"/>
                      <a:pt x="1171" y="610"/>
                    </a:cubicBezTo>
                    <a:cubicBezTo>
                      <a:pt x="1174" y="610"/>
                      <a:pt x="1176" y="612"/>
                      <a:pt x="1179" y="614"/>
                    </a:cubicBezTo>
                    <a:cubicBezTo>
                      <a:pt x="1181" y="615"/>
                      <a:pt x="1183" y="617"/>
                      <a:pt x="1184" y="617"/>
                    </a:cubicBezTo>
                    <a:cubicBezTo>
                      <a:pt x="1188" y="617"/>
                      <a:pt x="1206" y="605"/>
                      <a:pt x="1208" y="602"/>
                    </a:cubicBezTo>
                    <a:cubicBezTo>
                      <a:pt x="1209" y="600"/>
                      <a:pt x="1212" y="596"/>
                      <a:pt x="1222" y="586"/>
                    </a:cubicBezTo>
                    <a:cubicBezTo>
                      <a:pt x="1224" y="584"/>
                      <a:pt x="1226" y="582"/>
                      <a:pt x="1227" y="581"/>
                    </a:cubicBezTo>
                    <a:cubicBezTo>
                      <a:pt x="1232" y="576"/>
                      <a:pt x="1240" y="567"/>
                      <a:pt x="1243" y="559"/>
                    </a:cubicBezTo>
                    <a:cubicBezTo>
                      <a:pt x="1244" y="556"/>
                      <a:pt x="1248" y="552"/>
                      <a:pt x="1251" y="549"/>
                    </a:cubicBezTo>
                    <a:cubicBezTo>
                      <a:pt x="1253" y="546"/>
                      <a:pt x="1255" y="544"/>
                      <a:pt x="1255" y="543"/>
                    </a:cubicBezTo>
                    <a:cubicBezTo>
                      <a:pt x="1256" y="542"/>
                      <a:pt x="1257" y="541"/>
                      <a:pt x="1257" y="540"/>
                    </a:cubicBezTo>
                    <a:cubicBezTo>
                      <a:pt x="1259" y="539"/>
                      <a:pt x="1260" y="537"/>
                      <a:pt x="1262" y="532"/>
                    </a:cubicBezTo>
                    <a:cubicBezTo>
                      <a:pt x="1264" y="527"/>
                      <a:pt x="1265" y="517"/>
                      <a:pt x="1266" y="511"/>
                    </a:cubicBezTo>
                    <a:cubicBezTo>
                      <a:pt x="1266" y="504"/>
                      <a:pt x="1267" y="503"/>
                      <a:pt x="1267" y="502"/>
                    </a:cubicBezTo>
                    <a:cubicBezTo>
                      <a:pt x="1268" y="501"/>
                      <a:pt x="1268" y="500"/>
                      <a:pt x="1268" y="500"/>
                    </a:cubicBezTo>
                    <a:cubicBezTo>
                      <a:pt x="1268" y="498"/>
                      <a:pt x="1268" y="496"/>
                      <a:pt x="1269" y="495"/>
                    </a:cubicBezTo>
                    <a:cubicBezTo>
                      <a:pt x="1270" y="494"/>
                      <a:pt x="1270" y="493"/>
                      <a:pt x="1270" y="493"/>
                    </a:cubicBezTo>
                    <a:cubicBezTo>
                      <a:pt x="1271" y="491"/>
                      <a:pt x="1271" y="489"/>
                      <a:pt x="1274" y="486"/>
                    </a:cubicBezTo>
                    <a:cubicBezTo>
                      <a:pt x="1276" y="484"/>
                      <a:pt x="1276" y="483"/>
                      <a:pt x="1275" y="481"/>
                    </a:cubicBezTo>
                    <a:cubicBezTo>
                      <a:pt x="1275" y="480"/>
                      <a:pt x="1275" y="478"/>
                      <a:pt x="1275" y="476"/>
                    </a:cubicBezTo>
                    <a:cubicBezTo>
                      <a:pt x="1275" y="475"/>
                      <a:pt x="1275" y="473"/>
                      <a:pt x="1275" y="473"/>
                    </a:cubicBezTo>
                    <a:cubicBezTo>
                      <a:pt x="1273" y="470"/>
                      <a:pt x="1274" y="468"/>
                      <a:pt x="1276" y="467"/>
                    </a:cubicBezTo>
                    <a:cubicBezTo>
                      <a:pt x="1275" y="467"/>
                      <a:pt x="1274" y="466"/>
                      <a:pt x="1273" y="465"/>
                    </a:cubicBezTo>
                    <a:cubicBezTo>
                      <a:pt x="1272" y="464"/>
                      <a:pt x="1272" y="464"/>
                      <a:pt x="1272" y="464"/>
                    </a:cubicBezTo>
                    <a:cubicBezTo>
                      <a:pt x="1269" y="463"/>
                      <a:pt x="1265" y="462"/>
                      <a:pt x="1265" y="458"/>
                    </a:cubicBezTo>
                    <a:cubicBezTo>
                      <a:pt x="1265" y="456"/>
                      <a:pt x="1261" y="453"/>
                      <a:pt x="1258" y="453"/>
                    </a:cubicBezTo>
                    <a:cubicBezTo>
                      <a:pt x="1258" y="453"/>
                      <a:pt x="1257" y="453"/>
                      <a:pt x="1257" y="453"/>
                    </a:cubicBezTo>
                    <a:cubicBezTo>
                      <a:pt x="1256" y="453"/>
                      <a:pt x="1254" y="453"/>
                      <a:pt x="1253" y="452"/>
                    </a:cubicBezTo>
                    <a:cubicBezTo>
                      <a:pt x="1252" y="452"/>
                      <a:pt x="1251" y="452"/>
                      <a:pt x="1250" y="452"/>
                    </a:cubicBezTo>
                    <a:cubicBezTo>
                      <a:pt x="1251" y="453"/>
                      <a:pt x="1250" y="454"/>
                      <a:pt x="1250" y="455"/>
                    </a:cubicBezTo>
                    <a:cubicBezTo>
                      <a:pt x="1249" y="457"/>
                      <a:pt x="1247" y="457"/>
                      <a:pt x="1246" y="457"/>
                    </a:cubicBezTo>
                    <a:cubicBezTo>
                      <a:pt x="1245" y="457"/>
                      <a:pt x="1244" y="458"/>
                      <a:pt x="1243" y="460"/>
                    </a:cubicBezTo>
                    <a:cubicBezTo>
                      <a:pt x="1243" y="460"/>
                      <a:pt x="1243" y="460"/>
                      <a:pt x="1243" y="460"/>
                    </a:cubicBezTo>
                    <a:cubicBezTo>
                      <a:pt x="1241" y="463"/>
                      <a:pt x="1238" y="464"/>
                      <a:pt x="1236" y="464"/>
                    </a:cubicBezTo>
                    <a:cubicBezTo>
                      <a:pt x="1233" y="464"/>
                      <a:pt x="1232" y="463"/>
                      <a:pt x="1232" y="462"/>
                    </a:cubicBezTo>
                    <a:cubicBezTo>
                      <a:pt x="1232" y="461"/>
                      <a:pt x="1232" y="460"/>
                      <a:pt x="1234" y="458"/>
                    </a:cubicBezTo>
                    <a:cubicBezTo>
                      <a:pt x="1234" y="458"/>
                      <a:pt x="1234" y="458"/>
                      <a:pt x="1234" y="458"/>
                    </a:cubicBezTo>
                    <a:cubicBezTo>
                      <a:pt x="1234" y="458"/>
                      <a:pt x="1234" y="457"/>
                      <a:pt x="1234" y="457"/>
                    </a:cubicBezTo>
                    <a:cubicBezTo>
                      <a:pt x="1233" y="457"/>
                      <a:pt x="1232" y="455"/>
                      <a:pt x="1232" y="454"/>
                    </a:cubicBezTo>
                    <a:cubicBezTo>
                      <a:pt x="1232" y="454"/>
                      <a:pt x="1232" y="454"/>
                      <a:pt x="1232" y="454"/>
                    </a:cubicBezTo>
                    <a:cubicBezTo>
                      <a:pt x="1231" y="456"/>
                      <a:pt x="1230" y="458"/>
                      <a:pt x="1227" y="459"/>
                    </a:cubicBezTo>
                    <a:cubicBezTo>
                      <a:pt x="1227" y="459"/>
                      <a:pt x="1227" y="459"/>
                      <a:pt x="1227" y="459"/>
                    </a:cubicBezTo>
                    <a:cubicBezTo>
                      <a:pt x="1226" y="459"/>
                      <a:pt x="1225" y="458"/>
                      <a:pt x="1224" y="457"/>
                    </a:cubicBezTo>
                    <a:cubicBezTo>
                      <a:pt x="1222" y="455"/>
                      <a:pt x="1223" y="449"/>
                      <a:pt x="1223" y="446"/>
                    </a:cubicBezTo>
                    <a:cubicBezTo>
                      <a:pt x="1223" y="446"/>
                      <a:pt x="1222" y="446"/>
                      <a:pt x="1221" y="446"/>
                    </a:cubicBezTo>
                    <a:cubicBezTo>
                      <a:pt x="1219" y="447"/>
                      <a:pt x="1216" y="447"/>
                      <a:pt x="1213" y="447"/>
                    </a:cubicBezTo>
                    <a:cubicBezTo>
                      <a:pt x="1208" y="446"/>
                      <a:pt x="1207" y="444"/>
                      <a:pt x="1206" y="443"/>
                    </a:cubicBezTo>
                    <a:cubicBezTo>
                      <a:pt x="1206" y="440"/>
                      <a:pt x="1208" y="437"/>
                      <a:pt x="1212" y="435"/>
                    </a:cubicBezTo>
                    <a:cubicBezTo>
                      <a:pt x="1215" y="433"/>
                      <a:pt x="1216" y="432"/>
                      <a:pt x="1217" y="431"/>
                    </a:cubicBezTo>
                    <a:cubicBezTo>
                      <a:pt x="1218" y="430"/>
                      <a:pt x="1218" y="428"/>
                      <a:pt x="1220" y="428"/>
                    </a:cubicBezTo>
                    <a:cubicBezTo>
                      <a:pt x="1222" y="427"/>
                      <a:pt x="1226" y="425"/>
                      <a:pt x="1229" y="422"/>
                    </a:cubicBezTo>
                    <a:cubicBezTo>
                      <a:pt x="1231" y="421"/>
                      <a:pt x="1233" y="420"/>
                      <a:pt x="1234" y="419"/>
                    </a:cubicBezTo>
                    <a:cubicBezTo>
                      <a:pt x="1238" y="417"/>
                      <a:pt x="1239" y="415"/>
                      <a:pt x="1240" y="412"/>
                    </a:cubicBezTo>
                    <a:cubicBezTo>
                      <a:pt x="1240" y="410"/>
                      <a:pt x="1243" y="408"/>
                      <a:pt x="1248" y="405"/>
                    </a:cubicBezTo>
                    <a:cubicBezTo>
                      <a:pt x="1250" y="403"/>
                      <a:pt x="1254" y="401"/>
                      <a:pt x="1256" y="399"/>
                    </a:cubicBezTo>
                    <a:cubicBezTo>
                      <a:pt x="1263" y="394"/>
                      <a:pt x="1267" y="390"/>
                      <a:pt x="1268" y="387"/>
                    </a:cubicBezTo>
                    <a:cubicBezTo>
                      <a:pt x="1269" y="385"/>
                      <a:pt x="1272" y="383"/>
                      <a:pt x="1276" y="381"/>
                    </a:cubicBezTo>
                    <a:cubicBezTo>
                      <a:pt x="1278" y="380"/>
                      <a:pt x="1280" y="378"/>
                      <a:pt x="1281" y="377"/>
                    </a:cubicBezTo>
                    <a:cubicBezTo>
                      <a:pt x="1281" y="373"/>
                      <a:pt x="1296" y="366"/>
                      <a:pt x="1303" y="364"/>
                    </a:cubicBezTo>
                    <a:cubicBezTo>
                      <a:pt x="1305" y="364"/>
                      <a:pt x="1308" y="364"/>
                      <a:pt x="1311" y="364"/>
                    </a:cubicBezTo>
                    <a:cubicBezTo>
                      <a:pt x="1318" y="364"/>
                      <a:pt x="1327" y="365"/>
                      <a:pt x="1330" y="368"/>
                    </a:cubicBezTo>
                    <a:cubicBezTo>
                      <a:pt x="1331" y="369"/>
                      <a:pt x="1331" y="369"/>
                      <a:pt x="1333" y="368"/>
                    </a:cubicBezTo>
                    <a:cubicBezTo>
                      <a:pt x="1334" y="366"/>
                      <a:pt x="1336" y="366"/>
                      <a:pt x="1337" y="366"/>
                    </a:cubicBezTo>
                    <a:cubicBezTo>
                      <a:pt x="1338" y="366"/>
                      <a:pt x="1340" y="366"/>
                      <a:pt x="1342" y="367"/>
                    </a:cubicBezTo>
                    <a:cubicBezTo>
                      <a:pt x="1345" y="367"/>
                      <a:pt x="1345" y="367"/>
                      <a:pt x="1345" y="367"/>
                    </a:cubicBezTo>
                    <a:cubicBezTo>
                      <a:pt x="1347" y="367"/>
                      <a:pt x="1349" y="367"/>
                      <a:pt x="1350" y="366"/>
                    </a:cubicBezTo>
                    <a:cubicBezTo>
                      <a:pt x="1352" y="366"/>
                      <a:pt x="1354" y="365"/>
                      <a:pt x="1356" y="366"/>
                    </a:cubicBezTo>
                    <a:cubicBezTo>
                      <a:pt x="1357" y="366"/>
                      <a:pt x="1359" y="366"/>
                      <a:pt x="1360" y="366"/>
                    </a:cubicBezTo>
                    <a:cubicBezTo>
                      <a:pt x="1361" y="366"/>
                      <a:pt x="1362" y="366"/>
                      <a:pt x="1363" y="364"/>
                    </a:cubicBezTo>
                    <a:cubicBezTo>
                      <a:pt x="1365" y="360"/>
                      <a:pt x="1370" y="360"/>
                      <a:pt x="1373" y="360"/>
                    </a:cubicBezTo>
                    <a:cubicBezTo>
                      <a:pt x="1376" y="360"/>
                      <a:pt x="1380" y="360"/>
                      <a:pt x="1382" y="361"/>
                    </a:cubicBezTo>
                    <a:cubicBezTo>
                      <a:pt x="1382" y="362"/>
                      <a:pt x="1382" y="362"/>
                      <a:pt x="1383" y="362"/>
                    </a:cubicBezTo>
                    <a:cubicBezTo>
                      <a:pt x="1385" y="364"/>
                      <a:pt x="1386" y="364"/>
                      <a:pt x="1388" y="363"/>
                    </a:cubicBezTo>
                    <a:cubicBezTo>
                      <a:pt x="1389" y="362"/>
                      <a:pt x="1390" y="362"/>
                      <a:pt x="1391" y="362"/>
                    </a:cubicBezTo>
                    <a:cubicBezTo>
                      <a:pt x="1393" y="362"/>
                      <a:pt x="1394" y="364"/>
                      <a:pt x="1395" y="365"/>
                    </a:cubicBezTo>
                    <a:cubicBezTo>
                      <a:pt x="1396" y="366"/>
                      <a:pt x="1396" y="367"/>
                      <a:pt x="1397" y="367"/>
                    </a:cubicBezTo>
                    <a:cubicBezTo>
                      <a:pt x="1400" y="367"/>
                      <a:pt x="1401" y="369"/>
                      <a:pt x="1401" y="370"/>
                    </a:cubicBezTo>
                    <a:cubicBezTo>
                      <a:pt x="1401" y="371"/>
                      <a:pt x="1400" y="372"/>
                      <a:pt x="1399" y="373"/>
                    </a:cubicBezTo>
                    <a:cubicBezTo>
                      <a:pt x="1400" y="373"/>
                      <a:pt x="1401" y="372"/>
                      <a:pt x="1402" y="372"/>
                    </a:cubicBezTo>
                    <a:cubicBezTo>
                      <a:pt x="1403" y="372"/>
                      <a:pt x="1403" y="372"/>
                      <a:pt x="1403" y="372"/>
                    </a:cubicBezTo>
                    <a:cubicBezTo>
                      <a:pt x="1404" y="373"/>
                      <a:pt x="1405" y="373"/>
                      <a:pt x="1406" y="373"/>
                    </a:cubicBezTo>
                    <a:cubicBezTo>
                      <a:pt x="1409" y="373"/>
                      <a:pt x="1411" y="372"/>
                      <a:pt x="1413" y="371"/>
                    </a:cubicBezTo>
                    <a:cubicBezTo>
                      <a:pt x="1416" y="369"/>
                      <a:pt x="1419" y="370"/>
                      <a:pt x="1420" y="371"/>
                    </a:cubicBezTo>
                    <a:cubicBezTo>
                      <a:pt x="1420" y="371"/>
                      <a:pt x="1421" y="371"/>
                      <a:pt x="1421" y="371"/>
                    </a:cubicBezTo>
                    <a:cubicBezTo>
                      <a:pt x="1423" y="369"/>
                      <a:pt x="1426" y="368"/>
                      <a:pt x="1428" y="368"/>
                    </a:cubicBezTo>
                    <a:cubicBezTo>
                      <a:pt x="1427" y="368"/>
                      <a:pt x="1425" y="367"/>
                      <a:pt x="1424" y="366"/>
                    </a:cubicBezTo>
                    <a:cubicBezTo>
                      <a:pt x="1423" y="363"/>
                      <a:pt x="1424" y="360"/>
                      <a:pt x="1427" y="355"/>
                    </a:cubicBezTo>
                    <a:cubicBezTo>
                      <a:pt x="1430" y="350"/>
                      <a:pt x="1435" y="347"/>
                      <a:pt x="1439" y="344"/>
                    </a:cubicBezTo>
                    <a:cubicBezTo>
                      <a:pt x="1441" y="343"/>
                      <a:pt x="1443" y="341"/>
                      <a:pt x="1444" y="340"/>
                    </a:cubicBezTo>
                    <a:cubicBezTo>
                      <a:pt x="1447" y="338"/>
                      <a:pt x="1449" y="337"/>
                      <a:pt x="1451" y="337"/>
                    </a:cubicBezTo>
                    <a:cubicBezTo>
                      <a:pt x="1451" y="337"/>
                      <a:pt x="1451" y="337"/>
                      <a:pt x="1452" y="337"/>
                    </a:cubicBezTo>
                    <a:cubicBezTo>
                      <a:pt x="1452" y="333"/>
                      <a:pt x="1454" y="325"/>
                      <a:pt x="1459" y="325"/>
                    </a:cubicBezTo>
                    <a:cubicBezTo>
                      <a:pt x="1460" y="325"/>
                      <a:pt x="1460" y="325"/>
                      <a:pt x="1460" y="325"/>
                    </a:cubicBezTo>
                    <a:cubicBezTo>
                      <a:pt x="1461" y="325"/>
                      <a:pt x="1462" y="325"/>
                      <a:pt x="1463" y="325"/>
                    </a:cubicBezTo>
                    <a:cubicBezTo>
                      <a:pt x="1465" y="325"/>
                      <a:pt x="1466" y="325"/>
                      <a:pt x="1468" y="325"/>
                    </a:cubicBezTo>
                    <a:cubicBezTo>
                      <a:pt x="1472" y="325"/>
                      <a:pt x="1475" y="324"/>
                      <a:pt x="1477" y="323"/>
                    </a:cubicBezTo>
                    <a:cubicBezTo>
                      <a:pt x="1479" y="322"/>
                      <a:pt x="1480" y="322"/>
                      <a:pt x="1481" y="322"/>
                    </a:cubicBezTo>
                    <a:cubicBezTo>
                      <a:pt x="1484" y="322"/>
                      <a:pt x="1485" y="324"/>
                      <a:pt x="1486" y="325"/>
                    </a:cubicBezTo>
                    <a:cubicBezTo>
                      <a:pt x="1486" y="326"/>
                      <a:pt x="1486" y="326"/>
                      <a:pt x="1486" y="326"/>
                    </a:cubicBezTo>
                    <a:cubicBezTo>
                      <a:pt x="1486" y="326"/>
                      <a:pt x="1487" y="325"/>
                      <a:pt x="1488" y="325"/>
                    </a:cubicBezTo>
                    <a:cubicBezTo>
                      <a:pt x="1489" y="324"/>
                      <a:pt x="1491" y="323"/>
                      <a:pt x="1493" y="323"/>
                    </a:cubicBezTo>
                    <a:cubicBezTo>
                      <a:pt x="1493" y="323"/>
                      <a:pt x="1494" y="323"/>
                      <a:pt x="1495" y="323"/>
                    </a:cubicBezTo>
                    <a:cubicBezTo>
                      <a:pt x="1496" y="324"/>
                      <a:pt x="1496" y="325"/>
                      <a:pt x="1496" y="325"/>
                    </a:cubicBezTo>
                    <a:cubicBezTo>
                      <a:pt x="1497" y="327"/>
                      <a:pt x="1495" y="329"/>
                      <a:pt x="1494" y="331"/>
                    </a:cubicBezTo>
                    <a:cubicBezTo>
                      <a:pt x="1492" y="332"/>
                      <a:pt x="1491" y="334"/>
                      <a:pt x="1490" y="336"/>
                    </a:cubicBezTo>
                    <a:cubicBezTo>
                      <a:pt x="1490" y="337"/>
                      <a:pt x="1490" y="337"/>
                      <a:pt x="1490" y="337"/>
                    </a:cubicBezTo>
                    <a:cubicBezTo>
                      <a:pt x="1490" y="337"/>
                      <a:pt x="1491" y="337"/>
                      <a:pt x="1492" y="337"/>
                    </a:cubicBezTo>
                    <a:cubicBezTo>
                      <a:pt x="1493" y="337"/>
                      <a:pt x="1494" y="337"/>
                      <a:pt x="1495" y="338"/>
                    </a:cubicBezTo>
                    <a:cubicBezTo>
                      <a:pt x="1497" y="339"/>
                      <a:pt x="1497" y="340"/>
                      <a:pt x="1497" y="340"/>
                    </a:cubicBezTo>
                    <a:cubicBezTo>
                      <a:pt x="1497" y="341"/>
                      <a:pt x="1497" y="342"/>
                      <a:pt x="1497" y="342"/>
                    </a:cubicBezTo>
                    <a:cubicBezTo>
                      <a:pt x="1499" y="341"/>
                      <a:pt x="1501" y="340"/>
                      <a:pt x="1504" y="337"/>
                    </a:cubicBezTo>
                    <a:cubicBezTo>
                      <a:pt x="1512" y="329"/>
                      <a:pt x="1518" y="328"/>
                      <a:pt x="1523" y="328"/>
                    </a:cubicBezTo>
                    <a:cubicBezTo>
                      <a:pt x="1523" y="328"/>
                      <a:pt x="1524" y="328"/>
                      <a:pt x="1524" y="328"/>
                    </a:cubicBezTo>
                    <a:cubicBezTo>
                      <a:pt x="1524" y="328"/>
                      <a:pt x="1524" y="328"/>
                      <a:pt x="1525" y="328"/>
                    </a:cubicBezTo>
                    <a:cubicBezTo>
                      <a:pt x="1525" y="327"/>
                      <a:pt x="1525" y="326"/>
                      <a:pt x="1525" y="325"/>
                    </a:cubicBezTo>
                    <a:cubicBezTo>
                      <a:pt x="1524" y="323"/>
                      <a:pt x="1524" y="321"/>
                      <a:pt x="1524" y="318"/>
                    </a:cubicBezTo>
                    <a:cubicBezTo>
                      <a:pt x="1525" y="312"/>
                      <a:pt x="1535" y="309"/>
                      <a:pt x="1541" y="309"/>
                    </a:cubicBezTo>
                    <a:cubicBezTo>
                      <a:pt x="1542" y="309"/>
                      <a:pt x="1545" y="309"/>
                      <a:pt x="1546" y="310"/>
                    </a:cubicBezTo>
                    <a:cubicBezTo>
                      <a:pt x="1550" y="311"/>
                      <a:pt x="1551" y="313"/>
                      <a:pt x="1551" y="315"/>
                    </a:cubicBezTo>
                    <a:cubicBezTo>
                      <a:pt x="1551" y="315"/>
                      <a:pt x="1550" y="317"/>
                      <a:pt x="1548" y="317"/>
                    </a:cubicBezTo>
                    <a:cubicBezTo>
                      <a:pt x="1547" y="317"/>
                      <a:pt x="1546" y="317"/>
                      <a:pt x="1545" y="316"/>
                    </a:cubicBezTo>
                    <a:cubicBezTo>
                      <a:pt x="1543" y="316"/>
                      <a:pt x="1542" y="316"/>
                      <a:pt x="1541" y="318"/>
                    </a:cubicBezTo>
                    <a:cubicBezTo>
                      <a:pt x="1540" y="319"/>
                      <a:pt x="1539" y="321"/>
                      <a:pt x="1539" y="323"/>
                    </a:cubicBezTo>
                    <a:cubicBezTo>
                      <a:pt x="1539" y="326"/>
                      <a:pt x="1538" y="328"/>
                      <a:pt x="1537" y="330"/>
                    </a:cubicBezTo>
                    <a:cubicBezTo>
                      <a:pt x="1537" y="330"/>
                      <a:pt x="1536" y="331"/>
                      <a:pt x="1536" y="331"/>
                    </a:cubicBezTo>
                    <a:cubicBezTo>
                      <a:pt x="1538" y="332"/>
                      <a:pt x="1538" y="333"/>
                      <a:pt x="1538" y="334"/>
                    </a:cubicBezTo>
                    <a:cubicBezTo>
                      <a:pt x="1537" y="335"/>
                      <a:pt x="1536" y="336"/>
                      <a:pt x="1535" y="337"/>
                    </a:cubicBezTo>
                    <a:cubicBezTo>
                      <a:pt x="1535" y="337"/>
                      <a:pt x="1534" y="338"/>
                      <a:pt x="1534" y="338"/>
                    </a:cubicBezTo>
                    <a:cubicBezTo>
                      <a:pt x="1534" y="338"/>
                      <a:pt x="1534" y="338"/>
                      <a:pt x="1534" y="338"/>
                    </a:cubicBezTo>
                    <a:cubicBezTo>
                      <a:pt x="1534" y="340"/>
                      <a:pt x="1533" y="343"/>
                      <a:pt x="1529" y="345"/>
                    </a:cubicBezTo>
                    <a:cubicBezTo>
                      <a:pt x="1528" y="345"/>
                      <a:pt x="1527" y="345"/>
                      <a:pt x="1526" y="345"/>
                    </a:cubicBezTo>
                    <a:cubicBezTo>
                      <a:pt x="1523" y="346"/>
                      <a:pt x="1516" y="347"/>
                      <a:pt x="1516" y="349"/>
                    </a:cubicBezTo>
                    <a:cubicBezTo>
                      <a:pt x="1515" y="353"/>
                      <a:pt x="1513" y="354"/>
                      <a:pt x="1511" y="356"/>
                    </a:cubicBezTo>
                    <a:cubicBezTo>
                      <a:pt x="1509" y="357"/>
                      <a:pt x="1507" y="358"/>
                      <a:pt x="1506" y="360"/>
                    </a:cubicBezTo>
                    <a:cubicBezTo>
                      <a:pt x="1505" y="363"/>
                      <a:pt x="1502" y="365"/>
                      <a:pt x="1498" y="368"/>
                    </a:cubicBezTo>
                    <a:cubicBezTo>
                      <a:pt x="1494" y="371"/>
                      <a:pt x="1489" y="374"/>
                      <a:pt x="1485" y="380"/>
                    </a:cubicBezTo>
                    <a:cubicBezTo>
                      <a:pt x="1480" y="387"/>
                      <a:pt x="1473" y="390"/>
                      <a:pt x="1469" y="391"/>
                    </a:cubicBezTo>
                    <a:cubicBezTo>
                      <a:pt x="1468" y="392"/>
                      <a:pt x="1467" y="392"/>
                      <a:pt x="1467" y="392"/>
                    </a:cubicBezTo>
                    <a:cubicBezTo>
                      <a:pt x="1466" y="395"/>
                      <a:pt x="1462" y="395"/>
                      <a:pt x="1457" y="395"/>
                    </a:cubicBezTo>
                    <a:cubicBezTo>
                      <a:pt x="1457" y="395"/>
                      <a:pt x="1456" y="395"/>
                      <a:pt x="1456" y="395"/>
                    </a:cubicBezTo>
                    <a:cubicBezTo>
                      <a:pt x="1456" y="396"/>
                      <a:pt x="1456" y="396"/>
                      <a:pt x="1456" y="396"/>
                    </a:cubicBezTo>
                    <a:cubicBezTo>
                      <a:pt x="1456" y="399"/>
                      <a:pt x="1457" y="404"/>
                      <a:pt x="1452" y="408"/>
                    </a:cubicBezTo>
                    <a:cubicBezTo>
                      <a:pt x="1446" y="415"/>
                      <a:pt x="1442" y="424"/>
                      <a:pt x="1442" y="433"/>
                    </a:cubicBezTo>
                    <a:cubicBezTo>
                      <a:pt x="1443" y="443"/>
                      <a:pt x="1446" y="469"/>
                      <a:pt x="1448" y="474"/>
                    </a:cubicBezTo>
                    <a:cubicBezTo>
                      <a:pt x="1450" y="476"/>
                      <a:pt x="1450" y="481"/>
                      <a:pt x="1451" y="485"/>
                    </a:cubicBezTo>
                    <a:cubicBezTo>
                      <a:pt x="1451" y="488"/>
                      <a:pt x="1451" y="492"/>
                      <a:pt x="1452" y="492"/>
                    </a:cubicBezTo>
                    <a:cubicBezTo>
                      <a:pt x="1453" y="494"/>
                      <a:pt x="1454" y="497"/>
                      <a:pt x="1454" y="498"/>
                    </a:cubicBezTo>
                    <a:cubicBezTo>
                      <a:pt x="1454" y="499"/>
                      <a:pt x="1454" y="499"/>
                      <a:pt x="1454" y="500"/>
                    </a:cubicBezTo>
                    <a:cubicBezTo>
                      <a:pt x="1455" y="499"/>
                      <a:pt x="1457" y="497"/>
                      <a:pt x="1459" y="495"/>
                    </a:cubicBezTo>
                    <a:cubicBezTo>
                      <a:pt x="1460" y="493"/>
                      <a:pt x="1462" y="492"/>
                      <a:pt x="1464" y="490"/>
                    </a:cubicBezTo>
                    <a:cubicBezTo>
                      <a:pt x="1466" y="489"/>
                      <a:pt x="1466" y="488"/>
                      <a:pt x="1467" y="487"/>
                    </a:cubicBezTo>
                    <a:cubicBezTo>
                      <a:pt x="1467" y="486"/>
                      <a:pt x="1468" y="485"/>
                      <a:pt x="1469" y="484"/>
                    </a:cubicBezTo>
                    <a:cubicBezTo>
                      <a:pt x="1470" y="483"/>
                      <a:pt x="1471" y="479"/>
                      <a:pt x="1471" y="477"/>
                    </a:cubicBezTo>
                    <a:cubicBezTo>
                      <a:pt x="1471" y="475"/>
                      <a:pt x="1471" y="474"/>
                      <a:pt x="1471" y="473"/>
                    </a:cubicBezTo>
                    <a:cubicBezTo>
                      <a:pt x="1472" y="471"/>
                      <a:pt x="1474" y="470"/>
                      <a:pt x="1476" y="469"/>
                    </a:cubicBezTo>
                    <a:cubicBezTo>
                      <a:pt x="1477" y="469"/>
                      <a:pt x="1479" y="468"/>
                      <a:pt x="1479" y="467"/>
                    </a:cubicBezTo>
                    <a:cubicBezTo>
                      <a:pt x="1481" y="465"/>
                      <a:pt x="1484" y="465"/>
                      <a:pt x="1486" y="465"/>
                    </a:cubicBezTo>
                    <a:cubicBezTo>
                      <a:pt x="1487" y="465"/>
                      <a:pt x="1487" y="465"/>
                      <a:pt x="1488" y="465"/>
                    </a:cubicBezTo>
                    <a:cubicBezTo>
                      <a:pt x="1488" y="464"/>
                      <a:pt x="1487" y="462"/>
                      <a:pt x="1487" y="460"/>
                    </a:cubicBezTo>
                    <a:cubicBezTo>
                      <a:pt x="1487" y="459"/>
                      <a:pt x="1486" y="459"/>
                      <a:pt x="1486" y="458"/>
                    </a:cubicBezTo>
                    <a:cubicBezTo>
                      <a:pt x="1485" y="454"/>
                      <a:pt x="1490" y="450"/>
                      <a:pt x="1495" y="447"/>
                    </a:cubicBezTo>
                    <a:cubicBezTo>
                      <a:pt x="1496" y="446"/>
                      <a:pt x="1497" y="446"/>
                      <a:pt x="1498" y="445"/>
                    </a:cubicBezTo>
                    <a:cubicBezTo>
                      <a:pt x="1500" y="444"/>
                      <a:pt x="1502" y="444"/>
                      <a:pt x="1505" y="444"/>
                    </a:cubicBezTo>
                    <a:cubicBezTo>
                      <a:pt x="1506" y="444"/>
                      <a:pt x="1507" y="445"/>
                      <a:pt x="1508" y="445"/>
                    </a:cubicBezTo>
                    <a:cubicBezTo>
                      <a:pt x="1509" y="445"/>
                      <a:pt x="1510" y="444"/>
                      <a:pt x="1511" y="443"/>
                    </a:cubicBezTo>
                    <a:cubicBezTo>
                      <a:pt x="1513" y="441"/>
                      <a:pt x="1512" y="439"/>
                      <a:pt x="1509" y="436"/>
                    </a:cubicBezTo>
                    <a:cubicBezTo>
                      <a:pt x="1509" y="435"/>
                      <a:pt x="1509" y="435"/>
                      <a:pt x="1509" y="435"/>
                    </a:cubicBezTo>
                    <a:cubicBezTo>
                      <a:pt x="1508" y="434"/>
                      <a:pt x="1508" y="432"/>
                      <a:pt x="1509" y="430"/>
                    </a:cubicBezTo>
                    <a:cubicBezTo>
                      <a:pt x="1510" y="426"/>
                      <a:pt x="1514" y="419"/>
                      <a:pt x="1518" y="418"/>
                    </a:cubicBezTo>
                    <a:cubicBezTo>
                      <a:pt x="1520" y="417"/>
                      <a:pt x="1522" y="418"/>
                      <a:pt x="1523" y="418"/>
                    </a:cubicBezTo>
                    <a:cubicBezTo>
                      <a:pt x="1523" y="418"/>
                      <a:pt x="1524" y="419"/>
                      <a:pt x="1524" y="419"/>
                    </a:cubicBezTo>
                    <a:cubicBezTo>
                      <a:pt x="1524" y="419"/>
                      <a:pt x="1525" y="419"/>
                      <a:pt x="1526" y="418"/>
                    </a:cubicBezTo>
                    <a:cubicBezTo>
                      <a:pt x="1526" y="418"/>
                      <a:pt x="1526" y="417"/>
                      <a:pt x="1526" y="417"/>
                    </a:cubicBezTo>
                    <a:cubicBezTo>
                      <a:pt x="1525" y="416"/>
                      <a:pt x="1523" y="414"/>
                      <a:pt x="1522" y="414"/>
                    </a:cubicBezTo>
                    <a:cubicBezTo>
                      <a:pt x="1521" y="414"/>
                      <a:pt x="1519" y="414"/>
                      <a:pt x="1518" y="411"/>
                    </a:cubicBezTo>
                    <a:cubicBezTo>
                      <a:pt x="1517" y="408"/>
                      <a:pt x="1518" y="401"/>
                      <a:pt x="1523" y="398"/>
                    </a:cubicBezTo>
                    <a:cubicBezTo>
                      <a:pt x="1524" y="397"/>
                      <a:pt x="1525" y="396"/>
                      <a:pt x="1525" y="396"/>
                    </a:cubicBezTo>
                    <a:cubicBezTo>
                      <a:pt x="1524" y="396"/>
                      <a:pt x="1524" y="395"/>
                      <a:pt x="1523" y="395"/>
                    </a:cubicBezTo>
                    <a:cubicBezTo>
                      <a:pt x="1522" y="395"/>
                      <a:pt x="1521" y="395"/>
                      <a:pt x="1520" y="395"/>
                    </a:cubicBezTo>
                    <a:cubicBezTo>
                      <a:pt x="1519" y="395"/>
                      <a:pt x="1518" y="396"/>
                      <a:pt x="1517" y="396"/>
                    </a:cubicBezTo>
                    <a:cubicBezTo>
                      <a:pt x="1517" y="396"/>
                      <a:pt x="1517" y="396"/>
                      <a:pt x="1517" y="396"/>
                    </a:cubicBezTo>
                    <a:cubicBezTo>
                      <a:pt x="1515" y="396"/>
                      <a:pt x="1513" y="395"/>
                      <a:pt x="1512" y="393"/>
                    </a:cubicBezTo>
                    <a:cubicBezTo>
                      <a:pt x="1511" y="390"/>
                      <a:pt x="1510" y="385"/>
                      <a:pt x="1514" y="381"/>
                    </a:cubicBezTo>
                    <a:cubicBezTo>
                      <a:pt x="1516" y="378"/>
                      <a:pt x="1518" y="377"/>
                      <a:pt x="1520" y="375"/>
                    </a:cubicBezTo>
                    <a:cubicBezTo>
                      <a:pt x="1522" y="374"/>
                      <a:pt x="1522" y="373"/>
                      <a:pt x="1523" y="372"/>
                    </a:cubicBezTo>
                    <a:cubicBezTo>
                      <a:pt x="1524" y="368"/>
                      <a:pt x="1527" y="363"/>
                      <a:pt x="1530" y="360"/>
                    </a:cubicBezTo>
                    <a:cubicBezTo>
                      <a:pt x="1530" y="358"/>
                      <a:pt x="1531" y="358"/>
                      <a:pt x="1532" y="357"/>
                    </a:cubicBezTo>
                    <a:cubicBezTo>
                      <a:pt x="1532" y="355"/>
                      <a:pt x="1534" y="355"/>
                      <a:pt x="1536" y="355"/>
                    </a:cubicBezTo>
                    <a:cubicBezTo>
                      <a:pt x="1537" y="355"/>
                      <a:pt x="1539" y="355"/>
                      <a:pt x="1540" y="355"/>
                    </a:cubicBezTo>
                    <a:cubicBezTo>
                      <a:pt x="1541" y="355"/>
                      <a:pt x="1542" y="355"/>
                      <a:pt x="1542" y="355"/>
                    </a:cubicBezTo>
                    <a:cubicBezTo>
                      <a:pt x="1543" y="355"/>
                      <a:pt x="1543" y="355"/>
                      <a:pt x="1543" y="355"/>
                    </a:cubicBezTo>
                    <a:cubicBezTo>
                      <a:pt x="1545" y="355"/>
                      <a:pt x="1546" y="357"/>
                      <a:pt x="1546" y="358"/>
                    </a:cubicBezTo>
                    <a:cubicBezTo>
                      <a:pt x="1547" y="357"/>
                      <a:pt x="1548" y="356"/>
                      <a:pt x="1549" y="354"/>
                    </a:cubicBezTo>
                    <a:cubicBezTo>
                      <a:pt x="1552" y="351"/>
                      <a:pt x="1555" y="347"/>
                      <a:pt x="1559" y="347"/>
                    </a:cubicBezTo>
                    <a:cubicBezTo>
                      <a:pt x="1560" y="347"/>
                      <a:pt x="1561" y="347"/>
                      <a:pt x="1562" y="348"/>
                    </a:cubicBezTo>
                    <a:cubicBezTo>
                      <a:pt x="1563" y="349"/>
                      <a:pt x="1563" y="352"/>
                      <a:pt x="1563" y="354"/>
                    </a:cubicBezTo>
                    <a:cubicBezTo>
                      <a:pt x="1563" y="355"/>
                      <a:pt x="1563" y="356"/>
                      <a:pt x="1563" y="357"/>
                    </a:cubicBezTo>
                    <a:cubicBezTo>
                      <a:pt x="1563" y="357"/>
                      <a:pt x="1564" y="356"/>
                      <a:pt x="1564" y="356"/>
                    </a:cubicBezTo>
                    <a:cubicBezTo>
                      <a:pt x="1566" y="355"/>
                      <a:pt x="1568" y="353"/>
                      <a:pt x="1570" y="351"/>
                    </a:cubicBezTo>
                    <a:cubicBezTo>
                      <a:pt x="1576" y="347"/>
                      <a:pt x="1585" y="347"/>
                      <a:pt x="1589" y="347"/>
                    </a:cubicBezTo>
                    <a:cubicBezTo>
                      <a:pt x="1594" y="347"/>
                      <a:pt x="1598" y="347"/>
                      <a:pt x="1601" y="348"/>
                    </a:cubicBezTo>
                    <a:cubicBezTo>
                      <a:pt x="1603" y="350"/>
                      <a:pt x="1605" y="352"/>
                      <a:pt x="1606" y="354"/>
                    </a:cubicBezTo>
                    <a:cubicBezTo>
                      <a:pt x="1607" y="354"/>
                      <a:pt x="1607" y="355"/>
                      <a:pt x="1608" y="355"/>
                    </a:cubicBezTo>
                    <a:cubicBezTo>
                      <a:pt x="1608" y="355"/>
                      <a:pt x="1608" y="355"/>
                      <a:pt x="1608" y="354"/>
                    </a:cubicBezTo>
                    <a:cubicBezTo>
                      <a:pt x="1609" y="352"/>
                      <a:pt x="1609" y="350"/>
                      <a:pt x="1612" y="349"/>
                    </a:cubicBezTo>
                    <a:cubicBezTo>
                      <a:pt x="1616" y="348"/>
                      <a:pt x="1622" y="344"/>
                      <a:pt x="1628" y="340"/>
                    </a:cubicBezTo>
                    <a:cubicBezTo>
                      <a:pt x="1630" y="338"/>
                      <a:pt x="1632" y="338"/>
                      <a:pt x="1633" y="337"/>
                    </a:cubicBezTo>
                    <a:cubicBezTo>
                      <a:pt x="1633" y="337"/>
                      <a:pt x="1633" y="337"/>
                      <a:pt x="1634" y="336"/>
                    </a:cubicBezTo>
                    <a:cubicBezTo>
                      <a:pt x="1636" y="333"/>
                      <a:pt x="1638" y="333"/>
                      <a:pt x="1639" y="333"/>
                    </a:cubicBezTo>
                    <a:cubicBezTo>
                      <a:pt x="1640" y="332"/>
                      <a:pt x="1640" y="332"/>
                      <a:pt x="1640" y="332"/>
                    </a:cubicBezTo>
                    <a:cubicBezTo>
                      <a:pt x="1642" y="328"/>
                      <a:pt x="1652" y="324"/>
                      <a:pt x="1661" y="322"/>
                    </a:cubicBezTo>
                    <a:cubicBezTo>
                      <a:pt x="1670" y="320"/>
                      <a:pt x="1681" y="315"/>
                      <a:pt x="1683" y="313"/>
                    </a:cubicBezTo>
                    <a:cubicBezTo>
                      <a:pt x="1683" y="312"/>
                      <a:pt x="1683" y="311"/>
                      <a:pt x="1683" y="310"/>
                    </a:cubicBezTo>
                    <a:cubicBezTo>
                      <a:pt x="1684" y="309"/>
                      <a:pt x="1686" y="309"/>
                      <a:pt x="1687" y="309"/>
                    </a:cubicBezTo>
                    <a:cubicBezTo>
                      <a:pt x="1689" y="309"/>
                      <a:pt x="1691" y="310"/>
                      <a:pt x="1691" y="311"/>
                    </a:cubicBezTo>
                    <a:cubicBezTo>
                      <a:pt x="1691" y="311"/>
                      <a:pt x="1693" y="311"/>
                      <a:pt x="1694" y="312"/>
                    </a:cubicBezTo>
                    <a:cubicBezTo>
                      <a:pt x="1696" y="312"/>
                      <a:pt x="1698" y="312"/>
                      <a:pt x="1700" y="312"/>
                    </a:cubicBezTo>
                    <a:cubicBezTo>
                      <a:pt x="1701" y="313"/>
                      <a:pt x="1702" y="313"/>
                      <a:pt x="1703" y="313"/>
                    </a:cubicBezTo>
                    <a:cubicBezTo>
                      <a:pt x="1704" y="314"/>
                      <a:pt x="1705" y="314"/>
                      <a:pt x="1706" y="314"/>
                    </a:cubicBezTo>
                    <a:cubicBezTo>
                      <a:pt x="1707" y="314"/>
                      <a:pt x="1708" y="314"/>
                      <a:pt x="1710" y="312"/>
                    </a:cubicBezTo>
                    <a:cubicBezTo>
                      <a:pt x="1712" y="310"/>
                      <a:pt x="1712" y="310"/>
                      <a:pt x="1711" y="308"/>
                    </a:cubicBezTo>
                    <a:cubicBezTo>
                      <a:pt x="1710" y="307"/>
                      <a:pt x="1709" y="306"/>
                      <a:pt x="1709" y="304"/>
                    </a:cubicBezTo>
                    <a:cubicBezTo>
                      <a:pt x="1709" y="303"/>
                      <a:pt x="1708" y="302"/>
                      <a:pt x="1707" y="301"/>
                    </a:cubicBezTo>
                    <a:cubicBezTo>
                      <a:pt x="1704" y="299"/>
                      <a:pt x="1702" y="296"/>
                      <a:pt x="1703" y="293"/>
                    </a:cubicBezTo>
                    <a:cubicBezTo>
                      <a:pt x="1703" y="291"/>
                      <a:pt x="1700" y="286"/>
                      <a:pt x="1698" y="285"/>
                    </a:cubicBezTo>
                    <a:cubicBezTo>
                      <a:pt x="1696" y="286"/>
                      <a:pt x="1693" y="285"/>
                      <a:pt x="1691" y="283"/>
                    </a:cubicBezTo>
                    <a:cubicBezTo>
                      <a:pt x="1689" y="282"/>
                      <a:pt x="1688" y="280"/>
                      <a:pt x="1688" y="279"/>
                    </a:cubicBezTo>
                    <a:cubicBezTo>
                      <a:pt x="1688" y="277"/>
                      <a:pt x="1688" y="277"/>
                      <a:pt x="1688" y="276"/>
                    </a:cubicBezTo>
                    <a:cubicBezTo>
                      <a:pt x="1688" y="276"/>
                      <a:pt x="1688" y="276"/>
                      <a:pt x="1688" y="276"/>
                    </a:cubicBezTo>
                    <a:cubicBezTo>
                      <a:pt x="1687" y="277"/>
                      <a:pt x="1685" y="278"/>
                      <a:pt x="1683" y="278"/>
                    </a:cubicBezTo>
                    <a:cubicBezTo>
                      <a:pt x="1679" y="278"/>
                      <a:pt x="1676" y="276"/>
                      <a:pt x="1676" y="273"/>
                    </a:cubicBezTo>
                    <a:cubicBezTo>
                      <a:pt x="1675" y="272"/>
                      <a:pt x="1675" y="271"/>
                      <a:pt x="1676" y="270"/>
                    </a:cubicBezTo>
                    <a:cubicBezTo>
                      <a:pt x="1677" y="268"/>
                      <a:pt x="1681" y="267"/>
                      <a:pt x="1684" y="267"/>
                    </a:cubicBezTo>
                    <a:cubicBezTo>
                      <a:pt x="1686" y="267"/>
                      <a:pt x="1688" y="267"/>
                      <a:pt x="1689" y="268"/>
                    </a:cubicBezTo>
                    <a:cubicBezTo>
                      <a:pt x="1693" y="269"/>
                      <a:pt x="1694" y="271"/>
                      <a:pt x="1695" y="272"/>
                    </a:cubicBezTo>
                    <a:cubicBezTo>
                      <a:pt x="1695" y="273"/>
                      <a:pt x="1695" y="273"/>
                      <a:pt x="1696" y="273"/>
                    </a:cubicBezTo>
                    <a:cubicBezTo>
                      <a:pt x="1696" y="274"/>
                      <a:pt x="1697" y="274"/>
                      <a:pt x="1699" y="274"/>
                    </a:cubicBezTo>
                    <a:cubicBezTo>
                      <a:pt x="1702" y="274"/>
                      <a:pt x="1705" y="273"/>
                      <a:pt x="1707" y="272"/>
                    </a:cubicBezTo>
                    <a:cubicBezTo>
                      <a:pt x="1707" y="272"/>
                      <a:pt x="1709" y="271"/>
                      <a:pt x="1710" y="271"/>
                    </a:cubicBezTo>
                    <a:cubicBezTo>
                      <a:pt x="1713" y="270"/>
                      <a:pt x="1720" y="267"/>
                      <a:pt x="1721" y="266"/>
                    </a:cubicBezTo>
                    <a:cubicBezTo>
                      <a:pt x="1721" y="265"/>
                      <a:pt x="1721" y="264"/>
                      <a:pt x="1721" y="264"/>
                    </a:cubicBezTo>
                    <a:cubicBezTo>
                      <a:pt x="1722" y="262"/>
                      <a:pt x="1722" y="260"/>
                      <a:pt x="1725" y="259"/>
                    </a:cubicBezTo>
                    <a:cubicBezTo>
                      <a:pt x="1725" y="259"/>
                      <a:pt x="1725" y="259"/>
                      <a:pt x="1725" y="259"/>
                    </a:cubicBezTo>
                    <a:cubicBezTo>
                      <a:pt x="1725" y="258"/>
                      <a:pt x="1724" y="257"/>
                      <a:pt x="1723" y="256"/>
                    </a:cubicBezTo>
                    <a:cubicBezTo>
                      <a:pt x="1720" y="255"/>
                      <a:pt x="1719" y="252"/>
                      <a:pt x="1720" y="250"/>
                    </a:cubicBezTo>
                    <a:cubicBezTo>
                      <a:pt x="1720" y="248"/>
                      <a:pt x="1722" y="247"/>
                      <a:pt x="1724" y="247"/>
                    </a:cubicBezTo>
                    <a:cubicBezTo>
                      <a:pt x="1725" y="247"/>
                      <a:pt x="1725" y="247"/>
                      <a:pt x="1725" y="246"/>
                    </a:cubicBezTo>
                    <a:cubicBezTo>
                      <a:pt x="1726" y="245"/>
                      <a:pt x="1726" y="243"/>
                      <a:pt x="1728" y="243"/>
                    </a:cubicBezTo>
                    <a:cubicBezTo>
                      <a:pt x="1729" y="243"/>
                      <a:pt x="1729" y="243"/>
                      <a:pt x="1729" y="243"/>
                    </a:cubicBezTo>
                    <a:cubicBezTo>
                      <a:pt x="1730" y="243"/>
                      <a:pt x="1730" y="243"/>
                      <a:pt x="1731" y="243"/>
                    </a:cubicBezTo>
                    <a:cubicBezTo>
                      <a:pt x="1731" y="243"/>
                      <a:pt x="1731" y="243"/>
                      <a:pt x="1732" y="243"/>
                    </a:cubicBezTo>
                    <a:cubicBezTo>
                      <a:pt x="1732" y="243"/>
                      <a:pt x="1733" y="243"/>
                      <a:pt x="1734" y="243"/>
                    </a:cubicBezTo>
                    <a:cubicBezTo>
                      <a:pt x="1735" y="242"/>
                      <a:pt x="1735" y="242"/>
                      <a:pt x="1736" y="242"/>
                    </a:cubicBezTo>
                    <a:cubicBezTo>
                      <a:pt x="1737" y="242"/>
                      <a:pt x="1737" y="242"/>
                      <a:pt x="1737" y="242"/>
                    </a:cubicBezTo>
                    <a:cubicBezTo>
                      <a:pt x="1738" y="243"/>
                      <a:pt x="1738" y="243"/>
                      <a:pt x="1738" y="243"/>
                    </a:cubicBezTo>
                    <a:cubicBezTo>
                      <a:pt x="1739" y="245"/>
                      <a:pt x="1738" y="247"/>
                      <a:pt x="1736" y="249"/>
                    </a:cubicBezTo>
                    <a:cubicBezTo>
                      <a:pt x="1736" y="250"/>
                      <a:pt x="1735" y="251"/>
                      <a:pt x="1735" y="252"/>
                    </a:cubicBezTo>
                    <a:cubicBezTo>
                      <a:pt x="1735" y="252"/>
                      <a:pt x="1735" y="253"/>
                      <a:pt x="1737" y="255"/>
                    </a:cubicBezTo>
                    <a:cubicBezTo>
                      <a:pt x="1738" y="256"/>
                      <a:pt x="1738" y="256"/>
                      <a:pt x="1739" y="257"/>
                    </a:cubicBezTo>
                    <a:cubicBezTo>
                      <a:pt x="1739" y="258"/>
                      <a:pt x="1741" y="258"/>
                      <a:pt x="1742" y="258"/>
                    </a:cubicBezTo>
                    <a:cubicBezTo>
                      <a:pt x="1745" y="258"/>
                      <a:pt x="1746" y="258"/>
                      <a:pt x="1748" y="257"/>
                    </a:cubicBezTo>
                    <a:cubicBezTo>
                      <a:pt x="1749" y="256"/>
                      <a:pt x="1750" y="256"/>
                      <a:pt x="1752" y="256"/>
                    </a:cubicBezTo>
                    <a:cubicBezTo>
                      <a:pt x="1757" y="256"/>
                      <a:pt x="1767" y="260"/>
                      <a:pt x="1768" y="264"/>
                    </a:cubicBezTo>
                    <a:cubicBezTo>
                      <a:pt x="1769" y="266"/>
                      <a:pt x="1770" y="270"/>
                      <a:pt x="1775" y="272"/>
                    </a:cubicBezTo>
                    <a:cubicBezTo>
                      <a:pt x="1778" y="273"/>
                      <a:pt x="1780" y="274"/>
                      <a:pt x="1782" y="274"/>
                    </a:cubicBezTo>
                    <a:cubicBezTo>
                      <a:pt x="1784" y="275"/>
                      <a:pt x="1786" y="275"/>
                      <a:pt x="1787" y="277"/>
                    </a:cubicBezTo>
                    <a:cubicBezTo>
                      <a:pt x="1788" y="279"/>
                      <a:pt x="1789" y="279"/>
                      <a:pt x="1790" y="279"/>
                    </a:cubicBezTo>
                    <a:cubicBezTo>
                      <a:pt x="1790" y="279"/>
                      <a:pt x="1791" y="279"/>
                      <a:pt x="1791" y="279"/>
                    </a:cubicBezTo>
                    <a:cubicBezTo>
                      <a:pt x="1793" y="279"/>
                      <a:pt x="1795" y="280"/>
                      <a:pt x="1796" y="280"/>
                    </a:cubicBezTo>
                    <a:cubicBezTo>
                      <a:pt x="1796" y="280"/>
                      <a:pt x="1797" y="281"/>
                      <a:pt x="1797" y="281"/>
                    </a:cubicBezTo>
                    <a:cubicBezTo>
                      <a:pt x="1799" y="279"/>
                      <a:pt x="1800" y="279"/>
                      <a:pt x="1802" y="279"/>
                    </a:cubicBezTo>
                    <a:cubicBezTo>
                      <a:pt x="1802" y="280"/>
                      <a:pt x="1802" y="280"/>
                      <a:pt x="1802" y="280"/>
                    </a:cubicBezTo>
                    <a:cubicBezTo>
                      <a:pt x="1802" y="280"/>
                      <a:pt x="1802" y="280"/>
                      <a:pt x="1803" y="280"/>
                    </a:cubicBezTo>
                    <a:cubicBezTo>
                      <a:pt x="1802" y="279"/>
                      <a:pt x="1802" y="279"/>
                      <a:pt x="1801" y="279"/>
                    </a:cubicBezTo>
                    <a:cubicBezTo>
                      <a:pt x="1800" y="278"/>
                      <a:pt x="1798" y="277"/>
                      <a:pt x="1798" y="275"/>
                    </a:cubicBezTo>
                    <a:cubicBezTo>
                      <a:pt x="1797" y="275"/>
                      <a:pt x="1797" y="274"/>
                      <a:pt x="1798" y="273"/>
                    </a:cubicBezTo>
                    <a:cubicBezTo>
                      <a:pt x="1799" y="272"/>
                      <a:pt x="1800" y="272"/>
                      <a:pt x="1800" y="272"/>
                    </a:cubicBezTo>
                    <a:cubicBezTo>
                      <a:pt x="1802" y="272"/>
                      <a:pt x="1802" y="272"/>
                      <a:pt x="1803" y="273"/>
                    </a:cubicBezTo>
                    <a:cubicBezTo>
                      <a:pt x="1803" y="273"/>
                      <a:pt x="1804" y="273"/>
                      <a:pt x="1804" y="273"/>
                    </a:cubicBezTo>
                    <a:cubicBezTo>
                      <a:pt x="1804" y="273"/>
                      <a:pt x="1804" y="273"/>
                      <a:pt x="1804" y="273"/>
                    </a:cubicBezTo>
                    <a:cubicBezTo>
                      <a:pt x="1804" y="272"/>
                      <a:pt x="1803" y="270"/>
                      <a:pt x="1805" y="269"/>
                    </a:cubicBezTo>
                    <a:cubicBezTo>
                      <a:pt x="1805" y="267"/>
                      <a:pt x="1805" y="262"/>
                      <a:pt x="1804" y="261"/>
                    </a:cubicBezTo>
                    <a:cubicBezTo>
                      <a:pt x="1802" y="260"/>
                      <a:pt x="1802" y="259"/>
                      <a:pt x="1802" y="258"/>
                    </a:cubicBezTo>
                    <a:cubicBezTo>
                      <a:pt x="1802" y="255"/>
                      <a:pt x="1806" y="254"/>
                      <a:pt x="1809" y="256"/>
                    </a:cubicBezTo>
                    <a:cubicBezTo>
                      <a:pt x="1811" y="257"/>
                      <a:pt x="1813" y="258"/>
                      <a:pt x="1816" y="258"/>
                    </a:cubicBezTo>
                    <a:cubicBezTo>
                      <a:pt x="1815" y="258"/>
                      <a:pt x="1815" y="257"/>
                      <a:pt x="1815" y="256"/>
                    </a:cubicBezTo>
                    <a:cubicBezTo>
                      <a:pt x="1815" y="255"/>
                      <a:pt x="1817" y="254"/>
                      <a:pt x="1819" y="254"/>
                    </a:cubicBezTo>
                    <a:cubicBezTo>
                      <a:pt x="1820" y="254"/>
                      <a:pt x="1821" y="254"/>
                      <a:pt x="1822" y="255"/>
                    </a:cubicBezTo>
                    <a:cubicBezTo>
                      <a:pt x="1823" y="256"/>
                      <a:pt x="1824" y="256"/>
                      <a:pt x="1825" y="256"/>
                    </a:cubicBezTo>
                    <a:cubicBezTo>
                      <a:pt x="1825" y="254"/>
                      <a:pt x="1828" y="249"/>
                      <a:pt x="1831" y="249"/>
                    </a:cubicBezTo>
                    <a:cubicBezTo>
                      <a:pt x="1827" y="246"/>
                      <a:pt x="1818" y="241"/>
                      <a:pt x="1816" y="237"/>
                    </a:cubicBezTo>
                    <a:cubicBezTo>
                      <a:pt x="1814" y="235"/>
                      <a:pt x="1808" y="233"/>
                      <a:pt x="1804" y="233"/>
                    </a:cubicBezTo>
                    <a:cubicBezTo>
                      <a:pt x="1804" y="233"/>
                      <a:pt x="1804" y="233"/>
                      <a:pt x="1803" y="233"/>
                    </a:cubicBezTo>
                    <a:cubicBezTo>
                      <a:pt x="1803" y="234"/>
                      <a:pt x="1802" y="235"/>
                      <a:pt x="1801" y="235"/>
                    </a:cubicBezTo>
                    <a:cubicBezTo>
                      <a:pt x="1799" y="235"/>
                      <a:pt x="1796" y="233"/>
                      <a:pt x="1795" y="231"/>
                    </a:cubicBezTo>
                    <a:cubicBezTo>
                      <a:pt x="1794" y="230"/>
                      <a:pt x="1792" y="230"/>
                      <a:pt x="1788" y="230"/>
                    </a:cubicBezTo>
                    <a:cubicBezTo>
                      <a:pt x="1787" y="230"/>
                      <a:pt x="1785" y="230"/>
                      <a:pt x="1785" y="230"/>
                    </a:cubicBezTo>
                    <a:cubicBezTo>
                      <a:pt x="1785" y="230"/>
                      <a:pt x="1785" y="230"/>
                      <a:pt x="1785" y="230"/>
                    </a:cubicBezTo>
                    <a:cubicBezTo>
                      <a:pt x="1786" y="231"/>
                      <a:pt x="1788" y="232"/>
                      <a:pt x="1789" y="233"/>
                    </a:cubicBezTo>
                    <a:cubicBezTo>
                      <a:pt x="1791" y="236"/>
                      <a:pt x="1789" y="238"/>
                      <a:pt x="1788" y="239"/>
                    </a:cubicBezTo>
                    <a:cubicBezTo>
                      <a:pt x="1787" y="240"/>
                      <a:pt x="1787" y="241"/>
                      <a:pt x="1787" y="241"/>
                    </a:cubicBezTo>
                    <a:cubicBezTo>
                      <a:pt x="1788" y="242"/>
                      <a:pt x="1788" y="243"/>
                      <a:pt x="1787" y="244"/>
                    </a:cubicBezTo>
                    <a:cubicBezTo>
                      <a:pt x="1786" y="245"/>
                      <a:pt x="1786" y="245"/>
                      <a:pt x="1786" y="245"/>
                    </a:cubicBezTo>
                    <a:cubicBezTo>
                      <a:pt x="1785" y="245"/>
                      <a:pt x="1785" y="245"/>
                      <a:pt x="1785" y="245"/>
                    </a:cubicBezTo>
                    <a:cubicBezTo>
                      <a:pt x="1784" y="245"/>
                      <a:pt x="1782" y="244"/>
                      <a:pt x="1777" y="240"/>
                    </a:cubicBezTo>
                    <a:cubicBezTo>
                      <a:pt x="1776" y="240"/>
                      <a:pt x="1774" y="238"/>
                      <a:pt x="1776" y="227"/>
                    </a:cubicBezTo>
                    <a:cubicBezTo>
                      <a:pt x="1776" y="226"/>
                      <a:pt x="1775" y="226"/>
                      <a:pt x="1775" y="226"/>
                    </a:cubicBezTo>
                    <a:cubicBezTo>
                      <a:pt x="1774" y="225"/>
                      <a:pt x="1772" y="224"/>
                      <a:pt x="1771" y="221"/>
                    </a:cubicBezTo>
                    <a:cubicBezTo>
                      <a:pt x="1771" y="220"/>
                      <a:pt x="1763" y="215"/>
                      <a:pt x="1751" y="210"/>
                    </a:cubicBezTo>
                    <a:cubicBezTo>
                      <a:pt x="1749" y="209"/>
                      <a:pt x="1748" y="209"/>
                      <a:pt x="1746" y="208"/>
                    </a:cubicBezTo>
                    <a:cubicBezTo>
                      <a:pt x="1741" y="206"/>
                      <a:pt x="1735" y="204"/>
                      <a:pt x="1733" y="201"/>
                    </a:cubicBezTo>
                    <a:cubicBezTo>
                      <a:pt x="1733" y="200"/>
                      <a:pt x="1729" y="199"/>
                      <a:pt x="1727" y="198"/>
                    </a:cubicBezTo>
                    <a:cubicBezTo>
                      <a:pt x="1723" y="197"/>
                      <a:pt x="1718" y="196"/>
                      <a:pt x="1716" y="193"/>
                    </a:cubicBezTo>
                    <a:cubicBezTo>
                      <a:pt x="1712" y="189"/>
                      <a:pt x="1693" y="181"/>
                      <a:pt x="1685" y="181"/>
                    </a:cubicBezTo>
                    <a:cubicBezTo>
                      <a:pt x="1680" y="180"/>
                      <a:pt x="1678" y="178"/>
                      <a:pt x="1677" y="177"/>
                    </a:cubicBezTo>
                    <a:cubicBezTo>
                      <a:pt x="1676" y="176"/>
                      <a:pt x="1676" y="176"/>
                      <a:pt x="1676" y="176"/>
                    </a:cubicBezTo>
                    <a:cubicBezTo>
                      <a:pt x="1674" y="177"/>
                      <a:pt x="1673" y="177"/>
                      <a:pt x="1670" y="177"/>
                    </a:cubicBezTo>
                    <a:cubicBezTo>
                      <a:pt x="1663" y="177"/>
                      <a:pt x="1653" y="176"/>
                      <a:pt x="1648" y="175"/>
                    </a:cubicBezTo>
                    <a:cubicBezTo>
                      <a:pt x="1646" y="175"/>
                      <a:pt x="1645" y="176"/>
                      <a:pt x="1644" y="176"/>
                    </a:cubicBezTo>
                    <a:cubicBezTo>
                      <a:pt x="1642" y="177"/>
                      <a:pt x="1640" y="178"/>
                      <a:pt x="1638" y="177"/>
                    </a:cubicBezTo>
                    <a:cubicBezTo>
                      <a:pt x="1633" y="175"/>
                      <a:pt x="1620" y="170"/>
                      <a:pt x="1615" y="170"/>
                    </a:cubicBezTo>
                    <a:cubicBezTo>
                      <a:pt x="1614" y="170"/>
                      <a:pt x="1614" y="171"/>
                      <a:pt x="1614" y="171"/>
                    </a:cubicBezTo>
                    <a:cubicBezTo>
                      <a:pt x="1613" y="171"/>
                      <a:pt x="1613" y="172"/>
                      <a:pt x="1613" y="174"/>
                    </a:cubicBezTo>
                    <a:cubicBezTo>
                      <a:pt x="1612" y="175"/>
                      <a:pt x="1612" y="177"/>
                      <a:pt x="1610" y="178"/>
                    </a:cubicBezTo>
                    <a:cubicBezTo>
                      <a:pt x="1611" y="179"/>
                      <a:pt x="1612" y="180"/>
                      <a:pt x="1616" y="184"/>
                    </a:cubicBezTo>
                    <a:cubicBezTo>
                      <a:pt x="1618" y="186"/>
                      <a:pt x="1619" y="189"/>
                      <a:pt x="1619" y="191"/>
                    </a:cubicBezTo>
                    <a:cubicBezTo>
                      <a:pt x="1619" y="194"/>
                      <a:pt x="1616" y="196"/>
                      <a:pt x="1612" y="198"/>
                    </a:cubicBezTo>
                    <a:cubicBezTo>
                      <a:pt x="1611" y="199"/>
                      <a:pt x="1610" y="199"/>
                      <a:pt x="1608" y="199"/>
                    </a:cubicBezTo>
                    <a:cubicBezTo>
                      <a:pt x="1603" y="199"/>
                      <a:pt x="1597" y="195"/>
                      <a:pt x="1594" y="192"/>
                    </a:cubicBezTo>
                    <a:cubicBezTo>
                      <a:pt x="1593" y="190"/>
                      <a:pt x="1592" y="190"/>
                      <a:pt x="1590" y="189"/>
                    </a:cubicBezTo>
                    <a:cubicBezTo>
                      <a:pt x="1588" y="189"/>
                      <a:pt x="1584" y="188"/>
                      <a:pt x="1583" y="184"/>
                    </a:cubicBezTo>
                    <a:cubicBezTo>
                      <a:pt x="1582" y="181"/>
                      <a:pt x="1583" y="179"/>
                      <a:pt x="1583" y="178"/>
                    </a:cubicBezTo>
                    <a:cubicBezTo>
                      <a:pt x="1585" y="176"/>
                      <a:pt x="1589" y="176"/>
                      <a:pt x="1592" y="179"/>
                    </a:cubicBezTo>
                    <a:cubicBezTo>
                      <a:pt x="1593" y="180"/>
                      <a:pt x="1596" y="179"/>
                      <a:pt x="1597" y="177"/>
                    </a:cubicBezTo>
                    <a:cubicBezTo>
                      <a:pt x="1597" y="177"/>
                      <a:pt x="1597" y="177"/>
                      <a:pt x="1596" y="176"/>
                    </a:cubicBezTo>
                    <a:cubicBezTo>
                      <a:pt x="1595" y="175"/>
                      <a:pt x="1589" y="173"/>
                      <a:pt x="1585" y="173"/>
                    </a:cubicBezTo>
                    <a:cubicBezTo>
                      <a:pt x="1582" y="173"/>
                      <a:pt x="1581" y="175"/>
                      <a:pt x="1578" y="178"/>
                    </a:cubicBezTo>
                    <a:cubicBezTo>
                      <a:pt x="1577" y="180"/>
                      <a:pt x="1575" y="182"/>
                      <a:pt x="1572" y="183"/>
                    </a:cubicBezTo>
                    <a:cubicBezTo>
                      <a:pt x="1570" y="184"/>
                      <a:pt x="1568" y="185"/>
                      <a:pt x="1565" y="185"/>
                    </a:cubicBezTo>
                    <a:cubicBezTo>
                      <a:pt x="1557" y="185"/>
                      <a:pt x="1544" y="182"/>
                      <a:pt x="1542" y="180"/>
                    </a:cubicBezTo>
                    <a:cubicBezTo>
                      <a:pt x="1542" y="180"/>
                      <a:pt x="1540" y="180"/>
                      <a:pt x="1535" y="180"/>
                    </a:cubicBezTo>
                    <a:cubicBezTo>
                      <a:pt x="1526" y="180"/>
                      <a:pt x="1512" y="181"/>
                      <a:pt x="1510" y="182"/>
                    </a:cubicBezTo>
                    <a:cubicBezTo>
                      <a:pt x="1509" y="183"/>
                      <a:pt x="1509" y="186"/>
                      <a:pt x="1509" y="187"/>
                    </a:cubicBezTo>
                    <a:cubicBezTo>
                      <a:pt x="1509" y="190"/>
                      <a:pt x="1509" y="192"/>
                      <a:pt x="1507" y="193"/>
                    </a:cubicBezTo>
                    <a:cubicBezTo>
                      <a:pt x="1507" y="193"/>
                      <a:pt x="1507" y="193"/>
                      <a:pt x="1507" y="193"/>
                    </a:cubicBezTo>
                    <a:cubicBezTo>
                      <a:pt x="1506" y="193"/>
                      <a:pt x="1506" y="193"/>
                      <a:pt x="1506" y="193"/>
                    </a:cubicBezTo>
                    <a:cubicBezTo>
                      <a:pt x="1504" y="193"/>
                      <a:pt x="1503" y="191"/>
                      <a:pt x="1503" y="187"/>
                    </a:cubicBezTo>
                    <a:cubicBezTo>
                      <a:pt x="1502" y="184"/>
                      <a:pt x="1502" y="181"/>
                      <a:pt x="1502" y="180"/>
                    </a:cubicBezTo>
                    <a:cubicBezTo>
                      <a:pt x="1501" y="180"/>
                      <a:pt x="1499" y="179"/>
                      <a:pt x="1495" y="179"/>
                    </a:cubicBezTo>
                    <a:cubicBezTo>
                      <a:pt x="1490" y="179"/>
                      <a:pt x="1487" y="179"/>
                      <a:pt x="1486" y="177"/>
                    </a:cubicBezTo>
                    <a:cubicBezTo>
                      <a:pt x="1486" y="176"/>
                      <a:pt x="1486" y="175"/>
                      <a:pt x="1487" y="173"/>
                    </a:cubicBezTo>
                    <a:cubicBezTo>
                      <a:pt x="1488" y="173"/>
                      <a:pt x="1487" y="173"/>
                      <a:pt x="1487" y="172"/>
                    </a:cubicBezTo>
                    <a:cubicBezTo>
                      <a:pt x="1487" y="171"/>
                      <a:pt x="1486" y="168"/>
                      <a:pt x="1490" y="166"/>
                    </a:cubicBezTo>
                    <a:cubicBezTo>
                      <a:pt x="1490" y="164"/>
                      <a:pt x="1482" y="158"/>
                      <a:pt x="1472" y="153"/>
                    </a:cubicBezTo>
                    <a:cubicBezTo>
                      <a:pt x="1468" y="152"/>
                      <a:pt x="1462" y="151"/>
                      <a:pt x="1454" y="151"/>
                    </a:cubicBezTo>
                    <a:cubicBezTo>
                      <a:pt x="1445" y="151"/>
                      <a:pt x="1434" y="152"/>
                      <a:pt x="1430" y="154"/>
                    </a:cubicBezTo>
                    <a:cubicBezTo>
                      <a:pt x="1426" y="155"/>
                      <a:pt x="1419" y="155"/>
                      <a:pt x="1412" y="155"/>
                    </a:cubicBezTo>
                    <a:cubicBezTo>
                      <a:pt x="1407" y="155"/>
                      <a:pt x="1407" y="155"/>
                      <a:pt x="1407" y="155"/>
                    </a:cubicBezTo>
                    <a:cubicBezTo>
                      <a:pt x="1406" y="155"/>
                      <a:pt x="1405" y="155"/>
                      <a:pt x="1404" y="155"/>
                    </a:cubicBezTo>
                    <a:cubicBezTo>
                      <a:pt x="1403" y="155"/>
                      <a:pt x="1403" y="155"/>
                      <a:pt x="1403" y="155"/>
                    </a:cubicBezTo>
                    <a:cubicBezTo>
                      <a:pt x="1401" y="155"/>
                      <a:pt x="1400" y="155"/>
                      <a:pt x="1399" y="154"/>
                    </a:cubicBezTo>
                    <a:cubicBezTo>
                      <a:pt x="1398" y="153"/>
                      <a:pt x="1398" y="151"/>
                      <a:pt x="1399" y="150"/>
                    </a:cubicBezTo>
                    <a:cubicBezTo>
                      <a:pt x="1399" y="149"/>
                      <a:pt x="1399" y="149"/>
                      <a:pt x="1399" y="149"/>
                    </a:cubicBezTo>
                    <a:cubicBezTo>
                      <a:pt x="1398" y="147"/>
                      <a:pt x="1392" y="145"/>
                      <a:pt x="1389" y="145"/>
                    </a:cubicBezTo>
                    <a:cubicBezTo>
                      <a:pt x="1388" y="145"/>
                      <a:pt x="1388" y="145"/>
                      <a:pt x="1388" y="145"/>
                    </a:cubicBezTo>
                    <a:cubicBezTo>
                      <a:pt x="1387" y="146"/>
                      <a:pt x="1386" y="147"/>
                      <a:pt x="1385" y="147"/>
                    </a:cubicBezTo>
                    <a:cubicBezTo>
                      <a:pt x="1384" y="147"/>
                      <a:pt x="1382" y="146"/>
                      <a:pt x="1381" y="145"/>
                    </a:cubicBezTo>
                    <a:cubicBezTo>
                      <a:pt x="1381" y="144"/>
                      <a:pt x="1380" y="143"/>
                      <a:pt x="1380" y="142"/>
                    </a:cubicBezTo>
                    <a:cubicBezTo>
                      <a:pt x="1379" y="141"/>
                      <a:pt x="1373" y="139"/>
                      <a:pt x="1369" y="139"/>
                    </a:cubicBezTo>
                    <a:cubicBezTo>
                      <a:pt x="1369" y="139"/>
                      <a:pt x="1369" y="139"/>
                      <a:pt x="1368" y="139"/>
                    </a:cubicBezTo>
                    <a:cubicBezTo>
                      <a:pt x="1366" y="140"/>
                      <a:pt x="1364" y="139"/>
                      <a:pt x="1362" y="137"/>
                    </a:cubicBezTo>
                    <a:cubicBezTo>
                      <a:pt x="1362" y="136"/>
                      <a:pt x="1362" y="134"/>
                      <a:pt x="1362" y="133"/>
                    </a:cubicBezTo>
                    <a:cubicBezTo>
                      <a:pt x="1363" y="133"/>
                      <a:pt x="1364" y="131"/>
                      <a:pt x="1367" y="131"/>
                    </a:cubicBezTo>
                    <a:cubicBezTo>
                      <a:pt x="1367" y="131"/>
                      <a:pt x="1368" y="131"/>
                      <a:pt x="1369" y="131"/>
                    </a:cubicBezTo>
                    <a:cubicBezTo>
                      <a:pt x="1370" y="131"/>
                      <a:pt x="1370" y="131"/>
                      <a:pt x="1371" y="131"/>
                    </a:cubicBezTo>
                    <a:cubicBezTo>
                      <a:pt x="1374" y="131"/>
                      <a:pt x="1374" y="131"/>
                      <a:pt x="1375" y="131"/>
                    </a:cubicBezTo>
                    <a:cubicBezTo>
                      <a:pt x="1375" y="131"/>
                      <a:pt x="1375" y="131"/>
                      <a:pt x="1374" y="130"/>
                    </a:cubicBezTo>
                    <a:cubicBezTo>
                      <a:pt x="1372" y="127"/>
                      <a:pt x="1355" y="125"/>
                      <a:pt x="1343" y="125"/>
                    </a:cubicBezTo>
                    <a:cubicBezTo>
                      <a:pt x="1341" y="125"/>
                      <a:pt x="1340" y="125"/>
                      <a:pt x="1340" y="125"/>
                    </a:cubicBezTo>
                    <a:cubicBezTo>
                      <a:pt x="1340" y="125"/>
                      <a:pt x="1340" y="126"/>
                      <a:pt x="1340" y="126"/>
                    </a:cubicBezTo>
                    <a:cubicBezTo>
                      <a:pt x="1339" y="128"/>
                      <a:pt x="1338" y="132"/>
                      <a:pt x="1334" y="136"/>
                    </a:cubicBezTo>
                    <a:cubicBezTo>
                      <a:pt x="1331" y="139"/>
                      <a:pt x="1328" y="139"/>
                      <a:pt x="1326" y="139"/>
                    </a:cubicBezTo>
                    <a:cubicBezTo>
                      <a:pt x="1323" y="139"/>
                      <a:pt x="1321" y="138"/>
                      <a:pt x="1320" y="136"/>
                    </a:cubicBezTo>
                    <a:cubicBezTo>
                      <a:pt x="1319" y="135"/>
                      <a:pt x="1319" y="134"/>
                      <a:pt x="1319" y="133"/>
                    </a:cubicBezTo>
                    <a:cubicBezTo>
                      <a:pt x="1320" y="130"/>
                      <a:pt x="1322" y="129"/>
                      <a:pt x="1325" y="128"/>
                    </a:cubicBezTo>
                    <a:cubicBezTo>
                      <a:pt x="1325" y="128"/>
                      <a:pt x="1326" y="128"/>
                      <a:pt x="1327" y="128"/>
                    </a:cubicBezTo>
                    <a:cubicBezTo>
                      <a:pt x="1326" y="128"/>
                      <a:pt x="1324" y="128"/>
                      <a:pt x="1323" y="127"/>
                    </a:cubicBezTo>
                    <a:cubicBezTo>
                      <a:pt x="1320" y="127"/>
                      <a:pt x="1317" y="127"/>
                      <a:pt x="1315" y="125"/>
                    </a:cubicBezTo>
                    <a:cubicBezTo>
                      <a:pt x="1315" y="124"/>
                      <a:pt x="1314" y="122"/>
                      <a:pt x="1315" y="121"/>
                    </a:cubicBezTo>
                    <a:cubicBezTo>
                      <a:pt x="1316" y="120"/>
                      <a:pt x="1317" y="119"/>
                      <a:pt x="1319" y="119"/>
                    </a:cubicBezTo>
                    <a:cubicBezTo>
                      <a:pt x="1319" y="118"/>
                      <a:pt x="1319" y="118"/>
                      <a:pt x="1319" y="118"/>
                    </a:cubicBezTo>
                    <a:cubicBezTo>
                      <a:pt x="1311" y="117"/>
                      <a:pt x="1299" y="115"/>
                      <a:pt x="1293" y="115"/>
                    </a:cubicBezTo>
                    <a:cubicBezTo>
                      <a:pt x="1287" y="116"/>
                      <a:pt x="1283" y="114"/>
                      <a:pt x="1280" y="113"/>
                    </a:cubicBezTo>
                    <a:cubicBezTo>
                      <a:pt x="1278" y="112"/>
                      <a:pt x="1277" y="112"/>
                      <a:pt x="1275" y="112"/>
                    </a:cubicBezTo>
                    <a:cubicBezTo>
                      <a:pt x="1274" y="112"/>
                      <a:pt x="1274" y="112"/>
                      <a:pt x="1274" y="112"/>
                    </a:cubicBezTo>
                    <a:cubicBezTo>
                      <a:pt x="1274" y="112"/>
                      <a:pt x="1274" y="113"/>
                      <a:pt x="1275" y="114"/>
                    </a:cubicBezTo>
                    <a:cubicBezTo>
                      <a:pt x="1276" y="115"/>
                      <a:pt x="1276" y="116"/>
                      <a:pt x="1275" y="117"/>
                    </a:cubicBezTo>
                    <a:cubicBezTo>
                      <a:pt x="1274" y="120"/>
                      <a:pt x="1268" y="121"/>
                      <a:pt x="1266" y="121"/>
                    </a:cubicBezTo>
                    <a:cubicBezTo>
                      <a:pt x="1265" y="121"/>
                      <a:pt x="1264" y="121"/>
                      <a:pt x="1263" y="120"/>
                    </a:cubicBezTo>
                    <a:cubicBezTo>
                      <a:pt x="1259" y="120"/>
                      <a:pt x="1255" y="122"/>
                      <a:pt x="1254" y="123"/>
                    </a:cubicBezTo>
                    <a:cubicBezTo>
                      <a:pt x="1254" y="123"/>
                      <a:pt x="1254" y="124"/>
                      <a:pt x="1254" y="124"/>
                    </a:cubicBezTo>
                    <a:cubicBezTo>
                      <a:pt x="1255" y="125"/>
                      <a:pt x="1255" y="125"/>
                      <a:pt x="1255" y="125"/>
                    </a:cubicBezTo>
                    <a:cubicBezTo>
                      <a:pt x="1256" y="125"/>
                      <a:pt x="1257" y="125"/>
                      <a:pt x="1257" y="124"/>
                    </a:cubicBezTo>
                    <a:cubicBezTo>
                      <a:pt x="1259" y="124"/>
                      <a:pt x="1261" y="123"/>
                      <a:pt x="1263" y="124"/>
                    </a:cubicBezTo>
                    <a:cubicBezTo>
                      <a:pt x="1264" y="124"/>
                      <a:pt x="1264" y="125"/>
                      <a:pt x="1264" y="126"/>
                    </a:cubicBezTo>
                    <a:cubicBezTo>
                      <a:pt x="1264" y="128"/>
                      <a:pt x="1263" y="129"/>
                      <a:pt x="1261" y="130"/>
                    </a:cubicBezTo>
                    <a:cubicBezTo>
                      <a:pt x="1261" y="130"/>
                      <a:pt x="1261" y="130"/>
                      <a:pt x="1261" y="130"/>
                    </a:cubicBezTo>
                    <a:cubicBezTo>
                      <a:pt x="1264" y="133"/>
                      <a:pt x="1264" y="136"/>
                      <a:pt x="1264" y="138"/>
                    </a:cubicBezTo>
                    <a:cubicBezTo>
                      <a:pt x="1264" y="139"/>
                      <a:pt x="1264" y="139"/>
                      <a:pt x="1264" y="139"/>
                    </a:cubicBezTo>
                    <a:cubicBezTo>
                      <a:pt x="1264" y="140"/>
                      <a:pt x="1264" y="141"/>
                      <a:pt x="1263" y="141"/>
                    </a:cubicBezTo>
                    <a:cubicBezTo>
                      <a:pt x="1262" y="143"/>
                      <a:pt x="1259" y="143"/>
                      <a:pt x="1258" y="143"/>
                    </a:cubicBezTo>
                    <a:cubicBezTo>
                      <a:pt x="1255" y="143"/>
                      <a:pt x="1253" y="142"/>
                      <a:pt x="1252" y="141"/>
                    </a:cubicBezTo>
                    <a:cubicBezTo>
                      <a:pt x="1251" y="139"/>
                      <a:pt x="1249" y="140"/>
                      <a:pt x="1247" y="140"/>
                    </a:cubicBezTo>
                    <a:cubicBezTo>
                      <a:pt x="1246" y="140"/>
                      <a:pt x="1245" y="141"/>
                      <a:pt x="1244" y="141"/>
                    </a:cubicBezTo>
                    <a:cubicBezTo>
                      <a:pt x="1245" y="141"/>
                      <a:pt x="1246" y="142"/>
                      <a:pt x="1246" y="144"/>
                    </a:cubicBezTo>
                    <a:cubicBezTo>
                      <a:pt x="1246" y="145"/>
                      <a:pt x="1245" y="147"/>
                      <a:pt x="1239" y="148"/>
                    </a:cubicBezTo>
                    <a:cubicBezTo>
                      <a:pt x="1234" y="148"/>
                      <a:pt x="1233" y="145"/>
                      <a:pt x="1232" y="143"/>
                    </a:cubicBezTo>
                    <a:cubicBezTo>
                      <a:pt x="1231" y="143"/>
                      <a:pt x="1231" y="142"/>
                      <a:pt x="1231" y="142"/>
                    </a:cubicBezTo>
                    <a:cubicBezTo>
                      <a:pt x="1230" y="142"/>
                      <a:pt x="1230" y="142"/>
                      <a:pt x="1229" y="142"/>
                    </a:cubicBezTo>
                    <a:cubicBezTo>
                      <a:pt x="1227" y="142"/>
                      <a:pt x="1224" y="142"/>
                      <a:pt x="1221" y="141"/>
                    </a:cubicBezTo>
                    <a:cubicBezTo>
                      <a:pt x="1218" y="140"/>
                      <a:pt x="1215" y="139"/>
                      <a:pt x="1213" y="139"/>
                    </a:cubicBezTo>
                    <a:cubicBezTo>
                      <a:pt x="1211" y="139"/>
                      <a:pt x="1210" y="140"/>
                      <a:pt x="1208" y="141"/>
                    </a:cubicBezTo>
                    <a:cubicBezTo>
                      <a:pt x="1206" y="142"/>
                      <a:pt x="1204" y="143"/>
                      <a:pt x="1200" y="144"/>
                    </a:cubicBezTo>
                    <a:cubicBezTo>
                      <a:pt x="1194" y="144"/>
                      <a:pt x="1184" y="140"/>
                      <a:pt x="1181" y="136"/>
                    </a:cubicBezTo>
                    <a:cubicBezTo>
                      <a:pt x="1181" y="136"/>
                      <a:pt x="1180" y="134"/>
                      <a:pt x="1180" y="134"/>
                    </a:cubicBezTo>
                    <a:cubicBezTo>
                      <a:pt x="1180" y="134"/>
                      <a:pt x="1179" y="135"/>
                      <a:pt x="1178" y="136"/>
                    </a:cubicBezTo>
                    <a:cubicBezTo>
                      <a:pt x="1177" y="137"/>
                      <a:pt x="1176" y="139"/>
                      <a:pt x="1176" y="141"/>
                    </a:cubicBezTo>
                    <a:cubicBezTo>
                      <a:pt x="1175" y="145"/>
                      <a:pt x="1174" y="148"/>
                      <a:pt x="1171" y="148"/>
                    </a:cubicBezTo>
                    <a:cubicBezTo>
                      <a:pt x="1170" y="148"/>
                      <a:pt x="1169" y="150"/>
                      <a:pt x="1168" y="151"/>
                    </a:cubicBezTo>
                    <a:cubicBezTo>
                      <a:pt x="1167" y="154"/>
                      <a:pt x="1166" y="156"/>
                      <a:pt x="1164" y="157"/>
                    </a:cubicBezTo>
                    <a:cubicBezTo>
                      <a:pt x="1163" y="157"/>
                      <a:pt x="1163" y="157"/>
                      <a:pt x="1162" y="157"/>
                    </a:cubicBezTo>
                    <a:cubicBezTo>
                      <a:pt x="1160" y="157"/>
                      <a:pt x="1159" y="156"/>
                      <a:pt x="1159" y="156"/>
                    </a:cubicBezTo>
                    <a:cubicBezTo>
                      <a:pt x="1158" y="155"/>
                      <a:pt x="1157" y="155"/>
                      <a:pt x="1157" y="155"/>
                    </a:cubicBezTo>
                    <a:cubicBezTo>
                      <a:pt x="1156" y="155"/>
                      <a:pt x="1156" y="155"/>
                      <a:pt x="1156" y="155"/>
                    </a:cubicBezTo>
                    <a:cubicBezTo>
                      <a:pt x="1151" y="155"/>
                      <a:pt x="1138" y="142"/>
                      <a:pt x="1137" y="138"/>
                    </a:cubicBezTo>
                    <a:cubicBezTo>
                      <a:pt x="1137" y="136"/>
                      <a:pt x="1130" y="129"/>
                      <a:pt x="1128" y="128"/>
                    </a:cubicBezTo>
                    <a:cubicBezTo>
                      <a:pt x="1126" y="127"/>
                      <a:pt x="1127" y="125"/>
                      <a:pt x="1127" y="125"/>
                    </a:cubicBezTo>
                    <a:cubicBezTo>
                      <a:pt x="1127" y="124"/>
                      <a:pt x="1127" y="123"/>
                      <a:pt x="1130" y="123"/>
                    </a:cubicBezTo>
                    <a:cubicBezTo>
                      <a:pt x="1132" y="123"/>
                      <a:pt x="1134" y="124"/>
                      <a:pt x="1135" y="125"/>
                    </a:cubicBezTo>
                    <a:cubicBezTo>
                      <a:pt x="1137" y="126"/>
                      <a:pt x="1139" y="126"/>
                      <a:pt x="1141" y="125"/>
                    </a:cubicBezTo>
                    <a:cubicBezTo>
                      <a:pt x="1141" y="125"/>
                      <a:pt x="1141" y="124"/>
                      <a:pt x="1141" y="123"/>
                    </a:cubicBezTo>
                    <a:cubicBezTo>
                      <a:pt x="1141" y="122"/>
                      <a:pt x="1140" y="121"/>
                      <a:pt x="1139" y="121"/>
                    </a:cubicBezTo>
                    <a:cubicBezTo>
                      <a:pt x="1136" y="121"/>
                      <a:pt x="1135" y="119"/>
                      <a:pt x="1135" y="118"/>
                    </a:cubicBezTo>
                    <a:cubicBezTo>
                      <a:pt x="1135" y="116"/>
                      <a:pt x="1136" y="115"/>
                      <a:pt x="1137" y="114"/>
                    </a:cubicBezTo>
                    <a:cubicBezTo>
                      <a:pt x="1137" y="113"/>
                      <a:pt x="1136" y="113"/>
                      <a:pt x="1136" y="112"/>
                    </a:cubicBezTo>
                    <a:cubicBezTo>
                      <a:pt x="1135" y="110"/>
                      <a:pt x="1134" y="109"/>
                      <a:pt x="1134" y="107"/>
                    </a:cubicBezTo>
                    <a:cubicBezTo>
                      <a:pt x="1135" y="106"/>
                      <a:pt x="1135" y="106"/>
                      <a:pt x="1136" y="105"/>
                    </a:cubicBezTo>
                    <a:cubicBezTo>
                      <a:pt x="1135" y="105"/>
                      <a:pt x="1135" y="105"/>
                      <a:pt x="1134" y="105"/>
                    </a:cubicBezTo>
                    <a:cubicBezTo>
                      <a:pt x="1131" y="105"/>
                      <a:pt x="1126" y="102"/>
                      <a:pt x="1125" y="99"/>
                    </a:cubicBezTo>
                    <a:cubicBezTo>
                      <a:pt x="1124" y="99"/>
                      <a:pt x="1122" y="98"/>
                      <a:pt x="1118" y="98"/>
                    </a:cubicBezTo>
                    <a:cubicBezTo>
                      <a:pt x="1116" y="98"/>
                      <a:pt x="1115" y="98"/>
                      <a:pt x="1114" y="99"/>
                    </a:cubicBezTo>
                    <a:cubicBezTo>
                      <a:pt x="1114" y="99"/>
                      <a:pt x="1114" y="100"/>
                      <a:pt x="1113" y="100"/>
                    </a:cubicBezTo>
                    <a:cubicBezTo>
                      <a:pt x="1113" y="101"/>
                      <a:pt x="1112" y="102"/>
                      <a:pt x="1110" y="102"/>
                    </a:cubicBezTo>
                    <a:cubicBezTo>
                      <a:pt x="1109" y="102"/>
                      <a:pt x="1107" y="101"/>
                      <a:pt x="1106" y="100"/>
                    </a:cubicBezTo>
                    <a:cubicBezTo>
                      <a:pt x="1106" y="99"/>
                      <a:pt x="1106" y="99"/>
                      <a:pt x="1106" y="98"/>
                    </a:cubicBezTo>
                    <a:cubicBezTo>
                      <a:pt x="1105" y="98"/>
                      <a:pt x="1104" y="98"/>
                      <a:pt x="1103" y="98"/>
                    </a:cubicBezTo>
                    <a:cubicBezTo>
                      <a:pt x="1100" y="97"/>
                      <a:pt x="1097" y="97"/>
                      <a:pt x="1094" y="96"/>
                    </a:cubicBezTo>
                    <a:cubicBezTo>
                      <a:pt x="1089" y="95"/>
                      <a:pt x="1087" y="92"/>
                      <a:pt x="1086" y="90"/>
                    </a:cubicBezTo>
                    <a:cubicBezTo>
                      <a:pt x="1085" y="90"/>
                      <a:pt x="1085" y="89"/>
                      <a:pt x="1085" y="89"/>
                    </a:cubicBezTo>
                    <a:cubicBezTo>
                      <a:pt x="1085" y="89"/>
                      <a:pt x="1085" y="90"/>
                      <a:pt x="1085" y="90"/>
                    </a:cubicBezTo>
                    <a:cubicBezTo>
                      <a:pt x="1084" y="92"/>
                      <a:pt x="1083" y="94"/>
                      <a:pt x="1081" y="94"/>
                    </a:cubicBezTo>
                    <a:cubicBezTo>
                      <a:pt x="1080" y="94"/>
                      <a:pt x="1079" y="94"/>
                      <a:pt x="1079" y="94"/>
                    </a:cubicBezTo>
                    <a:cubicBezTo>
                      <a:pt x="1078" y="93"/>
                      <a:pt x="1076" y="94"/>
                      <a:pt x="1076" y="95"/>
                    </a:cubicBezTo>
                    <a:cubicBezTo>
                      <a:pt x="1075" y="95"/>
                      <a:pt x="1075" y="96"/>
                      <a:pt x="1076" y="97"/>
                    </a:cubicBezTo>
                    <a:cubicBezTo>
                      <a:pt x="1077" y="100"/>
                      <a:pt x="1077" y="102"/>
                      <a:pt x="1076" y="104"/>
                    </a:cubicBezTo>
                    <a:cubicBezTo>
                      <a:pt x="1076" y="105"/>
                      <a:pt x="1076" y="106"/>
                      <a:pt x="1076" y="107"/>
                    </a:cubicBezTo>
                    <a:cubicBezTo>
                      <a:pt x="1075" y="110"/>
                      <a:pt x="1073" y="111"/>
                      <a:pt x="1072" y="111"/>
                    </a:cubicBezTo>
                    <a:cubicBezTo>
                      <a:pt x="1071" y="111"/>
                      <a:pt x="1070" y="110"/>
                      <a:pt x="1068" y="110"/>
                    </a:cubicBezTo>
                    <a:cubicBezTo>
                      <a:pt x="1068" y="109"/>
                      <a:pt x="1067" y="109"/>
                      <a:pt x="1066" y="109"/>
                    </a:cubicBezTo>
                    <a:cubicBezTo>
                      <a:pt x="1065" y="108"/>
                      <a:pt x="1065" y="109"/>
                      <a:pt x="1064" y="109"/>
                    </a:cubicBezTo>
                    <a:cubicBezTo>
                      <a:pt x="1063" y="110"/>
                      <a:pt x="1061" y="111"/>
                      <a:pt x="1058" y="111"/>
                    </a:cubicBezTo>
                    <a:cubicBezTo>
                      <a:pt x="1056" y="111"/>
                      <a:pt x="1055" y="111"/>
                      <a:pt x="1053" y="110"/>
                    </a:cubicBezTo>
                    <a:cubicBezTo>
                      <a:pt x="1049" y="109"/>
                      <a:pt x="1046" y="109"/>
                      <a:pt x="1043" y="109"/>
                    </a:cubicBezTo>
                    <a:cubicBezTo>
                      <a:pt x="1041" y="109"/>
                      <a:pt x="1038" y="109"/>
                      <a:pt x="1036" y="106"/>
                    </a:cubicBezTo>
                    <a:cubicBezTo>
                      <a:pt x="1036" y="106"/>
                      <a:pt x="1036" y="105"/>
                      <a:pt x="1035" y="105"/>
                    </a:cubicBezTo>
                    <a:cubicBezTo>
                      <a:pt x="1035" y="108"/>
                      <a:pt x="1030" y="108"/>
                      <a:pt x="1029" y="108"/>
                    </a:cubicBezTo>
                    <a:cubicBezTo>
                      <a:pt x="1025" y="108"/>
                      <a:pt x="1017" y="107"/>
                      <a:pt x="1016" y="103"/>
                    </a:cubicBezTo>
                    <a:cubicBezTo>
                      <a:pt x="1015" y="100"/>
                      <a:pt x="1016" y="98"/>
                      <a:pt x="1018" y="97"/>
                    </a:cubicBezTo>
                    <a:cubicBezTo>
                      <a:pt x="1016" y="97"/>
                      <a:pt x="1014" y="97"/>
                      <a:pt x="1012" y="97"/>
                    </a:cubicBezTo>
                    <a:cubicBezTo>
                      <a:pt x="1008" y="97"/>
                      <a:pt x="1005" y="96"/>
                      <a:pt x="1001" y="95"/>
                    </a:cubicBezTo>
                    <a:cubicBezTo>
                      <a:pt x="998" y="94"/>
                      <a:pt x="995" y="94"/>
                      <a:pt x="991" y="94"/>
                    </a:cubicBezTo>
                    <a:cubicBezTo>
                      <a:pt x="988" y="94"/>
                      <a:pt x="988" y="94"/>
                      <a:pt x="988" y="94"/>
                    </a:cubicBezTo>
                    <a:cubicBezTo>
                      <a:pt x="981" y="95"/>
                      <a:pt x="967" y="96"/>
                      <a:pt x="964" y="97"/>
                    </a:cubicBezTo>
                    <a:cubicBezTo>
                      <a:pt x="964" y="97"/>
                      <a:pt x="964" y="98"/>
                      <a:pt x="964" y="98"/>
                    </a:cubicBezTo>
                    <a:cubicBezTo>
                      <a:pt x="965" y="99"/>
                      <a:pt x="965" y="101"/>
                      <a:pt x="964" y="102"/>
                    </a:cubicBezTo>
                    <a:cubicBezTo>
                      <a:pt x="964" y="103"/>
                      <a:pt x="963" y="103"/>
                      <a:pt x="962" y="104"/>
                    </a:cubicBezTo>
                    <a:cubicBezTo>
                      <a:pt x="961" y="104"/>
                      <a:pt x="961" y="104"/>
                      <a:pt x="961" y="104"/>
                    </a:cubicBezTo>
                    <a:cubicBezTo>
                      <a:pt x="960" y="104"/>
                      <a:pt x="959" y="103"/>
                      <a:pt x="958" y="102"/>
                    </a:cubicBezTo>
                    <a:cubicBezTo>
                      <a:pt x="957" y="101"/>
                      <a:pt x="957" y="98"/>
                      <a:pt x="957" y="95"/>
                    </a:cubicBezTo>
                    <a:cubicBezTo>
                      <a:pt x="958" y="94"/>
                      <a:pt x="958" y="92"/>
                      <a:pt x="958" y="91"/>
                    </a:cubicBezTo>
                    <a:cubicBezTo>
                      <a:pt x="957" y="90"/>
                      <a:pt x="957" y="90"/>
                      <a:pt x="956" y="89"/>
                    </a:cubicBezTo>
                    <a:cubicBezTo>
                      <a:pt x="956" y="90"/>
                      <a:pt x="956" y="91"/>
                      <a:pt x="955" y="91"/>
                    </a:cubicBezTo>
                    <a:cubicBezTo>
                      <a:pt x="953" y="94"/>
                      <a:pt x="948" y="94"/>
                      <a:pt x="947" y="94"/>
                    </a:cubicBezTo>
                    <a:cubicBezTo>
                      <a:pt x="946" y="94"/>
                      <a:pt x="943" y="94"/>
                      <a:pt x="941" y="92"/>
                    </a:cubicBezTo>
                    <a:cubicBezTo>
                      <a:pt x="937" y="89"/>
                      <a:pt x="934" y="87"/>
                      <a:pt x="929" y="86"/>
                    </a:cubicBezTo>
                    <a:cubicBezTo>
                      <a:pt x="928" y="86"/>
                      <a:pt x="928" y="86"/>
                      <a:pt x="927" y="86"/>
                    </a:cubicBezTo>
                    <a:cubicBezTo>
                      <a:pt x="923" y="86"/>
                      <a:pt x="919" y="89"/>
                      <a:pt x="918" y="90"/>
                    </a:cubicBezTo>
                    <a:cubicBezTo>
                      <a:pt x="919" y="91"/>
                      <a:pt x="920" y="91"/>
                      <a:pt x="921" y="91"/>
                    </a:cubicBezTo>
                    <a:cubicBezTo>
                      <a:pt x="923" y="91"/>
                      <a:pt x="925" y="91"/>
                      <a:pt x="925" y="93"/>
                    </a:cubicBezTo>
                    <a:cubicBezTo>
                      <a:pt x="925" y="94"/>
                      <a:pt x="925" y="95"/>
                      <a:pt x="925" y="95"/>
                    </a:cubicBezTo>
                    <a:cubicBezTo>
                      <a:pt x="924" y="97"/>
                      <a:pt x="921" y="97"/>
                      <a:pt x="916" y="98"/>
                    </a:cubicBezTo>
                    <a:cubicBezTo>
                      <a:pt x="915" y="98"/>
                      <a:pt x="912" y="98"/>
                      <a:pt x="911" y="98"/>
                    </a:cubicBezTo>
                    <a:cubicBezTo>
                      <a:pt x="909" y="103"/>
                      <a:pt x="893" y="105"/>
                      <a:pt x="893" y="105"/>
                    </a:cubicBezTo>
                    <a:cubicBezTo>
                      <a:pt x="890" y="106"/>
                      <a:pt x="890" y="106"/>
                      <a:pt x="890" y="106"/>
                    </a:cubicBezTo>
                    <a:cubicBezTo>
                      <a:pt x="881" y="107"/>
                      <a:pt x="879" y="107"/>
                      <a:pt x="875" y="111"/>
                    </a:cubicBezTo>
                    <a:cubicBezTo>
                      <a:pt x="874" y="112"/>
                      <a:pt x="873" y="112"/>
                      <a:pt x="872" y="112"/>
                    </a:cubicBezTo>
                    <a:cubicBezTo>
                      <a:pt x="870" y="112"/>
                      <a:pt x="870" y="112"/>
                      <a:pt x="870" y="112"/>
                    </a:cubicBezTo>
                    <a:cubicBezTo>
                      <a:pt x="870" y="111"/>
                      <a:pt x="870" y="111"/>
                      <a:pt x="870" y="111"/>
                    </a:cubicBezTo>
                    <a:cubicBezTo>
                      <a:pt x="868" y="108"/>
                      <a:pt x="874" y="101"/>
                      <a:pt x="875" y="100"/>
                    </a:cubicBezTo>
                    <a:cubicBezTo>
                      <a:pt x="878" y="97"/>
                      <a:pt x="880" y="97"/>
                      <a:pt x="882" y="96"/>
                    </a:cubicBezTo>
                    <a:cubicBezTo>
                      <a:pt x="884" y="96"/>
                      <a:pt x="885" y="95"/>
                      <a:pt x="886" y="95"/>
                    </a:cubicBezTo>
                    <a:cubicBezTo>
                      <a:pt x="888" y="91"/>
                      <a:pt x="891" y="91"/>
                      <a:pt x="896" y="90"/>
                    </a:cubicBezTo>
                    <a:cubicBezTo>
                      <a:pt x="897" y="90"/>
                      <a:pt x="898" y="90"/>
                      <a:pt x="899" y="90"/>
                    </a:cubicBezTo>
                    <a:cubicBezTo>
                      <a:pt x="902" y="89"/>
                      <a:pt x="903" y="88"/>
                      <a:pt x="905" y="87"/>
                    </a:cubicBezTo>
                    <a:cubicBezTo>
                      <a:pt x="905" y="86"/>
                      <a:pt x="906" y="85"/>
                      <a:pt x="908" y="84"/>
                    </a:cubicBezTo>
                    <a:cubicBezTo>
                      <a:pt x="909" y="84"/>
                      <a:pt x="909" y="84"/>
                      <a:pt x="909" y="84"/>
                    </a:cubicBezTo>
                    <a:cubicBezTo>
                      <a:pt x="911" y="83"/>
                      <a:pt x="918" y="80"/>
                      <a:pt x="918" y="78"/>
                    </a:cubicBezTo>
                    <a:cubicBezTo>
                      <a:pt x="920" y="74"/>
                      <a:pt x="936" y="69"/>
                      <a:pt x="939" y="69"/>
                    </a:cubicBezTo>
                    <a:cubicBezTo>
                      <a:pt x="940" y="69"/>
                      <a:pt x="941" y="67"/>
                      <a:pt x="941" y="66"/>
                    </a:cubicBezTo>
                    <a:cubicBezTo>
                      <a:pt x="942" y="65"/>
                      <a:pt x="943" y="63"/>
                      <a:pt x="945" y="63"/>
                    </a:cubicBezTo>
                    <a:cubicBezTo>
                      <a:pt x="946" y="63"/>
                      <a:pt x="949" y="62"/>
                      <a:pt x="958" y="58"/>
                    </a:cubicBezTo>
                    <a:cubicBezTo>
                      <a:pt x="960" y="57"/>
                      <a:pt x="961" y="54"/>
                      <a:pt x="962" y="53"/>
                    </a:cubicBezTo>
                    <a:cubicBezTo>
                      <a:pt x="961" y="53"/>
                      <a:pt x="961" y="53"/>
                      <a:pt x="961" y="53"/>
                    </a:cubicBezTo>
                    <a:cubicBezTo>
                      <a:pt x="959" y="52"/>
                      <a:pt x="957" y="51"/>
                      <a:pt x="957" y="49"/>
                    </a:cubicBezTo>
                    <a:cubicBezTo>
                      <a:pt x="957" y="48"/>
                      <a:pt x="957" y="48"/>
                      <a:pt x="957" y="47"/>
                    </a:cubicBezTo>
                    <a:cubicBezTo>
                      <a:pt x="958" y="46"/>
                      <a:pt x="959" y="46"/>
                      <a:pt x="960" y="46"/>
                    </a:cubicBezTo>
                    <a:cubicBezTo>
                      <a:pt x="961" y="46"/>
                      <a:pt x="962" y="46"/>
                      <a:pt x="964" y="45"/>
                    </a:cubicBezTo>
                    <a:cubicBezTo>
                      <a:pt x="964" y="45"/>
                      <a:pt x="964" y="45"/>
                      <a:pt x="963" y="44"/>
                    </a:cubicBezTo>
                    <a:cubicBezTo>
                      <a:pt x="963" y="44"/>
                      <a:pt x="963" y="44"/>
                      <a:pt x="962" y="44"/>
                    </a:cubicBezTo>
                    <a:cubicBezTo>
                      <a:pt x="962" y="44"/>
                      <a:pt x="961" y="44"/>
                      <a:pt x="961" y="44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59" y="43"/>
                      <a:pt x="959" y="43"/>
                      <a:pt x="959" y="43"/>
                    </a:cubicBezTo>
                    <a:cubicBezTo>
                      <a:pt x="958" y="42"/>
                      <a:pt x="959" y="41"/>
                      <a:pt x="959" y="40"/>
                    </a:cubicBezTo>
                    <a:cubicBezTo>
                      <a:pt x="959" y="39"/>
                      <a:pt x="960" y="38"/>
                      <a:pt x="959" y="38"/>
                    </a:cubicBezTo>
                    <a:cubicBezTo>
                      <a:pt x="959" y="37"/>
                      <a:pt x="957" y="37"/>
                      <a:pt x="956" y="38"/>
                    </a:cubicBezTo>
                    <a:cubicBezTo>
                      <a:pt x="956" y="38"/>
                      <a:pt x="955" y="38"/>
                      <a:pt x="954" y="38"/>
                    </a:cubicBezTo>
                    <a:cubicBezTo>
                      <a:pt x="953" y="38"/>
                      <a:pt x="952" y="38"/>
                      <a:pt x="952" y="37"/>
                    </a:cubicBezTo>
                    <a:cubicBezTo>
                      <a:pt x="951" y="37"/>
                      <a:pt x="951" y="36"/>
                      <a:pt x="951" y="35"/>
                    </a:cubicBezTo>
                    <a:cubicBezTo>
                      <a:pt x="951" y="31"/>
                      <a:pt x="951" y="28"/>
                      <a:pt x="949" y="27"/>
                    </a:cubicBezTo>
                    <a:cubicBezTo>
                      <a:pt x="950" y="27"/>
                      <a:pt x="949" y="28"/>
                      <a:pt x="948" y="28"/>
                    </a:cubicBezTo>
                    <a:cubicBezTo>
                      <a:pt x="947" y="28"/>
                      <a:pt x="946" y="29"/>
                      <a:pt x="944" y="29"/>
                    </a:cubicBezTo>
                    <a:cubicBezTo>
                      <a:pt x="942" y="29"/>
                      <a:pt x="941" y="29"/>
                      <a:pt x="940" y="28"/>
                    </a:cubicBezTo>
                    <a:cubicBezTo>
                      <a:pt x="937" y="26"/>
                      <a:pt x="930" y="24"/>
                      <a:pt x="926" y="24"/>
                    </a:cubicBezTo>
                    <a:cubicBezTo>
                      <a:pt x="926" y="24"/>
                      <a:pt x="926" y="24"/>
                      <a:pt x="926" y="24"/>
                    </a:cubicBezTo>
                    <a:cubicBezTo>
                      <a:pt x="925" y="25"/>
                      <a:pt x="924" y="25"/>
                      <a:pt x="921" y="24"/>
                    </a:cubicBezTo>
                    <a:cubicBezTo>
                      <a:pt x="921" y="24"/>
                      <a:pt x="919" y="23"/>
                      <a:pt x="919" y="23"/>
                    </a:cubicBezTo>
                    <a:cubicBezTo>
                      <a:pt x="918" y="24"/>
                      <a:pt x="917" y="25"/>
                      <a:pt x="911" y="25"/>
                    </a:cubicBezTo>
                    <a:cubicBezTo>
                      <a:pt x="909" y="25"/>
                      <a:pt x="905" y="24"/>
                      <a:pt x="903" y="24"/>
                    </a:cubicBezTo>
                    <a:cubicBezTo>
                      <a:pt x="901" y="23"/>
                      <a:pt x="899" y="25"/>
                      <a:pt x="899" y="26"/>
                    </a:cubicBezTo>
                    <a:cubicBezTo>
                      <a:pt x="898" y="30"/>
                      <a:pt x="892" y="30"/>
                      <a:pt x="890" y="30"/>
                    </a:cubicBezTo>
                    <a:cubicBezTo>
                      <a:pt x="887" y="30"/>
                      <a:pt x="883" y="30"/>
                      <a:pt x="882" y="29"/>
                    </a:cubicBezTo>
                    <a:cubicBezTo>
                      <a:pt x="881" y="29"/>
                      <a:pt x="881" y="29"/>
                      <a:pt x="881" y="29"/>
                    </a:cubicBezTo>
                    <a:cubicBezTo>
                      <a:pt x="880" y="28"/>
                      <a:pt x="880" y="28"/>
                      <a:pt x="880" y="28"/>
                    </a:cubicBezTo>
                    <a:cubicBezTo>
                      <a:pt x="880" y="26"/>
                      <a:pt x="881" y="24"/>
                      <a:pt x="885" y="20"/>
                    </a:cubicBezTo>
                    <a:cubicBezTo>
                      <a:pt x="886" y="20"/>
                      <a:pt x="886" y="19"/>
                      <a:pt x="887" y="18"/>
                    </a:cubicBezTo>
                    <a:cubicBezTo>
                      <a:pt x="886" y="18"/>
                      <a:pt x="884" y="18"/>
                      <a:pt x="882" y="18"/>
                    </a:cubicBezTo>
                    <a:cubicBezTo>
                      <a:pt x="881" y="18"/>
                      <a:pt x="880" y="18"/>
                      <a:pt x="878" y="18"/>
                    </a:cubicBezTo>
                    <a:cubicBezTo>
                      <a:pt x="873" y="18"/>
                      <a:pt x="871" y="18"/>
                      <a:pt x="870" y="17"/>
                    </a:cubicBezTo>
                    <a:cubicBezTo>
                      <a:pt x="870" y="16"/>
                      <a:pt x="865" y="16"/>
                      <a:pt x="860" y="16"/>
                    </a:cubicBezTo>
                    <a:cubicBezTo>
                      <a:pt x="860" y="16"/>
                      <a:pt x="859" y="16"/>
                      <a:pt x="859" y="16"/>
                    </a:cubicBezTo>
                    <a:cubicBezTo>
                      <a:pt x="858" y="16"/>
                      <a:pt x="858" y="16"/>
                      <a:pt x="858" y="16"/>
                    </a:cubicBezTo>
                    <a:cubicBezTo>
                      <a:pt x="856" y="16"/>
                      <a:pt x="855" y="14"/>
                      <a:pt x="855" y="14"/>
                    </a:cubicBezTo>
                    <a:cubicBezTo>
                      <a:pt x="855" y="13"/>
                      <a:pt x="855" y="11"/>
                      <a:pt x="862" y="10"/>
                    </a:cubicBezTo>
                    <a:cubicBezTo>
                      <a:pt x="863" y="10"/>
                      <a:pt x="865" y="9"/>
                      <a:pt x="866" y="9"/>
                    </a:cubicBezTo>
                    <a:cubicBezTo>
                      <a:pt x="868" y="8"/>
                      <a:pt x="870" y="7"/>
                      <a:pt x="872" y="6"/>
                    </a:cubicBezTo>
                    <a:cubicBezTo>
                      <a:pt x="873" y="6"/>
                      <a:pt x="873" y="6"/>
                      <a:pt x="873" y="6"/>
                    </a:cubicBezTo>
                    <a:cubicBezTo>
                      <a:pt x="873" y="6"/>
                      <a:pt x="872" y="5"/>
                      <a:pt x="872" y="5"/>
                    </a:cubicBezTo>
                    <a:cubicBezTo>
                      <a:pt x="872" y="4"/>
                      <a:pt x="870" y="4"/>
                      <a:pt x="869" y="4"/>
                    </a:cubicBezTo>
                    <a:cubicBezTo>
                      <a:pt x="867" y="4"/>
                      <a:pt x="866" y="4"/>
                      <a:pt x="864" y="3"/>
                    </a:cubicBezTo>
                    <a:cubicBezTo>
                      <a:pt x="862" y="3"/>
                      <a:pt x="862" y="3"/>
                      <a:pt x="862" y="3"/>
                    </a:cubicBezTo>
                    <a:cubicBezTo>
                      <a:pt x="858" y="2"/>
                      <a:pt x="855" y="1"/>
                      <a:pt x="852" y="1"/>
                    </a:cubicBezTo>
                    <a:cubicBezTo>
                      <a:pt x="851" y="0"/>
                      <a:pt x="849" y="1"/>
                      <a:pt x="846" y="2"/>
                    </a:cubicBezTo>
                    <a:cubicBezTo>
                      <a:pt x="844" y="2"/>
                      <a:pt x="842" y="3"/>
                      <a:pt x="838" y="4"/>
                    </a:cubicBezTo>
                    <a:cubicBezTo>
                      <a:pt x="834" y="5"/>
                      <a:pt x="832" y="7"/>
                      <a:pt x="831" y="9"/>
                    </a:cubicBezTo>
                    <a:cubicBezTo>
                      <a:pt x="829" y="10"/>
                      <a:pt x="828" y="12"/>
                      <a:pt x="826" y="13"/>
                    </a:cubicBezTo>
                    <a:cubicBezTo>
                      <a:pt x="824" y="14"/>
                      <a:pt x="820" y="17"/>
                      <a:pt x="819" y="19"/>
                    </a:cubicBezTo>
                    <a:cubicBezTo>
                      <a:pt x="822" y="20"/>
                      <a:pt x="822" y="23"/>
                      <a:pt x="822" y="24"/>
                    </a:cubicBezTo>
                    <a:cubicBezTo>
                      <a:pt x="822" y="24"/>
                      <a:pt x="822" y="25"/>
                      <a:pt x="822" y="25"/>
                    </a:cubicBezTo>
                    <a:cubicBezTo>
                      <a:pt x="822" y="26"/>
                      <a:pt x="822" y="27"/>
                      <a:pt x="821" y="28"/>
                    </a:cubicBezTo>
                    <a:cubicBezTo>
                      <a:pt x="820" y="30"/>
                      <a:pt x="817" y="30"/>
                      <a:pt x="813" y="30"/>
                    </a:cubicBezTo>
                    <a:cubicBezTo>
                      <a:pt x="812" y="30"/>
                      <a:pt x="810" y="29"/>
                      <a:pt x="808" y="29"/>
                    </a:cubicBezTo>
                    <a:cubicBezTo>
                      <a:pt x="803" y="29"/>
                      <a:pt x="800" y="30"/>
                      <a:pt x="799" y="30"/>
                    </a:cubicBezTo>
                    <a:cubicBezTo>
                      <a:pt x="799" y="31"/>
                      <a:pt x="801" y="32"/>
                      <a:pt x="802" y="32"/>
                    </a:cubicBezTo>
                    <a:cubicBezTo>
                      <a:pt x="804" y="33"/>
                      <a:pt x="806" y="34"/>
                      <a:pt x="805" y="36"/>
                    </a:cubicBezTo>
                    <a:cubicBezTo>
                      <a:pt x="805" y="37"/>
                      <a:pt x="805" y="38"/>
                      <a:pt x="802" y="38"/>
                    </a:cubicBezTo>
                    <a:cubicBezTo>
                      <a:pt x="800" y="38"/>
                      <a:pt x="796" y="37"/>
                      <a:pt x="794" y="36"/>
                    </a:cubicBezTo>
                    <a:cubicBezTo>
                      <a:pt x="794" y="36"/>
                      <a:pt x="793" y="35"/>
                      <a:pt x="792" y="35"/>
                    </a:cubicBezTo>
                    <a:cubicBezTo>
                      <a:pt x="789" y="35"/>
                      <a:pt x="787" y="36"/>
                      <a:pt x="787" y="37"/>
                    </a:cubicBezTo>
                    <a:cubicBezTo>
                      <a:pt x="786" y="39"/>
                      <a:pt x="784" y="40"/>
                      <a:pt x="781" y="40"/>
                    </a:cubicBezTo>
                    <a:cubicBezTo>
                      <a:pt x="780" y="40"/>
                      <a:pt x="778" y="40"/>
                      <a:pt x="777" y="40"/>
                    </a:cubicBezTo>
                    <a:cubicBezTo>
                      <a:pt x="777" y="40"/>
                      <a:pt x="776" y="40"/>
                      <a:pt x="775" y="40"/>
                    </a:cubicBezTo>
                    <a:cubicBezTo>
                      <a:pt x="774" y="40"/>
                      <a:pt x="772" y="41"/>
                      <a:pt x="770" y="40"/>
                    </a:cubicBezTo>
                    <a:cubicBezTo>
                      <a:pt x="769" y="40"/>
                      <a:pt x="768" y="39"/>
                      <a:pt x="768" y="38"/>
                    </a:cubicBezTo>
                    <a:cubicBezTo>
                      <a:pt x="768" y="37"/>
                      <a:pt x="769" y="35"/>
                      <a:pt x="770" y="34"/>
                    </a:cubicBezTo>
                    <a:cubicBezTo>
                      <a:pt x="771" y="34"/>
                      <a:pt x="771" y="34"/>
                      <a:pt x="771" y="33"/>
                    </a:cubicBezTo>
                    <a:cubicBezTo>
                      <a:pt x="771" y="33"/>
                      <a:pt x="771" y="33"/>
                      <a:pt x="771" y="33"/>
                    </a:cubicBezTo>
                    <a:cubicBezTo>
                      <a:pt x="768" y="33"/>
                      <a:pt x="765" y="35"/>
                      <a:pt x="765" y="35"/>
                    </a:cubicBezTo>
                    <a:cubicBezTo>
                      <a:pt x="765" y="37"/>
                      <a:pt x="763" y="38"/>
                      <a:pt x="762" y="38"/>
                    </a:cubicBezTo>
                    <a:cubicBezTo>
                      <a:pt x="761" y="38"/>
                      <a:pt x="759" y="37"/>
                      <a:pt x="758" y="36"/>
                    </a:cubicBezTo>
                    <a:cubicBezTo>
                      <a:pt x="758" y="36"/>
                      <a:pt x="757" y="36"/>
                      <a:pt x="756" y="35"/>
                    </a:cubicBezTo>
                    <a:cubicBezTo>
                      <a:pt x="756" y="36"/>
                      <a:pt x="756" y="36"/>
                      <a:pt x="756" y="36"/>
                    </a:cubicBezTo>
                    <a:cubicBezTo>
                      <a:pt x="754" y="37"/>
                      <a:pt x="752" y="38"/>
                      <a:pt x="749" y="39"/>
                    </a:cubicBezTo>
                    <a:cubicBezTo>
                      <a:pt x="747" y="40"/>
                      <a:pt x="745" y="40"/>
                      <a:pt x="742" y="39"/>
                    </a:cubicBezTo>
                    <a:cubicBezTo>
                      <a:pt x="742" y="39"/>
                      <a:pt x="741" y="39"/>
                      <a:pt x="741" y="39"/>
                    </a:cubicBezTo>
                    <a:cubicBezTo>
                      <a:pt x="741" y="39"/>
                      <a:pt x="742" y="40"/>
                      <a:pt x="742" y="40"/>
                    </a:cubicBezTo>
                    <a:cubicBezTo>
                      <a:pt x="744" y="40"/>
                      <a:pt x="746" y="41"/>
                      <a:pt x="746" y="43"/>
                    </a:cubicBezTo>
                    <a:cubicBezTo>
                      <a:pt x="746" y="43"/>
                      <a:pt x="746" y="43"/>
                      <a:pt x="746" y="43"/>
                    </a:cubicBezTo>
                    <a:cubicBezTo>
                      <a:pt x="746" y="44"/>
                      <a:pt x="746" y="44"/>
                      <a:pt x="746" y="44"/>
                    </a:cubicBezTo>
                    <a:cubicBezTo>
                      <a:pt x="745" y="45"/>
                      <a:pt x="744" y="45"/>
                      <a:pt x="737" y="46"/>
                    </a:cubicBezTo>
                    <a:cubicBezTo>
                      <a:pt x="734" y="46"/>
                      <a:pt x="729" y="47"/>
                      <a:pt x="727" y="47"/>
                    </a:cubicBezTo>
                    <a:cubicBezTo>
                      <a:pt x="726" y="49"/>
                      <a:pt x="721" y="50"/>
                      <a:pt x="713" y="50"/>
                    </a:cubicBezTo>
                    <a:cubicBezTo>
                      <a:pt x="711" y="50"/>
                      <a:pt x="711" y="50"/>
                      <a:pt x="711" y="50"/>
                    </a:cubicBezTo>
                    <a:cubicBezTo>
                      <a:pt x="708" y="50"/>
                      <a:pt x="708" y="50"/>
                      <a:pt x="707" y="51"/>
                    </a:cubicBezTo>
                    <a:cubicBezTo>
                      <a:pt x="706" y="53"/>
                      <a:pt x="705" y="54"/>
                      <a:pt x="701" y="55"/>
                    </a:cubicBezTo>
                    <a:cubicBezTo>
                      <a:pt x="699" y="55"/>
                      <a:pt x="699" y="55"/>
                      <a:pt x="699" y="55"/>
                    </a:cubicBezTo>
                    <a:cubicBezTo>
                      <a:pt x="695" y="56"/>
                      <a:pt x="693" y="56"/>
                      <a:pt x="692" y="58"/>
                    </a:cubicBezTo>
                    <a:cubicBezTo>
                      <a:pt x="690" y="60"/>
                      <a:pt x="688" y="62"/>
                      <a:pt x="685" y="62"/>
                    </a:cubicBezTo>
                    <a:cubicBezTo>
                      <a:pt x="683" y="62"/>
                      <a:pt x="681" y="61"/>
                      <a:pt x="680" y="60"/>
                    </a:cubicBezTo>
                    <a:cubicBezTo>
                      <a:pt x="680" y="60"/>
                      <a:pt x="680" y="60"/>
                      <a:pt x="680" y="61"/>
                    </a:cubicBezTo>
                    <a:cubicBezTo>
                      <a:pt x="680" y="63"/>
                      <a:pt x="678" y="65"/>
                      <a:pt x="675" y="64"/>
                    </a:cubicBezTo>
                    <a:cubicBezTo>
                      <a:pt x="676" y="65"/>
                      <a:pt x="676" y="65"/>
                      <a:pt x="676" y="66"/>
                    </a:cubicBezTo>
                    <a:cubicBezTo>
                      <a:pt x="677" y="67"/>
                      <a:pt x="677" y="69"/>
                      <a:pt x="676" y="71"/>
                    </a:cubicBezTo>
                    <a:cubicBezTo>
                      <a:pt x="676" y="71"/>
                      <a:pt x="675" y="71"/>
                      <a:pt x="675" y="71"/>
                    </a:cubicBezTo>
                    <a:cubicBezTo>
                      <a:pt x="676" y="72"/>
                      <a:pt x="677" y="74"/>
                      <a:pt x="678" y="76"/>
                    </a:cubicBezTo>
                    <a:cubicBezTo>
                      <a:pt x="678" y="77"/>
                      <a:pt x="678" y="77"/>
                      <a:pt x="677" y="78"/>
                    </a:cubicBezTo>
                    <a:cubicBezTo>
                      <a:pt x="677" y="78"/>
                      <a:pt x="676" y="79"/>
                      <a:pt x="675" y="79"/>
                    </a:cubicBezTo>
                    <a:cubicBezTo>
                      <a:pt x="675" y="79"/>
                      <a:pt x="675" y="79"/>
                      <a:pt x="675" y="79"/>
                    </a:cubicBezTo>
                    <a:cubicBezTo>
                      <a:pt x="675" y="79"/>
                      <a:pt x="675" y="80"/>
                      <a:pt x="676" y="80"/>
                    </a:cubicBezTo>
                    <a:cubicBezTo>
                      <a:pt x="676" y="81"/>
                      <a:pt x="676" y="81"/>
                      <a:pt x="677" y="82"/>
                    </a:cubicBezTo>
                    <a:cubicBezTo>
                      <a:pt x="677" y="82"/>
                      <a:pt x="677" y="83"/>
                      <a:pt x="677" y="83"/>
                    </a:cubicBezTo>
                    <a:cubicBezTo>
                      <a:pt x="679" y="85"/>
                      <a:pt x="678" y="87"/>
                      <a:pt x="677" y="88"/>
                    </a:cubicBezTo>
                    <a:cubicBezTo>
                      <a:pt x="677" y="88"/>
                      <a:pt x="677" y="89"/>
                      <a:pt x="677" y="89"/>
                    </a:cubicBezTo>
                    <a:cubicBezTo>
                      <a:pt x="677" y="90"/>
                      <a:pt x="676" y="91"/>
                      <a:pt x="676" y="92"/>
                    </a:cubicBezTo>
                    <a:cubicBezTo>
                      <a:pt x="674" y="93"/>
                      <a:pt x="672" y="93"/>
                      <a:pt x="670" y="92"/>
                    </a:cubicBezTo>
                    <a:cubicBezTo>
                      <a:pt x="670" y="92"/>
                      <a:pt x="670" y="91"/>
                      <a:pt x="669" y="91"/>
                    </a:cubicBezTo>
                    <a:cubicBezTo>
                      <a:pt x="669" y="90"/>
                      <a:pt x="668" y="90"/>
                      <a:pt x="666" y="90"/>
                    </a:cubicBezTo>
                    <a:cubicBezTo>
                      <a:pt x="664" y="90"/>
                      <a:pt x="662" y="91"/>
                      <a:pt x="662" y="91"/>
                    </a:cubicBezTo>
                    <a:cubicBezTo>
                      <a:pt x="661" y="93"/>
                      <a:pt x="659" y="94"/>
                      <a:pt x="657" y="94"/>
                    </a:cubicBezTo>
                    <a:cubicBezTo>
                      <a:pt x="656" y="94"/>
                      <a:pt x="655" y="94"/>
                      <a:pt x="654" y="93"/>
                    </a:cubicBezTo>
                    <a:cubicBezTo>
                      <a:pt x="654" y="93"/>
                      <a:pt x="654" y="92"/>
                      <a:pt x="653" y="92"/>
                    </a:cubicBezTo>
                    <a:cubicBezTo>
                      <a:pt x="651" y="92"/>
                      <a:pt x="650" y="93"/>
                      <a:pt x="648" y="93"/>
                    </a:cubicBezTo>
                    <a:cubicBezTo>
                      <a:pt x="645" y="93"/>
                      <a:pt x="642" y="94"/>
                      <a:pt x="639" y="94"/>
                    </a:cubicBezTo>
                    <a:cubicBezTo>
                      <a:pt x="631" y="94"/>
                      <a:pt x="614" y="95"/>
                      <a:pt x="610" y="96"/>
                    </a:cubicBezTo>
                    <a:cubicBezTo>
                      <a:pt x="608" y="97"/>
                      <a:pt x="607" y="99"/>
                      <a:pt x="606" y="101"/>
                    </a:cubicBezTo>
                    <a:cubicBezTo>
                      <a:pt x="606" y="102"/>
                      <a:pt x="606" y="103"/>
                      <a:pt x="607" y="104"/>
                    </a:cubicBezTo>
                    <a:cubicBezTo>
                      <a:pt x="611" y="108"/>
                      <a:pt x="609" y="111"/>
                      <a:pt x="608" y="112"/>
                    </a:cubicBezTo>
                    <a:cubicBezTo>
                      <a:pt x="608" y="113"/>
                      <a:pt x="608" y="113"/>
                      <a:pt x="608" y="114"/>
                    </a:cubicBezTo>
                    <a:cubicBezTo>
                      <a:pt x="609" y="115"/>
                      <a:pt x="617" y="119"/>
                      <a:pt x="621" y="120"/>
                    </a:cubicBezTo>
                    <a:cubicBezTo>
                      <a:pt x="625" y="120"/>
                      <a:pt x="629" y="123"/>
                      <a:pt x="630" y="126"/>
                    </a:cubicBezTo>
                    <a:cubicBezTo>
                      <a:pt x="631" y="129"/>
                      <a:pt x="631" y="132"/>
                      <a:pt x="629" y="134"/>
                    </a:cubicBezTo>
                    <a:cubicBezTo>
                      <a:pt x="629" y="135"/>
                      <a:pt x="627" y="136"/>
                      <a:pt x="624" y="136"/>
                    </a:cubicBezTo>
                    <a:cubicBezTo>
                      <a:pt x="619" y="136"/>
                      <a:pt x="612" y="132"/>
                      <a:pt x="607" y="128"/>
                    </a:cubicBezTo>
                    <a:cubicBezTo>
                      <a:pt x="602" y="124"/>
                      <a:pt x="588" y="122"/>
                      <a:pt x="583" y="122"/>
                    </a:cubicBezTo>
                    <a:cubicBezTo>
                      <a:pt x="579" y="122"/>
                      <a:pt x="578" y="120"/>
                      <a:pt x="578" y="119"/>
                    </a:cubicBezTo>
                    <a:cubicBezTo>
                      <a:pt x="577" y="118"/>
                      <a:pt x="577" y="118"/>
                      <a:pt x="575" y="118"/>
                    </a:cubicBezTo>
                    <a:cubicBezTo>
                      <a:pt x="573" y="118"/>
                      <a:pt x="571" y="119"/>
                      <a:pt x="569" y="120"/>
                    </a:cubicBezTo>
                    <a:cubicBezTo>
                      <a:pt x="570" y="120"/>
                      <a:pt x="570" y="120"/>
                      <a:pt x="570" y="120"/>
                    </a:cubicBezTo>
                    <a:cubicBezTo>
                      <a:pt x="572" y="120"/>
                      <a:pt x="574" y="120"/>
                      <a:pt x="575" y="121"/>
                    </a:cubicBezTo>
                    <a:cubicBezTo>
                      <a:pt x="575" y="122"/>
                      <a:pt x="575" y="123"/>
                      <a:pt x="574" y="124"/>
                    </a:cubicBezTo>
                    <a:cubicBezTo>
                      <a:pt x="576" y="124"/>
                      <a:pt x="577" y="124"/>
                      <a:pt x="579" y="125"/>
                    </a:cubicBezTo>
                    <a:cubicBezTo>
                      <a:pt x="582" y="126"/>
                      <a:pt x="582" y="128"/>
                      <a:pt x="582" y="129"/>
                    </a:cubicBezTo>
                    <a:cubicBezTo>
                      <a:pt x="581" y="131"/>
                      <a:pt x="578" y="132"/>
                      <a:pt x="575" y="132"/>
                    </a:cubicBezTo>
                    <a:cubicBezTo>
                      <a:pt x="572" y="132"/>
                      <a:pt x="570" y="131"/>
                      <a:pt x="568" y="130"/>
                    </a:cubicBezTo>
                    <a:cubicBezTo>
                      <a:pt x="567" y="129"/>
                      <a:pt x="565" y="129"/>
                      <a:pt x="564" y="129"/>
                    </a:cubicBezTo>
                    <a:cubicBezTo>
                      <a:pt x="561" y="129"/>
                      <a:pt x="559" y="131"/>
                      <a:pt x="558" y="132"/>
                    </a:cubicBezTo>
                    <a:cubicBezTo>
                      <a:pt x="558" y="133"/>
                      <a:pt x="564" y="140"/>
                      <a:pt x="572" y="141"/>
                    </a:cubicBezTo>
                    <a:cubicBezTo>
                      <a:pt x="578" y="142"/>
                      <a:pt x="580" y="143"/>
                      <a:pt x="581" y="145"/>
                    </a:cubicBezTo>
                    <a:cubicBezTo>
                      <a:pt x="581" y="146"/>
                      <a:pt x="582" y="146"/>
                      <a:pt x="583" y="147"/>
                    </a:cubicBezTo>
                    <a:cubicBezTo>
                      <a:pt x="586" y="148"/>
                      <a:pt x="586" y="149"/>
                      <a:pt x="586" y="150"/>
                    </a:cubicBezTo>
                    <a:cubicBezTo>
                      <a:pt x="586" y="153"/>
                      <a:pt x="583" y="154"/>
                      <a:pt x="580" y="154"/>
                    </a:cubicBezTo>
                    <a:cubicBezTo>
                      <a:pt x="580" y="154"/>
                      <a:pt x="580" y="154"/>
                      <a:pt x="580" y="154"/>
                    </a:cubicBezTo>
                    <a:cubicBezTo>
                      <a:pt x="578" y="154"/>
                      <a:pt x="574" y="152"/>
                      <a:pt x="571" y="150"/>
                    </a:cubicBezTo>
                    <a:cubicBezTo>
                      <a:pt x="569" y="149"/>
                      <a:pt x="568" y="148"/>
                      <a:pt x="566" y="147"/>
                    </a:cubicBezTo>
                    <a:cubicBezTo>
                      <a:pt x="565" y="146"/>
                      <a:pt x="564" y="146"/>
                      <a:pt x="562" y="146"/>
                    </a:cubicBezTo>
                    <a:cubicBezTo>
                      <a:pt x="560" y="146"/>
                      <a:pt x="559" y="146"/>
                      <a:pt x="557" y="146"/>
                    </a:cubicBezTo>
                    <a:cubicBezTo>
                      <a:pt x="556" y="146"/>
                      <a:pt x="554" y="147"/>
                      <a:pt x="553" y="147"/>
                    </a:cubicBezTo>
                    <a:cubicBezTo>
                      <a:pt x="551" y="147"/>
                      <a:pt x="548" y="146"/>
                      <a:pt x="547" y="145"/>
                    </a:cubicBezTo>
                    <a:cubicBezTo>
                      <a:pt x="544" y="143"/>
                      <a:pt x="545" y="140"/>
                      <a:pt x="546" y="139"/>
                    </a:cubicBezTo>
                    <a:cubicBezTo>
                      <a:pt x="546" y="138"/>
                      <a:pt x="546" y="138"/>
                      <a:pt x="546" y="138"/>
                    </a:cubicBezTo>
                    <a:cubicBezTo>
                      <a:pt x="542" y="134"/>
                      <a:pt x="547" y="127"/>
                      <a:pt x="548" y="124"/>
                    </a:cubicBezTo>
                    <a:cubicBezTo>
                      <a:pt x="549" y="122"/>
                      <a:pt x="549" y="120"/>
                      <a:pt x="549" y="117"/>
                    </a:cubicBezTo>
                    <a:cubicBezTo>
                      <a:pt x="548" y="115"/>
                      <a:pt x="546" y="113"/>
                      <a:pt x="545" y="113"/>
                    </a:cubicBezTo>
                    <a:cubicBezTo>
                      <a:pt x="544" y="113"/>
                      <a:pt x="544" y="113"/>
                      <a:pt x="544" y="113"/>
                    </a:cubicBezTo>
                    <a:cubicBezTo>
                      <a:pt x="544" y="113"/>
                      <a:pt x="544" y="114"/>
                      <a:pt x="544" y="114"/>
                    </a:cubicBezTo>
                    <a:cubicBezTo>
                      <a:pt x="546" y="117"/>
                      <a:pt x="545" y="124"/>
                      <a:pt x="541" y="128"/>
                    </a:cubicBezTo>
                    <a:cubicBezTo>
                      <a:pt x="539" y="131"/>
                      <a:pt x="535" y="132"/>
                      <a:pt x="532" y="133"/>
                    </a:cubicBezTo>
                    <a:cubicBezTo>
                      <a:pt x="530" y="134"/>
                      <a:pt x="529" y="134"/>
                      <a:pt x="528" y="135"/>
                    </a:cubicBezTo>
                    <a:cubicBezTo>
                      <a:pt x="528" y="137"/>
                      <a:pt x="526" y="138"/>
                      <a:pt x="524" y="139"/>
                    </a:cubicBezTo>
                    <a:cubicBezTo>
                      <a:pt x="524" y="140"/>
                      <a:pt x="524" y="140"/>
                      <a:pt x="523" y="140"/>
                    </a:cubicBezTo>
                    <a:cubicBezTo>
                      <a:pt x="526" y="143"/>
                      <a:pt x="535" y="153"/>
                      <a:pt x="536" y="156"/>
                    </a:cubicBezTo>
                    <a:cubicBezTo>
                      <a:pt x="537" y="158"/>
                      <a:pt x="535" y="161"/>
                      <a:pt x="533" y="165"/>
                    </a:cubicBezTo>
                    <a:cubicBezTo>
                      <a:pt x="531" y="169"/>
                      <a:pt x="529" y="173"/>
                      <a:pt x="530" y="175"/>
                    </a:cubicBezTo>
                    <a:cubicBezTo>
                      <a:pt x="530" y="179"/>
                      <a:pt x="530" y="181"/>
                      <a:pt x="530" y="183"/>
                    </a:cubicBezTo>
                    <a:cubicBezTo>
                      <a:pt x="529" y="185"/>
                      <a:pt x="529" y="185"/>
                      <a:pt x="530" y="186"/>
                    </a:cubicBezTo>
                    <a:cubicBezTo>
                      <a:pt x="530" y="186"/>
                      <a:pt x="530" y="187"/>
                      <a:pt x="531" y="187"/>
                    </a:cubicBezTo>
                    <a:cubicBezTo>
                      <a:pt x="532" y="187"/>
                      <a:pt x="532" y="186"/>
                      <a:pt x="533" y="186"/>
                    </a:cubicBezTo>
                    <a:cubicBezTo>
                      <a:pt x="535" y="186"/>
                      <a:pt x="536" y="186"/>
                      <a:pt x="538" y="187"/>
                    </a:cubicBezTo>
                    <a:cubicBezTo>
                      <a:pt x="538" y="187"/>
                      <a:pt x="540" y="186"/>
                      <a:pt x="543" y="186"/>
                    </a:cubicBezTo>
                    <a:cubicBezTo>
                      <a:pt x="545" y="185"/>
                      <a:pt x="547" y="184"/>
                      <a:pt x="550" y="184"/>
                    </a:cubicBezTo>
                    <a:cubicBezTo>
                      <a:pt x="555" y="183"/>
                      <a:pt x="565" y="187"/>
                      <a:pt x="570" y="190"/>
                    </a:cubicBezTo>
                    <a:cubicBezTo>
                      <a:pt x="571" y="191"/>
                      <a:pt x="572" y="191"/>
                      <a:pt x="572" y="191"/>
                    </a:cubicBezTo>
                    <a:cubicBezTo>
                      <a:pt x="576" y="193"/>
                      <a:pt x="576" y="196"/>
                      <a:pt x="577" y="198"/>
                    </a:cubicBezTo>
                    <a:cubicBezTo>
                      <a:pt x="577" y="199"/>
                      <a:pt x="577" y="200"/>
                      <a:pt x="577" y="201"/>
                    </a:cubicBezTo>
                    <a:cubicBezTo>
                      <a:pt x="580" y="204"/>
                      <a:pt x="577" y="206"/>
                      <a:pt x="575" y="207"/>
                    </a:cubicBezTo>
                    <a:cubicBezTo>
                      <a:pt x="574" y="208"/>
                      <a:pt x="573" y="209"/>
                      <a:pt x="573" y="210"/>
                    </a:cubicBezTo>
                    <a:cubicBezTo>
                      <a:pt x="573" y="212"/>
                      <a:pt x="578" y="214"/>
                      <a:pt x="581" y="215"/>
                    </a:cubicBezTo>
                    <a:cubicBezTo>
                      <a:pt x="584" y="216"/>
                      <a:pt x="585" y="217"/>
                      <a:pt x="585" y="218"/>
                    </a:cubicBezTo>
                    <a:cubicBezTo>
                      <a:pt x="586" y="219"/>
                      <a:pt x="586" y="219"/>
                      <a:pt x="586" y="219"/>
                    </a:cubicBezTo>
                    <a:cubicBezTo>
                      <a:pt x="585" y="220"/>
                      <a:pt x="585" y="220"/>
                      <a:pt x="585" y="220"/>
                    </a:cubicBezTo>
                    <a:cubicBezTo>
                      <a:pt x="584" y="221"/>
                      <a:pt x="583" y="221"/>
                      <a:pt x="581" y="221"/>
                    </a:cubicBezTo>
                    <a:cubicBezTo>
                      <a:pt x="578" y="221"/>
                      <a:pt x="573" y="221"/>
                      <a:pt x="570" y="220"/>
                    </a:cubicBezTo>
                    <a:cubicBezTo>
                      <a:pt x="567" y="218"/>
                      <a:pt x="566" y="215"/>
                      <a:pt x="565" y="213"/>
                    </a:cubicBezTo>
                    <a:cubicBezTo>
                      <a:pt x="565" y="213"/>
                      <a:pt x="564" y="212"/>
                      <a:pt x="564" y="212"/>
                    </a:cubicBezTo>
                    <a:cubicBezTo>
                      <a:pt x="563" y="211"/>
                      <a:pt x="564" y="208"/>
                      <a:pt x="565" y="206"/>
                    </a:cubicBezTo>
                    <a:cubicBezTo>
                      <a:pt x="566" y="205"/>
                      <a:pt x="566" y="203"/>
                      <a:pt x="567" y="202"/>
                    </a:cubicBezTo>
                    <a:cubicBezTo>
                      <a:pt x="567" y="201"/>
                      <a:pt x="565" y="200"/>
                      <a:pt x="564" y="199"/>
                    </a:cubicBezTo>
                    <a:cubicBezTo>
                      <a:pt x="563" y="198"/>
                      <a:pt x="562" y="197"/>
                      <a:pt x="561" y="196"/>
                    </a:cubicBezTo>
                    <a:cubicBezTo>
                      <a:pt x="559" y="193"/>
                      <a:pt x="557" y="192"/>
                      <a:pt x="557" y="192"/>
                    </a:cubicBezTo>
                    <a:cubicBezTo>
                      <a:pt x="555" y="193"/>
                      <a:pt x="554" y="193"/>
                      <a:pt x="553" y="193"/>
                    </a:cubicBezTo>
                    <a:cubicBezTo>
                      <a:pt x="549" y="194"/>
                      <a:pt x="542" y="195"/>
                      <a:pt x="540" y="197"/>
                    </a:cubicBezTo>
                    <a:cubicBezTo>
                      <a:pt x="538" y="199"/>
                      <a:pt x="541" y="207"/>
                      <a:pt x="542" y="210"/>
                    </a:cubicBezTo>
                    <a:cubicBezTo>
                      <a:pt x="544" y="214"/>
                      <a:pt x="540" y="217"/>
                      <a:pt x="537" y="220"/>
                    </a:cubicBezTo>
                    <a:cubicBezTo>
                      <a:pt x="536" y="221"/>
                      <a:pt x="534" y="223"/>
                      <a:pt x="533" y="224"/>
                    </a:cubicBezTo>
                    <a:cubicBezTo>
                      <a:pt x="534" y="228"/>
                      <a:pt x="530" y="230"/>
                      <a:pt x="526" y="233"/>
                    </a:cubicBezTo>
                    <a:cubicBezTo>
                      <a:pt x="524" y="234"/>
                      <a:pt x="524" y="234"/>
                      <a:pt x="524" y="234"/>
                    </a:cubicBezTo>
                    <a:cubicBezTo>
                      <a:pt x="523" y="234"/>
                      <a:pt x="522" y="234"/>
                      <a:pt x="522" y="235"/>
                    </a:cubicBezTo>
                    <a:cubicBezTo>
                      <a:pt x="517" y="237"/>
                      <a:pt x="514" y="238"/>
                      <a:pt x="515" y="241"/>
                    </a:cubicBezTo>
                    <a:cubicBezTo>
                      <a:pt x="515" y="242"/>
                      <a:pt x="514" y="243"/>
                      <a:pt x="513" y="244"/>
                    </a:cubicBezTo>
                    <a:cubicBezTo>
                      <a:pt x="513" y="245"/>
                      <a:pt x="511" y="245"/>
                      <a:pt x="510" y="245"/>
                    </a:cubicBezTo>
                    <a:cubicBezTo>
                      <a:pt x="507" y="245"/>
                      <a:pt x="504" y="244"/>
                      <a:pt x="501" y="242"/>
                    </a:cubicBezTo>
                    <a:cubicBezTo>
                      <a:pt x="500" y="242"/>
                      <a:pt x="498" y="242"/>
                      <a:pt x="496" y="243"/>
                    </a:cubicBezTo>
                    <a:cubicBezTo>
                      <a:pt x="494" y="243"/>
                      <a:pt x="492" y="244"/>
                      <a:pt x="490" y="244"/>
                    </a:cubicBezTo>
                    <a:cubicBezTo>
                      <a:pt x="489" y="244"/>
                      <a:pt x="489" y="244"/>
                      <a:pt x="489" y="244"/>
                    </a:cubicBezTo>
                    <a:cubicBezTo>
                      <a:pt x="486" y="244"/>
                      <a:pt x="485" y="242"/>
                      <a:pt x="483" y="241"/>
                    </a:cubicBezTo>
                    <a:cubicBezTo>
                      <a:pt x="482" y="240"/>
                      <a:pt x="482" y="240"/>
                      <a:pt x="481" y="241"/>
                    </a:cubicBezTo>
                    <a:cubicBezTo>
                      <a:pt x="478" y="242"/>
                      <a:pt x="475" y="241"/>
                      <a:pt x="474" y="239"/>
                    </a:cubicBezTo>
                    <a:cubicBezTo>
                      <a:pt x="473" y="237"/>
                      <a:pt x="472" y="235"/>
                      <a:pt x="473" y="233"/>
                    </a:cubicBezTo>
                    <a:cubicBezTo>
                      <a:pt x="474" y="232"/>
                      <a:pt x="475" y="231"/>
                      <a:pt x="477" y="231"/>
                    </a:cubicBezTo>
                    <a:cubicBezTo>
                      <a:pt x="479" y="231"/>
                      <a:pt x="482" y="233"/>
                      <a:pt x="483" y="235"/>
                    </a:cubicBezTo>
                    <a:cubicBezTo>
                      <a:pt x="483" y="235"/>
                      <a:pt x="484" y="234"/>
                      <a:pt x="486" y="233"/>
                    </a:cubicBezTo>
                    <a:cubicBezTo>
                      <a:pt x="489" y="232"/>
                      <a:pt x="491" y="233"/>
                      <a:pt x="492" y="234"/>
                    </a:cubicBezTo>
                    <a:cubicBezTo>
                      <a:pt x="492" y="235"/>
                      <a:pt x="493" y="235"/>
                      <a:pt x="494" y="236"/>
                    </a:cubicBezTo>
                    <a:cubicBezTo>
                      <a:pt x="495" y="236"/>
                      <a:pt x="496" y="236"/>
                      <a:pt x="496" y="236"/>
                    </a:cubicBezTo>
                    <a:cubicBezTo>
                      <a:pt x="496" y="235"/>
                      <a:pt x="497" y="233"/>
                      <a:pt x="500" y="233"/>
                    </a:cubicBezTo>
                    <a:cubicBezTo>
                      <a:pt x="500" y="233"/>
                      <a:pt x="500" y="233"/>
                      <a:pt x="501" y="233"/>
                    </a:cubicBezTo>
                    <a:cubicBezTo>
                      <a:pt x="500" y="233"/>
                      <a:pt x="500" y="232"/>
                      <a:pt x="500" y="231"/>
                    </a:cubicBezTo>
                    <a:cubicBezTo>
                      <a:pt x="501" y="229"/>
                      <a:pt x="504" y="228"/>
                      <a:pt x="506" y="227"/>
                    </a:cubicBezTo>
                    <a:cubicBezTo>
                      <a:pt x="507" y="227"/>
                      <a:pt x="507" y="227"/>
                      <a:pt x="507" y="227"/>
                    </a:cubicBezTo>
                    <a:cubicBezTo>
                      <a:pt x="507" y="227"/>
                      <a:pt x="507" y="226"/>
                      <a:pt x="507" y="225"/>
                    </a:cubicBezTo>
                    <a:cubicBezTo>
                      <a:pt x="508" y="224"/>
                      <a:pt x="508" y="222"/>
                      <a:pt x="510" y="221"/>
                    </a:cubicBezTo>
                    <a:cubicBezTo>
                      <a:pt x="510" y="221"/>
                      <a:pt x="510" y="221"/>
                      <a:pt x="510" y="220"/>
                    </a:cubicBezTo>
                    <a:cubicBezTo>
                      <a:pt x="511" y="219"/>
                      <a:pt x="511" y="217"/>
                      <a:pt x="514" y="217"/>
                    </a:cubicBezTo>
                    <a:cubicBezTo>
                      <a:pt x="514" y="217"/>
                      <a:pt x="515" y="216"/>
                      <a:pt x="515" y="216"/>
                    </a:cubicBezTo>
                    <a:cubicBezTo>
                      <a:pt x="516" y="215"/>
                      <a:pt x="517" y="213"/>
                      <a:pt x="519" y="213"/>
                    </a:cubicBezTo>
                    <a:cubicBezTo>
                      <a:pt x="519" y="213"/>
                      <a:pt x="520" y="213"/>
                      <a:pt x="520" y="212"/>
                    </a:cubicBezTo>
                    <a:cubicBezTo>
                      <a:pt x="520" y="212"/>
                      <a:pt x="520" y="211"/>
                      <a:pt x="520" y="211"/>
                    </a:cubicBezTo>
                    <a:cubicBezTo>
                      <a:pt x="519" y="210"/>
                      <a:pt x="519" y="208"/>
                      <a:pt x="519" y="206"/>
                    </a:cubicBezTo>
                    <a:cubicBezTo>
                      <a:pt x="520" y="204"/>
                      <a:pt x="522" y="201"/>
                      <a:pt x="524" y="201"/>
                    </a:cubicBezTo>
                    <a:cubicBezTo>
                      <a:pt x="524" y="200"/>
                      <a:pt x="524" y="200"/>
                      <a:pt x="524" y="200"/>
                    </a:cubicBezTo>
                    <a:cubicBezTo>
                      <a:pt x="524" y="200"/>
                      <a:pt x="524" y="200"/>
                      <a:pt x="524" y="200"/>
                    </a:cubicBezTo>
                    <a:cubicBezTo>
                      <a:pt x="523" y="199"/>
                      <a:pt x="523" y="199"/>
                      <a:pt x="523" y="199"/>
                    </a:cubicBezTo>
                    <a:cubicBezTo>
                      <a:pt x="518" y="196"/>
                      <a:pt x="513" y="192"/>
                      <a:pt x="514" y="188"/>
                    </a:cubicBezTo>
                    <a:cubicBezTo>
                      <a:pt x="514" y="187"/>
                      <a:pt x="514" y="185"/>
                      <a:pt x="514" y="183"/>
                    </a:cubicBezTo>
                    <a:cubicBezTo>
                      <a:pt x="513" y="181"/>
                      <a:pt x="513" y="178"/>
                      <a:pt x="514" y="176"/>
                    </a:cubicBezTo>
                    <a:cubicBezTo>
                      <a:pt x="514" y="175"/>
                      <a:pt x="514" y="170"/>
                      <a:pt x="514" y="168"/>
                    </a:cubicBezTo>
                    <a:cubicBezTo>
                      <a:pt x="513" y="167"/>
                      <a:pt x="513" y="167"/>
                      <a:pt x="513" y="167"/>
                    </a:cubicBezTo>
                    <a:cubicBezTo>
                      <a:pt x="513" y="165"/>
                      <a:pt x="514" y="162"/>
                      <a:pt x="515" y="160"/>
                    </a:cubicBezTo>
                    <a:cubicBezTo>
                      <a:pt x="515" y="158"/>
                      <a:pt x="516" y="157"/>
                      <a:pt x="516" y="154"/>
                    </a:cubicBezTo>
                    <a:cubicBezTo>
                      <a:pt x="517" y="150"/>
                      <a:pt x="511" y="145"/>
                      <a:pt x="508" y="144"/>
                    </a:cubicBezTo>
                    <a:cubicBezTo>
                      <a:pt x="506" y="143"/>
                      <a:pt x="506" y="141"/>
                      <a:pt x="506" y="140"/>
                    </a:cubicBezTo>
                    <a:cubicBezTo>
                      <a:pt x="505" y="138"/>
                      <a:pt x="507" y="135"/>
                      <a:pt x="511" y="132"/>
                    </a:cubicBezTo>
                    <a:cubicBezTo>
                      <a:pt x="515" y="128"/>
                      <a:pt x="516" y="117"/>
                      <a:pt x="516" y="114"/>
                    </a:cubicBezTo>
                    <a:cubicBezTo>
                      <a:pt x="515" y="113"/>
                      <a:pt x="508" y="111"/>
                      <a:pt x="504" y="111"/>
                    </a:cubicBezTo>
                    <a:cubicBezTo>
                      <a:pt x="504" y="111"/>
                      <a:pt x="504" y="111"/>
                      <a:pt x="504" y="111"/>
                    </a:cubicBezTo>
                    <a:cubicBezTo>
                      <a:pt x="500" y="112"/>
                      <a:pt x="485" y="111"/>
                      <a:pt x="482" y="110"/>
                    </a:cubicBezTo>
                    <a:cubicBezTo>
                      <a:pt x="480" y="110"/>
                      <a:pt x="479" y="112"/>
                      <a:pt x="478" y="114"/>
                    </a:cubicBezTo>
                    <a:cubicBezTo>
                      <a:pt x="478" y="116"/>
                      <a:pt x="478" y="116"/>
                      <a:pt x="478" y="116"/>
                    </a:cubicBezTo>
                    <a:cubicBezTo>
                      <a:pt x="477" y="117"/>
                      <a:pt x="477" y="118"/>
                      <a:pt x="476" y="119"/>
                    </a:cubicBezTo>
                    <a:cubicBezTo>
                      <a:pt x="474" y="122"/>
                      <a:pt x="472" y="126"/>
                      <a:pt x="470" y="131"/>
                    </a:cubicBezTo>
                    <a:cubicBezTo>
                      <a:pt x="468" y="139"/>
                      <a:pt x="460" y="142"/>
                      <a:pt x="456" y="143"/>
                    </a:cubicBezTo>
                    <a:cubicBezTo>
                      <a:pt x="455" y="144"/>
                      <a:pt x="455" y="144"/>
                      <a:pt x="454" y="144"/>
                    </a:cubicBezTo>
                    <a:cubicBezTo>
                      <a:pt x="452" y="145"/>
                      <a:pt x="451" y="147"/>
                      <a:pt x="450" y="149"/>
                    </a:cubicBezTo>
                    <a:cubicBezTo>
                      <a:pt x="450" y="150"/>
                      <a:pt x="450" y="150"/>
                      <a:pt x="450" y="151"/>
                    </a:cubicBezTo>
                    <a:cubicBezTo>
                      <a:pt x="451" y="152"/>
                      <a:pt x="451" y="151"/>
                      <a:pt x="452" y="151"/>
                    </a:cubicBezTo>
                    <a:cubicBezTo>
                      <a:pt x="454" y="151"/>
                      <a:pt x="455" y="151"/>
                      <a:pt x="456" y="152"/>
                    </a:cubicBezTo>
                    <a:cubicBezTo>
                      <a:pt x="457" y="152"/>
                      <a:pt x="457" y="153"/>
                      <a:pt x="458" y="155"/>
                    </a:cubicBezTo>
                    <a:cubicBezTo>
                      <a:pt x="458" y="157"/>
                      <a:pt x="457" y="162"/>
                      <a:pt x="455" y="163"/>
                    </a:cubicBezTo>
                    <a:cubicBezTo>
                      <a:pt x="455" y="164"/>
                      <a:pt x="455" y="164"/>
                      <a:pt x="456" y="164"/>
                    </a:cubicBezTo>
                    <a:cubicBezTo>
                      <a:pt x="456" y="165"/>
                      <a:pt x="457" y="168"/>
                      <a:pt x="454" y="170"/>
                    </a:cubicBezTo>
                    <a:cubicBezTo>
                      <a:pt x="452" y="171"/>
                      <a:pt x="451" y="173"/>
                      <a:pt x="451" y="174"/>
                    </a:cubicBezTo>
                    <a:cubicBezTo>
                      <a:pt x="451" y="174"/>
                      <a:pt x="451" y="174"/>
                      <a:pt x="451" y="174"/>
                    </a:cubicBezTo>
                    <a:cubicBezTo>
                      <a:pt x="451" y="175"/>
                      <a:pt x="454" y="176"/>
                      <a:pt x="456" y="176"/>
                    </a:cubicBezTo>
                    <a:cubicBezTo>
                      <a:pt x="459" y="177"/>
                      <a:pt x="462" y="178"/>
                      <a:pt x="463" y="179"/>
                    </a:cubicBezTo>
                    <a:cubicBezTo>
                      <a:pt x="466" y="180"/>
                      <a:pt x="467" y="183"/>
                      <a:pt x="467" y="185"/>
                    </a:cubicBezTo>
                    <a:cubicBezTo>
                      <a:pt x="468" y="186"/>
                      <a:pt x="468" y="187"/>
                      <a:pt x="469" y="189"/>
                    </a:cubicBezTo>
                    <a:cubicBezTo>
                      <a:pt x="470" y="190"/>
                      <a:pt x="471" y="190"/>
                      <a:pt x="472" y="190"/>
                    </a:cubicBezTo>
                    <a:cubicBezTo>
                      <a:pt x="473" y="190"/>
                      <a:pt x="475" y="190"/>
                      <a:pt x="476" y="192"/>
                    </a:cubicBezTo>
                    <a:cubicBezTo>
                      <a:pt x="477" y="193"/>
                      <a:pt x="476" y="195"/>
                      <a:pt x="475" y="198"/>
                    </a:cubicBezTo>
                    <a:cubicBezTo>
                      <a:pt x="474" y="200"/>
                      <a:pt x="470" y="206"/>
                      <a:pt x="467" y="206"/>
                    </a:cubicBezTo>
                    <a:cubicBezTo>
                      <a:pt x="467" y="206"/>
                      <a:pt x="467" y="206"/>
                      <a:pt x="467" y="206"/>
                    </a:cubicBezTo>
                    <a:cubicBezTo>
                      <a:pt x="465" y="206"/>
                      <a:pt x="462" y="204"/>
                      <a:pt x="456" y="198"/>
                    </a:cubicBezTo>
                    <a:cubicBezTo>
                      <a:pt x="454" y="197"/>
                      <a:pt x="453" y="196"/>
                      <a:pt x="452" y="195"/>
                    </a:cubicBezTo>
                    <a:cubicBezTo>
                      <a:pt x="451" y="194"/>
                      <a:pt x="447" y="193"/>
                      <a:pt x="444" y="191"/>
                    </a:cubicBezTo>
                    <a:cubicBezTo>
                      <a:pt x="440" y="190"/>
                      <a:pt x="437" y="189"/>
                      <a:pt x="434" y="188"/>
                    </a:cubicBezTo>
                    <a:cubicBezTo>
                      <a:pt x="432" y="186"/>
                      <a:pt x="430" y="186"/>
                      <a:pt x="428" y="185"/>
                    </a:cubicBezTo>
                    <a:cubicBezTo>
                      <a:pt x="426" y="185"/>
                      <a:pt x="423" y="184"/>
                      <a:pt x="419" y="181"/>
                    </a:cubicBezTo>
                    <a:cubicBezTo>
                      <a:pt x="414" y="178"/>
                      <a:pt x="410" y="176"/>
                      <a:pt x="401" y="176"/>
                    </a:cubicBezTo>
                    <a:cubicBezTo>
                      <a:pt x="398" y="176"/>
                      <a:pt x="398" y="176"/>
                      <a:pt x="398" y="176"/>
                    </a:cubicBezTo>
                    <a:cubicBezTo>
                      <a:pt x="393" y="176"/>
                      <a:pt x="388" y="175"/>
                      <a:pt x="385" y="175"/>
                    </a:cubicBezTo>
                    <a:cubicBezTo>
                      <a:pt x="382" y="174"/>
                      <a:pt x="380" y="174"/>
                      <a:pt x="379" y="174"/>
                    </a:cubicBezTo>
                    <a:cubicBezTo>
                      <a:pt x="376" y="175"/>
                      <a:pt x="375" y="173"/>
                      <a:pt x="374" y="172"/>
                    </a:cubicBezTo>
                    <a:cubicBezTo>
                      <a:pt x="373" y="170"/>
                      <a:pt x="372" y="169"/>
                      <a:pt x="370" y="168"/>
                    </a:cubicBezTo>
                    <a:cubicBezTo>
                      <a:pt x="368" y="167"/>
                      <a:pt x="366" y="166"/>
                      <a:pt x="365" y="165"/>
                    </a:cubicBezTo>
                    <a:cubicBezTo>
                      <a:pt x="362" y="164"/>
                      <a:pt x="359" y="163"/>
                      <a:pt x="358" y="163"/>
                    </a:cubicBezTo>
                    <a:cubicBezTo>
                      <a:pt x="357" y="164"/>
                      <a:pt x="357" y="165"/>
                      <a:pt x="357" y="166"/>
                    </a:cubicBezTo>
                    <a:cubicBezTo>
                      <a:pt x="357" y="167"/>
                      <a:pt x="358" y="169"/>
                      <a:pt x="360" y="169"/>
                    </a:cubicBezTo>
                    <a:cubicBezTo>
                      <a:pt x="363" y="169"/>
                      <a:pt x="365" y="170"/>
                      <a:pt x="365" y="172"/>
                    </a:cubicBezTo>
                    <a:cubicBezTo>
                      <a:pt x="366" y="172"/>
                      <a:pt x="366" y="172"/>
                      <a:pt x="368" y="172"/>
                    </a:cubicBezTo>
                    <a:cubicBezTo>
                      <a:pt x="372" y="172"/>
                      <a:pt x="374" y="173"/>
                      <a:pt x="376" y="174"/>
                    </a:cubicBezTo>
                    <a:cubicBezTo>
                      <a:pt x="377" y="176"/>
                      <a:pt x="378" y="177"/>
                      <a:pt x="378" y="180"/>
                    </a:cubicBezTo>
                    <a:cubicBezTo>
                      <a:pt x="377" y="182"/>
                      <a:pt x="380" y="186"/>
                      <a:pt x="382" y="187"/>
                    </a:cubicBezTo>
                    <a:cubicBezTo>
                      <a:pt x="384" y="189"/>
                      <a:pt x="384" y="191"/>
                      <a:pt x="384" y="193"/>
                    </a:cubicBezTo>
                    <a:cubicBezTo>
                      <a:pt x="383" y="195"/>
                      <a:pt x="380" y="197"/>
                      <a:pt x="377" y="197"/>
                    </a:cubicBezTo>
                    <a:cubicBezTo>
                      <a:pt x="373" y="197"/>
                      <a:pt x="372" y="197"/>
                      <a:pt x="371" y="198"/>
                    </a:cubicBezTo>
                    <a:cubicBezTo>
                      <a:pt x="373" y="200"/>
                      <a:pt x="372" y="201"/>
                      <a:pt x="372" y="202"/>
                    </a:cubicBezTo>
                    <a:cubicBezTo>
                      <a:pt x="371" y="203"/>
                      <a:pt x="370" y="204"/>
                      <a:pt x="368" y="204"/>
                    </a:cubicBezTo>
                    <a:cubicBezTo>
                      <a:pt x="366" y="204"/>
                      <a:pt x="365" y="204"/>
                      <a:pt x="363" y="203"/>
                    </a:cubicBezTo>
                    <a:cubicBezTo>
                      <a:pt x="361" y="202"/>
                      <a:pt x="360" y="201"/>
                      <a:pt x="359" y="199"/>
                    </a:cubicBezTo>
                    <a:cubicBezTo>
                      <a:pt x="359" y="197"/>
                      <a:pt x="360" y="195"/>
                      <a:pt x="362" y="194"/>
                    </a:cubicBezTo>
                    <a:cubicBezTo>
                      <a:pt x="361" y="193"/>
                      <a:pt x="359" y="192"/>
                      <a:pt x="356" y="191"/>
                    </a:cubicBezTo>
                    <a:cubicBezTo>
                      <a:pt x="355" y="191"/>
                      <a:pt x="349" y="195"/>
                      <a:pt x="346" y="197"/>
                    </a:cubicBezTo>
                    <a:cubicBezTo>
                      <a:pt x="343" y="198"/>
                      <a:pt x="342" y="199"/>
                      <a:pt x="340" y="200"/>
                    </a:cubicBezTo>
                    <a:cubicBezTo>
                      <a:pt x="339" y="200"/>
                      <a:pt x="336" y="200"/>
                      <a:pt x="333" y="200"/>
                    </a:cubicBezTo>
                    <a:cubicBezTo>
                      <a:pt x="329" y="199"/>
                      <a:pt x="325" y="199"/>
                      <a:pt x="321" y="200"/>
                    </a:cubicBezTo>
                    <a:cubicBezTo>
                      <a:pt x="317" y="201"/>
                      <a:pt x="316" y="203"/>
                      <a:pt x="315" y="205"/>
                    </a:cubicBezTo>
                    <a:cubicBezTo>
                      <a:pt x="313" y="206"/>
                      <a:pt x="312" y="208"/>
                      <a:pt x="310" y="208"/>
                    </a:cubicBezTo>
                    <a:cubicBezTo>
                      <a:pt x="309" y="207"/>
                      <a:pt x="307" y="207"/>
                      <a:pt x="305" y="207"/>
                    </a:cubicBezTo>
                    <a:cubicBezTo>
                      <a:pt x="304" y="207"/>
                      <a:pt x="303" y="208"/>
                      <a:pt x="302" y="208"/>
                    </a:cubicBezTo>
                    <a:cubicBezTo>
                      <a:pt x="298" y="208"/>
                      <a:pt x="295" y="207"/>
                      <a:pt x="294" y="206"/>
                    </a:cubicBezTo>
                    <a:cubicBezTo>
                      <a:pt x="291" y="205"/>
                      <a:pt x="291" y="203"/>
                      <a:pt x="291" y="202"/>
                    </a:cubicBezTo>
                    <a:cubicBezTo>
                      <a:pt x="292" y="200"/>
                      <a:pt x="294" y="199"/>
                      <a:pt x="297" y="199"/>
                    </a:cubicBezTo>
                    <a:cubicBezTo>
                      <a:pt x="298" y="199"/>
                      <a:pt x="298" y="199"/>
                      <a:pt x="298" y="199"/>
                    </a:cubicBezTo>
                    <a:cubicBezTo>
                      <a:pt x="299" y="199"/>
                      <a:pt x="299" y="199"/>
                      <a:pt x="299" y="199"/>
                    </a:cubicBezTo>
                    <a:cubicBezTo>
                      <a:pt x="299" y="199"/>
                      <a:pt x="299" y="199"/>
                      <a:pt x="299" y="199"/>
                    </a:cubicBezTo>
                    <a:cubicBezTo>
                      <a:pt x="297" y="197"/>
                      <a:pt x="298" y="194"/>
                      <a:pt x="300" y="192"/>
                    </a:cubicBezTo>
                    <a:cubicBezTo>
                      <a:pt x="296" y="193"/>
                      <a:pt x="290" y="196"/>
                      <a:pt x="289" y="196"/>
                    </a:cubicBezTo>
                    <a:cubicBezTo>
                      <a:pt x="289" y="197"/>
                      <a:pt x="289" y="197"/>
                      <a:pt x="289" y="198"/>
                    </a:cubicBezTo>
                    <a:cubicBezTo>
                      <a:pt x="289" y="200"/>
                      <a:pt x="289" y="202"/>
                      <a:pt x="286" y="203"/>
                    </a:cubicBezTo>
                    <a:cubicBezTo>
                      <a:pt x="286" y="203"/>
                      <a:pt x="285" y="204"/>
                      <a:pt x="284" y="204"/>
                    </a:cubicBezTo>
                    <a:cubicBezTo>
                      <a:pt x="283" y="204"/>
                      <a:pt x="282" y="202"/>
                      <a:pt x="281" y="201"/>
                    </a:cubicBezTo>
                    <a:cubicBezTo>
                      <a:pt x="281" y="201"/>
                      <a:pt x="280" y="200"/>
                      <a:pt x="280" y="200"/>
                    </a:cubicBezTo>
                    <a:cubicBezTo>
                      <a:pt x="280" y="200"/>
                      <a:pt x="280" y="200"/>
                      <a:pt x="279" y="200"/>
                    </a:cubicBezTo>
                    <a:cubicBezTo>
                      <a:pt x="274" y="200"/>
                      <a:pt x="259" y="204"/>
                      <a:pt x="256" y="207"/>
                    </a:cubicBezTo>
                    <a:cubicBezTo>
                      <a:pt x="254" y="210"/>
                      <a:pt x="251" y="211"/>
                      <a:pt x="248" y="212"/>
                    </a:cubicBezTo>
                    <a:cubicBezTo>
                      <a:pt x="247" y="212"/>
                      <a:pt x="246" y="213"/>
                      <a:pt x="246" y="213"/>
                    </a:cubicBezTo>
                    <a:cubicBezTo>
                      <a:pt x="245" y="216"/>
                      <a:pt x="242" y="216"/>
                      <a:pt x="238" y="217"/>
                    </a:cubicBezTo>
                    <a:cubicBezTo>
                      <a:pt x="236" y="217"/>
                      <a:pt x="233" y="218"/>
                      <a:pt x="232" y="218"/>
                    </a:cubicBezTo>
                    <a:cubicBezTo>
                      <a:pt x="231" y="219"/>
                      <a:pt x="231" y="221"/>
                      <a:pt x="231" y="223"/>
                    </a:cubicBezTo>
                    <a:cubicBezTo>
                      <a:pt x="231" y="225"/>
                      <a:pt x="231" y="227"/>
                      <a:pt x="231" y="229"/>
                    </a:cubicBezTo>
                    <a:cubicBezTo>
                      <a:pt x="230" y="232"/>
                      <a:pt x="224" y="233"/>
                      <a:pt x="216" y="233"/>
                    </a:cubicBezTo>
                    <a:cubicBezTo>
                      <a:pt x="211" y="233"/>
                      <a:pt x="211" y="233"/>
                      <a:pt x="211" y="233"/>
                    </a:cubicBezTo>
                    <a:cubicBezTo>
                      <a:pt x="211" y="233"/>
                      <a:pt x="210" y="233"/>
                      <a:pt x="210" y="233"/>
                    </a:cubicBezTo>
                    <a:cubicBezTo>
                      <a:pt x="210" y="233"/>
                      <a:pt x="210" y="233"/>
                      <a:pt x="210" y="233"/>
                    </a:cubicBezTo>
                    <a:cubicBezTo>
                      <a:pt x="206" y="233"/>
                      <a:pt x="204" y="230"/>
                      <a:pt x="203" y="227"/>
                    </a:cubicBezTo>
                    <a:cubicBezTo>
                      <a:pt x="202" y="226"/>
                      <a:pt x="201" y="224"/>
                      <a:pt x="200" y="224"/>
                    </a:cubicBezTo>
                    <a:cubicBezTo>
                      <a:pt x="199" y="224"/>
                      <a:pt x="198" y="223"/>
                      <a:pt x="197" y="222"/>
                    </a:cubicBezTo>
                    <a:cubicBezTo>
                      <a:pt x="196" y="220"/>
                      <a:pt x="197" y="218"/>
                      <a:pt x="199" y="214"/>
                    </a:cubicBezTo>
                    <a:cubicBezTo>
                      <a:pt x="200" y="212"/>
                      <a:pt x="201" y="212"/>
                      <a:pt x="203" y="212"/>
                    </a:cubicBezTo>
                    <a:cubicBezTo>
                      <a:pt x="204" y="212"/>
                      <a:pt x="205" y="212"/>
                      <a:pt x="207" y="210"/>
                    </a:cubicBezTo>
                    <a:cubicBezTo>
                      <a:pt x="210" y="209"/>
                      <a:pt x="213" y="209"/>
                      <a:pt x="215" y="210"/>
                    </a:cubicBezTo>
                    <a:cubicBezTo>
                      <a:pt x="215" y="210"/>
                      <a:pt x="215" y="210"/>
                      <a:pt x="215" y="210"/>
                    </a:cubicBezTo>
                    <a:cubicBezTo>
                      <a:pt x="215" y="209"/>
                      <a:pt x="215" y="209"/>
                      <a:pt x="214" y="208"/>
                    </a:cubicBezTo>
                    <a:cubicBezTo>
                      <a:pt x="212" y="206"/>
                      <a:pt x="210" y="204"/>
                      <a:pt x="209" y="201"/>
                    </a:cubicBezTo>
                    <a:cubicBezTo>
                      <a:pt x="209" y="200"/>
                      <a:pt x="206" y="198"/>
                      <a:pt x="202" y="198"/>
                    </a:cubicBezTo>
                    <a:cubicBezTo>
                      <a:pt x="200" y="198"/>
                      <a:pt x="199" y="198"/>
                      <a:pt x="198" y="199"/>
                    </a:cubicBezTo>
                    <a:cubicBezTo>
                      <a:pt x="195" y="199"/>
                      <a:pt x="192" y="200"/>
                      <a:pt x="188" y="199"/>
                    </a:cubicBezTo>
                    <a:cubicBezTo>
                      <a:pt x="191" y="201"/>
                      <a:pt x="190" y="203"/>
                      <a:pt x="190" y="205"/>
                    </a:cubicBezTo>
                    <a:cubicBezTo>
                      <a:pt x="190" y="206"/>
                      <a:pt x="190" y="206"/>
                      <a:pt x="190" y="207"/>
                    </a:cubicBezTo>
                    <a:cubicBezTo>
                      <a:pt x="192" y="211"/>
                      <a:pt x="188" y="217"/>
                      <a:pt x="186" y="221"/>
                    </a:cubicBezTo>
                    <a:cubicBezTo>
                      <a:pt x="185" y="221"/>
                      <a:pt x="185" y="222"/>
                      <a:pt x="185" y="222"/>
                    </a:cubicBezTo>
                    <a:cubicBezTo>
                      <a:pt x="186" y="222"/>
                      <a:pt x="187" y="222"/>
                      <a:pt x="187" y="222"/>
                    </a:cubicBezTo>
                    <a:cubicBezTo>
                      <a:pt x="188" y="222"/>
                      <a:pt x="188" y="222"/>
                      <a:pt x="188" y="222"/>
                    </a:cubicBezTo>
                    <a:cubicBezTo>
                      <a:pt x="189" y="222"/>
                      <a:pt x="191" y="222"/>
                      <a:pt x="192" y="223"/>
                    </a:cubicBezTo>
                    <a:cubicBezTo>
                      <a:pt x="194" y="226"/>
                      <a:pt x="194" y="230"/>
                      <a:pt x="194" y="233"/>
                    </a:cubicBezTo>
                    <a:cubicBezTo>
                      <a:pt x="194" y="234"/>
                      <a:pt x="194" y="234"/>
                      <a:pt x="194" y="234"/>
                    </a:cubicBezTo>
                    <a:cubicBezTo>
                      <a:pt x="194" y="237"/>
                      <a:pt x="193" y="239"/>
                      <a:pt x="192" y="240"/>
                    </a:cubicBezTo>
                    <a:cubicBezTo>
                      <a:pt x="191" y="241"/>
                      <a:pt x="190" y="242"/>
                      <a:pt x="190" y="243"/>
                    </a:cubicBezTo>
                    <a:cubicBezTo>
                      <a:pt x="190" y="245"/>
                      <a:pt x="189" y="246"/>
                      <a:pt x="188" y="246"/>
                    </a:cubicBezTo>
                    <a:cubicBezTo>
                      <a:pt x="187" y="246"/>
                      <a:pt x="186" y="245"/>
                      <a:pt x="185" y="245"/>
                    </a:cubicBezTo>
                    <a:cubicBezTo>
                      <a:pt x="185" y="245"/>
                      <a:pt x="185" y="244"/>
                      <a:pt x="184" y="244"/>
                    </a:cubicBezTo>
                    <a:cubicBezTo>
                      <a:pt x="184" y="245"/>
                      <a:pt x="183" y="245"/>
                      <a:pt x="183" y="245"/>
                    </a:cubicBezTo>
                    <a:cubicBezTo>
                      <a:pt x="181" y="245"/>
                      <a:pt x="179" y="243"/>
                      <a:pt x="178" y="240"/>
                    </a:cubicBezTo>
                    <a:cubicBezTo>
                      <a:pt x="178" y="239"/>
                      <a:pt x="175" y="239"/>
                      <a:pt x="174" y="239"/>
                    </a:cubicBezTo>
                    <a:cubicBezTo>
                      <a:pt x="172" y="239"/>
                      <a:pt x="170" y="239"/>
                      <a:pt x="168" y="239"/>
                    </a:cubicBezTo>
                    <a:cubicBezTo>
                      <a:pt x="166" y="238"/>
                      <a:pt x="165" y="238"/>
                      <a:pt x="163" y="241"/>
                    </a:cubicBezTo>
                    <a:cubicBezTo>
                      <a:pt x="161" y="245"/>
                      <a:pt x="155" y="246"/>
                      <a:pt x="152" y="247"/>
                    </a:cubicBezTo>
                    <a:cubicBezTo>
                      <a:pt x="151" y="247"/>
                      <a:pt x="148" y="249"/>
                      <a:pt x="146" y="251"/>
                    </a:cubicBezTo>
                    <a:cubicBezTo>
                      <a:pt x="144" y="252"/>
                      <a:pt x="143" y="253"/>
                      <a:pt x="142" y="254"/>
                    </a:cubicBezTo>
                    <a:cubicBezTo>
                      <a:pt x="141" y="255"/>
                      <a:pt x="141" y="255"/>
                      <a:pt x="141" y="256"/>
                    </a:cubicBezTo>
                    <a:cubicBezTo>
                      <a:pt x="140" y="258"/>
                      <a:pt x="141" y="259"/>
                      <a:pt x="143" y="261"/>
                    </a:cubicBezTo>
                    <a:cubicBezTo>
                      <a:pt x="147" y="265"/>
                      <a:pt x="149" y="268"/>
                      <a:pt x="148" y="272"/>
                    </a:cubicBezTo>
                    <a:cubicBezTo>
                      <a:pt x="148" y="275"/>
                      <a:pt x="143" y="275"/>
                      <a:pt x="142" y="275"/>
                    </a:cubicBezTo>
                    <a:cubicBezTo>
                      <a:pt x="141" y="275"/>
                      <a:pt x="133" y="275"/>
                      <a:pt x="131" y="272"/>
                    </a:cubicBezTo>
                    <a:cubicBezTo>
                      <a:pt x="130" y="271"/>
                      <a:pt x="126" y="270"/>
                      <a:pt x="123" y="270"/>
                    </a:cubicBezTo>
                    <a:cubicBezTo>
                      <a:pt x="122" y="270"/>
                      <a:pt x="122" y="270"/>
                      <a:pt x="121" y="270"/>
                    </a:cubicBezTo>
                    <a:cubicBezTo>
                      <a:pt x="121" y="270"/>
                      <a:pt x="121" y="270"/>
                      <a:pt x="121" y="270"/>
                    </a:cubicBezTo>
                    <a:cubicBezTo>
                      <a:pt x="119" y="270"/>
                      <a:pt x="117" y="268"/>
                      <a:pt x="114" y="266"/>
                    </a:cubicBezTo>
                    <a:cubicBezTo>
                      <a:pt x="112" y="264"/>
                      <a:pt x="109" y="262"/>
                      <a:pt x="108" y="262"/>
                    </a:cubicBezTo>
                    <a:cubicBezTo>
                      <a:pt x="108" y="262"/>
                      <a:pt x="108" y="262"/>
                      <a:pt x="108" y="262"/>
                    </a:cubicBezTo>
                    <a:cubicBezTo>
                      <a:pt x="106" y="262"/>
                      <a:pt x="104" y="265"/>
                      <a:pt x="103" y="267"/>
                    </a:cubicBezTo>
                    <a:cubicBezTo>
                      <a:pt x="101" y="267"/>
                      <a:pt x="101" y="267"/>
                      <a:pt x="101" y="267"/>
                    </a:cubicBezTo>
                    <a:cubicBezTo>
                      <a:pt x="101" y="267"/>
                      <a:pt x="101" y="267"/>
                      <a:pt x="101" y="267"/>
                    </a:cubicBezTo>
                    <a:cubicBezTo>
                      <a:pt x="103" y="267"/>
                      <a:pt x="103" y="267"/>
                      <a:pt x="103" y="267"/>
                    </a:cubicBezTo>
                    <a:cubicBezTo>
                      <a:pt x="103" y="267"/>
                      <a:pt x="104" y="268"/>
                      <a:pt x="104" y="268"/>
                    </a:cubicBezTo>
                    <a:close/>
                    <a:moveTo>
                      <a:pt x="849" y="490"/>
                    </a:moveTo>
                    <a:cubicBezTo>
                      <a:pt x="850" y="489"/>
                      <a:pt x="852" y="488"/>
                      <a:pt x="855" y="487"/>
                    </a:cubicBezTo>
                    <a:cubicBezTo>
                      <a:pt x="860" y="485"/>
                      <a:pt x="868" y="482"/>
                      <a:pt x="871" y="477"/>
                    </a:cubicBezTo>
                    <a:cubicBezTo>
                      <a:pt x="873" y="472"/>
                      <a:pt x="879" y="468"/>
                      <a:pt x="884" y="464"/>
                    </a:cubicBezTo>
                    <a:cubicBezTo>
                      <a:pt x="890" y="459"/>
                      <a:pt x="897" y="455"/>
                      <a:pt x="901" y="448"/>
                    </a:cubicBezTo>
                    <a:cubicBezTo>
                      <a:pt x="903" y="445"/>
                      <a:pt x="905" y="441"/>
                      <a:pt x="907" y="437"/>
                    </a:cubicBezTo>
                    <a:cubicBezTo>
                      <a:pt x="911" y="429"/>
                      <a:pt x="913" y="424"/>
                      <a:pt x="917" y="424"/>
                    </a:cubicBezTo>
                    <a:cubicBezTo>
                      <a:pt x="917" y="424"/>
                      <a:pt x="917" y="424"/>
                      <a:pt x="917" y="424"/>
                    </a:cubicBezTo>
                    <a:cubicBezTo>
                      <a:pt x="918" y="425"/>
                      <a:pt x="919" y="425"/>
                      <a:pt x="920" y="427"/>
                    </a:cubicBezTo>
                    <a:cubicBezTo>
                      <a:pt x="921" y="434"/>
                      <a:pt x="915" y="460"/>
                      <a:pt x="906" y="468"/>
                    </a:cubicBezTo>
                    <a:cubicBezTo>
                      <a:pt x="901" y="472"/>
                      <a:pt x="895" y="475"/>
                      <a:pt x="889" y="477"/>
                    </a:cubicBezTo>
                    <a:cubicBezTo>
                      <a:pt x="884" y="479"/>
                      <a:pt x="878" y="481"/>
                      <a:pt x="878" y="484"/>
                    </a:cubicBezTo>
                    <a:cubicBezTo>
                      <a:pt x="878" y="491"/>
                      <a:pt x="862" y="494"/>
                      <a:pt x="855" y="494"/>
                    </a:cubicBezTo>
                    <a:cubicBezTo>
                      <a:pt x="852" y="494"/>
                      <a:pt x="850" y="494"/>
                      <a:pt x="849" y="493"/>
                    </a:cubicBezTo>
                    <a:cubicBezTo>
                      <a:pt x="849" y="492"/>
                      <a:pt x="849" y="491"/>
                      <a:pt x="849" y="4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4" name="Freeform 1148"/>
              <p:cNvSpPr>
                <a:spLocks/>
              </p:cNvSpPr>
              <p:nvPr/>
            </p:nvSpPr>
            <p:spPr bwMode="auto">
              <a:xfrm>
                <a:off x="4790" y="1671"/>
                <a:ext cx="25" cy="109"/>
              </a:xfrm>
              <a:custGeom>
                <a:avLst/>
                <a:gdLst>
                  <a:gd name="T0" fmla="*/ 5 w 26"/>
                  <a:gd name="T1" fmla="*/ 42 h 114"/>
                  <a:gd name="T2" fmla="*/ 5 w 26"/>
                  <a:gd name="T3" fmla="*/ 65 h 114"/>
                  <a:gd name="T4" fmla="*/ 4 w 26"/>
                  <a:gd name="T5" fmla="*/ 85 h 114"/>
                  <a:gd name="T6" fmla="*/ 3 w 26"/>
                  <a:gd name="T7" fmla="*/ 105 h 114"/>
                  <a:gd name="T8" fmla="*/ 2 w 26"/>
                  <a:gd name="T9" fmla="*/ 114 h 114"/>
                  <a:gd name="T10" fmla="*/ 7 w 26"/>
                  <a:gd name="T11" fmla="*/ 109 h 114"/>
                  <a:gd name="T12" fmla="*/ 11 w 26"/>
                  <a:gd name="T13" fmla="*/ 109 h 114"/>
                  <a:gd name="T14" fmla="*/ 6 w 26"/>
                  <a:gd name="T15" fmla="*/ 96 h 114"/>
                  <a:gd name="T16" fmla="*/ 7 w 26"/>
                  <a:gd name="T17" fmla="*/ 85 h 114"/>
                  <a:gd name="T18" fmla="*/ 9 w 26"/>
                  <a:gd name="T19" fmla="*/ 77 h 114"/>
                  <a:gd name="T20" fmla="*/ 16 w 26"/>
                  <a:gd name="T21" fmla="*/ 70 h 114"/>
                  <a:gd name="T22" fmla="*/ 25 w 26"/>
                  <a:gd name="T23" fmla="*/ 74 h 114"/>
                  <a:gd name="T24" fmla="*/ 26 w 26"/>
                  <a:gd name="T25" fmla="*/ 75 h 114"/>
                  <a:gd name="T26" fmla="*/ 26 w 26"/>
                  <a:gd name="T27" fmla="*/ 75 h 114"/>
                  <a:gd name="T28" fmla="*/ 20 w 26"/>
                  <a:gd name="T29" fmla="*/ 57 h 114"/>
                  <a:gd name="T30" fmla="*/ 14 w 26"/>
                  <a:gd name="T31" fmla="*/ 35 h 114"/>
                  <a:gd name="T32" fmla="*/ 14 w 26"/>
                  <a:gd name="T33" fmla="*/ 21 h 114"/>
                  <a:gd name="T34" fmla="*/ 13 w 26"/>
                  <a:gd name="T35" fmla="*/ 12 h 114"/>
                  <a:gd name="T36" fmla="*/ 7 w 26"/>
                  <a:gd name="T37" fmla="*/ 0 h 114"/>
                  <a:gd name="T38" fmla="*/ 7 w 26"/>
                  <a:gd name="T39" fmla="*/ 2 h 114"/>
                  <a:gd name="T40" fmla="*/ 2 w 26"/>
                  <a:gd name="T41" fmla="*/ 10 h 114"/>
                  <a:gd name="T42" fmla="*/ 1 w 26"/>
                  <a:gd name="T43" fmla="*/ 10 h 114"/>
                  <a:gd name="T44" fmla="*/ 1 w 26"/>
                  <a:gd name="T45" fmla="*/ 13 h 114"/>
                  <a:gd name="T46" fmla="*/ 1 w 26"/>
                  <a:gd name="T47" fmla="*/ 21 h 114"/>
                  <a:gd name="T48" fmla="*/ 5 w 26"/>
                  <a:gd name="T49" fmla="*/ 4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114">
                    <a:moveTo>
                      <a:pt x="5" y="42"/>
                    </a:moveTo>
                    <a:cubicBezTo>
                      <a:pt x="6" y="45"/>
                      <a:pt x="6" y="53"/>
                      <a:pt x="5" y="65"/>
                    </a:cubicBezTo>
                    <a:cubicBezTo>
                      <a:pt x="4" y="73"/>
                      <a:pt x="3" y="83"/>
                      <a:pt x="4" y="85"/>
                    </a:cubicBezTo>
                    <a:cubicBezTo>
                      <a:pt x="5" y="89"/>
                      <a:pt x="5" y="95"/>
                      <a:pt x="3" y="105"/>
                    </a:cubicBezTo>
                    <a:cubicBezTo>
                      <a:pt x="2" y="108"/>
                      <a:pt x="2" y="111"/>
                      <a:pt x="2" y="114"/>
                    </a:cubicBezTo>
                    <a:cubicBezTo>
                      <a:pt x="2" y="112"/>
                      <a:pt x="4" y="109"/>
                      <a:pt x="7" y="109"/>
                    </a:cubicBezTo>
                    <a:cubicBezTo>
                      <a:pt x="9" y="108"/>
                      <a:pt x="10" y="109"/>
                      <a:pt x="11" y="109"/>
                    </a:cubicBezTo>
                    <a:cubicBezTo>
                      <a:pt x="9" y="107"/>
                      <a:pt x="7" y="102"/>
                      <a:pt x="6" y="96"/>
                    </a:cubicBezTo>
                    <a:cubicBezTo>
                      <a:pt x="4" y="93"/>
                      <a:pt x="6" y="89"/>
                      <a:pt x="7" y="85"/>
                    </a:cubicBezTo>
                    <a:cubicBezTo>
                      <a:pt x="8" y="83"/>
                      <a:pt x="9" y="80"/>
                      <a:pt x="9" y="77"/>
                    </a:cubicBezTo>
                    <a:cubicBezTo>
                      <a:pt x="9" y="73"/>
                      <a:pt x="12" y="70"/>
                      <a:pt x="16" y="70"/>
                    </a:cubicBezTo>
                    <a:cubicBezTo>
                      <a:pt x="19" y="70"/>
                      <a:pt x="23" y="72"/>
                      <a:pt x="25" y="74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5" y="73"/>
                      <a:pt x="23" y="67"/>
                      <a:pt x="20" y="57"/>
                    </a:cubicBezTo>
                    <a:cubicBezTo>
                      <a:pt x="18" y="49"/>
                      <a:pt x="16" y="39"/>
                      <a:pt x="14" y="35"/>
                    </a:cubicBezTo>
                    <a:cubicBezTo>
                      <a:pt x="12" y="30"/>
                      <a:pt x="13" y="25"/>
                      <a:pt x="14" y="21"/>
                    </a:cubicBezTo>
                    <a:cubicBezTo>
                      <a:pt x="15" y="16"/>
                      <a:pt x="16" y="13"/>
                      <a:pt x="13" y="12"/>
                    </a:cubicBezTo>
                    <a:cubicBezTo>
                      <a:pt x="9" y="8"/>
                      <a:pt x="8" y="4"/>
                      <a:pt x="7" y="0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5"/>
                      <a:pt x="7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2"/>
                      <a:pt x="1" y="13"/>
                    </a:cubicBezTo>
                    <a:cubicBezTo>
                      <a:pt x="2" y="15"/>
                      <a:pt x="2" y="18"/>
                      <a:pt x="1" y="21"/>
                    </a:cubicBezTo>
                    <a:cubicBezTo>
                      <a:pt x="0" y="27"/>
                      <a:pt x="2" y="36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5" name="Freeform 1149"/>
              <p:cNvSpPr>
                <a:spLocks/>
              </p:cNvSpPr>
              <p:nvPr/>
            </p:nvSpPr>
            <p:spPr bwMode="auto">
              <a:xfrm>
                <a:off x="3824" y="1256"/>
                <a:ext cx="190" cy="130"/>
              </a:xfrm>
              <a:custGeom>
                <a:avLst/>
                <a:gdLst>
                  <a:gd name="T0" fmla="*/ 10 w 199"/>
                  <a:gd name="T1" fmla="*/ 115 h 136"/>
                  <a:gd name="T2" fmla="*/ 13 w 199"/>
                  <a:gd name="T3" fmla="*/ 121 h 136"/>
                  <a:gd name="T4" fmla="*/ 15 w 199"/>
                  <a:gd name="T5" fmla="*/ 124 h 136"/>
                  <a:gd name="T6" fmla="*/ 15 w 199"/>
                  <a:gd name="T7" fmla="*/ 119 h 136"/>
                  <a:gd name="T8" fmla="*/ 28 w 199"/>
                  <a:gd name="T9" fmla="*/ 124 h 136"/>
                  <a:gd name="T10" fmla="*/ 26 w 199"/>
                  <a:gd name="T11" fmla="*/ 130 h 136"/>
                  <a:gd name="T12" fmla="*/ 47 w 199"/>
                  <a:gd name="T13" fmla="*/ 134 h 136"/>
                  <a:gd name="T14" fmla="*/ 67 w 199"/>
                  <a:gd name="T15" fmla="*/ 135 h 136"/>
                  <a:gd name="T16" fmla="*/ 52 w 199"/>
                  <a:gd name="T17" fmla="*/ 123 h 136"/>
                  <a:gd name="T18" fmla="*/ 49 w 199"/>
                  <a:gd name="T19" fmla="*/ 96 h 136"/>
                  <a:gd name="T20" fmla="*/ 58 w 199"/>
                  <a:gd name="T21" fmla="*/ 83 h 136"/>
                  <a:gd name="T22" fmla="*/ 69 w 199"/>
                  <a:gd name="T23" fmla="*/ 71 h 136"/>
                  <a:gd name="T24" fmla="*/ 70 w 199"/>
                  <a:gd name="T25" fmla="*/ 69 h 136"/>
                  <a:gd name="T26" fmla="*/ 79 w 199"/>
                  <a:gd name="T27" fmla="*/ 60 h 136"/>
                  <a:gd name="T28" fmla="*/ 80 w 199"/>
                  <a:gd name="T29" fmla="*/ 52 h 136"/>
                  <a:gd name="T30" fmla="*/ 91 w 199"/>
                  <a:gd name="T31" fmla="*/ 49 h 136"/>
                  <a:gd name="T32" fmla="*/ 106 w 199"/>
                  <a:gd name="T33" fmla="*/ 43 h 136"/>
                  <a:gd name="T34" fmla="*/ 199 w 199"/>
                  <a:gd name="T35" fmla="*/ 4 h 136"/>
                  <a:gd name="T36" fmla="*/ 191 w 199"/>
                  <a:gd name="T37" fmla="*/ 0 h 136"/>
                  <a:gd name="T38" fmla="*/ 154 w 199"/>
                  <a:gd name="T39" fmla="*/ 11 h 136"/>
                  <a:gd name="T40" fmla="*/ 131 w 199"/>
                  <a:gd name="T41" fmla="*/ 17 h 136"/>
                  <a:gd name="T42" fmla="*/ 114 w 199"/>
                  <a:gd name="T43" fmla="*/ 16 h 136"/>
                  <a:gd name="T44" fmla="*/ 107 w 199"/>
                  <a:gd name="T45" fmla="*/ 19 h 136"/>
                  <a:gd name="T46" fmla="*/ 93 w 199"/>
                  <a:gd name="T47" fmla="*/ 23 h 136"/>
                  <a:gd name="T48" fmla="*/ 80 w 199"/>
                  <a:gd name="T49" fmla="*/ 28 h 136"/>
                  <a:gd name="T50" fmla="*/ 72 w 199"/>
                  <a:gd name="T51" fmla="*/ 33 h 136"/>
                  <a:gd name="T52" fmla="*/ 59 w 199"/>
                  <a:gd name="T53" fmla="*/ 37 h 136"/>
                  <a:gd name="T54" fmla="*/ 59 w 199"/>
                  <a:gd name="T55" fmla="*/ 42 h 136"/>
                  <a:gd name="T56" fmla="*/ 55 w 199"/>
                  <a:gd name="T57" fmla="*/ 50 h 136"/>
                  <a:gd name="T58" fmla="*/ 54 w 199"/>
                  <a:gd name="T59" fmla="*/ 52 h 136"/>
                  <a:gd name="T60" fmla="*/ 49 w 199"/>
                  <a:gd name="T61" fmla="*/ 57 h 136"/>
                  <a:gd name="T62" fmla="*/ 39 w 199"/>
                  <a:gd name="T63" fmla="*/ 65 h 136"/>
                  <a:gd name="T64" fmla="*/ 35 w 199"/>
                  <a:gd name="T65" fmla="*/ 68 h 136"/>
                  <a:gd name="T66" fmla="*/ 41 w 199"/>
                  <a:gd name="T67" fmla="*/ 71 h 136"/>
                  <a:gd name="T68" fmla="*/ 36 w 199"/>
                  <a:gd name="T69" fmla="*/ 77 h 136"/>
                  <a:gd name="T70" fmla="*/ 28 w 199"/>
                  <a:gd name="T71" fmla="*/ 83 h 136"/>
                  <a:gd name="T72" fmla="*/ 24 w 199"/>
                  <a:gd name="T73" fmla="*/ 88 h 136"/>
                  <a:gd name="T74" fmla="*/ 21 w 199"/>
                  <a:gd name="T75" fmla="*/ 96 h 136"/>
                  <a:gd name="T76" fmla="*/ 15 w 199"/>
                  <a:gd name="T77" fmla="*/ 103 h 136"/>
                  <a:gd name="T78" fmla="*/ 1 w 199"/>
                  <a:gd name="T79" fmla="*/ 110 h 136"/>
                  <a:gd name="T80" fmla="*/ 8 w 199"/>
                  <a:gd name="T81" fmla="*/ 11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9" h="136">
                    <a:moveTo>
                      <a:pt x="8" y="114"/>
                    </a:moveTo>
                    <a:cubicBezTo>
                      <a:pt x="9" y="115"/>
                      <a:pt x="9" y="115"/>
                      <a:pt x="10" y="115"/>
                    </a:cubicBezTo>
                    <a:cubicBezTo>
                      <a:pt x="11" y="115"/>
                      <a:pt x="13" y="115"/>
                      <a:pt x="14" y="116"/>
                    </a:cubicBezTo>
                    <a:cubicBezTo>
                      <a:pt x="15" y="118"/>
                      <a:pt x="14" y="119"/>
                      <a:pt x="13" y="121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4" y="124"/>
                      <a:pt x="15" y="124"/>
                      <a:pt x="15" y="124"/>
                    </a:cubicBezTo>
                    <a:cubicBezTo>
                      <a:pt x="15" y="124"/>
                      <a:pt x="15" y="123"/>
                      <a:pt x="15" y="122"/>
                    </a:cubicBezTo>
                    <a:cubicBezTo>
                      <a:pt x="14" y="120"/>
                      <a:pt x="14" y="119"/>
                      <a:pt x="15" y="119"/>
                    </a:cubicBezTo>
                    <a:cubicBezTo>
                      <a:pt x="15" y="118"/>
                      <a:pt x="16" y="117"/>
                      <a:pt x="17" y="117"/>
                    </a:cubicBezTo>
                    <a:cubicBezTo>
                      <a:pt x="21" y="117"/>
                      <a:pt x="27" y="120"/>
                      <a:pt x="28" y="124"/>
                    </a:cubicBezTo>
                    <a:cubicBezTo>
                      <a:pt x="29" y="126"/>
                      <a:pt x="28" y="128"/>
                      <a:pt x="27" y="129"/>
                    </a:cubicBezTo>
                    <a:cubicBezTo>
                      <a:pt x="26" y="129"/>
                      <a:pt x="26" y="130"/>
                      <a:pt x="26" y="130"/>
                    </a:cubicBezTo>
                    <a:cubicBezTo>
                      <a:pt x="27" y="131"/>
                      <a:pt x="34" y="133"/>
                      <a:pt x="40" y="134"/>
                    </a:cubicBezTo>
                    <a:cubicBezTo>
                      <a:pt x="41" y="134"/>
                      <a:pt x="44" y="134"/>
                      <a:pt x="47" y="134"/>
                    </a:cubicBezTo>
                    <a:cubicBezTo>
                      <a:pt x="52" y="135"/>
                      <a:pt x="58" y="136"/>
                      <a:pt x="62" y="136"/>
                    </a:cubicBezTo>
                    <a:cubicBezTo>
                      <a:pt x="66" y="136"/>
                      <a:pt x="67" y="135"/>
                      <a:pt x="67" y="135"/>
                    </a:cubicBezTo>
                    <a:cubicBezTo>
                      <a:pt x="67" y="135"/>
                      <a:pt x="64" y="133"/>
                      <a:pt x="62" y="131"/>
                    </a:cubicBezTo>
                    <a:cubicBezTo>
                      <a:pt x="59" y="129"/>
                      <a:pt x="56" y="127"/>
                      <a:pt x="52" y="123"/>
                    </a:cubicBezTo>
                    <a:cubicBezTo>
                      <a:pt x="48" y="119"/>
                      <a:pt x="43" y="111"/>
                      <a:pt x="44" y="104"/>
                    </a:cubicBezTo>
                    <a:cubicBezTo>
                      <a:pt x="44" y="100"/>
                      <a:pt x="46" y="98"/>
                      <a:pt x="49" y="96"/>
                    </a:cubicBezTo>
                    <a:cubicBezTo>
                      <a:pt x="52" y="94"/>
                      <a:pt x="52" y="93"/>
                      <a:pt x="52" y="91"/>
                    </a:cubicBezTo>
                    <a:cubicBezTo>
                      <a:pt x="53" y="88"/>
                      <a:pt x="53" y="86"/>
                      <a:pt x="58" y="83"/>
                    </a:cubicBezTo>
                    <a:cubicBezTo>
                      <a:pt x="61" y="81"/>
                      <a:pt x="62" y="78"/>
                      <a:pt x="62" y="76"/>
                    </a:cubicBezTo>
                    <a:cubicBezTo>
                      <a:pt x="63" y="74"/>
                      <a:pt x="64" y="71"/>
                      <a:pt x="69" y="71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0" y="70"/>
                      <a:pt x="70" y="70"/>
                      <a:pt x="70" y="69"/>
                    </a:cubicBezTo>
                    <a:cubicBezTo>
                      <a:pt x="70" y="68"/>
                      <a:pt x="69" y="64"/>
                      <a:pt x="74" y="63"/>
                    </a:cubicBezTo>
                    <a:cubicBezTo>
                      <a:pt x="76" y="63"/>
                      <a:pt x="78" y="62"/>
                      <a:pt x="79" y="60"/>
                    </a:cubicBezTo>
                    <a:cubicBezTo>
                      <a:pt x="80" y="58"/>
                      <a:pt x="80" y="56"/>
                      <a:pt x="80" y="55"/>
                    </a:cubicBezTo>
                    <a:cubicBezTo>
                      <a:pt x="79" y="54"/>
                      <a:pt x="80" y="53"/>
                      <a:pt x="80" y="52"/>
                    </a:cubicBezTo>
                    <a:cubicBezTo>
                      <a:pt x="81" y="51"/>
                      <a:pt x="83" y="51"/>
                      <a:pt x="85" y="51"/>
                    </a:cubicBezTo>
                    <a:cubicBezTo>
                      <a:pt x="87" y="51"/>
                      <a:pt x="90" y="51"/>
                      <a:pt x="91" y="49"/>
                    </a:cubicBezTo>
                    <a:cubicBezTo>
                      <a:pt x="93" y="47"/>
                      <a:pt x="96" y="46"/>
                      <a:pt x="99" y="46"/>
                    </a:cubicBezTo>
                    <a:cubicBezTo>
                      <a:pt x="102" y="45"/>
                      <a:pt x="105" y="45"/>
                      <a:pt x="106" y="43"/>
                    </a:cubicBezTo>
                    <a:cubicBezTo>
                      <a:pt x="109" y="35"/>
                      <a:pt x="152" y="22"/>
                      <a:pt x="170" y="18"/>
                    </a:cubicBezTo>
                    <a:cubicBezTo>
                      <a:pt x="188" y="14"/>
                      <a:pt x="198" y="8"/>
                      <a:pt x="199" y="4"/>
                    </a:cubicBezTo>
                    <a:cubicBezTo>
                      <a:pt x="199" y="3"/>
                      <a:pt x="199" y="3"/>
                      <a:pt x="198" y="1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2" y="0"/>
                      <a:pt x="169" y="5"/>
                      <a:pt x="166" y="8"/>
                    </a:cubicBezTo>
                    <a:cubicBezTo>
                      <a:pt x="162" y="11"/>
                      <a:pt x="158" y="11"/>
                      <a:pt x="154" y="11"/>
                    </a:cubicBezTo>
                    <a:cubicBezTo>
                      <a:pt x="152" y="11"/>
                      <a:pt x="149" y="12"/>
                      <a:pt x="147" y="13"/>
                    </a:cubicBezTo>
                    <a:cubicBezTo>
                      <a:pt x="144" y="15"/>
                      <a:pt x="137" y="17"/>
                      <a:pt x="131" y="17"/>
                    </a:cubicBezTo>
                    <a:cubicBezTo>
                      <a:pt x="128" y="17"/>
                      <a:pt x="125" y="16"/>
                      <a:pt x="123" y="15"/>
                    </a:cubicBezTo>
                    <a:cubicBezTo>
                      <a:pt x="120" y="13"/>
                      <a:pt x="117" y="15"/>
                      <a:pt x="114" y="16"/>
                    </a:cubicBezTo>
                    <a:cubicBezTo>
                      <a:pt x="112" y="18"/>
                      <a:pt x="109" y="19"/>
                      <a:pt x="107" y="19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5" y="19"/>
                      <a:pt x="103" y="20"/>
                      <a:pt x="101" y="21"/>
                    </a:cubicBezTo>
                    <a:cubicBezTo>
                      <a:pt x="99" y="22"/>
                      <a:pt x="96" y="23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88" y="23"/>
                      <a:pt x="81" y="26"/>
                      <a:pt x="80" y="28"/>
                    </a:cubicBezTo>
                    <a:cubicBezTo>
                      <a:pt x="80" y="30"/>
                      <a:pt x="77" y="31"/>
                      <a:pt x="75" y="31"/>
                    </a:cubicBezTo>
                    <a:cubicBezTo>
                      <a:pt x="74" y="32"/>
                      <a:pt x="72" y="32"/>
                      <a:pt x="72" y="33"/>
                    </a:cubicBezTo>
                    <a:cubicBezTo>
                      <a:pt x="72" y="36"/>
                      <a:pt x="67" y="39"/>
                      <a:pt x="63" y="39"/>
                    </a:cubicBezTo>
                    <a:cubicBezTo>
                      <a:pt x="62" y="39"/>
                      <a:pt x="60" y="39"/>
                      <a:pt x="59" y="37"/>
                    </a:cubicBezTo>
                    <a:cubicBezTo>
                      <a:pt x="58" y="37"/>
                      <a:pt x="58" y="37"/>
                      <a:pt x="57" y="38"/>
                    </a:cubicBezTo>
                    <a:cubicBezTo>
                      <a:pt x="57" y="39"/>
                      <a:pt x="57" y="41"/>
                      <a:pt x="59" y="42"/>
                    </a:cubicBezTo>
                    <a:cubicBezTo>
                      <a:pt x="60" y="43"/>
                      <a:pt x="61" y="45"/>
                      <a:pt x="60" y="46"/>
                    </a:cubicBezTo>
                    <a:cubicBezTo>
                      <a:pt x="60" y="48"/>
                      <a:pt x="57" y="49"/>
                      <a:pt x="55" y="50"/>
                    </a:cubicBezTo>
                    <a:cubicBezTo>
                      <a:pt x="54" y="50"/>
                      <a:pt x="54" y="51"/>
                      <a:pt x="53" y="51"/>
                    </a:cubicBezTo>
                    <a:cubicBezTo>
                      <a:pt x="54" y="51"/>
                      <a:pt x="54" y="52"/>
                      <a:pt x="54" y="52"/>
                    </a:cubicBezTo>
                    <a:cubicBezTo>
                      <a:pt x="53" y="54"/>
                      <a:pt x="52" y="55"/>
                      <a:pt x="51" y="56"/>
                    </a:cubicBezTo>
                    <a:cubicBezTo>
                      <a:pt x="50" y="56"/>
                      <a:pt x="50" y="57"/>
                      <a:pt x="49" y="57"/>
                    </a:cubicBezTo>
                    <a:cubicBezTo>
                      <a:pt x="50" y="58"/>
                      <a:pt x="50" y="60"/>
                      <a:pt x="50" y="61"/>
                    </a:cubicBezTo>
                    <a:cubicBezTo>
                      <a:pt x="48" y="63"/>
                      <a:pt x="44" y="64"/>
                      <a:pt x="39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6" y="66"/>
                      <a:pt x="35" y="67"/>
                      <a:pt x="35" y="68"/>
                    </a:cubicBezTo>
                    <a:cubicBezTo>
                      <a:pt x="35" y="69"/>
                      <a:pt x="36" y="69"/>
                      <a:pt x="37" y="69"/>
                    </a:cubicBezTo>
                    <a:cubicBezTo>
                      <a:pt x="39" y="69"/>
                      <a:pt x="40" y="69"/>
                      <a:pt x="41" y="71"/>
                    </a:cubicBezTo>
                    <a:cubicBezTo>
                      <a:pt x="41" y="73"/>
                      <a:pt x="40" y="74"/>
                      <a:pt x="39" y="74"/>
                    </a:cubicBezTo>
                    <a:cubicBezTo>
                      <a:pt x="37" y="75"/>
                      <a:pt x="36" y="76"/>
                      <a:pt x="36" y="77"/>
                    </a:cubicBezTo>
                    <a:cubicBezTo>
                      <a:pt x="36" y="79"/>
                      <a:pt x="35" y="80"/>
                      <a:pt x="35" y="81"/>
                    </a:cubicBezTo>
                    <a:cubicBezTo>
                      <a:pt x="33" y="82"/>
                      <a:pt x="31" y="83"/>
                      <a:pt x="28" y="83"/>
                    </a:cubicBezTo>
                    <a:cubicBezTo>
                      <a:pt x="27" y="83"/>
                      <a:pt x="26" y="83"/>
                      <a:pt x="26" y="83"/>
                    </a:cubicBezTo>
                    <a:cubicBezTo>
                      <a:pt x="26" y="85"/>
                      <a:pt x="25" y="86"/>
                      <a:pt x="24" y="88"/>
                    </a:cubicBezTo>
                    <a:cubicBezTo>
                      <a:pt x="23" y="89"/>
                      <a:pt x="21" y="90"/>
                      <a:pt x="17" y="90"/>
                    </a:cubicBezTo>
                    <a:cubicBezTo>
                      <a:pt x="19" y="92"/>
                      <a:pt x="21" y="93"/>
                      <a:pt x="21" y="96"/>
                    </a:cubicBezTo>
                    <a:cubicBezTo>
                      <a:pt x="22" y="99"/>
                      <a:pt x="19" y="100"/>
                      <a:pt x="17" y="100"/>
                    </a:cubicBezTo>
                    <a:cubicBezTo>
                      <a:pt x="15" y="101"/>
                      <a:pt x="15" y="101"/>
                      <a:pt x="15" y="103"/>
                    </a:cubicBezTo>
                    <a:cubicBezTo>
                      <a:pt x="14" y="107"/>
                      <a:pt x="10" y="107"/>
                      <a:pt x="7" y="108"/>
                    </a:cubicBezTo>
                    <a:cubicBezTo>
                      <a:pt x="3" y="108"/>
                      <a:pt x="1" y="108"/>
                      <a:pt x="1" y="110"/>
                    </a:cubicBezTo>
                    <a:cubicBezTo>
                      <a:pt x="0" y="112"/>
                      <a:pt x="0" y="113"/>
                      <a:pt x="1" y="113"/>
                    </a:cubicBezTo>
                    <a:cubicBezTo>
                      <a:pt x="2" y="114"/>
                      <a:pt x="5" y="114"/>
                      <a:pt x="8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6" name="Freeform 1150"/>
              <p:cNvSpPr>
                <a:spLocks/>
              </p:cNvSpPr>
              <p:nvPr/>
            </p:nvSpPr>
            <p:spPr bwMode="auto">
              <a:xfrm>
                <a:off x="4670" y="2328"/>
                <a:ext cx="106" cy="89"/>
              </a:xfrm>
              <a:custGeom>
                <a:avLst/>
                <a:gdLst>
                  <a:gd name="T0" fmla="*/ 74 w 111"/>
                  <a:gd name="T1" fmla="*/ 14 h 93"/>
                  <a:gd name="T2" fmla="*/ 70 w 111"/>
                  <a:gd name="T3" fmla="*/ 18 h 93"/>
                  <a:gd name="T4" fmla="*/ 64 w 111"/>
                  <a:gd name="T5" fmla="*/ 23 h 93"/>
                  <a:gd name="T6" fmla="*/ 58 w 111"/>
                  <a:gd name="T7" fmla="*/ 27 h 93"/>
                  <a:gd name="T8" fmla="*/ 46 w 111"/>
                  <a:gd name="T9" fmla="*/ 34 h 93"/>
                  <a:gd name="T10" fmla="*/ 45 w 111"/>
                  <a:gd name="T11" fmla="*/ 35 h 93"/>
                  <a:gd name="T12" fmla="*/ 35 w 111"/>
                  <a:gd name="T13" fmla="*/ 16 h 93"/>
                  <a:gd name="T14" fmla="*/ 32 w 111"/>
                  <a:gd name="T15" fmla="*/ 6 h 93"/>
                  <a:gd name="T16" fmla="*/ 15 w 111"/>
                  <a:gd name="T17" fmla="*/ 0 h 93"/>
                  <a:gd name="T18" fmla="*/ 10 w 111"/>
                  <a:gd name="T19" fmla="*/ 2 h 93"/>
                  <a:gd name="T20" fmla="*/ 3 w 111"/>
                  <a:gd name="T21" fmla="*/ 7 h 93"/>
                  <a:gd name="T22" fmla="*/ 0 w 111"/>
                  <a:gd name="T23" fmla="*/ 9 h 93"/>
                  <a:gd name="T24" fmla="*/ 0 w 111"/>
                  <a:gd name="T25" fmla="*/ 10 h 93"/>
                  <a:gd name="T26" fmla="*/ 2 w 111"/>
                  <a:gd name="T27" fmla="*/ 10 h 93"/>
                  <a:gd name="T28" fmla="*/ 4 w 111"/>
                  <a:gd name="T29" fmla="*/ 10 h 93"/>
                  <a:gd name="T30" fmla="*/ 11 w 111"/>
                  <a:gd name="T31" fmla="*/ 16 h 93"/>
                  <a:gd name="T32" fmla="*/ 13 w 111"/>
                  <a:gd name="T33" fmla="*/ 18 h 93"/>
                  <a:gd name="T34" fmla="*/ 17 w 111"/>
                  <a:gd name="T35" fmla="*/ 20 h 93"/>
                  <a:gd name="T36" fmla="*/ 25 w 111"/>
                  <a:gd name="T37" fmla="*/ 19 h 93"/>
                  <a:gd name="T38" fmla="*/ 29 w 111"/>
                  <a:gd name="T39" fmla="*/ 18 h 93"/>
                  <a:gd name="T40" fmla="*/ 29 w 111"/>
                  <a:gd name="T41" fmla="*/ 18 h 93"/>
                  <a:gd name="T42" fmla="*/ 34 w 111"/>
                  <a:gd name="T43" fmla="*/ 22 h 93"/>
                  <a:gd name="T44" fmla="*/ 27 w 111"/>
                  <a:gd name="T45" fmla="*/ 25 h 93"/>
                  <a:gd name="T46" fmla="*/ 23 w 111"/>
                  <a:gd name="T47" fmla="*/ 26 h 93"/>
                  <a:gd name="T48" fmla="*/ 18 w 111"/>
                  <a:gd name="T49" fmla="*/ 27 h 93"/>
                  <a:gd name="T50" fmla="*/ 14 w 111"/>
                  <a:gd name="T51" fmla="*/ 27 h 93"/>
                  <a:gd name="T52" fmla="*/ 20 w 111"/>
                  <a:gd name="T53" fmla="*/ 37 h 93"/>
                  <a:gd name="T54" fmla="*/ 22 w 111"/>
                  <a:gd name="T55" fmla="*/ 39 h 93"/>
                  <a:gd name="T56" fmla="*/ 24 w 111"/>
                  <a:gd name="T57" fmla="*/ 37 h 93"/>
                  <a:gd name="T58" fmla="*/ 27 w 111"/>
                  <a:gd name="T59" fmla="*/ 33 h 93"/>
                  <a:gd name="T60" fmla="*/ 31 w 111"/>
                  <a:gd name="T61" fmla="*/ 35 h 93"/>
                  <a:gd name="T62" fmla="*/ 38 w 111"/>
                  <a:gd name="T63" fmla="*/ 38 h 93"/>
                  <a:gd name="T64" fmla="*/ 44 w 111"/>
                  <a:gd name="T65" fmla="*/ 42 h 93"/>
                  <a:gd name="T66" fmla="*/ 48 w 111"/>
                  <a:gd name="T67" fmla="*/ 44 h 93"/>
                  <a:gd name="T68" fmla="*/ 81 w 111"/>
                  <a:gd name="T69" fmla="*/ 55 h 93"/>
                  <a:gd name="T70" fmla="*/ 86 w 111"/>
                  <a:gd name="T71" fmla="*/ 64 h 93"/>
                  <a:gd name="T72" fmla="*/ 87 w 111"/>
                  <a:gd name="T73" fmla="*/ 68 h 93"/>
                  <a:gd name="T74" fmla="*/ 91 w 111"/>
                  <a:gd name="T75" fmla="*/ 79 h 93"/>
                  <a:gd name="T76" fmla="*/ 85 w 111"/>
                  <a:gd name="T77" fmla="*/ 82 h 93"/>
                  <a:gd name="T78" fmla="*/ 77 w 111"/>
                  <a:gd name="T79" fmla="*/ 86 h 93"/>
                  <a:gd name="T80" fmla="*/ 76 w 111"/>
                  <a:gd name="T81" fmla="*/ 87 h 93"/>
                  <a:gd name="T82" fmla="*/ 79 w 111"/>
                  <a:gd name="T83" fmla="*/ 88 h 93"/>
                  <a:gd name="T84" fmla="*/ 93 w 111"/>
                  <a:gd name="T85" fmla="*/ 86 h 93"/>
                  <a:gd name="T86" fmla="*/ 101 w 111"/>
                  <a:gd name="T87" fmla="*/ 85 h 93"/>
                  <a:gd name="T88" fmla="*/ 108 w 111"/>
                  <a:gd name="T89" fmla="*/ 90 h 93"/>
                  <a:gd name="T90" fmla="*/ 111 w 111"/>
                  <a:gd name="T91" fmla="*/ 93 h 93"/>
                  <a:gd name="T92" fmla="*/ 111 w 111"/>
                  <a:gd name="T93" fmla="*/ 27 h 93"/>
                  <a:gd name="T94" fmla="*/ 94 w 111"/>
                  <a:gd name="T95" fmla="*/ 21 h 93"/>
                  <a:gd name="T96" fmla="*/ 74 w 111"/>
                  <a:gd name="T9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3">
                    <a:moveTo>
                      <a:pt x="74" y="14"/>
                    </a:moveTo>
                    <a:cubicBezTo>
                      <a:pt x="73" y="14"/>
                      <a:pt x="72" y="15"/>
                      <a:pt x="70" y="18"/>
                    </a:cubicBezTo>
                    <a:cubicBezTo>
                      <a:pt x="69" y="20"/>
                      <a:pt x="67" y="23"/>
                      <a:pt x="64" y="23"/>
                    </a:cubicBezTo>
                    <a:cubicBezTo>
                      <a:pt x="63" y="23"/>
                      <a:pt x="60" y="25"/>
                      <a:pt x="58" y="27"/>
                    </a:cubicBezTo>
                    <a:cubicBezTo>
                      <a:pt x="55" y="30"/>
                      <a:pt x="51" y="33"/>
                      <a:pt x="46" y="34"/>
                    </a:cubicBezTo>
                    <a:cubicBezTo>
                      <a:pt x="46" y="35"/>
                      <a:pt x="45" y="35"/>
                      <a:pt x="45" y="35"/>
                    </a:cubicBezTo>
                    <a:cubicBezTo>
                      <a:pt x="39" y="35"/>
                      <a:pt x="37" y="25"/>
                      <a:pt x="35" y="16"/>
                    </a:cubicBezTo>
                    <a:cubicBezTo>
                      <a:pt x="34" y="12"/>
                      <a:pt x="33" y="7"/>
                      <a:pt x="32" y="6"/>
                    </a:cubicBezTo>
                    <a:cubicBezTo>
                      <a:pt x="30" y="3"/>
                      <a:pt x="22" y="0"/>
                      <a:pt x="15" y="0"/>
                    </a:cubicBezTo>
                    <a:cubicBezTo>
                      <a:pt x="12" y="0"/>
                      <a:pt x="10" y="1"/>
                      <a:pt x="10" y="2"/>
                    </a:cubicBezTo>
                    <a:cubicBezTo>
                      <a:pt x="9" y="6"/>
                      <a:pt x="5" y="7"/>
                      <a:pt x="3" y="7"/>
                    </a:cubicBezTo>
                    <a:cubicBezTo>
                      <a:pt x="1" y="8"/>
                      <a:pt x="1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9" y="10"/>
                      <a:pt x="10" y="13"/>
                      <a:pt x="11" y="16"/>
                    </a:cubicBezTo>
                    <a:cubicBezTo>
                      <a:pt x="12" y="17"/>
                      <a:pt x="12" y="17"/>
                      <a:pt x="13" y="18"/>
                    </a:cubicBezTo>
                    <a:cubicBezTo>
                      <a:pt x="13" y="19"/>
                      <a:pt x="13" y="20"/>
                      <a:pt x="17" y="20"/>
                    </a:cubicBezTo>
                    <a:cubicBezTo>
                      <a:pt x="20" y="20"/>
                      <a:pt x="23" y="19"/>
                      <a:pt x="25" y="19"/>
                    </a:cubicBezTo>
                    <a:cubicBezTo>
                      <a:pt x="27" y="18"/>
                      <a:pt x="28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2" y="18"/>
                      <a:pt x="34" y="20"/>
                      <a:pt x="34" y="22"/>
                    </a:cubicBezTo>
                    <a:cubicBezTo>
                      <a:pt x="34" y="25"/>
                      <a:pt x="31" y="27"/>
                      <a:pt x="27" y="25"/>
                    </a:cubicBezTo>
                    <a:cubicBezTo>
                      <a:pt x="25" y="25"/>
                      <a:pt x="24" y="25"/>
                      <a:pt x="23" y="26"/>
                    </a:cubicBezTo>
                    <a:cubicBezTo>
                      <a:pt x="22" y="27"/>
                      <a:pt x="20" y="28"/>
                      <a:pt x="18" y="27"/>
                    </a:cubicBezTo>
                    <a:cubicBezTo>
                      <a:pt x="17" y="27"/>
                      <a:pt x="15" y="27"/>
                      <a:pt x="14" y="27"/>
                    </a:cubicBezTo>
                    <a:cubicBezTo>
                      <a:pt x="17" y="29"/>
                      <a:pt x="20" y="32"/>
                      <a:pt x="20" y="37"/>
                    </a:cubicBezTo>
                    <a:cubicBezTo>
                      <a:pt x="20" y="37"/>
                      <a:pt x="20" y="39"/>
                      <a:pt x="22" y="39"/>
                    </a:cubicBezTo>
                    <a:cubicBezTo>
                      <a:pt x="23" y="39"/>
                      <a:pt x="24" y="38"/>
                      <a:pt x="24" y="37"/>
                    </a:cubicBezTo>
                    <a:cubicBezTo>
                      <a:pt x="24" y="33"/>
                      <a:pt x="26" y="33"/>
                      <a:pt x="27" y="33"/>
                    </a:cubicBezTo>
                    <a:cubicBezTo>
                      <a:pt x="28" y="33"/>
                      <a:pt x="29" y="34"/>
                      <a:pt x="31" y="35"/>
                    </a:cubicBezTo>
                    <a:cubicBezTo>
                      <a:pt x="33" y="36"/>
                      <a:pt x="35" y="38"/>
                      <a:pt x="38" y="38"/>
                    </a:cubicBezTo>
                    <a:cubicBezTo>
                      <a:pt x="42" y="39"/>
                      <a:pt x="44" y="41"/>
                      <a:pt x="44" y="42"/>
                    </a:cubicBezTo>
                    <a:cubicBezTo>
                      <a:pt x="45" y="43"/>
                      <a:pt x="45" y="43"/>
                      <a:pt x="48" y="44"/>
                    </a:cubicBezTo>
                    <a:cubicBezTo>
                      <a:pt x="56" y="44"/>
                      <a:pt x="73" y="50"/>
                      <a:pt x="81" y="55"/>
                    </a:cubicBezTo>
                    <a:cubicBezTo>
                      <a:pt x="85" y="58"/>
                      <a:pt x="85" y="61"/>
                      <a:pt x="86" y="64"/>
                    </a:cubicBezTo>
                    <a:cubicBezTo>
                      <a:pt x="86" y="65"/>
                      <a:pt x="86" y="67"/>
                      <a:pt x="87" y="68"/>
                    </a:cubicBezTo>
                    <a:cubicBezTo>
                      <a:pt x="91" y="72"/>
                      <a:pt x="92" y="76"/>
                      <a:pt x="91" y="79"/>
                    </a:cubicBezTo>
                    <a:cubicBezTo>
                      <a:pt x="90" y="80"/>
                      <a:pt x="89" y="82"/>
                      <a:pt x="85" y="82"/>
                    </a:cubicBezTo>
                    <a:cubicBezTo>
                      <a:pt x="82" y="82"/>
                      <a:pt x="78" y="84"/>
                      <a:pt x="77" y="86"/>
                    </a:cubicBezTo>
                    <a:cubicBezTo>
                      <a:pt x="77" y="87"/>
                      <a:pt x="76" y="87"/>
                      <a:pt x="76" y="87"/>
                    </a:cubicBezTo>
                    <a:cubicBezTo>
                      <a:pt x="77" y="87"/>
                      <a:pt x="77" y="88"/>
                      <a:pt x="79" y="88"/>
                    </a:cubicBezTo>
                    <a:cubicBezTo>
                      <a:pt x="83" y="88"/>
                      <a:pt x="88" y="87"/>
                      <a:pt x="93" y="86"/>
                    </a:cubicBezTo>
                    <a:cubicBezTo>
                      <a:pt x="96" y="86"/>
                      <a:pt x="99" y="85"/>
                      <a:pt x="101" y="85"/>
                    </a:cubicBezTo>
                    <a:cubicBezTo>
                      <a:pt x="103" y="85"/>
                      <a:pt x="105" y="87"/>
                      <a:pt x="108" y="90"/>
                    </a:cubicBezTo>
                    <a:cubicBezTo>
                      <a:pt x="109" y="91"/>
                      <a:pt x="110" y="92"/>
                      <a:pt x="111" y="93"/>
                    </a:cubicBezTo>
                    <a:cubicBezTo>
                      <a:pt x="111" y="27"/>
                      <a:pt x="111" y="27"/>
                      <a:pt x="111" y="27"/>
                    </a:cubicBezTo>
                    <a:cubicBezTo>
                      <a:pt x="105" y="25"/>
                      <a:pt x="100" y="23"/>
                      <a:pt x="94" y="21"/>
                    </a:cubicBezTo>
                    <a:cubicBezTo>
                      <a:pt x="86" y="17"/>
                      <a:pt x="77" y="14"/>
                      <a:pt x="7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7" name="Freeform 1151"/>
              <p:cNvSpPr>
                <a:spLocks/>
              </p:cNvSpPr>
              <p:nvPr/>
            </p:nvSpPr>
            <p:spPr bwMode="auto">
              <a:xfrm>
                <a:off x="4639" y="2355"/>
                <a:ext cx="26" cy="9"/>
              </a:xfrm>
              <a:custGeom>
                <a:avLst/>
                <a:gdLst>
                  <a:gd name="T0" fmla="*/ 0 w 28"/>
                  <a:gd name="T1" fmla="*/ 3 h 9"/>
                  <a:gd name="T2" fmla="*/ 5 w 28"/>
                  <a:gd name="T3" fmla="*/ 4 h 9"/>
                  <a:gd name="T4" fmla="*/ 9 w 28"/>
                  <a:gd name="T5" fmla="*/ 4 h 9"/>
                  <a:gd name="T6" fmla="*/ 14 w 28"/>
                  <a:gd name="T7" fmla="*/ 4 h 9"/>
                  <a:gd name="T8" fmla="*/ 24 w 28"/>
                  <a:gd name="T9" fmla="*/ 7 h 9"/>
                  <a:gd name="T10" fmla="*/ 28 w 28"/>
                  <a:gd name="T11" fmla="*/ 9 h 9"/>
                  <a:gd name="T12" fmla="*/ 27 w 28"/>
                  <a:gd name="T13" fmla="*/ 7 h 9"/>
                  <a:gd name="T14" fmla="*/ 20 w 28"/>
                  <a:gd name="T15" fmla="*/ 1 h 9"/>
                  <a:gd name="T16" fmla="*/ 12 w 28"/>
                  <a:gd name="T17" fmla="*/ 0 h 9"/>
                  <a:gd name="T18" fmla="*/ 0 w 28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9">
                    <a:moveTo>
                      <a:pt x="0" y="3"/>
                    </a:moveTo>
                    <a:cubicBezTo>
                      <a:pt x="0" y="3"/>
                      <a:pt x="1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10" y="4"/>
                      <a:pt x="12" y="4"/>
                      <a:pt x="14" y="4"/>
                    </a:cubicBezTo>
                    <a:cubicBezTo>
                      <a:pt x="18" y="4"/>
                      <a:pt x="22" y="5"/>
                      <a:pt x="24" y="7"/>
                    </a:cubicBezTo>
                    <a:cubicBezTo>
                      <a:pt x="26" y="8"/>
                      <a:pt x="27" y="8"/>
                      <a:pt x="28" y="9"/>
                    </a:cubicBezTo>
                    <a:cubicBezTo>
                      <a:pt x="28" y="8"/>
                      <a:pt x="27" y="8"/>
                      <a:pt x="27" y="7"/>
                    </a:cubicBezTo>
                    <a:cubicBezTo>
                      <a:pt x="27" y="6"/>
                      <a:pt x="25" y="3"/>
                      <a:pt x="20" y="1"/>
                    </a:cubicBezTo>
                    <a:cubicBezTo>
                      <a:pt x="18" y="0"/>
                      <a:pt x="15" y="0"/>
                      <a:pt x="12" y="0"/>
                    </a:cubicBezTo>
                    <a:cubicBezTo>
                      <a:pt x="5" y="0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8" name="Freeform 1152"/>
              <p:cNvSpPr>
                <a:spLocks/>
              </p:cNvSpPr>
              <p:nvPr/>
            </p:nvSpPr>
            <p:spPr bwMode="auto">
              <a:xfrm>
                <a:off x="4285" y="2263"/>
                <a:ext cx="120" cy="121"/>
              </a:xfrm>
              <a:custGeom>
                <a:avLst/>
                <a:gdLst>
                  <a:gd name="T0" fmla="*/ 116 w 125"/>
                  <a:gd name="T1" fmla="*/ 112 h 126"/>
                  <a:gd name="T2" fmla="*/ 117 w 125"/>
                  <a:gd name="T3" fmla="*/ 103 h 126"/>
                  <a:gd name="T4" fmla="*/ 118 w 125"/>
                  <a:gd name="T5" fmla="*/ 100 h 126"/>
                  <a:gd name="T6" fmla="*/ 124 w 125"/>
                  <a:gd name="T7" fmla="*/ 95 h 126"/>
                  <a:gd name="T8" fmla="*/ 124 w 125"/>
                  <a:gd name="T9" fmla="*/ 92 h 126"/>
                  <a:gd name="T10" fmla="*/ 121 w 125"/>
                  <a:gd name="T11" fmla="*/ 88 h 126"/>
                  <a:gd name="T12" fmla="*/ 115 w 125"/>
                  <a:gd name="T13" fmla="*/ 83 h 126"/>
                  <a:gd name="T14" fmla="*/ 113 w 125"/>
                  <a:gd name="T15" fmla="*/ 84 h 126"/>
                  <a:gd name="T16" fmla="*/ 114 w 125"/>
                  <a:gd name="T17" fmla="*/ 84 h 126"/>
                  <a:gd name="T18" fmla="*/ 120 w 125"/>
                  <a:gd name="T19" fmla="*/ 88 h 126"/>
                  <a:gd name="T20" fmla="*/ 120 w 125"/>
                  <a:gd name="T21" fmla="*/ 92 h 126"/>
                  <a:gd name="T22" fmla="*/ 118 w 125"/>
                  <a:gd name="T23" fmla="*/ 94 h 126"/>
                  <a:gd name="T24" fmla="*/ 115 w 125"/>
                  <a:gd name="T25" fmla="*/ 93 h 126"/>
                  <a:gd name="T26" fmla="*/ 112 w 125"/>
                  <a:gd name="T27" fmla="*/ 92 h 126"/>
                  <a:gd name="T28" fmla="*/ 111 w 125"/>
                  <a:gd name="T29" fmla="*/ 92 h 126"/>
                  <a:gd name="T30" fmla="*/ 106 w 125"/>
                  <a:gd name="T31" fmla="*/ 88 h 126"/>
                  <a:gd name="T32" fmla="*/ 104 w 125"/>
                  <a:gd name="T33" fmla="*/ 86 h 126"/>
                  <a:gd name="T34" fmla="*/ 98 w 125"/>
                  <a:gd name="T35" fmla="*/ 79 h 126"/>
                  <a:gd name="T36" fmla="*/ 94 w 125"/>
                  <a:gd name="T37" fmla="*/ 76 h 126"/>
                  <a:gd name="T38" fmla="*/ 88 w 125"/>
                  <a:gd name="T39" fmla="*/ 72 h 126"/>
                  <a:gd name="T40" fmla="*/ 91 w 125"/>
                  <a:gd name="T41" fmla="*/ 64 h 126"/>
                  <a:gd name="T42" fmla="*/ 89 w 125"/>
                  <a:gd name="T43" fmla="*/ 62 h 126"/>
                  <a:gd name="T44" fmla="*/ 84 w 125"/>
                  <a:gd name="T45" fmla="*/ 55 h 126"/>
                  <a:gd name="T46" fmla="*/ 83 w 125"/>
                  <a:gd name="T47" fmla="*/ 54 h 126"/>
                  <a:gd name="T48" fmla="*/ 78 w 125"/>
                  <a:gd name="T49" fmla="*/ 50 h 126"/>
                  <a:gd name="T50" fmla="*/ 78 w 125"/>
                  <a:gd name="T51" fmla="*/ 50 h 126"/>
                  <a:gd name="T52" fmla="*/ 78 w 125"/>
                  <a:gd name="T53" fmla="*/ 49 h 126"/>
                  <a:gd name="T54" fmla="*/ 73 w 125"/>
                  <a:gd name="T55" fmla="*/ 46 h 126"/>
                  <a:gd name="T56" fmla="*/ 71 w 125"/>
                  <a:gd name="T57" fmla="*/ 45 h 126"/>
                  <a:gd name="T58" fmla="*/ 70 w 125"/>
                  <a:gd name="T59" fmla="*/ 45 h 126"/>
                  <a:gd name="T60" fmla="*/ 66 w 125"/>
                  <a:gd name="T61" fmla="*/ 43 h 126"/>
                  <a:gd name="T62" fmla="*/ 60 w 125"/>
                  <a:gd name="T63" fmla="*/ 39 h 126"/>
                  <a:gd name="T64" fmla="*/ 48 w 125"/>
                  <a:gd name="T65" fmla="*/ 29 h 126"/>
                  <a:gd name="T66" fmla="*/ 40 w 125"/>
                  <a:gd name="T67" fmla="*/ 22 h 126"/>
                  <a:gd name="T68" fmla="*/ 29 w 125"/>
                  <a:gd name="T69" fmla="*/ 12 h 126"/>
                  <a:gd name="T70" fmla="*/ 16 w 125"/>
                  <a:gd name="T71" fmla="*/ 5 h 126"/>
                  <a:gd name="T72" fmla="*/ 14 w 125"/>
                  <a:gd name="T73" fmla="*/ 5 h 126"/>
                  <a:gd name="T74" fmla="*/ 14 w 125"/>
                  <a:gd name="T75" fmla="*/ 5 h 126"/>
                  <a:gd name="T76" fmla="*/ 3 w 125"/>
                  <a:gd name="T77" fmla="*/ 1 h 126"/>
                  <a:gd name="T78" fmla="*/ 1 w 125"/>
                  <a:gd name="T79" fmla="*/ 0 h 126"/>
                  <a:gd name="T80" fmla="*/ 16 w 125"/>
                  <a:gd name="T81" fmla="*/ 19 h 126"/>
                  <a:gd name="T82" fmla="*/ 23 w 125"/>
                  <a:gd name="T83" fmla="*/ 27 h 126"/>
                  <a:gd name="T84" fmla="*/ 30 w 125"/>
                  <a:gd name="T85" fmla="*/ 35 h 126"/>
                  <a:gd name="T86" fmla="*/ 39 w 125"/>
                  <a:gd name="T87" fmla="*/ 49 h 126"/>
                  <a:gd name="T88" fmla="*/ 43 w 125"/>
                  <a:gd name="T89" fmla="*/ 57 h 126"/>
                  <a:gd name="T90" fmla="*/ 62 w 125"/>
                  <a:gd name="T91" fmla="*/ 85 h 126"/>
                  <a:gd name="T92" fmla="*/ 70 w 125"/>
                  <a:gd name="T93" fmla="*/ 96 h 126"/>
                  <a:gd name="T94" fmla="*/ 78 w 125"/>
                  <a:gd name="T95" fmla="*/ 104 h 126"/>
                  <a:gd name="T96" fmla="*/ 92 w 125"/>
                  <a:gd name="T97" fmla="*/ 116 h 126"/>
                  <a:gd name="T98" fmla="*/ 98 w 125"/>
                  <a:gd name="T99" fmla="*/ 121 h 126"/>
                  <a:gd name="T100" fmla="*/ 100 w 125"/>
                  <a:gd name="T101" fmla="*/ 124 h 126"/>
                  <a:gd name="T102" fmla="*/ 101 w 125"/>
                  <a:gd name="T103" fmla="*/ 126 h 126"/>
                  <a:gd name="T104" fmla="*/ 105 w 125"/>
                  <a:gd name="T105" fmla="*/ 125 h 126"/>
                  <a:gd name="T106" fmla="*/ 111 w 125"/>
                  <a:gd name="T107" fmla="*/ 126 h 126"/>
                  <a:gd name="T108" fmla="*/ 114 w 125"/>
                  <a:gd name="T109" fmla="*/ 126 h 126"/>
                  <a:gd name="T110" fmla="*/ 116 w 125"/>
                  <a:gd name="T111" fmla="*/ 1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5" h="126">
                    <a:moveTo>
                      <a:pt x="116" y="112"/>
                    </a:moveTo>
                    <a:cubicBezTo>
                      <a:pt x="116" y="109"/>
                      <a:pt x="117" y="105"/>
                      <a:pt x="117" y="103"/>
                    </a:cubicBezTo>
                    <a:cubicBezTo>
                      <a:pt x="117" y="102"/>
                      <a:pt x="118" y="101"/>
                      <a:pt x="118" y="100"/>
                    </a:cubicBezTo>
                    <a:cubicBezTo>
                      <a:pt x="118" y="96"/>
                      <a:pt x="120" y="94"/>
                      <a:pt x="124" y="95"/>
                    </a:cubicBezTo>
                    <a:cubicBezTo>
                      <a:pt x="125" y="94"/>
                      <a:pt x="124" y="93"/>
                      <a:pt x="124" y="92"/>
                    </a:cubicBezTo>
                    <a:cubicBezTo>
                      <a:pt x="123" y="92"/>
                      <a:pt x="122" y="90"/>
                      <a:pt x="121" y="88"/>
                    </a:cubicBezTo>
                    <a:cubicBezTo>
                      <a:pt x="119" y="85"/>
                      <a:pt x="118" y="83"/>
                      <a:pt x="115" y="83"/>
                    </a:cubicBezTo>
                    <a:cubicBezTo>
                      <a:pt x="114" y="83"/>
                      <a:pt x="113" y="84"/>
                      <a:pt x="113" y="84"/>
                    </a:cubicBezTo>
                    <a:cubicBezTo>
                      <a:pt x="113" y="84"/>
                      <a:pt x="114" y="84"/>
                      <a:pt x="114" y="84"/>
                    </a:cubicBezTo>
                    <a:cubicBezTo>
                      <a:pt x="117" y="84"/>
                      <a:pt x="119" y="86"/>
                      <a:pt x="120" y="88"/>
                    </a:cubicBezTo>
                    <a:cubicBezTo>
                      <a:pt x="121" y="89"/>
                      <a:pt x="121" y="91"/>
                      <a:pt x="120" y="92"/>
                    </a:cubicBezTo>
                    <a:cubicBezTo>
                      <a:pt x="120" y="94"/>
                      <a:pt x="118" y="94"/>
                      <a:pt x="118" y="94"/>
                    </a:cubicBezTo>
                    <a:cubicBezTo>
                      <a:pt x="117" y="94"/>
                      <a:pt x="116" y="94"/>
                      <a:pt x="115" y="93"/>
                    </a:cubicBezTo>
                    <a:cubicBezTo>
                      <a:pt x="114" y="92"/>
                      <a:pt x="113" y="92"/>
                      <a:pt x="112" y="92"/>
                    </a:cubicBezTo>
                    <a:cubicBezTo>
                      <a:pt x="111" y="92"/>
                      <a:pt x="111" y="92"/>
                      <a:pt x="111" y="92"/>
                    </a:cubicBezTo>
                    <a:cubicBezTo>
                      <a:pt x="108" y="92"/>
                      <a:pt x="107" y="89"/>
                      <a:pt x="106" y="88"/>
                    </a:cubicBezTo>
                    <a:cubicBezTo>
                      <a:pt x="106" y="86"/>
                      <a:pt x="106" y="86"/>
                      <a:pt x="104" y="86"/>
                    </a:cubicBezTo>
                    <a:cubicBezTo>
                      <a:pt x="100" y="85"/>
                      <a:pt x="99" y="82"/>
                      <a:pt x="98" y="79"/>
                    </a:cubicBezTo>
                    <a:cubicBezTo>
                      <a:pt x="97" y="77"/>
                      <a:pt x="96" y="76"/>
                      <a:pt x="94" y="76"/>
                    </a:cubicBezTo>
                    <a:cubicBezTo>
                      <a:pt x="90" y="76"/>
                      <a:pt x="88" y="73"/>
                      <a:pt x="88" y="72"/>
                    </a:cubicBezTo>
                    <a:cubicBezTo>
                      <a:pt x="87" y="70"/>
                      <a:pt x="88" y="66"/>
                      <a:pt x="91" y="64"/>
                    </a:cubicBezTo>
                    <a:cubicBezTo>
                      <a:pt x="91" y="63"/>
                      <a:pt x="89" y="62"/>
                      <a:pt x="89" y="62"/>
                    </a:cubicBezTo>
                    <a:cubicBezTo>
                      <a:pt x="87" y="60"/>
                      <a:pt x="84" y="58"/>
                      <a:pt x="84" y="55"/>
                    </a:cubicBezTo>
                    <a:cubicBezTo>
                      <a:pt x="84" y="55"/>
                      <a:pt x="83" y="55"/>
                      <a:pt x="83" y="54"/>
                    </a:cubicBezTo>
                    <a:cubicBezTo>
                      <a:pt x="81" y="54"/>
                      <a:pt x="78" y="5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50"/>
                      <a:pt x="78" y="50"/>
                      <a:pt x="78" y="49"/>
                    </a:cubicBezTo>
                    <a:cubicBezTo>
                      <a:pt x="77" y="49"/>
                      <a:pt x="75" y="48"/>
                      <a:pt x="73" y="46"/>
                    </a:cubicBezTo>
                    <a:cubicBezTo>
                      <a:pt x="72" y="45"/>
                      <a:pt x="72" y="45"/>
                      <a:pt x="71" y="45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9" y="45"/>
                      <a:pt x="67" y="44"/>
                      <a:pt x="66" y="43"/>
                    </a:cubicBezTo>
                    <a:cubicBezTo>
                      <a:pt x="64" y="40"/>
                      <a:pt x="61" y="39"/>
                      <a:pt x="60" y="39"/>
                    </a:cubicBezTo>
                    <a:cubicBezTo>
                      <a:pt x="56" y="41"/>
                      <a:pt x="50" y="35"/>
                      <a:pt x="48" y="29"/>
                    </a:cubicBezTo>
                    <a:cubicBezTo>
                      <a:pt x="47" y="27"/>
                      <a:pt x="43" y="24"/>
                      <a:pt x="40" y="22"/>
                    </a:cubicBezTo>
                    <a:cubicBezTo>
                      <a:pt x="35" y="19"/>
                      <a:pt x="30" y="15"/>
                      <a:pt x="29" y="12"/>
                    </a:cubicBezTo>
                    <a:cubicBezTo>
                      <a:pt x="27" y="9"/>
                      <a:pt x="25" y="5"/>
                      <a:pt x="16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9" y="5"/>
                      <a:pt x="5" y="3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4"/>
                      <a:pt x="10" y="15"/>
                      <a:pt x="16" y="19"/>
                    </a:cubicBezTo>
                    <a:cubicBezTo>
                      <a:pt x="19" y="21"/>
                      <a:pt x="21" y="24"/>
                      <a:pt x="23" y="27"/>
                    </a:cubicBezTo>
                    <a:cubicBezTo>
                      <a:pt x="25" y="31"/>
                      <a:pt x="27" y="34"/>
                      <a:pt x="30" y="35"/>
                    </a:cubicBezTo>
                    <a:cubicBezTo>
                      <a:pt x="35" y="35"/>
                      <a:pt x="37" y="42"/>
                      <a:pt x="39" y="49"/>
                    </a:cubicBezTo>
                    <a:cubicBezTo>
                      <a:pt x="40" y="51"/>
                      <a:pt x="42" y="57"/>
                      <a:pt x="43" y="57"/>
                    </a:cubicBezTo>
                    <a:cubicBezTo>
                      <a:pt x="49" y="59"/>
                      <a:pt x="60" y="76"/>
                      <a:pt x="62" y="85"/>
                    </a:cubicBezTo>
                    <a:cubicBezTo>
                      <a:pt x="63" y="89"/>
                      <a:pt x="67" y="93"/>
                      <a:pt x="70" y="96"/>
                    </a:cubicBezTo>
                    <a:cubicBezTo>
                      <a:pt x="73" y="98"/>
                      <a:pt x="76" y="101"/>
                      <a:pt x="78" y="104"/>
                    </a:cubicBezTo>
                    <a:cubicBezTo>
                      <a:pt x="80" y="107"/>
                      <a:pt x="87" y="112"/>
                      <a:pt x="92" y="116"/>
                    </a:cubicBezTo>
                    <a:cubicBezTo>
                      <a:pt x="95" y="118"/>
                      <a:pt x="97" y="120"/>
                      <a:pt x="98" y="121"/>
                    </a:cubicBezTo>
                    <a:cubicBezTo>
                      <a:pt x="99" y="122"/>
                      <a:pt x="99" y="123"/>
                      <a:pt x="100" y="124"/>
                    </a:cubicBezTo>
                    <a:cubicBezTo>
                      <a:pt x="100" y="125"/>
                      <a:pt x="101" y="125"/>
                      <a:pt x="101" y="126"/>
                    </a:cubicBezTo>
                    <a:cubicBezTo>
                      <a:pt x="102" y="125"/>
                      <a:pt x="103" y="125"/>
                      <a:pt x="105" y="125"/>
                    </a:cubicBezTo>
                    <a:cubicBezTo>
                      <a:pt x="107" y="125"/>
                      <a:pt x="109" y="125"/>
                      <a:pt x="111" y="126"/>
                    </a:cubicBezTo>
                    <a:cubicBezTo>
                      <a:pt x="112" y="126"/>
                      <a:pt x="113" y="126"/>
                      <a:pt x="114" y="126"/>
                    </a:cubicBezTo>
                    <a:cubicBezTo>
                      <a:pt x="115" y="125"/>
                      <a:pt x="116" y="117"/>
                      <a:pt x="11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29" name="Freeform 1153"/>
              <p:cNvSpPr>
                <a:spLocks/>
              </p:cNvSpPr>
              <p:nvPr/>
            </p:nvSpPr>
            <p:spPr bwMode="auto">
              <a:xfrm>
                <a:off x="4509" y="2413"/>
                <a:ext cx="27" cy="8"/>
              </a:xfrm>
              <a:custGeom>
                <a:avLst/>
                <a:gdLst>
                  <a:gd name="T0" fmla="*/ 3 w 29"/>
                  <a:gd name="T1" fmla="*/ 2 h 8"/>
                  <a:gd name="T2" fmla="*/ 2 w 29"/>
                  <a:gd name="T3" fmla="*/ 1 h 8"/>
                  <a:gd name="T4" fmla="*/ 0 w 29"/>
                  <a:gd name="T5" fmla="*/ 3 h 8"/>
                  <a:gd name="T6" fmla="*/ 0 w 29"/>
                  <a:gd name="T7" fmla="*/ 5 h 8"/>
                  <a:gd name="T8" fmla="*/ 9 w 29"/>
                  <a:gd name="T9" fmla="*/ 8 h 8"/>
                  <a:gd name="T10" fmla="*/ 9 w 29"/>
                  <a:gd name="T11" fmla="*/ 8 h 8"/>
                  <a:gd name="T12" fmla="*/ 14 w 29"/>
                  <a:gd name="T13" fmla="*/ 7 h 8"/>
                  <a:gd name="T14" fmla="*/ 25 w 29"/>
                  <a:gd name="T15" fmla="*/ 4 h 8"/>
                  <a:gd name="T16" fmla="*/ 29 w 29"/>
                  <a:gd name="T17" fmla="*/ 3 h 8"/>
                  <a:gd name="T18" fmla="*/ 18 w 29"/>
                  <a:gd name="T19" fmla="*/ 0 h 8"/>
                  <a:gd name="T20" fmla="*/ 16 w 29"/>
                  <a:gd name="T21" fmla="*/ 0 h 8"/>
                  <a:gd name="T22" fmla="*/ 9 w 29"/>
                  <a:gd name="T23" fmla="*/ 3 h 8"/>
                  <a:gd name="T24" fmla="*/ 3 w 29"/>
                  <a:gd name="T2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8"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1" y="5"/>
                      <a:pt x="4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8"/>
                      <a:pt x="12" y="8"/>
                      <a:pt x="14" y="7"/>
                    </a:cubicBezTo>
                    <a:cubicBezTo>
                      <a:pt x="19" y="5"/>
                      <a:pt x="22" y="5"/>
                      <a:pt x="25" y="4"/>
                    </a:cubicBezTo>
                    <a:cubicBezTo>
                      <a:pt x="28" y="4"/>
                      <a:pt x="29" y="4"/>
                      <a:pt x="29" y="3"/>
                    </a:cubicBezTo>
                    <a:cubicBezTo>
                      <a:pt x="29" y="2"/>
                      <a:pt x="22" y="0"/>
                      <a:pt x="18" y="0"/>
                    </a:cubicBezTo>
                    <a:cubicBezTo>
                      <a:pt x="17" y="0"/>
                      <a:pt x="16" y="0"/>
                      <a:pt x="16" y="0"/>
                    </a:cubicBezTo>
                    <a:cubicBezTo>
                      <a:pt x="15" y="2"/>
                      <a:pt x="12" y="3"/>
                      <a:pt x="9" y="3"/>
                    </a:cubicBezTo>
                    <a:cubicBezTo>
                      <a:pt x="7" y="3"/>
                      <a:pt x="5" y="3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0" name="Freeform 1154"/>
              <p:cNvSpPr>
                <a:spLocks/>
              </p:cNvSpPr>
              <p:nvPr/>
            </p:nvSpPr>
            <p:spPr bwMode="auto">
              <a:xfrm>
                <a:off x="4631" y="2304"/>
                <a:ext cx="13" cy="22"/>
              </a:xfrm>
              <a:custGeom>
                <a:avLst/>
                <a:gdLst>
                  <a:gd name="T0" fmla="*/ 13 w 14"/>
                  <a:gd name="T1" fmla="*/ 8 h 23"/>
                  <a:gd name="T2" fmla="*/ 13 w 14"/>
                  <a:gd name="T3" fmla="*/ 8 h 23"/>
                  <a:gd name="T4" fmla="*/ 12 w 14"/>
                  <a:gd name="T5" fmla="*/ 8 h 23"/>
                  <a:gd name="T6" fmla="*/ 11 w 14"/>
                  <a:gd name="T7" fmla="*/ 8 h 23"/>
                  <a:gd name="T8" fmla="*/ 7 w 14"/>
                  <a:gd name="T9" fmla="*/ 7 h 23"/>
                  <a:gd name="T10" fmla="*/ 6 w 14"/>
                  <a:gd name="T11" fmla="*/ 5 h 23"/>
                  <a:gd name="T12" fmla="*/ 4 w 14"/>
                  <a:gd name="T13" fmla="*/ 0 h 23"/>
                  <a:gd name="T14" fmla="*/ 2 w 14"/>
                  <a:gd name="T15" fmla="*/ 2 h 23"/>
                  <a:gd name="T16" fmla="*/ 2 w 14"/>
                  <a:gd name="T17" fmla="*/ 17 h 23"/>
                  <a:gd name="T18" fmla="*/ 6 w 14"/>
                  <a:gd name="T19" fmla="*/ 23 h 23"/>
                  <a:gd name="T20" fmla="*/ 5 w 14"/>
                  <a:gd name="T21" fmla="*/ 22 h 23"/>
                  <a:gd name="T22" fmla="*/ 6 w 14"/>
                  <a:gd name="T23" fmla="*/ 16 h 23"/>
                  <a:gd name="T24" fmla="*/ 11 w 14"/>
                  <a:gd name="T25" fmla="*/ 14 h 23"/>
                  <a:gd name="T26" fmla="*/ 14 w 14"/>
                  <a:gd name="T27" fmla="*/ 14 h 23"/>
                  <a:gd name="T28" fmla="*/ 13 w 14"/>
                  <a:gd name="T29" fmla="*/ 12 h 23"/>
                  <a:gd name="T30" fmla="*/ 13 w 1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23"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9" y="8"/>
                      <a:pt x="7" y="7"/>
                    </a:cubicBezTo>
                    <a:cubicBezTo>
                      <a:pt x="7" y="7"/>
                      <a:pt x="6" y="6"/>
                      <a:pt x="6" y="5"/>
                    </a:cubicBezTo>
                    <a:cubicBezTo>
                      <a:pt x="6" y="3"/>
                      <a:pt x="5" y="0"/>
                      <a:pt x="4" y="0"/>
                    </a:cubicBezTo>
                    <a:cubicBezTo>
                      <a:pt x="4" y="0"/>
                      <a:pt x="3" y="0"/>
                      <a:pt x="2" y="2"/>
                    </a:cubicBezTo>
                    <a:cubicBezTo>
                      <a:pt x="0" y="5"/>
                      <a:pt x="0" y="12"/>
                      <a:pt x="2" y="17"/>
                    </a:cubicBezTo>
                    <a:cubicBezTo>
                      <a:pt x="3" y="20"/>
                      <a:pt x="5" y="22"/>
                      <a:pt x="6" y="23"/>
                    </a:cubicBezTo>
                    <a:cubicBezTo>
                      <a:pt x="6" y="22"/>
                      <a:pt x="5" y="22"/>
                      <a:pt x="5" y="22"/>
                    </a:cubicBezTo>
                    <a:cubicBezTo>
                      <a:pt x="5" y="20"/>
                      <a:pt x="5" y="17"/>
                      <a:pt x="6" y="16"/>
                    </a:cubicBezTo>
                    <a:cubicBezTo>
                      <a:pt x="7" y="15"/>
                      <a:pt x="9" y="14"/>
                      <a:pt x="11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3"/>
                      <a:pt x="13" y="12"/>
                    </a:cubicBezTo>
                    <a:cubicBezTo>
                      <a:pt x="13" y="11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1" name="Freeform 1155"/>
              <p:cNvSpPr>
                <a:spLocks/>
              </p:cNvSpPr>
              <p:nvPr/>
            </p:nvSpPr>
            <p:spPr bwMode="auto">
              <a:xfrm>
                <a:off x="4536" y="2329"/>
                <a:ext cx="47" cy="55"/>
              </a:xfrm>
              <a:custGeom>
                <a:avLst/>
                <a:gdLst>
                  <a:gd name="T0" fmla="*/ 10 w 49"/>
                  <a:gd name="T1" fmla="*/ 3 h 57"/>
                  <a:gd name="T2" fmla="*/ 8 w 49"/>
                  <a:gd name="T3" fmla="*/ 9 h 57"/>
                  <a:gd name="T4" fmla="*/ 2 w 49"/>
                  <a:gd name="T5" fmla="*/ 24 h 57"/>
                  <a:gd name="T6" fmla="*/ 0 w 49"/>
                  <a:gd name="T7" fmla="*/ 30 h 57"/>
                  <a:gd name="T8" fmla="*/ 8 w 49"/>
                  <a:gd name="T9" fmla="*/ 32 h 57"/>
                  <a:gd name="T10" fmla="*/ 12 w 49"/>
                  <a:gd name="T11" fmla="*/ 34 h 57"/>
                  <a:gd name="T12" fmla="*/ 13 w 49"/>
                  <a:gd name="T13" fmla="*/ 46 h 57"/>
                  <a:gd name="T14" fmla="*/ 12 w 49"/>
                  <a:gd name="T15" fmla="*/ 57 h 57"/>
                  <a:gd name="T16" fmla="*/ 17 w 49"/>
                  <a:gd name="T17" fmla="*/ 51 h 57"/>
                  <a:gd name="T18" fmla="*/ 17 w 49"/>
                  <a:gd name="T19" fmla="*/ 49 h 57"/>
                  <a:gd name="T20" fmla="*/ 15 w 49"/>
                  <a:gd name="T21" fmla="*/ 27 h 57"/>
                  <a:gd name="T22" fmla="*/ 19 w 49"/>
                  <a:gd name="T23" fmla="*/ 24 h 57"/>
                  <a:gd name="T24" fmla="*/ 26 w 49"/>
                  <a:gd name="T25" fmla="*/ 27 h 57"/>
                  <a:gd name="T26" fmla="*/ 26 w 49"/>
                  <a:gd name="T27" fmla="*/ 33 h 57"/>
                  <a:gd name="T28" fmla="*/ 27 w 49"/>
                  <a:gd name="T29" fmla="*/ 36 h 57"/>
                  <a:gd name="T30" fmla="*/ 31 w 49"/>
                  <a:gd name="T31" fmla="*/ 43 h 57"/>
                  <a:gd name="T32" fmla="*/ 32 w 49"/>
                  <a:gd name="T33" fmla="*/ 45 h 57"/>
                  <a:gd name="T34" fmla="*/ 32 w 49"/>
                  <a:gd name="T35" fmla="*/ 45 h 57"/>
                  <a:gd name="T36" fmla="*/ 36 w 49"/>
                  <a:gd name="T37" fmla="*/ 44 h 57"/>
                  <a:gd name="T38" fmla="*/ 39 w 49"/>
                  <a:gd name="T39" fmla="*/ 43 h 57"/>
                  <a:gd name="T40" fmla="*/ 41 w 49"/>
                  <a:gd name="T41" fmla="*/ 41 h 57"/>
                  <a:gd name="T42" fmla="*/ 39 w 49"/>
                  <a:gd name="T43" fmla="*/ 37 h 57"/>
                  <a:gd name="T44" fmla="*/ 38 w 49"/>
                  <a:gd name="T45" fmla="*/ 29 h 57"/>
                  <a:gd name="T46" fmla="*/ 37 w 49"/>
                  <a:gd name="T47" fmla="*/ 25 h 57"/>
                  <a:gd name="T48" fmla="*/ 30 w 49"/>
                  <a:gd name="T49" fmla="*/ 15 h 57"/>
                  <a:gd name="T50" fmla="*/ 34 w 49"/>
                  <a:gd name="T51" fmla="*/ 12 h 57"/>
                  <a:gd name="T52" fmla="*/ 49 w 49"/>
                  <a:gd name="T53" fmla="*/ 2 h 57"/>
                  <a:gd name="T54" fmla="*/ 47 w 49"/>
                  <a:gd name="T55" fmla="*/ 2 h 57"/>
                  <a:gd name="T56" fmla="*/ 30 w 49"/>
                  <a:gd name="T57" fmla="*/ 8 h 57"/>
                  <a:gd name="T58" fmla="*/ 25 w 49"/>
                  <a:gd name="T59" fmla="*/ 12 h 57"/>
                  <a:gd name="T60" fmla="*/ 16 w 49"/>
                  <a:gd name="T61" fmla="*/ 7 h 57"/>
                  <a:gd name="T62" fmla="*/ 12 w 49"/>
                  <a:gd name="T63" fmla="*/ 0 h 57"/>
                  <a:gd name="T64" fmla="*/ 10 w 49"/>
                  <a:gd name="T65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57">
                    <a:moveTo>
                      <a:pt x="10" y="3"/>
                    </a:moveTo>
                    <a:cubicBezTo>
                      <a:pt x="10" y="3"/>
                      <a:pt x="9" y="6"/>
                      <a:pt x="8" y="9"/>
                    </a:cubicBezTo>
                    <a:cubicBezTo>
                      <a:pt x="7" y="13"/>
                      <a:pt x="5" y="18"/>
                      <a:pt x="2" y="24"/>
                    </a:cubicBezTo>
                    <a:cubicBezTo>
                      <a:pt x="0" y="26"/>
                      <a:pt x="0" y="28"/>
                      <a:pt x="0" y="30"/>
                    </a:cubicBezTo>
                    <a:cubicBezTo>
                      <a:pt x="1" y="31"/>
                      <a:pt x="4" y="32"/>
                      <a:pt x="8" y="32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4" y="37"/>
                      <a:pt x="13" y="43"/>
                      <a:pt x="13" y="46"/>
                    </a:cubicBezTo>
                    <a:cubicBezTo>
                      <a:pt x="11" y="53"/>
                      <a:pt x="11" y="56"/>
                      <a:pt x="12" y="57"/>
                    </a:cubicBezTo>
                    <a:cubicBezTo>
                      <a:pt x="14" y="56"/>
                      <a:pt x="17" y="53"/>
                      <a:pt x="17" y="51"/>
                    </a:cubicBezTo>
                    <a:cubicBezTo>
                      <a:pt x="17" y="50"/>
                      <a:pt x="17" y="50"/>
                      <a:pt x="17" y="49"/>
                    </a:cubicBezTo>
                    <a:cubicBezTo>
                      <a:pt x="12" y="46"/>
                      <a:pt x="13" y="30"/>
                      <a:pt x="15" y="27"/>
                    </a:cubicBezTo>
                    <a:cubicBezTo>
                      <a:pt x="15" y="25"/>
                      <a:pt x="17" y="24"/>
                      <a:pt x="19" y="24"/>
                    </a:cubicBezTo>
                    <a:cubicBezTo>
                      <a:pt x="22" y="24"/>
                      <a:pt x="24" y="25"/>
                      <a:pt x="26" y="27"/>
                    </a:cubicBezTo>
                    <a:cubicBezTo>
                      <a:pt x="27" y="29"/>
                      <a:pt x="27" y="31"/>
                      <a:pt x="26" y="33"/>
                    </a:cubicBezTo>
                    <a:cubicBezTo>
                      <a:pt x="25" y="34"/>
                      <a:pt x="25" y="34"/>
                      <a:pt x="27" y="36"/>
                    </a:cubicBezTo>
                    <a:cubicBezTo>
                      <a:pt x="29" y="37"/>
                      <a:pt x="31" y="39"/>
                      <a:pt x="31" y="43"/>
                    </a:cubicBezTo>
                    <a:cubicBezTo>
                      <a:pt x="31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3" y="45"/>
                      <a:pt x="35" y="44"/>
                      <a:pt x="36" y="44"/>
                    </a:cubicBezTo>
                    <a:cubicBezTo>
                      <a:pt x="37" y="43"/>
                      <a:pt x="38" y="43"/>
                      <a:pt x="39" y="43"/>
                    </a:cubicBezTo>
                    <a:cubicBezTo>
                      <a:pt x="41" y="42"/>
                      <a:pt x="41" y="42"/>
                      <a:pt x="41" y="41"/>
                    </a:cubicBezTo>
                    <a:cubicBezTo>
                      <a:pt x="41" y="41"/>
                      <a:pt x="42" y="40"/>
                      <a:pt x="39" y="37"/>
                    </a:cubicBezTo>
                    <a:cubicBezTo>
                      <a:pt x="37" y="35"/>
                      <a:pt x="37" y="31"/>
                      <a:pt x="38" y="29"/>
                    </a:cubicBezTo>
                    <a:cubicBezTo>
                      <a:pt x="38" y="26"/>
                      <a:pt x="38" y="26"/>
                      <a:pt x="37" y="25"/>
                    </a:cubicBezTo>
                    <a:cubicBezTo>
                      <a:pt x="33" y="22"/>
                      <a:pt x="30" y="18"/>
                      <a:pt x="30" y="15"/>
                    </a:cubicBezTo>
                    <a:cubicBezTo>
                      <a:pt x="30" y="14"/>
                      <a:pt x="31" y="12"/>
                      <a:pt x="34" y="12"/>
                    </a:cubicBezTo>
                    <a:cubicBezTo>
                      <a:pt x="38" y="11"/>
                      <a:pt x="48" y="5"/>
                      <a:pt x="49" y="2"/>
                    </a:cubicBezTo>
                    <a:cubicBezTo>
                      <a:pt x="49" y="2"/>
                      <a:pt x="48" y="2"/>
                      <a:pt x="47" y="2"/>
                    </a:cubicBezTo>
                    <a:cubicBezTo>
                      <a:pt x="41" y="2"/>
                      <a:pt x="31" y="6"/>
                      <a:pt x="30" y="8"/>
                    </a:cubicBezTo>
                    <a:cubicBezTo>
                      <a:pt x="30" y="11"/>
                      <a:pt x="28" y="12"/>
                      <a:pt x="25" y="12"/>
                    </a:cubicBezTo>
                    <a:cubicBezTo>
                      <a:pt x="22" y="12"/>
                      <a:pt x="18" y="10"/>
                      <a:pt x="16" y="7"/>
                    </a:cubicBezTo>
                    <a:cubicBezTo>
                      <a:pt x="14" y="5"/>
                      <a:pt x="13" y="3"/>
                      <a:pt x="12" y="0"/>
                    </a:cubicBezTo>
                    <a:cubicBezTo>
                      <a:pt x="12" y="1"/>
                      <a:pt x="11" y="2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2" name="Freeform 1156"/>
              <p:cNvSpPr>
                <a:spLocks/>
              </p:cNvSpPr>
              <p:nvPr/>
            </p:nvSpPr>
            <p:spPr bwMode="auto">
              <a:xfrm>
                <a:off x="4550" y="2308"/>
                <a:ext cx="51" cy="15"/>
              </a:xfrm>
              <a:custGeom>
                <a:avLst/>
                <a:gdLst>
                  <a:gd name="T0" fmla="*/ 26 w 54"/>
                  <a:gd name="T1" fmla="*/ 7 h 15"/>
                  <a:gd name="T2" fmla="*/ 39 w 54"/>
                  <a:gd name="T3" fmla="*/ 9 h 15"/>
                  <a:gd name="T4" fmla="*/ 54 w 54"/>
                  <a:gd name="T5" fmla="*/ 0 h 15"/>
                  <a:gd name="T6" fmla="*/ 49 w 54"/>
                  <a:gd name="T7" fmla="*/ 4 h 15"/>
                  <a:gd name="T8" fmla="*/ 46 w 54"/>
                  <a:gd name="T9" fmla="*/ 5 h 15"/>
                  <a:gd name="T10" fmla="*/ 39 w 54"/>
                  <a:gd name="T11" fmla="*/ 7 h 15"/>
                  <a:gd name="T12" fmla="*/ 16 w 54"/>
                  <a:gd name="T13" fmla="*/ 2 h 15"/>
                  <a:gd name="T14" fmla="*/ 14 w 54"/>
                  <a:gd name="T15" fmla="*/ 2 h 15"/>
                  <a:gd name="T16" fmla="*/ 10 w 54"/>
                  <a:gd name="T17" fmla="*/ 4 h 15"/>
                  <a:gd name="T18" fmla="*/ 4 w 54"/>
                  <a:gd name="T19" fmla="*/ 8 h 15"/>
                  <a:gd name="T20" fmla="*/ 0 w 54"/>
                  <a:gd name="T21" fmla="*/ 15 h 15"/>
                  <a:gd name="T22" fmla="*/ 26 w 54"/>
                  <a:gd name="T2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5">
                    <a:moveTo>
                      <a:pt x="26" y="7"/>
                    </a:moveTo>
                    <a:cubicBezTo>
                      <a:pt x="31" y="7"/>
                      <a:pt x="36" y="8"/>
                      <a:pt x="39" y="9"/>
                    </a:cubicBezTo>
                    <a:cubicBezTo>
                      <a:pt x="44" y="11"/>
                      <a:pt x="51" y="6"/>
                      <a:pt x="54" y="0"/>
                    </a:cubicBezTo>
                    <a:cubicBezTo>
                      <a:pt x="52" y="1"/>
                      <a:pt x="50" y="3"/>
                      <a:pt x="49" y="4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6"/>
                      <a:pt x="42" y="7"/>
                      <a:pt x="39" y="7"/>
                    </a:cubicBezTo>
                    <a:cubicBezTo>
                      <a:pt x="30" y="7"/>
                      <a:pt x="20" y="4"/>
                      <a:pt x="16" y="2"/>
                    </a:cubicBezTo>
                    <a:cubicBezTo>
                      <a:pt x="16" y="2"/>
                      <a:pt x="15" y="2"/>
                      <a:pt x="14" y="2"/>
                    </a:cubicBezTo>
                    <a:cubicBezTo>
                      <a:pt x="13" y="2"/>
                      <a:pt x="12" y="3"/>
                      <a:pt x="10" y="4"/>
                    </a:cubicBezTo>
                    <a:cubicBezTo>
                      <a:pt x="9" y="6"/>
                      <a:pt x="7" y="8"/>
                      <a:pt x="4" y="8"/>
                    </a:cubicBezTo>
                    <a:cubicBezTo>
                      <a:pt x="2" y="9"/>
                      <a:pt x="1" y="12"/>
                      <a:pt x="0" y="15"/>
                    </a:cubicBezTo>
                    <a:cubicBezTo>
                      <a:pt x="5" y="9"/>
                      <a:pt x="18" y="7"/>
                      <a:pt x="2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3" name="Freeform 1157"/>
              <p:cNvSpPr>
                <a:spLocks/>
              </p:cNvSpPr>
              <p:nvPr/>
            </p:nvSpPr>
            <p:spPr bwMode="auto">
              <a:xfrm>
                <a:off x="4429" y="2278"/>
                <a:ext cx="106" cy="87"/>
              </a:xfrm>
              <a:custGeom>
                <a:avLst/>
                <a:gdLst>
                  <a:gd name="T0" fmla="*/ 1 w 111"/>
                  <a:gd name="T1" fmla="*/ 38 h 91"/>
                  <a:gd name="T2" fmla="*/ 7 w 111"/>
                  <a:gd name="T3" fmla="*/ 55 h 91"/>
                  <a:gd name="T4" fmla="*/ 17 w 111"/>
                  <a:gd name="T5" fmla="*/ 67 h 91"/>
                  <a:gd name="T6" fmla="*/ 25 w 111"/>
                  <a:gd name="T7" fmla="*/ 80 h 91"/>
                  <a:gd name="T8" fmla="*/ 36 w 111"/>
                  <a:gd name="T9" fmla="*/ 85 h 91"/>
                  <a:gd name="T10" fmla="*/ 43 w 111"/>
                  <a:gd name="T11" fmla="*/ 84 h 91"/>
                  <a:gd name="T12" fmla="*/ 66 w 111"/>
                  <a:gd name="T13" fmla="*/ 91 h 91"/>
                  <a:gd name="T14" fmla="*/ 67 w 111"/>
                  <a:gd name="T15" fmla="*/ 91 h 91"/>
                  <a:gd name="T16" fmla="*/ 80 w 111"/>
                  <a:gd name="T17" fmla="*/ 87 h 91"/>
                  <a:gd name="T18" fmla="*/ 88 w 111"/>
                  <a:gd name="T19" fmla="*/ 62 h 91"/>
                  <a:gd name="T20" fmla="*/ 106 w 111"/>
                  <a:gd name="T21" fmla="*/ 37 h 91"/>
                  <a:gd name="T22" fmla="*/ 104 w 111"/>
                  <a:gd name="T23" fmla="*/ 29 h 91"/>
                  <a:gd name="T24" fmla="*/ 100 w 111"/>
                  <a:gd name="T25" fmla="*/ 20 h 91"/>
                  <a:gd name="T26" fmla="*/ 97 w 111"/>
                  <a:gd name="T27" fmla="*/ 7 h 91"/>
                  <a:gd name="T28" fmla="*/ 96 w 111"/>
                  <a:gd name="T29" fmla="*/ 0 h 91"/>
                  <a:gd name="T30" fmla="*/ 95 w 111"/>
                  <a:gd name="T31" fmla="*/ 0 h 91"/>
                  <a:gd name="T32" fmla="*/ 93 w 111"/>
                  <a:gd name="T33" fmla="*/ 0 h 91"/>
                  <a:gd name="T34" fmla="*/ 80 w 111"/>
                  <a:gd name="T35" fmla="*/ 2 h 91"/>
                  <a:gd name="T36" fmla="*/ 76 w 111"/>
                  <a:gd name="T37" fmla="*/ 13 h 91"/>
                  <a:gd name="T38" fmla="*/ 73 w 111"/>
                  <a:gd name="T39" fmla="*/ 14 h 91"/>
                  <a:gd name="T40" fmla="*/ 69 w 111"/>
                  <a:gd name="T41" fmla="*/ 25 h 91"/>
                  <a:gd name="T42" fmla="*/ 64 w 111"/>
                  <a:gd name="T43" fmla="*/ 32 h 91"/>
                  <a:gd name="T44" fmla="*/ 58 w 111"/>
                  <a:gd name="T45" fmla="*/ 34 h 91"/>
                  <a:gd name="T46" fmla="*/ 47 w 111"/>
                  <a:gd name="T47" fmla="*/ 32 h 91"/>
                  <a:gd name="T48" fmla="*/ 36 w 111"/>
                  <a:gd name="T49" fmla="*/ 37 h 91"/>
                  <a:gd name="T50" fmla="*/ 28 w 111"/>
                  <a:gd name="T51" fmla="*/ 37 h 91"/>
                  <a:gd name="T52" fmla="*/ 22 w 111"/>
                  <a:gd name="T53" fmla="*/ 38 h 91"/>
                  <a:gd name="T54" fmla="*/ 14 w 111"/>
                  <a:gd name="T55" fmla="*/ 36 h 91"/>
                  <a:gd name="T56" fmla="*/ 11 w 111"/>
                  <a:gd name="T57" fmla="*/ 34 h 91"/>
                  <a:gd name="T58" fmla="*/ 10 w 111"/>
                  <a:gd name="T59" fmla="*/ 33 h 91"/>
                  <a:gd name="T60" fmla="*/ 10 w 111"/>
                  <a:gd name="T61" fmla="*/ 33 h 91"/>
                  <a:gd name="T62" fmla="*/ 9 w 111"/>
                  <a:gd name="T63" fmla="*/ 32 h 91"/>
                  <a:gd name="T64" fmla="*/ 8 w 111"/>
                  <a:gd name="T65" fmla="*/ 31 h 91"/>
                  <a:gd name="T66" fmla="*/ 8 w 111"/>
                  <a:gd name="T67" fmla="*/ 30 h 91"/>
                  <a:gd name="T68" fmla="*/ 7 w 111"/>
                  <a:gd name="T69" fmla="*/ 28 h 91"/>
                  <a:gd name="T70" fmla="*/ 7 w 111"/>
                  <a:gd name="T71" fmla="*/ 27 h 91"/>
                  <a:gd name="T72" fmla="*/ 1 w 111"/>
                  <a:gd name="T73" fmla="*/ 3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91">
                    <a:moveTo>
                      <a:pt x="1" y="34"/>
                    </a:moveTo>
                    <a:cubicBezTo>
                      <a:pt x="0" y="36"/>
                      <a:pt x="0" y="38"/>
                      <a:pt x="1" y="38"/>
                    </a:cubicBezTo>
                    <a:cubicBezTo>
                      <a:pt x="4" y="42"/>
                      <a:pt x="5" y="46"/>
                      <a:pt x="6" y="50"/>
                    </a:cubicBezTo>
                    <a:cubicBezTo>
                      <a:pt x="6" y="52"/>
                      <a:pt x="6" y="53"/>
                      <a:pt x="7" y="55"/>
                    </a:cubicBezTo>
                    <a:cubicBezTo>
                      <a:pt x="8" y="55"/>
                      <a:pt x="9" y="56"/>
                      <a:pt x="10" y="57"/>
                    </a:cubicBezTo>
                    <a:cubicBezTo>
                      <a:pt x="13" y="59"/>
                      <a:pt x="17" y="61"/>
                      <a:pt x="17" y="67"/>
                    </a:cubicBezTo>
                    <a:cubicBezTo>
                      <a:pt x="17" y="73"/>
                      <a:pt x="22" y="80"/>
                      <a:pt x="24" y="80"/>
                    </a:cubicBezTo>
                    <a:cubicBezTo>
                      <a:pt x="24" y="80"/>
                      <a:pt x="24" y="80"/>
                      <a:pt x="25" y="80"/>
                    </a:cubicBezTo>
                    <a:cubicBezTo>
                      <a:pt x="26" y="79"/>
                      <a:pt x="27" y="79"/>
                      <a:pt x="29" y="79"/>
                    </a:cubicBezTo>
                    <a:cubicBezTo>
                      <a:pt x="33" y="79"/>
                      <a:pt x="36" y="83"/>
                      <a:pt x="36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8" y="85"/>
                      <a:pt x="41" y="84"/>
                      <a:pt x="43" y="84"/>
                    </a:cubicBezTo>
                    <a:cubicBezTo>
                      <a:pt x="46" y="83"/>
                      <a:pt x="48" y="82"/>
                      <a:pt x="50" y="83"/>
                    </a:cubicBezTo>
                    <a:cubicBezTo>
                      <a:pt x="58" y="84"/>
                      <a:pt x="65" y="86"/>
                      <a:pt x="66" y="91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1"/>
                      <a:pt x="66" y="91"/>
                      <a:pt x="67" y="91"/>
                    </a:cubicBezTo>
                    <a:cubicBezTo>
                      <a:pt x="69" y="91"/>
                      <a:pt x="73" y="89"/>
                      <a:pt x="77" y="88"/>
                    </a:cubicBezTo>
                    <a:cubicBezTo>
                      <a:pt x="78" y="87"/>
                      <a:pt x="79" y="87"/>
                      <a:pt x="80" y="87"/>
                    </a:cubicBezTo>
                    <a:cubicBezTo>
                      <a:pt x="82" y="86"/>
                      <a:pt x="82" y="80"/>
                      <a:pt x="83" y="76"/>
                    </a:cubicBezTo>
                    <a:cubicBezTo>
                      <a:pt x="84" y="70"/>
                      <a:pt x="84" y="64"/>
                      <a:pt x="88" y="62"/>
                    </a:cubicBezTo>
                    <a:cubicBezTo>
                      <a:pt x="94" y="58"/>
                      <a:pt x="94" y="52"/>
                      <a:pt x="94" y="46"/>
                    </a:cubicBezTo>
                    <a:cubicBezTo>
                      <a:pt x="93" y="40"/>
                      <a:pt x="101" y="38"/>
                      <a:pt x="106" y="37"/>
                    </a:cubicBezTo>
                    <a:cubicBezTo>
                      <a:pt x="108" y="36"/>
                      <a:pt x="111" y="36"/>
                      <a:pt x="111" y="35"/>
                    </a:cubicBezTo>
                    <a:cubicBezTo>
                      <a:pt x="111" y="34"/>
                      <a:pt x="109" y="31"/>
                      <a:pt x="104" y="29"/>
                    </a:cubicBezTo>
                    <a:cubicBezTo>
                      <a:pt x="101" y="28"/>
                      <a:pt x="101" y="25"/>
                      <a:pt x="101" y="23"/>
                    </a:cubicBezTo>
                    <a:cubicBezTo>
                      <a:pt x="101" y="21"/>
                      <a:pt x="101" y="21"/>
                      <a:pt x="100" y="20"/>
                    </a:cubicBezTo>
                    <a:cubicBezTo>
                      <a:pt x="99" y="19"/>
                      <a:pt x="93" y="13"/>
                      <a:pt x="94" y="9"/>
                    </a:cubicBezTo>
                    <a:cubicBezTo>
                      <a:pt x="94" y="8"/>
                      <a:pt x="95" y="7"/>
                      <a:pt x="97" y="7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6" y="4"/>
                      <a:pt x="95" y="2"/>
                      <a:pt x="96" y="0"/>
                    </a:cubicBezTo>
                    <a:cubicBezTo>
                      <a:pt x="96" y="0"/>
                      <a:pt x="96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4" y="0"/>
                      <a:pt x="93" y="0"/>
                      <a:pt x="93" y="0"/>
                    </a:cubicBezTo>
                    <a:cubicBezTo>
                      <a:pt x="92" y="0"/>
                      <a:pt x="91" y="0"/>
                      <a:pt x="90" y="0"/>
                    </a:cubicBezTo>
                    <a:cubicBezTo>
                      <a:pt x="88" y="0"/>
                      <a:pt x="82" y="0"/>
                      <a:pt x="80" y="2"/>
                    </a:cubicBezTo>
                    <a:cubicBezTo>
                      <a:pt x="80" y="3"/>
                      <a:pt x="79" y="3"/>
                      <a:pt x="79" y="5"/>
                    </a:cubicBezTo>
                    <a:cubicBezTo>
                      <a:pt x="80" y="10"/>
                      <a:pt x="78" y="12"/>
                      <a:pt x="76" y="13"/>
                    </a:cubicBezTo>
                    <a:cubicBezTo>
                      <a:pt x="75" y="13"/>
                      <a:pt x="75" y="13"/>
                      <a:pt x="74" y="14"/>
                    </a:cubicBezTo>
                    <a:cubicBezTo>
                      <a:pt x="74" y="14"/>
                      <a:pt x="73" y="14"/>
                      <a:pt x="73" y="14"/>
                    </a:cubicBezTo>
                    <a:cubicBezTo>
                      <a:pt x="73" y="18"/>
                      <a:pt x="72" y="19"/>
                      <a:pt x="71" y="21"/>
                    </a:cubicBezTo>
                    <a:cubicBezTo>
                      <a:pt x="70" y="22"/>
                      <a:pt x="69" y="23"/>
                      <a:pt x="69" y="25"/>
                    </a:cubicBezTo>
                    <a:cubicBezTo>
                      <a:pt x="70" y="27"/>
                      <a:pt x="69" y="29"/>
                      <a:pt x="69" y="30"/>
                    </a:cubicBezTo>
                    <a:cubicBezTo>
                      <a:pt x="68" y="31"/>
                      <a:pt x="66" y="32"/>
                      <a:pt x="64" y="32"/>
                    </a:cubicBezTo>
                    <a:cubicBezTo>
                      <a:pt x="63" y="32"/>
                      <a:pt x="61" y="33"/>
                      <a:pt x="60" y="33"/>
                    </a:cubicBezTo>
                    <a:cubicBezTo>
                      <a:pt x="59" y="34"/>
                      <a:pt x="59" y="34"/>
                      <a:pt x="58" y="34"/>
                    </a:cubicBezTo>
                    <a:cubicBezTo>
                      <a:pt x="54" y="36"/>
                      <a:pt x="52" y="35"/>
                      <a:pt x="50" y="34"/>
                    </a:cubicBezTo>
                    <a:cubicBezTo>
                      <a:pt x="50" y="33"/>
                      <a:pt x="49" y="32"/>
                      <a:pt x="47" y="32"/>
                    </a:cubicBezTo>
                    <a:cubicBezTo>
                      <a:pt x="43" y="32"/>
                      <a:pt x="42" y="33"/>
                      <a:pt x="40" y="35"/>
                    </a:cubicBezTo>
                    <a:cubicBezTo>
                      <a:pt x="39" y="35"/>
                      <a:pt x="38" y="36"/>
                      <a:pt x="36" y="37"/>
                    </a:cubicBezTo>
                    <a:cubicBezTo>
                      <a:pt x="35" y="37"/>
                      <a:pt x="33" y="37"/>
                      <a:pt x="31" y="37"/>
                    </a:cubicBezTo>
                    <a:cubicBezTo>
                      <a:pt x="30" y="37"/>
                      <a:pt x="29" y="37"/>
                      <a:pt x="28" y="37"/>
                    </a:cubicBezTo>
                    <a:cubicBezTo>
                      <a:pt x="27" y="37"/>
                      <a:pt x="27" y="37"/>
                      <a:pt x="26" y="37"/>
                    </a:cubicBezTo>
                    <a:cubicBezTo>
                      <a:pt x="23" y="37"/>
                      <a:pt x="22" y="38"/>
                      <a:pt x="22" y="38"/>
                    </a:cubicBezTo>
                    <a:cubicBezTo>
                      <a:pt x="21" y="38"/>
                      <a:pt x="20" y="39"/>
                      <a:pt x="20" y="39"/>
                    </a:cubicBezTo>
                    <a:cubicBezTo>
                      <a:pt x="18" y="39"/>
                      <a:pt x="16" y="37"/>
                      <a:pt x="14" y="36"/>
                    </a:cubicBezTo>
                    <a:cubicBezTo>
                      <a:pt x="13" y="35"/>
                      <a:pt x="12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2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7" y="30"/>
                      <a:pt x="7" y="29"/>
                    </a:cubicBezTo>
                    <a:cubicBezTo>
                      <a:pt x="7" y="29"/>
                      <a:pt x="7" y="29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6" y="26"/>
                      <a:pt x="6" y="26"/>
                    </a:cubicBezTo>
                    <a:cubicBezTo>
                      <a:pt x="5" y="27"/>
                      <a:pt x="2" y="30"/>
                      <a:pt x="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134" name="Freeform 1158"/>
              <p:cNvSpPr>
                <a:spLocks/>
              </p:cNvSpPr>
              <p:nvPr/>
            </p:nvSpPr>
            <p:spPr bwMode="auto">
              <a:xfrm>
                <a:off x="4396" y="2389"/>
                <a:ext cx="104" cy="26"/>
              </a:xfrm>
              <a:custGeom>
                <a:avLst/>
                <a:gdLst>
                  <a:gd name="T0" fmla="*/ 94 w 109"/>
                  <a:gd name="T1" fmla="*/ 27 h 28"/>
                  <a:gd name="T2" fmla="*/ 95 w 109"/>
                  <a:gd name="T3" fmla="*/ 27 h 28"/>
                  <a:gd name="T4" fmla="*/ 98 w 109"/>
                  <a:gd name="T5" fmla="*/ 25 h 28"/>
                  <a:gd name="T6" fmla="*/ 102 w 109"/>
                  <a:gd name="T7" fmla="*/ 27 h 28"/>
                  <a:gd name="T8" fmla="*/ 106 w 109"/>
                  <a:gd name="T9" fmla="*/ 28 h 28"/>
                  <a:gd name="T10" fmla="*/ 109 w 109"/>
                  <a:gd name="T11" fmla="*/ 27 h 28"/>
                  <a:gd name="T12" fmla="*/ 106 w 109"/>
                  <a:gd name="T13" fmla="*/ 26 h 28"/>
                  <a:gd name="T14" fmla="*/ 97 w 109"/>
                  <a:gd name="T15" fmla="*/ 22 h 28"/>
                  <a:gd name="T16" fmla="*/ 93 w 109"/>
                  <a:gd name="T17" fmla="*/ 22 h 28"/>
                  <a:gd name="T18" fmla="*/ 90 w 109"/>
                  <a:gd name="T19" fmla="*/ 22 h 28"/>
                  <a:gd name="T20" fmla="*/ 87 w 109"/>
                  <a:gd name="T21" fmla="*/ 22 h 28"/>
                  <a:gd name="T22" fmla="*/ 78 w 109"/>
                  <a:gd name="T23" fmla="*/ 20 h 28"/>
                  <a:gd name="T24" fmla="*/ 75 w 109"/>
                  <a:gd name="T25" fmla="*/ 17 h 28"/>
                  <a:gd name="T26" fmla="*/ 84 w 109"/>
                  <a:gd name="T27" fmla="*/ 12 h 28"/>
                  <a:gd name="T28" fmla="*/ 86 w 109"/>
                  <a:gd name="T29" fmla="*/ 11 h 28"/>
                  <a:gd name="T30" fmla="*/ 78 w 109"/>
                  <a:gd name="T31" fmla="*/ 12 h 28"/>
                  <a:gd name="T32" fmla="*/ 73 w 109"/>
                  <a:gd name="T33" fmla="*/ 13 h 28"/>
                  <a:gd name="T34" fmla="*/ 59 w 109"/>
                  <a:gd name="T35" fmla="*/ 10 h 28"/>
                  <a:gd name="T36" fmla="*/ 56 w 109"/>
                  <a:gd name="T37" fmla="*/ 9 h 28"/>
                  <a:gd name="T38" fmla="*/ 51 w 109"/>
                  <a:gd name="T39" fmla="*/ 12 h 28"/>
                  <a:gd name="T40" fmla="*/ 29 w 109"/>
                  <a:gd name="T41" fmla="*/ 4 h 28"/>
                  <a:gd name="T42" fmla="*/ 12 w 109"/>
                  <a:gd name="T43" fmla="*/ 0 h 28"/>
                  <a:gd name="T44" fmla="*/ 5 w 109"/>
                  <a:gd name="T45" fmla="*/ 2 h 28"/>
                  <a:gd name="T46" fmla="*/ 0 w 109"/>
                  <a:gd name="T47" fmla="*/ 7 h 28"/>
                  <a:gd name="T48" fmla="*/ 0 w 109"/>
                  <a:gd name="T49" fmla="*/ 7 h 28"/>
                  <a:gd name="T50" fmla="*/ 1 w 109"/>
                  <a:gd name="T51" fmla="*/ 8 h 28"/>
                  <a:gd name="T52" fmla="*/ 3 w 109"/>
                  <a:gd name="T53" fmla="*/ 8 h 28"/>
                  <a:gd name="T54" fmla="*/ 6 w 109"/>
                  <a:gd name="T55" fmla="*/ 8 h 28"/>
                  <a:gd name="T56" fmla="*/ 11 w 109"/>
                  <a:gd name="T57" fmla="*/ 11 h 28"/>
                  <a:gd name="T58" fmla="*/ 13 w 109"/>
                  <a:gd name="T59" fmla="*/ 14 h 28"/>
                  <a:gd name="T60" fmla="*/ 17 w 109"/>
                  <a:gd name="T61" fmla="*/ 15 h 28"/>
                  <a:gd name="T62" fmla="*/ 29 w 109"/>
                  <a:gd name="T63" fmla="*/ 17 h 28"/>
                  <a:gd name="T64" fmla="*/ 31 w 109"/>
                  <a:gd name="T65" fmla="*/ 17 h 28"/>
                  <a:gd name="T66" fmla="*/ 36 w 109"/>
                  <a:gd name="T67" fmla="*/ 14 h 28"/>
                  <a:gd name="T68" fmla="*/ 55 w 109"/>
                  <a:gd name="T69" fmla="*/ 21 h 28"/>
                  <a:gd name="T70" fmla="*/ 81 w 109"/>
                  <a:gd name="T71" fmla="*/ 26 h 28"/>
                  <a:gd name="T72" fmla="*/ 90 w 109"/>
                  <a:gd name="T73" fmla="*/ 27 h 28"/>
                  <a:gd name="T74" fmla="*/ 94 w 109"/>
                  <a:gd name="T7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9" h="28">
                    <a:moveTo>
                      <a:pt x="94" y="27"/>
                    </a:moveTo>
                    <a:cubicBezTo>
                      <a:pt x="95" y="27"/>
                      <a:pt x="95" y="27"/>
                      <a:pt x="95" y="27"/>
                    </a:cubicBezTo>
                    <a:cubicBezTo>
                      <a:pt x="96" y="26"/>
                      <a:pt x="97" y="25"/>
                      <a:pt x="98" y="25"/>
                    </a:cubicBezTo>
                    <a:cubicBezTo>
                      <a:pt x="99" y="25"/>
                      <a:pt x="101" y="26"/>
                      <a:pt x="102" y="27"/>
                    </a:cubicBezTo>
                    <a:cubicBezTo>
                      <a:pt x="103" y="27"/>
                      <a:pt x="104" y="28"/>
                      <a:pt x="106" y="28"/>
                    </a:cubicBezTo>
                    <a:cubicBezTo>
                      <a:pt x="107" y="28"/>
                      <a:pt x="108" y="28"/>
                      <a:pt x="109" y="27"/>
                    </a:cubicBezTo>
                    <a:cubicBezTo>
                      <a:pt x="108" y="27"/>
                      <a:pt x="106" y="27"/>
                      <a:pt x="106" y="26"/>
                    </a:cubicBezTo>
                    <a:cubicBezTo>
                      <a:pt x="101" y="26"/>
                      <a:pt x="97" y="25"/>
                      <a:pt x="97" y="22"/>
                    </a:cubicBezTo>
                    <a:cubicBezTo>
                      <a:pt x="97" y="22"/>
                      <a:pt x="96" y="22"/>
                      <a:pt x="93" y="22"/>
                    </a:cubicBezTo>
                    <a:cubicBezTo>
                      <a:pt x="92" y="22"/>
                      <a:pt x="91" y="22"/>
                      <a:pt x="90" y="22"/>
                    </a:cubicBezTo>
                    <a:cubicBezTo>
                      <a:pt x="89" y="22"/>
                      <a:pt x="88" y="22"/>
                      <a:pt x="87" y="22"/>
                    </a:cubicBezTo>
                    <a:cubicBezTo>
                      <a:pt x="84" y="22"/>
                      <a:pt x="81" y="22"/>
                      <a:pt x="78" y="20"/>
                    </a:cubicBezTo>
                    <a:cubicBezTo>
                      <a:pt x="76" y="20"/>
                      <a:pt x="75" y="18"/>
                      <a:pt x="75" y="17"/>
                    </a:cubicBezTo>
                    <a:cubicBezTo>
                      <a:pt x="75" y="14"/>
                      <a:pt x="79" y="13"/>
                      <a:pt x="84" y="12"/>
                    </a:cubicBezTo>
                    <a:cubicBezTo>
                      <a:pt x="85" y="11"/>
                      <a:pt x="85" y="11"/>
                      <a:pt x="86" y="11"/>
                    </a:cubicBezTo>
                    <a:cubicBezTo>
                      <a:pt x="84" y="11"/>
                      <a:pt x="81" y="12"/>
                      <a:pt x="78" y="12"/>
                    </a:cubicBezTo>
                    <a:cubicBezTo>
                      <a:pt x="76" y="13"/>
                      <a:pt x="74" y="13"/>
                      <a:pt x="73" y="13"/>
                    </a:cubicBezTo>
                    <a:cubicBezTo>
                      <a:pt x="68" y="13"/>
                      <a:pt x="63" y="11"/>
                      <a:pt x="59" y="10"/>
                    </a:cubicBezTo>
                    <a:cubicBezTo>
                      <a:pt x="58" y="10"/>
                      <a:pt x="57" y="9"/>
                      <a:pt x="56" y="9"/>
                    </a:cubicBezTo>
                    <a:cubicBezTo>
                      <a:pt x="55" y="10"/>
                      <a:pt x="54" y="12"/>
                      <a:pt x="51" y="12"/>
                    </a:cubicBezTo>
                    <a:cubicBezTo>
                      <a:pt x="45" y="12"/>
                      <a:pt x="32" y="7"/>
                      <a:pt x="29" y="4"/>
                    </a:cubicBezTo>
                    <a:cubicBezTo>
                      <a:pt x="26" y="2"/>
                      <a:pt x="19" y="0"/>
                      <a:pt x="12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3" y="6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9" y="8"/>
                      <a:pt x="10" y="10"/>
                      <a:pt x="11" y="11"/>
                    </a:cubicBezTo>
                    <a:cubicBezTo>
                      <a:pt x="11" y="13"/>
                      <a:pt x="12" y="14"/>
                      <a:pt x="13" y="14"/>
                    </a:cubicBezTo>
                    <a:cubicBezTo>
                      <a:pt x="14" y="14"/>
                      <a:pt x="15" y="14"/>
                      <a:pt x="17" y="15"/>
                    </a:cubicBezTo>
                    <a:cubicBezTo>
                      <a:pt x="21" y="16"/>
                      <a:pt x="26" y="17"/>
                      <a:pt x="29" y="17"/>
                    </a:cubicBezTo>
                    <a:cubicBezTo>
                      <a:pt x="30" y="17"/>
                      <a:pt x="31" y="17"/>
                      <a:pt x="31" y="17"/>
                    </a:cubicBezTo>
                    <a:cubicBezTo>
                      <a:pt x="31" y="15"/>
                      <a:pt x="33" y="14"/>
                      <a:pt x="36" y="14"/>
                    </a:cubicBezTo>
                    <a:cubicBezTo>
                      <a:pt x="41" y="14"/>
                      <a:pt x="50" y="17"/>
                      <a:pt x="55" y="21"/>
                    </a:cubicBezTo>
                    <a:cubicBezTo>
                      <a:pt x="61" y="26"/>
                      <a:pt x="75" y="27"/>
                      <a:pt x="81" y="26"/>
                    </a:cubicBezTo>
                    <a:cubicBezTo>
                      <a:pt x="84" y="25"/>
                      <a:pt x="88" y="26"/>
                      <a:pt x="90" y="27"/>
                    </a:cubicBezTo>
                    <a:cubicBezTo>
                      <a:pt x="92" y="27"/>
                      <a:pt x="93" y="27"/>
                      <a:pt x="9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  <p:grpSp>
          <p:nvGrpSpPr>
            <p:cNvPr id="405" name="Group 1161"/>
            <p:cNvGrpSpPr>
              <a:grpSpLocks noChangeAspect="1"/>
            </p:cNvGrpSpPr>
            <p:nvPr/>
          </p:nvGrpSpPr>
          <p:grpSpPr bwMode="auto">
            <a:xfrm>
              <a:off x="5317219" y="3728762"/>
              <a:ext cx="930037" cy="751648"/>
              <a:chOff x="3077" y="2363"/>
              <a:chExt cx="467" cy="390"/>
            </a:xfrm>
            <a:grpFill/>
          </p:grpSpPr>
          <p:sp>
            <p:nvSpPr>
              <p:cNvPr id="1072" name="Freeform 1162"/>
              <p:cNvSpPr>
                <a:spLocks/>
              </p:cNvSpPr>
              <p:nvPr/>
            </p:nvSpPr>
            <p:spPr bwMode="auto">
              <a:xfrm>
                <a:off x="3088" y="2500"/>
                <a:ext cx="10" cy="17"/>
              </a:xfrm>
              <a:custGeom>
                <a:avLst/>
                <a:gdLst>
                  <a:gd name="T0" fmla="*/ 3 w 11"/>
                  <a:gd name="T1" fmla="*/ 15 h 17"/>
                  <a:gd name="T2" fmla="*/ 3 w 11"/>
                  <a:gd name="T3" fmla="*/ 14 h 17"/>
                  <a:gd name="T4" fmla="*/ 4 w 11"/>
                  <a:gd name="T5" fmla="*/ 13 h 17"/>
                  <a:gd name="T6" fmla="*/ 5 w 11"/>
                  <a:gd name="T7" fmla="*/ 12 h 17"/>
                  <a:gd name="T8" fmla="*/ 5 w 11"/>
                  <a:gd name="T9" fmla="*/ 11 h 17"/>
                  <a:gd name="T10" fmla="*/ 6 w 11"/>
                  <a:gd name="T11" fmla="*/ 10 h 17"/>
                  <a:gd name="T12" fmla="*/ 6 w 11"/>
                  <a:gd name="T13" fmla="*/ 10 h 17"/>
                  <a:gd name="T14" fmla="*/ 7 w 11"/>
                  <a:gd name="T15" fmla="*/ 9 h 17"/>
                  <a:gd name="T16" fmla="*/ 7 w 11"/>
                  <a:gd name="T17" fmla="*/ 8 h 17"/>
                  <a:gd name="T18" fmla="*/ 8 w 11"/>
                  <a:gd name="T19" fmla="*/ 8 h 17"/>
                  <a:gd name="T20" fmla="*/ 8 w 11"/>
                  <a:gd name="T21" fmla="*/ 7 h 17"/>
                  <a:gd name="T22" fmla="*/ 9 w 11"/>
                  <a:gd name="T23" fmla="*/ 6 h 17"/>
                  <a:gd name="T24" fmla="*/ 10 w 11"/>
                  <a:gd name="T25" fmla="*/ 6 h 17"/>
                  <a:gd name="T26" fmla="*/ 10 w 11"/>
                  <a:gd name="T27" fmla="*/ 5 h 17"/>
                  <a:gd name="T28" fmla="*/ 11 w 11"/>
                  <a:gd name="T29" fmla="*/ 3 h 17"/>
                  <a:gd name="T30" fmla="*/ 10 w 11"/>
                  <a:gd name="T31" fmla="*/ 2 h 17"/>
                  <a:gd name="T32" fmla="*/ 10 w 11"/>
                  <a:gd name="T33" fmla="*/ 2 h 17"/>
                  <a:gd name="T34" fmla="*/ 10 w 11"/>
                  <a:gd name="T35" fmla="*/ 1 h 17"/>
                  <a:gd name="T36" fmla="*/ 9 w 11"/>
                  <a:gd name="T37" fmla="*/ 1 h 17"/>
                  <a:gd name="T38" fmla="*/ 9 w 11"/>
                  <a:gd name="T39" fmla="*/ 1 h 17"/>
                  <a:gd name="T40" fmla="*/ 8 w 11"/>
                  <a:gd name="T41" fmla="*/ 1 h 17"/>
                  <a:gd name="T42" fmla="*/ 8 w 11"/>
                  <a:gd name="T43" fmla="*/ 1 h 17"/>
                  <a:gd name="T44" fmla="*/ 7 w 11"/>
                  <a:gd name="T45" fmla="*/ 0 h 17"/>
                  <a:gd name="T46" fmla="*/ 7 w 11"/>
                  <a:gd name="T47" fmla="*/ 0 h 17"/>
                  <a:gd name="T48" fmla="*/ 3 w 11"/>
                  <a:gd name="T49" fmla="*/ 10 h 17"/>
                  <a:gd name="T50" fmla="*/ 0 w 11"/>
                  <a:gd name="T51" fmla="*/ 16 h 17"/>
                  <a:gd name="T52" fmla="*/ 2 w 11"/>
                  <a:gd name="T53" fmla="*/ 17 h 17"/>
                  <a:gd name="T54" fmla="*/ 2 w 11"/>
                  <a:gd name="T55" fmla="*/ 16 h 17"/>
                  <a:gd name="T56" fmla="*/ 2 w 11"/>
                  <a:gd name="T57" fmla="*/ 16 h 17"/>
                  <a:gd name="T58" fmla="*/ 3 w 11"/>
                  <a:gd name="T5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" h="17">
                    <a:moveTo>
                      <a:pt x="3" y="15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3"/>
                      <a:pt x="5" y="6"/>
                      <a:pt x="3" y="10"/>
                    </a:cubicBezTo>
                    <a:cubicBezTo>
                      <a:pt x="2" y="12"/>
                      <a:pt x="1" y="14"/>
                      <a:pt x="0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3" y="15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3" name="Freeform 1163"/>
              <p:cNvSpPr>
                <a:spLocks/>
              </p:cNvSpPr>
              <p:nvPr/>
            </p:nvSpPr>
            <p:spPr bwMode="auto">
              <a:xfrm>
                <a:off x="3092" y="2471"/>
                <a:ext cx="67" cy="54"/>
              </a:xfrm>
              <a:custGeom>
                <a:avLst/>
                <a:gdLst>
                  <a:gd name="T0" fmla="*/ 1 w 70"/>
                  <a:gd name="T1" fmla="*/ 53 h 57"/>
                  <a:gd name="T2" fmla="*/ 19 w 70"/>
                  <a:gd name="T3" fmla="*/ 52 h 57"/>
                  <a:gd name="T4" fmla="*/ 33 w 70"/>
                  <a:gd name="T5" fmla="*/ 45 h 57"/>
                  <a:gd name="T6" fmla="*/ 57 w 70"/>
                  <a:gd name="T7" fmla="*/ 33 h 57"/>
                  <a:gd name="T8" fmla="*/ 60 w 70"/>
                  <a:gd name="T9" fmla="*/ 17 h 57"/>
                  <a:gd name="T10" fmla="*/ 59 w 70"/>
                  <a:gd name="T11" fmla="*/ 9 h 57"/>
                  <a:gd name="T12" fmla="*/ 65 w 70"/>
                  <a:gd name="T13" fmla="*/ 3 h 57"/>
                  <a:gd name="T14" fmla="*/ 67 w 70"/>
                  <a:gd name="T15" fmla="*/ 2 h 57"/>
                  <a:gd name="T16" fmla="*/ 70 w 70"/>
                  <a:gd name="T17" fmla="*/ 0 h 57"/>
                  <a:gd name="T18" fmla="*/ 69 w 70"/>
                  <a:gd name="T19" fmla="*/ 0 h 57"/>
                  <a:gd name="T20" fmla="*/ 68 w 70"/>
                  <a:gd name="T21" fmla="*/ 1 h 57"/>
                  <a:gd name="T22" fmla="*/ 67 w 70"/>
                  <a:gd name="T23" fmla="*/ 1 h 57"/>
                  <a:gd name="T24" fmla="*/ 52 w 70"/>
                  <a:gd name="T25" fmla="*/ 3 h 57"/>
                  <a:gd name="T26" fmla="*/ 37 w 70"/>
                  <a:gd name="T27" fmla="*/ 6 h 57"/>
                  <a:gd name="T28" fmla="*/ 28 w 70"/>
                  <a:gd name="T29" fmla="*/ 5 h 57"/>
                  <a:gd name="T30" fmla="*/ 27 w 70"/>
                  <a:gd name="T31" fmla="*/ 5 h 57"/>
                  <a:gd name="T32" fmla="*/ 22 w 70"/>
                  <a:gd name="T33" fmla="*/ 7 h 57"/>
                  <a:gd name="T34" fmla="*/ 11 w 70"/>
                  <a:gd name="T35" fmla="*/ 6 h 57"/>
                  <a:gd name="T36" fmla="*/ 10 w 70"/>
                  <a:gd name="T37" fmla="*/ 8 h 57"/>
                  <a:gd name="T38" fmla="*/ 10 w 70"/>
                  <a:gd name="T39" fmla="*/ 10 h 57"/>
                  <a:gd name="T40" fmla="*/ 10 w 70"/>
                  <a:gd name="T41" fmla="*/ 11 h 57"/>
                  <a:gd name="T42" fmla="*/ 9 w 70"/>
                  <a:gd name="T43" fmla="*/ 12 h 57"/>
                  <a:gd name="T44" fmla="*/ 9 w 70"/>
                  <a:gd name="T45" fmla="*/ 13 h 57"/>
                  <a:gd name="T46" fmla="*/ 8 w 70"/>
                  <a:gd name="T47" fmla="*/ 15 h 57"/>
                  <a:gd name="T48" fmla="*/ 6 w 70"/>
                  <a:gd name="T49" fmla="*/ 16 h 57"/>
                  <a:gd name="T50" fmla="*/ 5 w 70"/>
                  <a:gd name="T51" fmla="*/ 17 h 57"/>
                  <a:gd name="T52" fmla="*/ 3 w 70"/>
                  <a:gd name="T53" fmla="*/ 17 h 57"/>
                  <a:gd name="T54" fmla="*/ 3 w 70"/>
                  <a:gd name="T55" fmla="*/ 27 h 57"/>
                  <a:gd name="T56" fmla="*/ 3 w 70"/>
                  <a:gd name="T57" fmla="*/ 28 h 57"/>
                  <a:gd name="T58" fmla="*/ 5 w 70"/>
                  <a:gd name="T59" fmla="*/ 28 h 57"/>
                  <a:gd name="T60" fmla="*/ 6 w 70"/>
                  <a:gd name="T61" fmla="*/ 28 h 57"/>
                  <a:gd name="T62" fmla="*/ 7 w 70"/>
                  <a:gd name="T63" fmla="*/ 29 h 57"/>
                  <a:gd name="T64" fmla="*/ 8 w 70"/>
                  <a:gd name="T65" fmla="*/ 30 h 57"/>
                  <a:gd name="T66" fmla="*/ 8 w 70"/>
                  <a:gd name="T67" fmla="*/ 30 h 57"/>
                  <a:gd name="T68" fmla="*/ 9 w 70"/>
                  <a:gd name="T69" fmla="*/ 31 h 57"/>
                  <a:gd name="T70" fmla="*/ 9 w 70"/>
                  <a:gd name="T71" fmla="*/ 32 h 57"/>
                  <a:gd name="T72" fmla="*/ 7 w 70"/>
                  <a:gd name="T73" fmla="*/ 40 h 57"/>
                  <a:gd name="T74" fmla="*/ 6 w 70"/>
                  <a:gd name="T75" fmla="*/ 41 h 57"/>
                  <a:gd name="T76" fmla="*/ 5 w 70"/>
                  <a:gd name="T77" fmla="*/ 42 h 57"/>
                  <a:gd name="T78" fmla="*/ 4 w 70"/>
                  <a:gd name="T79" fmla="*/ 44 h 57"/>
                  <a:gd name="T80" fmla="*/ 3 w 70"/>
                  <a:gd name="T81" fmla="*/ 45 h 57"/>
                  <a:gd name="T82" fmla="*/ 2 w 70"/>
                  <a:gd name="T83" fmla="*/ 47 h 57"/>
                  <a:gd name="T84" fmla="*/ 0 w 70"/>
                  <a:gd name="T85" fmla="*/ 49 h 57"/>
                  <a:gd name="T86" fmla="*/ 0 w 70"/>
                  <a:gd name="T87" fmla="*/ 5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" h="57">
                    <a:moveTo>
                      <a:pt x="0" y="50"/>
                    </a:moveTo>
                    <a:cubicBezTo>
                      <a:pt x="1" y="53"/>
                      <a:pt x="1" y="53"/>
                      <a:pt x="1" y="53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1" y="56"/>
                      <a:pt x="17" y="52"/>
                      <a:pt x="19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1" y="51"/>
                      <a:pt x="24" y="50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4" y="40"/>
                      <a:pt x="55" y="34"/>
                      <a:pt x="57" y="33"/>
                    </a:cubicBezTo>
                    <a:cubicBezTo>
                      <a:pt x="58" y="31"/>
                      <a:pt x="59" y="29"/>
                      <a:pt x="59" y="28"/>
                    </a:cubicBezTo>
                    <a:cubicBezTo>
                      <a:pt x="59" y="26"/>
                      <a:pt x="58" y="21"/>
                      <a:pt x="60" y="17"/>
                    </a:cubicBezTo>
                    <a:cubicBezTo>
                      <a:pt x="61" y="17"/>
                      <a:pt x="60" y="16"/>
                      <a:pt x="60" y="15"/>
                    </a:cubicBezTo>
                    <a:cubicBezTo>
                      <a:pt x="59" y="14"/>
                      <a:pt x="58" y="11"/>
                      <a:pt x="59" y="9"/>
                    </a:cubicBezTo>
                    <a:cubicBezTo>
                      <a:pt x="60" y="6"/>
                      <a:pt x="63" y="4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6" y="3"/>
                      <a:pt x="66" y="3"/>
                    </a:cubicBezTo>
                    <a:cubicBezTo>
                      <a:pt x="66" y="3"/>
                      <a:pt x="67" y="2"/>
                      <a:pt x="67" y="2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1"/>
                      <a:pt x="68" y="1"/>
                    </a:cubicBezTo>
                    <a:cubicBezTo>
                      <a:pt x="68" y="1"/>
                      <a:pt x="68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5" y="1"/>
                      <a:pt x="61" y="2"/>
                      <a:pt x="58" y="2"/>
                    </a:cubicBezTo>
                    <a:cubicBezTo>
                      <a:pt x="55" y="1"/>
                      <a:pt x="54" y="2"/>
                      <a:pt x="52" y="3"/>
                    </a:cubicBezTo>
                    <a:cubicBezTo>
                      <a:pt x="49" y="5"/>
                      <a:pt x="47" y="6"/>
                      <a:pt x="43" y="6"/>
                    </a:cubicBezTo>
                    <a:cubicBezTo>
                      <a:pt x="40" y="6"/>
                      <a:pt x="38" y="6"/>
                      <a:pt x="37" y="6"/>
                    </a:cubicBezTo>
                    <a:cubicBezTo>
                      <a:pt x="35" y="7"/>
                      <a:pt x="34" y="7"/>
                      <a:pt x="33" y="7"/>
                    </a:cubicBezTo>
                    <a:cubicBezTo>
                      <a:pt x="32" y="7"/>
                      <a:pt x="30" y="7"/>
                      <a:pt x="28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5"/>
                      <a:pt x="27" y="5"/>
                    </a:cubicBezTo>
                    <a:cubicBezTo>
                      <a:pt x="26" y="6"/>
                      <a:pt x="25" y="6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1" y="8"/>
                    </a:cubicBezTo>
                    <a:cubicBezTo>
                      <a:pt x="17" y="9"/>
                      <a:pt x="14" y="9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7" y="15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5" y="22"/>
                      <a:pt x="4" y="25"/>
                      <a:pt x="3" y="27"/>
                    </a:cubicBezTo>
                    <a:cubicBezTo>
                      <a:pt x="3" y="27"/>
                      <a:pt x="3" y="27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2"/>
                      <a:pt x="9" y="32"/>
                    </a:cubicBezTo>
                    <a:cubicBezTo>
                      <a:pt x="10" y="35"/>
                      <a:pt x="9" y="38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2"/>
                      <a:pt x="6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7"/>
                    </a:cubicBezTo>
                    <a:cubicBezTo>
                      <a:pt x="1" y="47"/>
                      <a:pt x="1" y="47"/>
                      <a:pt x="1" y="48"/>
                    </a:cubicBezTo>
                    <a:cubicBezTo>
                      <a:pt x="1" y="48"/>
                      <a:pt x="1" y="48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4" name="Freeform 1164"/>
              <p:cNvSpPr>
                <a:spLocks/>
              </p:cNvSpPr>
              <p:nvPr/>
            </p:nvSpPr>
            <p:spPr bwMode="auto">
              <a:xfrm>
                <a:off x="3077" y="2530"/>
                <a:ext cx="9" cy="24"/>
              </a:xfrm>
              <a:custGeom>
                <a:avLst/>
                <a:gdLst>
                  <a:gd name="T0" fmla="*/ 5 w 9"/>
                  <a:gd name="T1" fmla="*/ 25 h 25"/>
                  <a:gd name="T2" fmla="*/ 6 w 9"/>
                  <a:gd name="T3" fmla="*/ 23 h 25"/>
                  <a:gd name="T4" fmla="*/ 6 w 9"/>
                  <a:gd name="T5" fmla="*/ 22 h 25"/>
                  <a:gd name="T6" fmla="*/ 6 w 9"/>
                  <a:gd name="T7" fmla="*/ 20 h 25"/>
                  <a:gd name="T8" fmla="*/ 6 w 9"/>
                  <a:gd name="T9" fmla="*/ 20 h 25"/>
                  <a:gd name="T10" fmla="*/ 7 w 9"/>
                  <a:gd name="T11" fmla="*/ 18 h 25"/>
                  <a:gd name="T12" fmla="*/ 7 w 9"/>
                  <a:gd name="T13" fmla="*/ 18 h 25"/>
                  <a:gd name="T14" fmla="*/ 7 w 9"/>
                  <a:gd name="T15" fmla="*/ 17 h 25"/>
                  <a:gd name="T16" fmla="*/ 8 w 9"/>
                  <a:gd name="T17" fmla="*/ 16 h 25"/>
                  <a:gd name="T18" fmla="*/ 8 w 9"/>
                  <a:gd name="T19" fmla="*/ 15 h 25"/>
                  <a:gd name="T20" fmla="*/ 8 w 9"/>
                  <a:gd name="T21" fmla="*/ 15 h 25"/>
                  <a:gd name="T22" fmla="*/ 9 w 9"/>
                  <a:gd name="T23" fmla="*/ 12 h 25"/>
                  <a:gd name="T24" fmla="*/ 8 w 9"/>
                  <a:gd name="T25" fmla="*/ 11 h 25"/>
                  <a:gd name="T26" fmla="*/ 7 w 9"/>
                  <a:gd name="T27" fmla="*/ 10 h 25"/>
                  <a:gd name="T28" fmla="*/ 7 w 9"/>
                  <a:gd name="T29" fmla="*/ 8 h 25"/>
                  <a:gd name="T30" fmla="*/ 6 w 9"/>
                  <a:gd name="T31" fmla="*/ 7 h 25"/>
                  <a:gd name="T32" fmla="*/ 6 w 9"/>
                  <a:gd name="T33" fmla="*/ 6 h 25"/>
                  <a:gd name="T34" fmla="*/ 5 w 9"/>
                  <a:gd name="T35" fmla="*/ 5 h 25"/>
                  <a:gd name="T36" fmla="*/ 5 w 9"/>
                  <a:gd name="T37" fmla="*/ 4 h 25"/>
                  <a:gd name="T38" fmla="*/ 5 w 9"/>
                  <a:gd name="T39" fmla="*/ 4 h 25"/>
                  <a:gd name="T40" fmla="*/ 5 w 9"/>
                  <a:gd name="T41" fmla="*/ 3 h 25"/>
                  <a:gd name="T42" fmla="*/ 5 w 9"/>
                  <a:gd name="T43" fmla="*/ 3 h 25"/>
                  <a:gd name="T44" fmla="*/ 5 w 9"/>
                  <a:gd name="T45" fmla="*/ 2 h 25"/>
                  <a:gd name="T46" fmla="*/ 5 w 9"/>
                  <a:gd name="T47" fmla="*/ 1 h 25"/>
                  <a:gd name="T48" fmla="*/ 5 w 9"/>
                  <a:gd name="T49" fmla="*/ 1 h 25"/>
                  <a:gd name="T50" fmla="*/ 5 w 9"/>
                  <a:gd name="T51" fmla="*/ 0 h 25"/>
                  <a:gd name="T52" fmla="*/ 0 w 9"/>
                  <a:gd name="T53" fmla="*/ 11 h 25"/>
                  <a:gd name="T54" fmla="*/ 1 w 9"/>
                  <a:gd name="T55" fmla="*/ 14 h 25"/>
                  <a:gd name="T56" fmla="*/ 5 w 9"/>
                  <a:gd name="T57" fmla="*/ 25 h 25"/>
                  <a:gd name="T58" fmla="*/ 5 w 9"/>
                  <a:gd name="T59" fmla="*/ 25 h 25"/>
                  <a:gd name="T60" fmla="*/ 5 w 9"/>
                  <a:gd name="T6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" h="25">
                    <a:moveTo>
                      <a:pt x="5" y="25"/>
                    </a:moveTo>
                    <a:cubicBezTo>
                      <a:pt x="6" y="24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4"/>
                      <a:pt x="9" y="12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5"/>
                      <a:pt x="1" y="9"/>
                      <a:pt x="0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5" name="Freeform 1165"/>
              <p:cNvSpPr>
                <a:spLocks/>
              </p:cNvSpPr>
              <p:nvPr/>
            </p:nvSpPr>
            <p:spPr bwMode="auto">
              <a:xfrm>
                <a:off x="3084" y="2519"/>
                <a:ext cx="5" cy="6"/>
              </a:xfrm>
              <a:custGeom>
                <a:avLst/>
                <a:gdLst>
                  <a:gd name="T0" fmla="*/ 1 w 5"/>
                  <a:gd name="T1" fmla="*/ 7 h 7"/>
                  <a:gd name="T2" fmla="*/ 2 w 5"/>
                  <a:gd name="T3" fmla="*/ 6 h 7"/>
                  <a:gd name="T4" fmla="*/ 2 w 5"/>
                  <a:gd name="T5" fmla="*/ 6 h 7"/>
                  <a:gd name="T6" fmla="*/ 3 w 5"/>
                  <a:gd name="T7" fmla="*/ 6 h 7"/>
                  <a:gd name="T8" fmla="*/ 4 w 5"/>
                  <a:gd name="T9" fmla="*/ 6 h 7"/>
                  <a:gd name="T10" fmla="*/ 4 w 5"/>
                  <a:gd name="T11" fmla="*/ 6 h 7"/>
                  <a:gd name="T12" fmla="*/ 4 w 5"/>
                  <a:gd name="T13" fmla="*/ 5 h 7"/>
                  <a:gd name="T14" fmla="*/ 4 w 5"/>
                  <a:gd name="T15" fmla="*/ 4 h 7"/>
                  <a:gd name="T16" fmla="*/ 4 w 5"/>
                  <a:gd name="T17" fmla="*/ 3 h 7"/>
                  <a:gd name="T18" fmla="*/ 5 w 5"/>
                  <a:gd name="T19" fmla="*/ 2 h 7"/>
                  <a:gd name="T20" fmla="*/ 5 w 5"/>
                  <a:gd name="T21" fmla="*/ 1 h 7"/>
                  <a:gd name="T22" fmla="*/ 2 w 5"/>
                  <a:gd name="T23" fmla="*/ 0 h 7"/>
                  <a:gd name="T24" fmla="*/ 1 w 5"/>
                  <a:gd name="T25" fmla="*/ 3 h 7"/>
                  <a:gd name="T26" fmla="*/ 0 w 5"/>
                  <a:gd name="T27" fmla="*/ 7 h 7"/>
                  <a:gd name="T28" fmla="*/ 0 w 5"/>
                  <a:gd name="T29" fmla="*/ 7 h 7"/>
                  <a:gd name="T30" fmla="*/ 1 w 5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7">
                    <a:moveTo>
                      <a:pt x="1" y="7"/>
                    </a:move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6" name="Freeform 1166"/>
              <p:cNvSpPr>
                <a:spLocks/>
              </p:cNvSpPr>
              <p:nvPr/>
            </p:nvSpPr>
            <p:spPr bwMode="auto">
              <a:xfrm>
                <a:off x="3085" y="2519"/>
                <a:ext cx="41" cy="45"/>
              </a:xfrm>
              <a:custGeom>
                <a:avLst/>
                <a:gdLst>
                  <a:gd name="T0" fmla="*/ 28 w 43"/>
                  <a:gd name="T1" fmla="*/ 6 h 47"/>
                  <a:gd name="T2" fmla="*/ 17 w 43"/>
                  <a:gd name="T3" fmla="*/ 12 h 47"/>
                  <a:gd name="T4" fmla="*/ 7 w 43"/>
                  <a:gd name="T5" fmla="*/ 8 h 47"/>
                  <a:gd name="T6" fmla="*/ 7 w 43"/>
                  <a:gd name="T7" fmla="*/ 10 h 47"/>
                  <a:gd name="T8" fmla="*/ 6 w 43"/>
                  <a:gd name="T9" fmla="*/ 10 h 47"/>
                  <a:gd name="T10" fmla="*/ 6 w 43"/>
                  <a:gd name="T11" fmla="*/ 16 h 47"/>
                  <a:gd name="T12" fmla="*/ 6 w 43"/>
                  <a:gd name="T13" fmla="*/ 20 h 47"/>
                  <a:gd name="T14" fmla="*/ 5 w 43"/>
                  <a:gd name="T15" fmla="*/ 22 h 47"/>
                  <a:gd name="T16" fmla="*/ 5 w 43"/>
                  <a:gd name="T17" fmla="*/ 23 h 47"/>
                  <a:gd name="T18" fmla="*/ 4 w 43"/>
                  <a:gd name="T19" fmla="*/ 27 h 47"/>
                  <a:gd name="T20" fmla="*/ 4 w 43"/>
                  <a:gd name="T21" fmla="*/ 28 h 47"/>
                  <a:gd name="T22" fmla="*/ 4 w 43"/>
                  <a:gd name="T23" fmla="*/ 29 h 47"/>
                  <a:gd name="T24" fmla="*/ 3 w 43"/>
                  <a:gd name="T25" fmla="*/ 30 h 47"/>
                  <a:gd name="T26" fmla="*/ 3 w 43"/>
                  <a:gd name="T27" fmla="*/ 31 h 47"/>
                  <a:gd name="T28" fmla="*/ 2 w 43"/>
                  <a:gd name="T29" fmla="*/ 32 h 47"/>
                  <a:gd name="T30" fmla="*/ 2 w 43"/>
                  <a:gd name="T31" fmla="*/ 34 h 47"/>
                  <a:gd name="T32" fmla="*/ 2 w 43"/>
                  <a:gd name="T33" fmla="*/ 36 h 47"/>
                  <a:gd name="T34" fmla="*/ 1 w 43"/>
                  <a:gd name="T35" fmla="*/ 38 h 47"/>
                  <a:gd name="T36" fmla="*/ 1 w 43"/>
                  <a:gd name="T37" fmla="*/ 41 h 47"/>
                  <a:gd name="T38" fmla="*/ 0 w 43"/>
                  <a:gd name="T39" fmla="*/ 44 h 47"/>
                  <a:gd name="T40" fmla="*/ 2 w 43"/>
                  <a:gd name="T41" fmla="*/ 45 h 47"/>
                  <a:gd name="T42" fmla="*/ 4 w 43"/>
                  <a:gd name="T43" fmla="*/ 46 h 47"/>
                  <a:gd name="T44" fmla="*/ 5 w 43"/>
                  <a:gd name="T45" fmla="*/ 46 h 47"/>
                  <a:gd name="T46" fmla="*/ 6 w 43"/>
                  <a:gd name="T47" fmla="*/ 47 h 47"/>
                  <a:gd name="T48" fmla="*/ 7 w 43"/>
                  <a:gd name="T49" fmla="*/ 47 h 47"/>
                  <a:gd name="T50" fmla="*/ 8 w 43"/>
                  <a:gd name="T51" fmla="*/ 47 h 47"/>
                  <a:gd name="T52" fmla="*/ 8 w 43"/>
                  <a:gd name="T53" fmla="*/ 47 h 47"/>
                  <a:gd name="T54" fmla="*/ 14 w 43"/>
                  <a:gd name="T55" fmla="*/ 44 h 47"/>
                  <a:gd name="T56" fmla="*/ 15 w 43"/>
                  <a:gd name="T57" fmla="*/ 43 h 47"/>
                  <a:gd name="T58" fmla="*/ 15 w 43"/>
                  <a:gd name="T59" fmla="*/ 43 h 47"/>
                  <a:gd name="T60" fmla="*/ 27 w 43"/>
                  <a:gd name="T61" fmla="*/ 35 h 47"/>
                  <a:gd name="T62" fmla="*/ 22 w 43"/>
                  <a:gd name="T63" fmla="*/ 26 h 47"/>
                  <a:gd name="T64" fmla="*/ 33 w 43"/>
                  <a:gd name="T65" fmla="*/ 15 h 47"/>
                  <a:gd name="T66" fmla="*/ 41 w 43"/>
                  <a:gd name="T67" fmla="*/ 13 h 47"/>
                  <a:gd name="T68" fmla="*/ 42 w 43"/>
                  <a:gd name="T69" fmla="*/ 12 h 47"/>
                  <a:gd name="T70" fmla="*/ 43 w 43"/>
                  <a:gd name="T71" fmla="*/ 12 h 47"/>
                  <a:gd name="T72" fmla="*/ 43 w 43"/>
                  <a:gd name="T73" fmla="*/ 10 h 47"/>
                  <a:gd name="T74" fmla="*/ 42 w 43"/>
                  <a:gd name="T75" fmla="*/ 7 h 47"/>
                  <a:gd name="T76" fmla="*/ 42 w 43"/>
                  <a:gd name="T77" fmla="*/ 5 h 47"/>
                  <a:gd name="T78" fmla="*/ 41 w 43"/>
                  <a:gd name="T79" fmla="*/ 1 h 47"/>
                  <a:gd name="T80" fmla="*/ 41 w 43"/>
                  <a:gd name="T8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" h="47">
                    <a:moveTo>
                      <a:pt x="37" y="2"/>
                    </a:moveTo>
                    <a:cubicBezTo>
                      <a:pt x="30" y="6"/>
                      <a:pt x="29" y="6"/>
                      <a:pt x="28" y="6"/>
                    </a:cubicBezTo>
                    <a:cubicBezTo>
                      <a:pt x="26" y="6"/>
                      <a:pt x="21" y="9"/>
                      <a:pt x="18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8"/>
                      <a:pt x="6" y="19"/>
                    </a:cubicBezTo>
                    <a:cubicBezTo>
                      <a:pt x="6" y="19"/>
                      <a:pt x="6" y="19"/>
                      <a:pt x="6" y="20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2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5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2" y="36"/>
                      <a:pt x="2" y="37"/>
                      <a:pt x="1" y="37"/>
                    </a:cubicBezTo>
                    <a:cubicBezTo>
                      <a:pt x="1" y="37"/>
                      <a:pt x="1" y="38"/>
                      <a:pt x="1" y="38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1" y="40"/>
                      <a:pt x="1" y="41"/>
                      <a:pt x="1" y="41"/>
                    </a:cubicBezTo>
                    <a:cubicBezTo>
                      <a:pt x="1" y="42"/>
                      <a:pt x="1" y="42"/>
                      <a:pt x="0" y="43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1" y="44"/>
                      <a:pt x="1" y="44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5"/>
                      <a:pt x="4" y="46"/>
                      <a:pt x="4" y="46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6" y="46"/>
                      <a:pt x="6" y="46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1" y="47"/>
                      <a:pt x="13" y="45"/>
                      <a:pt x="14" y="44"/>
                    </a:cubicBezTo>
                    <a:cubicBezTo>
                      <a:pt x="14" y="44"/>
                      <a:pt x="14" y="44"/>
                      <a:pt x="15" y="44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37"/>
                      <a:pt x="22" y="37"/>
                      <a:pt x="24" y="37"/>
                    </a:cubicBezTo>
                    <a:cubicBezTo>
                      <a:pt x="25" y="37"/>
                      <a:pt x="26" y="37"/>
                      <a:pt x="27" y="35"/>
                    </a:cubicBezTo>
                    <a:cubicBezTo>
                      <a:pt x="27" y="35"/>
                      <a:pt x="28" y="34"/>
                      <a:pt x="29" y="33"/>
                    </a:cubicBezTo>
                    <a:cubicBezTo>
                      <a:pt x="28" y="31"/>
                      <a:pt x="23" y="27"/>
                      <a:pt x="22" y="26"/>
                    </a:cubicBezTo>
                    <a:cubicBezTo>
                      <a:pt x="20" y="26"/>
                      <a:pt x="20" y="24"/>
                      <a:pt x="20" y="23"/>
                    </a:cubicBezTo>
                    <a:cubicBezTo>
                      <a:pt x="20" y="20"/>
                      <a:pt x="26" y="16"/>
                      <a:pt x="33" y="15"/>
                    </a:cubicBezTo>
                    <a:cubicBezTo>
                      <a:pt x="38" y="15"/>
                      <a:pt x="39" y="14"/>
                      <a:pt x="40" y="13"/>
                    </a:cubicBezTo>
                    <a:cubicBezTo>
                      <a:pt x="40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3" y="12"/>
                      <a:pt x="43" y="12"/>
                    </a:cubicBezTo>
                    <a:cubicBezTo>
                      <a:pt x="43" y="12"/>
                      <a:pt x="43" y="11"/>
                      <a:pt x="43" y="11"/>
                    </a:cubicBezTo>
                    <a:cubicBezTo>
                      <a:pt x="43" y="11"/>
                      <a:pt x="43" y="10"/>
                      <a:pt x="43" y="10"/>
                    </a:cubicBezTo>
                    <a:cubicBezTo>
                      <a:pt x="43" y="9"/>
                      <a:pt x="43" y="9"/>
                      <a:pt x="42" y="8"/>
                    </a:cubicBezTo>
                    <a:cubicBezTo>
                      <a:pt x="42" y="8"/>
                      <a:pt x="42" y="7"/>
                      <a:pt x="42" y="7"/>
                    </a:cubicBezTo>
                    <a:cubicBezTo>
                      <a:pt x="42" y="7"/>
                      <a:pt x="42" y="6"/>
                      <a:pt x="42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4"/>
                      <a:pt x="41" y="4"/>
                      <a:pt x="41" y="3"/>
                    </a:cubicBezTo>
                    <a:cubicBezTo>
                      <a:pt x="41" y="2"/>
                      <a:pt x="41" y="2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1"/>
                      <a:pt x="38" y="1"/>
                      <a:pt x="3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7" name="Freeform 1167"/>
              <p:cNvSpPr>
                <a:spLocks/>
              </p:cNvSpPr>
              <p:nvPr/>
            </p:nvSpPr>
            <p:spPr bwMode="auto">
              <a:xfrm>
                <a:off x="3141" y="2388"/>
                <a:ext cx="66" cy="30"/>
              </a:xfrm>
              <a:custGeom>
                <a:avLst/>
                <a:gdLst>
                  <a:gd name="T0" fmla="*/ 15 w 69"/>
                  <a:gd name="T1" fmla="*/ 10 h 31"/>
                  <a:gd name="T2" fmla="*/ 17 w 69"/>
                  <a:gd name="T3" fmla="*/ 15 h 31"/>
                  <a:gd name="T4" fmla="*/ 19 w 69"/>
                  <a:gd name="T5" fmla="*/ 22 h 31"/>
                  <a:gd name="T6" fmla="*/ 18 w 69"/>
                  <a:gd name="T7" fmla="*/ 24 h 31"/>
                  <a:gd name="T8" fmla="*/ 21 w 69"/>
                  <a:gd name="T9" fmla="*/ 24 h 31"/>
                  <a:gd name="T10" fmla="*/ 25 w 69"/>
                  <a:gd name="T11" fmla="*/ 23 h 31"/>
                  <a:gd name="T12" fmla="*/ 28 w 69"/>
                  <a:gd name="T13" fmla="*/ 23 h 31"/>
                  <a:gd name="T14" fmla="*/ 31 w 69"/>
                  <a:gd name="T15" fmla="*/ 24 h 31"/>
                  <a:gd name="T16" fmla="*/ 34 w 69"/>
                  <a:gd name="T17" fmla="*/ 28 h 31"/>
                  <a:gd name="T18" fmla="*/ 34 w 69"/>
                  <a:gd name="T19" fmla="*/ 28 h 31"/>
                  <a:gd name="T20" fmla="*/ 35 w 69"/>
                  <a:gd name="T21" fmla="*/ 30 h 31"/>
                  <a:gd name="T22" fmla="*/ 36 w 69"/>
                  <a:gd name="T23" fmla="*/ 30 h 31"/>
                  <a:gd name="T24" fmla="*/ 39 w 69"/>
                  <a:gd name="T25" fmla="*/ 29 h 31"/>
                  <a:gd name="T26" fmla="*/ 46 w 69"/>
                  <a:gd name="T27" fmla="*/ 28 h 31"/>
                  <a:gd name="T28" fmla="*/ 49 w 69"/>
                  <a:gd name="T29" fmla="*/ 28 h 31"/>
                  <a:gd name="T30" fmla="*/ 50 w 69"/>
                  <a:gd name="T31" fmla="*/ 28 h 31"/>
                  <a:gd name="T32" fmla="*/ 53 w 69"/>
                  <a:gd name="T33" fmla="*/ 28 h 31"/>
                  <a:gd name="T34" fmla="*/ 54 w 69"/>
                  <a:gd name="T35" fmla="*/ 28 h 31"/>
                  <a:gd name="T36" fmla="*/ 57 w 69"/>
                  <a:gd name="T37" fmla="*/ 26 h 31"/>
                  <a:gd name="T38" fmla="*/ 64 w 69"/>
                  <a:gd name="T39" fmla="*/ 29 h 31"/>
                  <a:gd name="T40" fmla="*/ 68 w 69"/>
                  <a:gd name="T41" fmla="*/ 31 h 31"/>
                  <a:gd name="T42" fmla="*/ 69 w 69"/>
                  <a:gd name="T43" fmla="*/ 30 h 31"/>
                  <a:gd name="T44" fmla="*/ 69 w 69"/>
                  <a:gd name="T45" fmla="*/ 30 h 31"/>
                  <a:gd name="T46" fmla="*/ 66 w 69"/>
                  <a:gd name="T47" fmla="*/ 28 h 31"/>
                  <a:gd name="T48" fmla="*/ 66 w 69"/>
                  <a:gd name="T49" fmla="*/ 27 h 31"/>
                  <a:gd name="T50" fmla="*/ 66 w 69"/>
                  <a:gd name="T51" fmla="*/ 26 h 31"/>
                  <a:gd name="T52" fmla="*/ 66 w 69"/>
                  <a:gd name="T53" fmla="*/ 25 h 31"/>
                  <a:gd name="T54" fmla="*/ 66 w 69"/>
                  <a:gd name="T55" fmla="*/ 25 h 31"/>
                  <a:gd name="T56" fmla="*/ 67 w 69"/>
                  <a:gd name="T57" fmla="*/ 24 h 31"/>
                  <a:gd name="T58" fmla="*/ 67 w 69"/>
                  <a:gd name="T59" fmla="*/ 24 h 31"/>
                  <a:gd name="T60" fmla="*/ 67 w 69"/>
                  <a:gd name="T61" fmla="*/ 23 h 31"/>
                  <a:gd name="T62" fmla="*/ 67 w 69"/>
                  <a:gd name="T63" fmla="*/ 23 h 31"/>
                  <a:gd name="T64" fmla="*/ 67 w 69"/>
                  <a:gd name="T65" fmla="*/ 23 h 31"/>
                  <a:gd name="T66" fmla="*/ 64 w 69"/>
                  <a:gd name="T67" fmla="*/ 21 h 31"/>
                  <a:gd name="T68" fmla="*/ 63 w 69"/>
                  <a:gd name="T69" fmla="*/ 21 h 31"/>
                  <a:gd name="T70" fmla="*/ 60 w 69"/>
                  <a:gd name="T71" fmla="*/ 16 h 31"/>
                  <a:gd name="T72" fmla="*/ 59 w 69"/>
                  <a:gd name="T73" fmla="*/ 14 h 31"/>
                  <a:gd name="T74" fmla="*/ 57 w 69"/>
                  <a:gd name="T75" fmla="*/ 13 h 31"/>
                  <a:gd name="T76" fmla="*/ 56 w 69"/>
                  <a:gd name="T77" fmla="*/ 12 h 31"/>
                  <a:gd name="T78" fmla="*/ 46 w 69"/>
                  <a:gd name="T79" fmla="*/ 14 h 31"/>
                  <a:gd name="T80" fmla="*/ 44 w 69"/>
                  <a:gd name="T81" fmla="*/ 14 h 31"/>
                  <a:gd name="T82" fmla="*/ 39 w 69"/>
                  <a:gd name="T83" fmla="*/ 12 h 31"/>
                  <a:gd name="T84" fmla="*/ 39 w 69"/>
                  <a:gd name="T85" fmla="*/ 11 h 31"/>
                  <a:gd name="T86" fmla="*/ 37 w 69"/>
                  <a:gd name="T87" fmla="*/ 10 h 31"/>
                  <a:gd name="T88" fmla="*/ 30 w 69"/>
                  <a:gd name="T89" fmla="*/ 7 h 31"/>
                  <a:gd name="T90" fmla="*/ 29 w 69"/>
                  <a:gd name="T91" fmla="*/ 5 h 31"/>
                  <a:gd name="T92" fmla="*/ 27 w 69"/>
                  <a:gd name="T93" fmla="*/ 5 h 31"/>
                  <a:gd name="T94" fmla="*/ 23 w 69"/>
                  <a:gd name="T95" fmla="*/ 5 h 31"/>
                  <a:gd name="T96" fmla="*/ 19 w 69"/>
                  <a:gd name="T97" fmla="*/ 5 h 31"/>
                  <a:gd name="T98" fmla="*/ 12 w 69"/>
                  <a:gd name="T99" fmla="*/ 4 h 31"/>
                  <a:gd name="T100" fmla="*/ 1 w 69"/>
                  <a:gd name="T101" fmla="*/ 0 h 31"/>
                  <a:gd name="T102" fmla="*/ 0 w 69"/>
                  <a:gd name="T103" fmla="*/ 0 h 31"/>
                  <a:gd name="T104" fmla="*/ 3 w 69"/>
                  <a:gd name="T105" fmla="*/ 1 h 31"/>
                  <a:gd name="T106" fmla="*/ 15 w 69"/>
                  <a:gd name="T107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31">
                    <a:moveTo>
                      <a:pt x="15" y="10"/>
                    </a:moveTo>
                    <a:cubicBezTo>
                      <a:pt x="15" y="13"/>
                      <a:pt x="16" y="14"/>
                      <a:pt x="17" y="15"/>
                    </a:cubicBezTo>
                    <a:cubicBezTo>
                      <a:pt x="19" y="16"/>
                      <a:pt x="20" y="18"/>
                      <a:pt x="19" y="22"/>
                    </a:cubicBezTo>
                    <a:cubicBezTo>
                      <a:pt x="19" y="23"/>
                      <a:pt x="19" y="23"/>
                      <a:pt x="18" y="24"/>
                    </a:cubicBezTo>
                    <a:cubicBezTo>
                      <a:pt x="19" y="24"/>
                      <a:pt x="20" y="24"/>
                      <a:pt x="21" y="24"/>
                    </a:cubicBezTo>
                    <a:cubicBezTo>
                      <a:pt x="24" y="24"/>
                      <a:pt x="25" y="24"/>
                      <a:pt x="25" y="23"/>
                    </a:cubicBezTo>
                    <a:cubicBezTo>
                      <a:pt x="26" y="23"/>
                      <a:pt x="27" y="23"/>
                      <a:pt x="28" y="23"/>
                    </a:cubicBezTo>
                    <a:cubicBezTo>
                      <a:pt x="29" y="23"/>
                      <a:pt x="30" y="23"/>
                      <a:pt x="31" y="24"/>
                    </a:cubicBezTo>
                    <a:cubicBezTo>
                      <a:pt x="32" y="25"/>
                      <a:pt x="33" y="26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9"/>
                      <a:pt x="35" y="29"/>
                      <a:pt x="35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7" y="30"/>
                      <a:pt x="38" y="30"/>
                      <a:pt x="39" y="29"/>
                    </a:cubicBezTo>
                    <a:cubicBezTo>
                      <a:pt x="41" y="29"/>
                      <a:pt x="43" y="28"/>
                      <a:pt x="46" y="28"/>
                    </a:cubicBezTo>
                    <a:cubicBezTo>
                      <a:pt x="47" y="28"/>
                      <a:pt x="48" y="28"/>
                      <a:pt x="49" y="28"/>
                    </a:cubicBezTo>
                    <a:cubicBezTo>
                      <a:pt x="49" y="28"/>
                      <a:pt x="49" y="28"/>
                      <a:pt x="50" y="28"/>
                    </a:cubicBezTo>
                    <a:cubicBezTo>
                      <a:pt x="51" y="28"/>
                      <a:pt x="52" y="28"/>
                      <a:pt x="53" y="28"/>
                    </a:cubicBezTo>
                    <a:cubicBezTo>
                      <a:pt x="53" y="28"/>
                      <a:pt x="53" y="28"/>
                      <a:pt x="54" y="28"/>
                    </a:cubicBezTo>
                    <a:cubicBezTo>
                      <a:pt x="54" y="27"/>
                      <a:pt x="55" y="26"/>
                      <a:pt x="57" y="26"/>
                    </a:cubicBezTo>
                    <a:cubicBezTo>
                      <a:pt x="59" y="26"/>
                      <a:pt x="63" y="28"/>
                      <a:pt x="64" y="29"/>
                    </a:cubicBezTo>
                    <a:cubicBezTo>
                      <a:pt x="65" y="30"/>
                      <a:pt x="67" y="31"/>
                      <a:pt x="68" y="31"/>
                    </a:cubicBezTo>
                    <a:cubicBezTo>
                      <a:pt x="69" y="31"/>
                      <a:pt x="69" y="31"/>
                      <a:pt x="69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8" y="29"/>
                      <a:pt x="67" y="29"/>
                      <a:pt x="66" y="28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66" y="26"/>
                      <a:pt x="66" y="26"/>
                    </a:cubicBezTo>
                    <a:cubicBezTo>
                      <a:pt x="66" y="26"/>
                      <a:pt x="66" y="26"/>
                      <a:pt x="66" y="25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66" y="25"/>
                      <a:pt x="67" y="24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7" y="24"/>
                      <a:pt x="67" y="23"/>
                      <a:pt x="67" y="23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6" y="22"/>
                      <a:pt x="64" y="21"/>
                      <a:pt x="64" y="21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21"/>
                      <a:pt x="61" y="19"/>
                      <a:pt x="60" y="16"/>
                    </a:cubicBezTo>
                    <a:cubicBezTo>
                      <a:pt x="60" y="16"/>
                      <a:pt x="60" y="14"/>
                      <a:pt x="59" y="14"/>
                    </a:cubicBezTo>
                    <a:cubicBezTo>
                      <a:pt x="58" y="14"/>
                      <a:pt x="57" y="13"/>
                      <a:pt x="57" y="13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7" y="12"/>
                      <a:pt x="46" y="13"/>
                      <a:pt x="46" y="14"/>
                    </a:cubicBezTo>
                    <a:cubicBezTo>
                      <a:pt x="45" y="14"/>
                      <a:pt x="44" y="14"/>
                      <a:pt x="44" y="14"/>
                    </a:cubicBezTo>
                    <a:cubicBezTo>
                      <a:pt x="42" y="14"/>
                      <a:pt x="41" y="13"/>
                      <a:pt x="39" y="12"/>
                    </a:cubicBezTo>
                    <a:cubicBezTo>
                      <a:pt x="39" y="12"/>
                      <a:pt x="39" y="12"/>
                      <a:pt x="39" y="11"/>
                    </a:cubicBezTo>
                    <a:cubicBezTo>
                      <a:pt x="38" y="11"/>
                      <a:pt x="38" y="10"/>
                      <a:pt x="37" y="10"/>
                    </a:cubicBezTo>
                    <a:cubicBezTo>
                      <a:pt x="35" y="10"/>
                      <a:pt x="32" y="9"/>
                      <a:pt x="30" y="7"/>
                    </a:cubicBezTo>
                    <a:cubicBezTo>
                      <a:pt x="30" y="6"/>
                      <a:pt x="29" y="6"/>
                      <a:pt x="29" y="5"/>
                    </a:cubicBezTo>
                    <a:cubicBezTo>
                      <a:pt x="29" y="5"/>
                      <a:pt x="28" y="5"/>
                      <a:pt x="27" y="5"/>
                    </a:cubicBezTo>
                    <a:cubicBezTo>
                      <a:pt x="26" y="5"/>
                      <a:pt x="25" y="5"/>
                      <a:pt x="23" y="5"/>
                    </a:cubicBezTo>
                    <a:cubicBezTo>
                      <a:pt x="22" y="5"/>
                      <a:pt x="20" y="5"/>
                      <a:pt x="19" y="5"/>
                    </a:cubicBezTo>
                    <a:cubicBezTo>
                      <a:pt x="15" y="5"/>
                      <a:pt x="13" y="5"/>
                      <a:pt x="12" y="4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8" y="3"/>
                      <a:pt x="13" y="4"/>
                      <a:pt x="1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8" name="Freeform 1169"/>
              <p:cNvSpPr>
                <a:spLocks/>
              </p:cNvSpPr>
              <p:nvPr/>
            </p:nvSpPr>
            <p:spPr bwMode="auto">
              <a:xfrm>
                <a:off x="3082" y="2533"/>
                <a:ext cx="224" cy="179"/>
              </a:xfrm>
              <a:custGeom>
                <a:avLst/>
                <a:gdLst>
                  <a:gd name="T0" fmla="*/ 124 w 234"/>
                  <a:gd name="T1" fmla="*/ 38 h 186"/>
                  <a:gd name="T2" fmla="*/ 121 w 234"/>
                  <a:gd name="T3" fmla="*/ 38 h 186"/>
                  <a:gd name="T4" fmla="*/ 79 w 234"/>
                  <a:gd name="T5" fmla="*/ 13 h 186"/>
                  <a:gd name="T6" fmla="*/ 60 w 234"/>
                  <a:gd name="T7" fmla="*/ 2 h 186"/>
                  <a:gd name="T8" fmla="*/ 55 w 234"/>
                  <a:gd name="T9" fmla="*/ 0 h 186"/>
                  <a:gd name="T10" fmla="*/ 51 w 234"/>
                  <a:gd name="T11" fmla="*/ 1 h 186"/>
                  <a:gd name="T12" fmla="*/ 45 w 234"/>
                  <a:gd name="T13" fmla="*/ 2 h 186"/>
                  <a:gd name="T14" fmla="*/ 36 w 234"/>
                  <a:gd name="T15" fmla="*/ 18 h 186"/>
                  <a:gd name="T16" fmla="*/ 27 w 234"/>
                  <a:gd name="T17" fmla="*/ 26 h 186"/>
                  <a:gd name="T18" fmla="*/ 22 w 234"/>
                  <a:gd name="T19" fmla="*/ 30 h 186"/>
                  <a:gd name="T20" fmla="*/ 20 w 234"/>
                  <a:gd name="T21" fmla="*/ 32 h 186"/>
                  <a:gd name="T22" fmla="*/ 13 w 234"/>
                  <a:gd name="T23" fmla="*/ 36 h 186"/>
                  <a:gd name="T24" fmla="*/ 11 w 234"/>
                  <a:gd name="T25" fmla="*/ 36 h 186"/>
                  <a:gd name="T26" fmla="*/ 10 w 234"/>
                  <a:gd name="T27" fmla="*/ 36 h 186"/>
                  <a:gd name="T28" fmla="*/ 9 w 234"/>
                  <a:gd name="T29" fmla="*/ 36 h 186"/>
                  <a:gd name="T30" fmla="*/ 7 w 234"/>
                  <a:gd name="T31" fmla="*/ 35 h 186"/>
                  <a:gd name="T32" fmla="*/ 5 w 234"/>
                  <a:gd name="T33" fmla="*/ 34 h 186"/>
                  <a:gd name="T34" fmla="*/ 3 w 234"/>
                  <a:gd name="T35" fmla="*/ 33 h 186"/>
                  <a:gd name="T36" fmla="*/ 1 w 234"/>
                  <a:gd name="T37" fmla="*/ 33 h 186"/>
                  <a:gd name="T38" fmla="*/ 1 w 234"/>
                  <a:gd name="T39" fmla="*/ 47 h 186"/>
                  <a:gd name="T40" fmla="*/ 28 w 234"/>
                  <a:gd name="T41" fmla="*/ 85 h 186"/>
                  <a:gd name="T42" fmla="*/ 46 w 234"/>
                  <a:gd name="T43" fmla="*/ 108 h 186"/>
                  <a:gd name="T44" fmla="*/ 58 w 234"/>
                  <a:gd name="T45" fmla="*/ 140 h 186"/>
                  <a:gd name="T46" fmla="*/ 85 w 234"/>
                  <a:gd name="T47" fmla="*/ 179 h 186"/>
                  <a:gd name="T48" fmla="*/ 89 w 234"/>
                  <a:gd name="T49" fmla="*/ 186 h 186"/>
                  <a:gd name="T50" fmla="*/ 91 w 234"/>
                  <a:gd name="T51" fmla="*/ 185 h 186"/>
                  <a:gd name="T52" fmla="*/ 97 w 234"/>
                  <a:gd name="T53" fmla="*/ 174 h 186"/>
                  <a:gd name="T54" fmla="*/ 109 w 234"/>
                  <a:gd name="T55" fmla="*/ 175 h 186"/>
                  <a:gd name="T56" fmla="*/ 136 w 234"/>
                  <a:gd name="T57" fmla="*/ 179 h 186"/>
                  <a:gd name="T58" fmla="*/ 159 w 234"/>
                  <a:gd name="T59" fmla="*/ 161 h 186"/>
                  <a:gd name="T60" fmla="*/ 193 w 234"/>
                  <a:gd name="T61" fmla="*/ 156 h 186"/>
                  <a:gd name="T62" fmla="*/ 222 w 234"/>
                  <a:gd name="T63" fmla="*/ 147 h 186"/>
                  <a:gd name="T64" fmla="*/ 226 w 234"/>
                  <a:gd name="T65" fmla="*/ 145 h 186"/>
                  <a:gd name="T66" fmla="*/ 232 w 234"/>
                  <a:gd name="T67" fmla="*/ 129 h 186"/>
                  <a:gd name="T68" fmla="*/ 230 w 234"/>
                  <a:gd name="T69" fmla="*/ 117 h 186"/>
                  <a:gd name="T70" fmla="*/ 229 w 234"/>
                  <a:gd name="T71" fmla="*/ 117 h 186"/>
                  <a:gd name="T72" fmla="*/ 227 w 234"/>
                  <a:gd name="T73" fmla="*/ 117 h 186"/>
                  <a:gd name="T74" fmla="*/ 225 w 234"/>
                  <a:gd name="T75" fmla="*/ 117 h 186"/>
                  <a:gd name="T76" fmla="*/ 211 w 234"/>
                  <a:gd name="T77" fmla="*/ 115 h 186"/>
                  <a:gd name="T78" fmla="*/ 207 w 234"/>
                  <a:gd name="T79" fmla="*/ 115 h 186"/>
                  <a:gd name="T80" fmla="*/ 200 w 234"/>
                  <a:gd name="T81" fmla="*/ 113 h 186"/>
                  <a:gd name="T82" fmla="*/ 198 w 234"/>
                  <a:gd name="T83" fmla="*/ 111 h 186"/>
                  <a:gd name="T84" fmla="*/ 195 w 234"/>
                  <a:gd name="T85" fmla="*/ 109 h 186"/>
                  <a:gd name="T86" fmla="*/ 193 w 234"/>
                  <a:gd name="T87" fmla="*/ 106 h 186"/>
                  <a:gd name="T88" fmla="*/ 192 w 234"/>
                  <a:gd name="T89" fmla="*/ 103 h 186"/>
                  <a:gd name="T90" fmla="*/ 187 w 234"/>
                  <a:gd name="T91" fmla="*/ 95 h 186"/>
                  <a:gd name="T92" fmla="*/ 185 w 234"/>
                  <a:gd name="T93" fmla="*/ 94 h 186"/>
                  <a:gd name="T94" fmla="*/ 183 w 234"/>
                  <a:gd name="T95" fmla="*/ 94 h 186"/>
                  <a:gd name="T96" fmla="*/ 181 w 234"/>
                  <a:gd name="T97" fmla="*/ 92 h 186"/>
                  <a:gd name="T98" fmla="*/ 179 w 234"/>
                  <a:gd name="T99" fmla="*/ 90 h 186"/>
                  <a:gd name="T100" fmla="*/ 177 w 234"/>
                  <a:gd name="T101" fmla="*/ 87 h 186"/>
                  <a:gd name="T102" fmla="*/ 167 w 234"/>
                  <a:gd name="T103" fmla="*/ 63 h 186"/>
                  <a:gd name="T104" fmla="*/ 154 w 234"/>
                  <a:gd name="T105" fmla="*/ 46 h 186"/>
                  <a:gd name="T106" fmla="*/ 132 w 234"/>
                  <a:gd name="T107" fmla="*/ 3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4" h="186">
                    <a:moveTo>
                      <a:pt x="132" y="39"/>
                    </a:moveTo>
                    <a:cubicBezTo>
                      <a:pt x="129" y="39"/>
                      <a:pt x="126" y="39"/>
                      <a:pt x="125" y="38"/>
                    </a:cubicBezTo>
                    <a:cubicBezTo>
                      <a:pt x="125" y="38"/>
                      <a:pt x="125" y="38"/>
                      <a:pt x="124" y="38"/>
                    </a:cubicBezTo>
                    <a:cubicBezTo>
                      <a:pt x="124" y="38"/>
                      <a:pt x="123" y="38"/>
                      <a:pt x="122" y="38"/>
                    </a:cubicBezTo>
                    <a:cubicBezTo>
                      <a:pt x="122" y="38"/>
                      <a:pt x="122" y="38"/>
                      <a:pt x="122" y="38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1" y="38"/>
                      <a:pt x="120" y="38"/>
                      <a:pt x="120" y="38"/>
                    </a:cubicBezTo>
                    <a:cubicBezTo>
                      <a:pt x="117" y="38"/>
                      <a:pt x="110" y="37"/>
                      <a:pt x="106" y="33"/>
                    </a:cubicBezTo>
                    <a:cubicBezTo>
                      <a:pt x="101" y="29"/>
                      <a:pt x="82" y="15"/>
                      <a:pt x="79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6" y="12"/>
                      <a:pt x="74" y="11"/>
                      <a:pt x="72" y="9"/>
                    </a:cubicBezTo>
                    <a:cubicBezTo>
                      <a:pt x="69" y="7"/>
                      <a:pt x="63" y="3"/>
                      <a:pt x="60" y="2"/>
                    </a:cubicBezTo>
                    <a:cubicBezTo>
                      <a:pt x="59" y="1"/>
                      <a:pt x="58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4" y="0"/>
                      <a:pt x="53" y="0"/>
                      <a:pt x="52" y="1"/>
                    </a:cubicBezTo>
                    <a:cubicBezTo>
                      <a:pt x="52" y="1"/>
                      <a:pt x="52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7" y="1"/>
                      <a:pt x="46" y="1"/>
                      <a:pt x="45" y="2"/>
                    </a:cubicBezTo>
                    <a:cubicBezTo>
                      <a:pt x="44" y="3"/>
                      <a:pt x="42" y="4"/>
                      <a:pt x="37" y="4"/>
                    </a:cubicBezTo>
                    <a:cubicBezTo>
                      <a:pt x="31" y="4"/>
                      <a:pt x="28" y="7"/>
                      <a:pt x="27" y="8"/>
                    </a:cubicBezTo>
                    <a:cubicBezTo>
                      <a:pt x="30" y="10"/>
                      <a:pt x="36" y="15"/>
                      <a:pt x="36" y="18"/>
                    </a:cubicBezTo>
                    <a:cubicBezTo>
                      <a:pt x="36" y="19"/>
                      <a:pt x="36" y="20"/>
                      <a:pt x="35" y="21"/>
                    </a:cubicBezTo>
                    <a:cubicBezTo>
                      <a:pt x="34" y="21"/>
                      <a:pt x="34" y="22"/>
                      <a:pt x="33" y="23"/>
                    </a:cubicBezTo>
                    <a:cubicBezTo>
                      <a:pt x="32" y="24"/>
                      <a:pt x="30" y="26"/>
                      <a:pt x="27" y="26"/>
                    </a:cubicBezTo>
                    <a:cubicBezTo>
                      <a:pt x="22" y="26"/>
                      <a:pt x="22" y="27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30"/>
                    </a:cubicBezTo>
                    <a:cubicBezTo>
                      <a:pt x="21" y="30"/>
                      <a:pt x="21" y="30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1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7" y="35"/>
                      <a:pt x="15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8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6" y="35"/>
                    </a:cubicBezTo>
                    <a:cubicBezTo>
                      <a:pt x="6" y="35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34"/>
                      <a:pt x="4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7"/>
                      <a:pt x="1" y="38"/>
                      <a:pt x="1" y="40"/>
                    </a:cubicBezTo>
                    <a:cubicBezTo>
                      <a:pt x="1" y="42"/>
                      <a:pt x="1" y="46"/>
                      <a:pt x="1" y="47"/>
                    </a:cubicBezTo>
                    <a:cubicBezTo>
                      <a:pt x="3" y="47"/>
                      <a:pt x="4" y="49"/>
                      <a:pt x="6" y="51"/>
                    </a:cubicBezTo>
                    <a:cubicBezTo>
                      <a:pt x="7" y="53"/>
                      <a:pt x="9" y="56"/>
                      <a:pt x="11" y="58"/>
                    </a:cubicBezTo>
                    <a:cubicBezTo>
                      <a:pt x="16" y="63"/>
                      <a:pt x="28" y="80"/>
                      <a:pt x="28" y="85"/>
                    </a:cubicBezTo>
                    <a:cubicBezTo>
                      <a:pt x="28" y="87"/>
                      <a:pt x="29" y="91"/>
                      <a:pt x="36" y="96"/>
                    </a:cubicBezTo>
                    <a:cubicBezTo>
                      <a:pt x="40" y="99"/>
                      <a:pt x="42" y="102"/>
                      <a:pt x="43" y="105"/>
                    </a:cubicBezTo>
                    <a:cubicBezTo>
                      <a:pt x="44" y="106"/>
                      <a:pt x="45" y="108"/>
                      <a:pt x="46" y="108"/>
                    </a:cubicBezTo>
                    <a:cubicBezTo>
                      <a:pt x="49" y="111"/>
                      <a:pt x="49" y="115"/>
                      <a:pt x="49" y="119"/>
                    </a:cubicBezTo>
                    <a:cubicBezTo>
                      <a:pt x="49" y="120"/>
                      <a:pt x="49" y="121"/>
                      <a:pt x="49" y="123"/>
                    </a:cubicBezTo>
                    <a:cubicBezTo>
                      <a:pt x="50" y="129"/>
                      <a:pt x="52" y="137"/>
                      <a:pt x="58" y="140"/>
                    </a:cubicBezTo>
                    <a:cubicBezTo>
                      <a:pt x="65" y="144"/>
                      <a:pt x="69" y="149"/>
                      <a:pt x="71" y="156"/>
                    </a:cubicBezTo>
                    <a:cubicBezTo>
                      <a:pt x="74" y="163"/>
                      <a:pt x="78" y="169"/>
                      <a:pt x="81" y="172"/>
                    </a:cubicBezTo>
                    <a:cubicBezTo>
                      <a:pt x="84" y="175"/>
                      <a:pt x="84" y="177"/>
                      <a:pt x="85" y="179"/>
                    </a:cubicBezTo>
                    <a:cubicBezTo>
                      <a:pt x="85" y="180"/>
                      <a:pt x="85" y="180"/>
                      <a:pt x="85" y="181"/>
                    </a:cubicBezTo>
                    <a:cubicBezTo>
                      <a:pt x="86" y="182"/>
                      <a:pt x="87" y="184"/>
                      <a:pt x="88" y="186"/>
                    </a:cubicBezTo>
                    <a:cubicBezTo>
                      <a:pt x="89" y="186"/>
                      <a:pt x="89" y="186"/>
                      <a:pt x="89" y="186"/>
                    </a:cubicBezTo>
                    <a:cubicBezTo>
                      <a:pt x="89" y="186"/>
                      <a:pt x="90" y="186"/>
                      <a:pt x="90" y="185"/>
                    </a:cubicBezTo>
                    <a:cubicBezTo>
                      <a:pt x="90" y="185"/>
                      <a:pt x="90" y="185"/>
                      <a:pt x="90" y="185"/>
                    </a:cubicBezTo>
                    <a:cubicBezTo>
                      <a:pt x="90" y="185"/>
                      <a:pt x="91" y="185"/>
                      <a:pt x="91" y="185"/>
                    </a:cubicBezTo>
                    <a:cubicBezTo>
                      <a:pt x="91" y="185"/>
                      <a:pt x="91" y="184"/>
                      <a:pt x="90" y="184"/>
                    </a:cubicBezTo>
                    <a:cubicBezTo>
                      <a:pt x="90" y="182"/>
                      <a:pt x="90" y="180"/>
                      <a:pt x="91" y="179"/>
                    </a:cubicBezTo>
                    <a:cubicBezTo>
                      <a:pt x="92" y="177"/>
                      <a:pt x="94" y="175"/>
                      <a:pt x="97" y="174"/>
                    </a:cubicBezTo>
                    <a:cubicBezTo>
                      <a:pt x="98" y="173"/>
                      <a:pt x="99" y="174"/>
                      <a:pt x="101" y="174"/>
                    </a:cubicBezTo>
                    <a:cubicBezTo>
                      <a:pt x="102" y="175"/>
                      <a:pt x="103" y="175"/>
                      <a:pt x="105" y="175"/>
                    </a:cubicBezTo>
                    <a:cubicBezTo>
                      <a:pt x="106" y="175"/>
                      <a:pt x="107" y="175"/>
                      <a:pt x="109" y="175"/>
                    </a:cubicBezTo>
                    <a:cubicBezTo>
                      <a:pt x="109" y="175"/>
                      <a:pt x="118" y="175"/>
                      <a:pt x="120" y="177"/>
                    </a:cubicBezTo>
                    <a:cubicBezTo>
                      <a:pt x="121" y="177"/>
                      <a:pt x="123" y="177"/>
                      <a:pt x="125" y="177"/>
                    </a:cubicBezTo>
                    <a:cubicBezTo>
                      <a:pt x="130" y="177"/>
                      <a:pt x="134" y="178"/>
                      <a:pt x="136" y="179"/>
                    </a:cubicBezTo>
                    <a:cubicBezTo>
                      <a:pt x="137" y="180"/>
                      <a:pt x="138" y="180"/>
                      <a:pt x="138" y="180"/>
                    </a:cubicBezTo>
                    <a:cubicBezTo>
                      <a:pt x="140" y="180"/>
                      <a:pt x="141" y="178"/>
                      <a:pt x="141" y="177"/>
                    </a:cubicBezTo>
                    <a:cubicBezTo>
                      <a:pt x="143" y="172"/>
                      <a:pt x="158" y="162"/>
                      <a:pt x="159" y="161"/>
                    </a:cubicBezTo>
                    <a:cubicBezTo>
                      <a:pt x="161" y="160"/>
                      <a:pt x="163" y="160"/>
                      <a:pt x="169" y="160"/>
                    </a:cubicBezTo>
                    <a:cubicBezTo>
                      <a:pt x="174" y="160"/>
                      <a:pt x="179" y="160"/>
                      <a:pt x="182" y="160"/>
                    </a:cubicBezTo>
                    <a:cubicBezTo>
                      <a:pt x="184" y="159"/>
                      <a:pt x="187" y="158"/>
                      <a:pt x="193" y="156"/>
                    </a:cubicBezTo>
                    <a:cubicBezTo>
                      <a:pt x="195" y="156"/>
                      <a:pt x="196" y="155"/>
                      <a:pt x="198" y="155"/>
                    </a:cubicBezTo>
                    <a:cubicBezTo>
                      <a:pt x="207" y="152"/>
                      <a:pt x="217" y="149"/>
                      <a:pt x="222" y="147"/>
                    </a:cubicBezTo>
                    <a:cubicBezTo>
                      <a:pt x="222" y="147"/>
                      <a:pt x="222" y="147"/>
                      <a:pt x="222" y="147"/>
                    </a:cubicBezTo>
                    <a:cubicBezTo>
                      <a:pt x="223" y="146"/>
                      <a:pt x="224" y="146"/>
                      <a:pt x="224" y="146"/>
                    </a:cubicBezTo>
                    <a:cubicBezTo>
                      <a:pt x="224" y="146"/>
                      <a:pt x="225" y="146"/>
                      <a:pt x="225" y="146"/>
                    </a:cubicBezTo>
                    <a:cubicBezTo>
                      <a:pt x="225" y="146"/>
                      <a:pt x="225" y="146"/>
                      <a:pt x="226" y="145"/>
                    </a:cubicBezTo>
                    <a:cubicBezTo>
                      <a:pt x="226" y="145"/>
                      <a:pt x="226" y="145"/>
                      <a:pt x="226" y="145"/>
                    </a:cubicBezTo>
                    <a:cubicBezTo>
                      <a:pt x="226" y="145"/>
                      <a:pt x="227" y="145"/>
                      <a:pt x="227" y="145"/>
                    </a:cubicBezTo>
                    <a:cubicBezTo>
                      <a:pt x="228" y="144"/>
                      <a:pt x="230" y="135"/>
                      <a:pt x="232" y="129"/>
                    </a:cubicBezTo>
                    <a:cubicBezTo>
                      <a:pt x="233" y="127"/>
                      <a:pt x="233" y="126"/>
                      <a:pt x="233" y="125"/>
                    </a:cubicBezTo>
                    <a:cubicBezTo>
                      <a:pt x="234" y="124"/>
                      <a:pt x="234" y="123"/>
                      <a:pt x="234" y="123"/>
                    </a:cubicBezTo>
                    <a:cubicBezTo>
                      <a:pt x="234" y="121"/>
                      <a:pt x="231" y="117"/>
                      <a:pt x="230" y="117"/>
                    </a:cubicBezTo>
                    <a:cubicBezTo>
                      <a:pt x="230" y="117"/>
                      <a:pt x="230" y="117"/>
                      <a:pt x="229" y="117"/>
                    </a:cubicBezTo>
                    <a:cubicBezTo>
                      <a:pt x="229" y="117"/>
                      <a:pt x="229" y="117"/>
                      <a:pt x="229" y="117"/>
                    </a:cubicBezTo>
                    <a:cubicBezTo>
                      <a:pt x="229" y="117"/>
                      <a:pt x="229" y="117"/>
                      <a:pt x="229" y="117"/>
                    </a:cubicBezTo>
                    <a:cubicBezTo>
                      <a:pt x="229" y="117"/>
                      <a:pt x="229" y="117"/>
                      <a:pt x="229" y="117"/>
                    </a:cubicBezTo>
                    <a:cubicBezTo>
                      <a:pt x="229" y="117"/>
                      <a:pt x="229" y="117"/>
                      <a:pt x="229" y="117"/>
                    </a:cubicBezTo>
                    <a:cubicBezTo>
                      <a:pt x="227" y="117"/>
                      <a:pt x="227" y="117"/>
                      <a:pt x="227" y="117"/>
                    </a:cubicBezTo>
                    <a:cubicBezTo>
                      <a:pt x="227" y="117"/>
                      <a:pt x="227" y="117"/>
                      <a:pt x="227" y="117"/>
                    </a:cubicBezTo>
                    <a:cubicBezTo>
                      <a:pt x="225" y="117"/>
                      <a:pt x="225" y="117"/>
                      <a:pt x="225" y="117"/>
                    </a:cubicBezTo>
                    <a:cubicBezTo>
                      <a:pt x="225" y="117"/>
                      <a:pt x="225" y="117"/>
                      <a:pt x="225" y="117"/>
                    </a:cubicBezTo>
                    <a:cubicBezTo>
                      <a:pt x="224" y="117"/>
                      <a:pt x="224" y="117"/>
                      <a:pt x="223" y="117"/>
                    </a:cubicBezTo>
                    <a:cubicBezTo>
                      <a:pt x="220" y="116"/>
                      <a:pt x="215" y="116"/>
                      <a:pt x="211" y="115"/>
                    </a:cubicBezTo>
                    <a:cubicBezTo>
                      <a:pt x="211" y="115"/>
                      <a:pt x="211" y="115"/>
                      <a:pt x="211" y="115"/>
                    </a:cubicBezTo>
                    <a:cubicBezTo>
                      <a:pt x="210" y="115"/>
                      <a:pt x="210" y="115"/>
                      <a:pt x="209" y="115"/>
                    </a:cubicBezTo>
                    <a:cubicBezTo>
                      <a:pt x="209" y="115"/>
                      <a:pt x="208" y="115"/>
                      <a:pt x="208" y="115"/>
                    </a:cubicBezTo>
                    <a:cubicBezTo>
                      <a:pt x="208" y="115"/>
                      <a:pt x="207" y="115"/>
                      <a:pt x="207" y="115"/>
                    </a:cubicBezTo>
                    <a:cubicBezTo>
                      <a:pt x="204" y="114"/>
                      <a:pt x="201" y="114"/>
                      <a:pt x="200" y="114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199" y="113"/>
                      <a:pt x="199" y="113"/>
                      <a:pt x="199" y="113"/>
                    </a:cubicBezTo>
                    <a:cubicBezTo>
                      <a:pt x="199" y="112"/>
                      <a:pt x="199" y="112"/>
                      <a:pt x="198" y="112"/>
                    </a:cubicBezTo>
                    <a:cubicBezTo>
                      <a:pt x="198" y="112"/>
                      <a:pt x="198" y="112"/>
                      <a:pt x="198" y="111"/>
                    </a:cubicBezTo>
                    <a:cubicBezTo>
                      <a:pt x="197" y="111"/>
                      <a:pt x="197" y="111"/>
                      <a:pt x="197" y="111"/>
                    </a:cubicBezTo>
                    <a:cubicBezTo>
                      <a:pt x="197" y="110"/>
                      <a:pt x="197" y="110"/>
                      <a:pt x="196" y="110"/>
                    </a:cubicBezTo>
                    <a:cubicBezTo>
                      <a:pt x="196" y="110"/>
                      <a:pt x="196" y="109"/>
                      <a:pt x="195" y="109"/>
                    </a:cubicBezTo>
                    <a:cubicBezTo>
                      <a:pt x="195" y="109"/>
                      <a:pt x="195" y="109"/>
                      <a:pt x="195" y="108"/>
                    </a:cubicBezTo>
                    <a:cubicBezTo>
                      <a:pt x="195" y="108"/>
                      <a:pt x="194" y="108"/>
                      <a:pt x="194" y="107"/>
                    </a:cubicBezTo>
                    <a:cubicBezTo>
                      <a:pt x="194" y="107"/>
                      <a:pt x="194" y="107"/>
                      <a:pt x="193" y="106"/>
                    </a:cubicBezTo>
                    <a:cubicBezTo>
                      <a:pt x="193" y="106"/>
                      <a:pt x="193" y="106"/>
                      <a:pt x="193" y="105"/>
                    </a:cubicBezTo>
                    <a:cubicBezTo>
                      <a:pt x="193" y="105"/>
                      <a:pt x="192" y="105"/>
                      <a:pt x="192" y="104"/>
                    </a:cubicBezTo>
                    <a:cubicBezTo>
                      <a:pt x="192" y="104"/>
                      <a:pt x="192" y="103"/>
                      <a:pt x="192" y="103"/>
                    </a:cubicBezTo>
                    <a:cubicBezTo>
                      <a:pt x="192" y="103"/>
                      <a:pt x="192" y="102"/>
                      <a:pt x="191" y="102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0" y="99"/>
                      <a:pt x="188" y="97"/>
                      <a:pt x="187" y="95"/>
                    </a:cubicBezTo>
                    <a:cubicBezTo>
                      <a:pt x="187" y="95"/>
                      <a:pt x="187" y="95"/>
                      <a:pt x="187" y="95"/>
                    </a:cubicBezTo>
                    <a:cubicBezTo>
                      <a:pt x="186" y="95"/>
                      <a:pt x="186" y="95"/>
                      <a:pt x="186" y="95"/>
                    </a:cubicBezTo>
                    <a:cubicBezTo>
                      <a:pt x="186" y="95"/>
                      <a:pt x="186" y="94"/>
                      <a:pt x="185" y="94"/>
                    </a:cubicBezTo>
                    <a:cubicBezTo>
                      <a:pt x="185" y="94"/>
                      <a:pt x="185" y="94"/>
                      <a:pt x="185" y="94"/>
                    </a:cubicBezTo>
                    <a:cubicBezTo>
                      <a:pt x="184" y="94"/>
                      <a:pt x="184" y="94"/>
                      <a:pt x="184" y="94"/>
                    </a:cubicBezTo>
                    <a:cubicBezTo>
                      <a:pt x="184" y="94"/>
                      <a:pt x="184" y="94"/>
                      <a:pt x="183" y="94"/>
                    </a:cubicBezTo>
                    <a:cubicBezTo>
                      <a:pt x="183" y="94"/>
                      <a:pt x="183" y="94"/>
                      <a:pt x="182" y="93"/>
                    </a:cubicBezTo>
                    <a:cubicBezTo>
                      <a:pt x="182" y="93"/>
                      <a:pt x="182" y="93"/>
                      <a:pt x="182" y="93"/>
                    </a:cubicBezTo>
                    <a:cubicBezTo>
                      <a:pt x="182" y="93"/>
                      <a:pt x="181" y="93"/>
                      <a:pt x="181" y="92"/>
                    </a:cubicBezTo>
                    <a:cubicBezTo>
                      <a:pt x="181" y="92"/>
                      <a:pt x="181" y="92"/>
                      <a:pt x="180" y="92"/>
                    </a:cubicBezTo>
                    <a:cubicBezTo>
                      <a:pt x="180" y="92"/>
                      <a:pt x="180" y="91"/>
                      <a:pt x="179" y="91"/>
                    </a:cubicBezTo>
                    <a:cubicBezTo>
                      <a:pt x="179" y="91"/>
                      <a:pt x="179" y="91"/>
                      <a:pt x="179" y="90"/>
                    </a:cubicBezTo>
                    <a:cubicBezTo>
                      <a:pt x="179" y="90"/>
                      <a:pt x="178" y="90"/>
                      <a:pt x="178" y="89"/>
                    </a:cubicBezTo>
                    <a:cubicBezTo>
                      <a:pt x="178" y="89"/>
                      <a:pt x="178" y="89"/>
                      <a:pt x="178" y="88"/>
                    </a:cubicBezTo>
                    <a:cubicBezTo>
                      <a:pt x="178" y="88"/>
                      <a:pt x="177" y="88"/>
                      <a:pt x="177" y="87"/>
                    </a:cubicBezTo>
                    <a:cubicBezTo>
                      <a:pt x="175" y="85"/>
                      <a:pt x="171" y="80"/>
                      <a:pt x="171" y="76"/>
                    </a:cubicBezTo>
                    <a:cubicBezTo>
                      <a:pt x="170" y="74"/>
                      <a:pt x="171" y="73"/>
                      <a:pt x="171" y="73"/>
                    </a:cubicBezTo>
                    <a:cubicBezTo>
                      <a:pt x="173" y="71"/>
                      <a:pt x="170" y="66"/>
                      <a:pt x="167" y="63"/>
                    </a:cubicBezTo>
                    <a:cubicBezTo>
                      <a:pt x="165" y="62"/>
                      <a:pt x="165" y="62"/>
                      <a:pt x="165" y="62"/>
                    </a:cubicBezTo>
                    <a:cubicBezTo>
                      <a:pt x="159" y="57"/>
                      <a:pt x="155" y="52"/>
                      <a:pt x="154" y="49"/>
                    </a:cubicBezTo>
                    <a:cubicBezTo>
                      <a:pt x="154" y="48"/>
                      <a:pt x="154" y="47"/>
                      <a:pt x="154" y="46"/>
                    </a:cubicBezTo>
                    <a:cubicBezTo>
                      <a:pt x="145" y="45"/>
                      <a:pt x="145" y="45"/>
                      <a:pt x="145" y="45"/>
                    </a:cubicBezTo>
                    <a:cubicBezTo>
                      <a:pt x="139" y="40"/>
                      <a:pt x="139" y="40"/>
                      <a:pt x="139" y="40"/>
                    </a:cubicBezTo>
                    <a:lnTo>
                      <a:pt x="132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9" name="Freeform 1170"/>
              <p:cNvSpPr>
                <a:spLocks/>
              </p:cNvSpPr>
              <p:nvPr/>
            </p:nvSpPr>
            <p:spPr bwMode="auto">
              <a:xfrm>
                <a:off x="3270" y="2619"/>
                <a:ext cx="81" cy="91"/>
              </a:xfrm>
              <a:custGeom>
                <a:avLst/>
                <a:gdLst>
                  <a:gd name="T0" fmla="*/ 35 w 85"/>
                  <a:gd name="T1" fmla="*/ 24 h 95"/>
                  <a:gd name="T2" fmla="*/ 36 w 85"/>
                  <a:gd name="T3" fmla="*/ 24 h 95"/>
                  <a:gd name="T4" fmla="*/ 37 w 85"/>
                  <a:gd name="T5" fmla="*/ 25 h 95"/>
                  <a:gd name="T6" fmla="*/ 37 w 85"/>
                  <a:gd name="T7" fmla="*/ 25 h 95"/>
                  <a:gd name="T8" fmla="*/ 38 w 85"/>
                  <a:gd name="T9" fmla="*/ 26 h 95"/>
                  <a:gd name="T10" fmla="*/ 38 w 85"/>
                  <a:gd name="T11" fmla="*/ 27 h 95"/>
                  <a:gd name="T12" fmla="*/ 39 w 85"/>
                  <a:gd name="T13" fmla="*/ 27 h 95"/>
                  <a:gd name="T14" fmla="*/ 40 w 85"/>
                  <a:gd name="T15" fmla="*/ 28 h 95"/>
                  <a:gd name="T16" fmla="*/ 40 w 85"/>
                  <a:gd name="T17" fmla="*/ 29 h 95"/>
                  <a:gd name="T18" fmla="*/ 40 w 85"/>
                  <a:gd name="T19" fmla="*/ 30 h 95"/>
                  <a:gd name="T20" fmla="*/ 41 w 85"/>
                  <a:gd name="T21" fmla="*/ 31 h 95"/>
                  <a:gd name="T22" fmla="*/ 41 w 85"/>
                  <a:gd name="T23" fmla="*/ 31 h 95"/>
                  <a:gd name="T24" fmla="*/ 41 w 85"/>
                  <a:gd name="T25" fmla="*/ 32 h 95"/>
                  <a:gd name="T26" fmla="*/ 42 w 85"/>
                  <a:gd name="T27" fmla="*/ 33 h 95"/>
                  <a:gd name="T28" fmla="*/ 42 w 85"/>
                  <a:gd name="T29" fmla="*/ 34 h 95"/>
                  <a:gd name="T30" fmla="*/ 33 w 85"/>
                  <a:gd name="T31" fmla="*/ 59 h 95"/>
                  <a:gd name="T32" fmla="*/ 32 w 85"/>
                  <a:gd name="T33" fmla="*/ 60 h 95"/>
                  <a:gd name="T34" fmla="*/ 32 w 85"/>
                  <a:gd name="T35" fmla="*/ 60 h 95"/>
                  <a:gd name="T36" fmla="*/ 31 w 85"/>
                  <a:gd name="T37" fmla="*/ 60 h 95"/>
                  <a:gd name="T38" fmla="*/ 30 w 85"/>
                  <a:gd name="T39" fmla="*/ 60 h 95"/>
                  <a:gd name="T40" fmla="*/ 26 w 85"/>
                  <a:gd name="T41" fmla="*/ 62 h 95"/>
                  <a:gd name="T42" fmla="*/ 25 w 85"/>
                  <a:gd name="T43" fmla="*/ 62 h 95"/>
                  <a:gd name="T44" fmla="*/ 23 w 85"/>
                  <a:gd name="T45" fmla="*/ 63 h 95"/>
                  <a:gd name="T46" fmla="*/ 22 w 85"/>
                  <a:gd name="T47" fmla="*/ 64 h 95"/>
                  <a:gd name="T48" fmla="*/ 19 w 85"/>
                  <a:gd name="T49" fmla="*/ 65 h 95"/>
                  <a:gd name="T50" fmla="*/ 19 w 85"/>
                  <a:gd name="T51" fmla="*/ 65 h 95"/>
                  <a:gd name="T52" fmla="*/ 0 w 85"/>
                  <a:gd name="T53" fmla="*/ 71 h 95"/>
                  <a:gd name="T54" fmla="*/ 10 w 85"/>
                  <a:gd name="T55" fmla="*/ 91 h 95"/>
                  <a:gd name="T56" fmla="*/ 11 w 85"/>
                  <a:gd name="T57" fmla="*/ 93 h 95"/>
                  <a:gd name="T58" fmla="*/ 11 w 85"/>
                  <a:gd name="T59" fmla="*/ 93 h 95"/>
                  <a:gd name="T60" fmla="*/ 12 w 85"/>
                  <a:gd name="T61" fmla="*/ 95 h 95"/>
                  <a:gd name="T62" fmla="*/ 13 w 85"/>
                  <a:gd name="T63" fmla="*/ 95 h 95"/>
                  <a:gd name="T64" fmla="*/ 26 w 85"/>
                  <a:gd name="T65" fmla="*/ 92 h 95"/>
                  <a:gd name="T66" fmla="*/ 32 w 85"/>
                  <a:gd name="T67" fmla="*/ 91 h 95"/>
                  <a:gd name="T68" fmla="*/ 33 w 85"/>
                  <a:gd name="T69" fmla="*/ 90 h 95"/>
                  <a:gd name="T70" fmla="*/ 35 w 85"/>
                  <a:gd name="T71" fmla="*/ 83 h 95"/>
                  <a:gd name="T72" fmla="*/ 43 w 85"/>
                  <a:gd name="T73" fmla="*/ 81 h 95"/>
                  <a:gd name="T74" fmla="*/ 46 w 85"/>
                  <a:gd name="T75" fmla="*/ 81 h 95"/>
                  <a:gd name="T76" fmla="*/ 48 w 85"/>
                  <a:gd name="T77" fmla="*/ 81 h 95"/>
                  <a:gd name="T78" fmla="*/ 50 w 85"/>
                  <a:gd name="T79" fmla="*/ 78 h 95"/>
                  <a:gd name="T80" fmla="*/ 56 w 85"/>
                  <a:gd name="T81" fmla="*/ 70 h 95"/>
                  <a:gd name="T82" fmla="*/ 60 w 85"/>
                  <a:gd name="T83" fmla="*/ 69 h 95"/>
                  <a:gd name="T84" fmla="*/ 62 w 85"/>
                  <a:gd name="T85" fmla="*/ 69 h 95"/>
                  <a:gd name="T86" fmla="*/ 67 w 85"/>
                  <a:gd name="T87" fmla="*/ 51 h 95"/>
                  <a:gd name="T88" fmla="*/ 75 w 85"/>
                  <a:gd name="T89" fmla="*/ 47 h 95"/>
                  <a:gd name="T90" fmla="*/ 80 w 85"/>
                  <a:gd name="T91" fmla="*/ 38 h 95"/>
                  <a:gd name="T92" fmla="*/ 84 w 85"/>
                  <a:gd name="T93" fmla="*/ 33 h 95"/>
                  <a:gd name="T94" fmla="*/ 85 w 85"/>
                  <a:gd name="T95" fmla="*/ 30 h 95"/>
                  <a:gd name="T96" fmla="*/ 85 w 85"/>
                  <a:gd name="T97" fmla="*/ 30 h 95"/>
                  <a:gd name="T98" fmla="*/ 74 w 85"/>
                  <a:gd name="T99" fmla="*/ 17 h 95"/>
                  <a:gd name="T100" fmla="*/ 70 w 85"/>
                  <a:gd name="T101" fmla="*/ 16 h 95"/>
                  <a:gd name="T102" fmla="*/ 56 w 85"/>
                  <a:gd name="T103" fmla="*/ 10 h 95"/>
                  <a:gd name="T104" fmla="*/ 49 w 85"/>
                  <a:gd name="T105" fmla="*/ 0 h 95"/>
                  <a:gd name="T106" fmla="*/ 47 w 85"/>
                  <a:gd name="T107" fmla="*/ 1 h 95"/>
                  <a:gd name="T108" fmla="*/ 44 w 85"/>
                  <a:gd name="T109" fmla="*/ 1 h 95"/>
                  <a:gd name="T110" fmla="*/ 44 w 85"/>
                  <a:gd name="T111" fmla="*/ 8 h 95"/>
                  <a:gd name="T112" fmla="*/ 37 w 85"/>
                  <a:gd name="T113" fmla="*/ 18 h 95"/>
                  <a:gd name="T114" fmla="*/ 35 w 85"/>
                  <a:gd name="T115" fmla="*/ 24 h 95"/>
                  <a:gd name="T116" fmla="*/ 35 w 85"/>
                  <a:gd name="T117" fmla="*/ 2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5" h="95">
                    <a:moveTo>
                      <a:pt x="35" y="24"/>
                    </a:moveTo>
                    <a:cubicBezTo>
                      <a:pt x="35" y="24"/>
                      <a:pt x="36" y="24"/>
                      <a:pt x="36" y="24"/>
                    </a:cubicBezTo>
                    <a:cubicBezTo>
                      <a:pt x="36" y="25"/>
                      <a:pt x="36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8"/>
                      <a:pt x="39" y="28"/>
                      <a:pt x="40" y="28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40" y="29"/>
                      <a:pt x="40" y="30"/>
                      <a:pt x="40" y="30"/>
                    </a:cubicBezTo>
                    <a:cubicBezTo>
                      <a:pt x="41" y="30"/>
                      <a:pt x="41" y="30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3"/>
                      <a:pt x="42" y="34"/>
                      <a:pt x="42" y="34"/>
                    </a:cubicBezTo>
                    <a:cubicBezTo>
                      <a:pt x="42" y="36"/>
                      <a:pt x="36" y="57"/>
                      <a:pt x="33" y="59"/>
                    </a:cubicBezTo>
                    <a:cubicBezTo>
                      <a:pt x="33" y="59"/>
                      <a:pt x="33" y="59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1" y="60"/>
                      <a:pt x="31" y="60"/>
                    </a:cubicBezTo>
                    <a:cubicBezTo>
                      <a:pt x="31" y="60"/>
                      <a:pt x="31" y="60"/>
                      <a:pt x="30" y="60"/>
                    </a:cubicBezTo>
                    <a:cubicBezTo>
                      <a:pt x="29" y="61"/>
                      <a:pt x="28" y="62"/>
                      <a:pt x="26" y="62"/>
                    </a:cubicBezTo>
                    <a:cubicBezTo>
                      <a:pt x="26" y="62"/>
                      <a:pt x="25" y="62"/>
                      <a:pt x="25" y="62"/>
                    </a:cubicBezTo>
                    <a:cubicBezTo>
                      <a:pt x="24" y="63"/>
                      <a:pt x="24" y="63"/>
                      <a:pt x="23" y="63"/>
                    </a:cubicBezTo>
                    <a:cubicBezTo>
                      <a:pt x="22" y="63"/>
                      <a:pt x="22" y="63"/>
                      <a:pt x="22" y="64"/>
                    </a:cubicBezTo>
                    <a:cubicBezTo>
                      <a:pt x="21" y="64"/>
                      <a:pt x="20" y="64"/>
                      <a:pt x="19" y="65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11" y="67"/>
                      <a:pt x="4" y="69"/>
                      <a:pt x="0" y="71"/>
                    </a:cubicBezTo>
                    <a:cubicBezTo>
                      <a:pt x="3" y="76"/>
                      <a:pt x="6" y="83"/>
                      <a:pt x="10" y="91"/>
                    </a:cubicBezTo>
                    <a:cubicBezTo>
                      <a:pt x="10" y="91"/>
                      <a:pt x="11" y="92"/>
                      <a:pt x="11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1" y="94"/>
                      <a:pt x="12" y="94"/>
                      <a:pt x="12" y="95"/>
                    </a:cubicBezTo>
                    <a:cubicBezTo>
                      <a:pt x="12" y="95"/>
                      <a:pt x="13" y="95"/>
                      <a:pt x="13" y="95"/>
                    </a:cubicBezTo>
                    <a:cubicBezTo>
                      <a:pt x="17" y="92"/>
                      <a:pt x="22" y="92"/>
                      <a:pt x="26" y="92"/>
                    </a:cubicBezTo>
                    <a:cubicBezTo>
                      <a:pt x="28" y="92"/>
                      <a:pt x="30" y="92"/>
                      <a:pt x="32" y="91"/>
                    </a:cubicBezTo>
                    <a:cubicBezTo>
                      <a:pt x="33" y="91"/>
                      <a:pt x="33" y="91"/>
                      <a:pt x="33" y="90"/>
                    </a:cubicBezTo>
                    <a:cubicBezTo>
                      <a:pt x="33" y="88"/>
                      <a:pt x="33" y="85"/>
                      <a:pt x="35" y="83"/>
                    </a:cubicBezTo>
                    <a:cubicBezTo>
                      <a:pt x="38" y="81"/>
                      <a:pt x="41" y="81"/>
                      <a:pt x="43" y="81"/>
                    </a:cubicBezTo>
                    <a:cubicBezTo>
                      <a:pt x="44" y="81"/>
                      <a:pt x="45" y="81"/>
                      <a:pt x="46" y="81"/>
                    </a:cubicBezTo>
                    <a:cubicBezTo>
                      <a:pt x="47" y="81"/>
                      <a:pt x="48" y="81"/>
                      <a:pt x="48" y="81"/>
                    </a:cubicBezTo>
                    <a:cubicBezTo>
                      <a:pt x="49" y="80"/>
                      <a:pt x="49" y="79"/>
                      <a:pt x="50" y="78"/>
                    </a:cubicBezTo>
                    <a:cubicBezTo>
                      <a:pt x="51" y="75"/>
                      <a:pt x="53" y="71"/>
                      <a:pt x="56" y="70"/>
                    </a:cubicBezTo>
                    <a:cubicBezTo>
                      <a:pt x="57" y="70"/>
                      <a:pt x="59" y="69"/>
                      <a:pt x="60" y="69"/>
                    </a:cubicBezTo>
                    <a:cubicBezTo>
                      <a:pt x="60" y="69"/>
                      <a:pt x="62" y="69"/>
                      <a:pt x="62" y="69"/>
                    </a:cubicBezTo>
                    <a:cubicBezTo>
                      <a:pt x="61" y="66"/>
                      <a:pt x="61" y="52"/>
                      <a:pt x="67" y="51"/>
                    </a:cubicBezTo>
                    <a:cubicBezTo>
                      <a:pt x="70" y="51"/>
                      <a:pt x="74" y="48"/>
                      <a:pt x="75" y="47"/>
                    </a:cubicBezTo>
                    <a:cubicBezTo>
                      <a:pt x="75" y="45"/>
                      <a:pt x="76" y="43"/>
                      <a:pt x="80" y="38"/>
                    </a:cubicBezTo>
                    <a:cubicBezTo>
                      <a:pt x="82" y="36"/>
                      <a:pt x="83" y="34"/>
                      <a:pt x="84" y="33"/>
                    </a:cubicBezTo>
                    <a:cubicBezTo>
                      <a:pt x="85" y="31"/>
                      <a:pt x="85" y="30"/>
                      <a:pt x="85" y="30"/>
                    </a:cubicBezTo>
                    <a:cubicBezTo>
                      <a:pt x="85" y="30"/>
                      <a:pt x="85" y="30"/>
                      <a:pt x="85" y="30"/>
                    </a:cubicBezTo>
                    <a:cubicBezTo>
                      <a:pt x="81" y="29"/>
                      <a:pt x="76" y="21"/>
                      <a:pt x="74" y="17"/>
                    </a:cubicBezTo>
                    <a:cubicBezTo>
                      <a:pt x="74" y="16"/>
                      <a:pt x="72" y="16"/>
                      <a:pt x="70" y="16"/>
                    </a:cubicBezTo>
                    <a:cubicBezTo>
                      <a:pt x="66" y="15"/>
                      <a:pt x="61" y="14"/>
                      <a:pt x="56" y="10"/>
                    </a:cubicBezTo>
                    <a:cubicBezTo>
                      <a:pt x="53" y="8"/>
                      <a:pt x="51" y="5"/>
                      <a:pt x="49" y="0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0" name="Freeform 1171"/>
              <p:cNvSpPr>
                <a:spLocks/>
              </p:cNvSpPr>
              <p:nvPr/>
            </p:nvSpPr>
            <p:spPr bwMode="auto">
              <a:xfrm>
                <a:off x="3256" y="2607"/>
                <a:ext cx="7" cy="13"/>
              </a:xfrm>
              <a:custGeom>
                <a:avLst/>
                <a:gdLst>
                  <a:gd name="T0" fmla="*/ 6 w 7"/>
                  <a:gd name="T1" fmla="*/ 1 h 13"/>
                  <a:gd name="T2" fmla="*/ 5 w 7"/>
                  <a:gd name="T3" fmla="*/ 0 h 13"/>
                  <a:gd name="T4" fmla="*/ 5 w 7"/>
                  <a:gd name="T5" fmla="*/ 0 h 13"/>
                  <a:gd name="T6" fmla="*/ 0 w 7"/>
                  <a:gd name="T7" fmla="*/ 9 h 13"/>
                  <a:gd name="T8" fmla="*/ 0 w 7"/>
                  <a:gd name="T9" fmla="*/ 10 h 13"/>
                  <a:gd name="T10" fmla="*/ 0 w 7"/>
                  <a:gd name="T11" fmla="*/ 10 h 13"/>
                  <a:gd name="T12" fmla="*/ 0 w 7"/>
                  <a:gd name="T13" fmla="*/ 11 h 13"/>
                  <a:gd name="T14" fmla="*/ 1 w 7"/>
                  <a:gd name="T15" fmla="*/ 12 h 13"/>
                  <a:gd name="T16" fmla="*/ 1 w 7"/>
                  <a:gd name="T17" fmla="*/ 12 h 13"/>
                  <a:gd name="T18" fmla="*/ 3 w 7"/>
                  <a:gd name="T19" fmla="*/ 13 h 13"/>
                  <a:gd name="T20" fmla="*/ 3 w 7"/>
                  <a:gd name="T21" fmla="*/ 13 h 13"/>
                  <a:gd name="T22" fmla="*/ 4 w 7"/>
                  <a:gd name="T23" fmla="*/ 13 h 13"/>
                  <a:gd name="T24" fmla="*/ 5 w 7"/>
                  <a:gd name="T25" fmla="*/ 11 h 13"/>
                  <a:gd name="T26" fmla="*/ 6 w 7"/>
                  <a:gd name="T2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3">
                    <a:moveTo>
                      <a:pt x="6" y="1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7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2"/>
                      <a:pt x="5" y="11"/>
                    </a:cubicBezTo>
                    <a:cubicBezTo>
                      <a:pt x="6" y="9"/>
                      <a:pt x="7" y="4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1" name="Freeform 1172"/>
              <p:cNvSpPr>
                <a:spLocks/>
              </p:cNvSpPr>
              <p:nvPr/>
            </p:nvSpPr>
            <p:spPr bwMode="auto">
              <a:xfrm>
                <a:off x="3270" y="2604"/>
                <a:ext cx="46" cy="38"/>
              </a:xfrm>
              <a:custGeom>
                <a:avLst/>
                <a:gdLst>
                  <a:gd name="T0" fmla="*/ 34 w 48"/>
                  <a:gd name="T1" fmla="*/ 30 h 39"/>
                  <a:gd name="T2" fmla="*/ 40 w 48"/>
                  <a:gd name="T3" fmla="*/ 22 h 39"/>
                  <a:gd name="T4" fmla="*/ 40 w 48"/>
                  <a:gd name="T5" fmla="*/ 12 h 39"/>
                  <a:gd name="T6" fmla="*/ 46 w 48"/>
                  <a:gd name="T7" fmla="*/ 12 h 39"/>
                  <a:gd name="T8" fmla="*/ 48 w 48"/>
                  <a:gd name="T9" fmla="*/ 11 h 39"/>
                  <a:gd name="T10" fmla="*/ 47 w 48"/>
                  <a:gd name="T11" fmla="*/ 4 h 39"/>
                  <a:gd name="T12" fmla="*/ 47 w 48"/>
                  <a:gd name="T13" fmla="*/ 0 h 39"/>
                  <a:gd name="T14" fmla="*/ 36 w 48"/>
                  <a:gd name="T15" fmla="*/ 14 h 39"/>
                  <a:gd name="T16" fmla="*/ 12 w 48"/>
                  <a:gd name="T17" fmla="*/ 25 h 39"/>
                  <a:gd name="T18" fmla="*/ 9 w 48"/>
                  <a:gd name="T19" fmla="*/ 25 h 39"/>
                  <a:gd name="T20" fmla="*/ 2 w 48"/>
                  <a:gd name="T21" fmla="*/ 27 h 39"/>
                  <a:gd name="T22" fmla="*/ 1 w 48"/>
                  <a:gd name="T23" fmla="*/ 28 h 39"/>
                  <a:gd name="T24" fmla="*/ 0 w 48"/>
                  <a:gd name="T25" fmla="*/ 28 h 39"/>
                  <a:gd name="T26" fmla="*/ 0 w 48"/>
                  <a:gd name="T27" fmla="*/ 29 h 39"/>
                  <a:gd name="T28" fmla="*/ 0 w 48"/>
                  <a:gd name="T29" fmla="*/ 30 h 39"/>
                  <a:gd name="T30" fmla="*/ 1 w 48"/>
                  <a:gd name="T31" fmla="*/ 31 h 39"/>
                  <a:gd name="T32" fmla="*/ 1 w 48"/>
                  <a:gd name="T33" fmla="*/ 31 h 39"/>
                  <a:gd name="T34" fmla="*/ 3 w 48"/>
                  <a:gd name="T35" fmla="*/ 33 h 39"/>
                  <a:gd name="T36" fmla="*/ 3 w 48"/>
                  <a:gd name="T37" fmla="*/ 33 h 39"/>
                  <a:gd name="T38" fmla="*/ 4 w 48"/>
                  <a:gd name="T39" fmla="*/ 34 h 39"/>
                  <a:gd name="T40" fmla="*/ 4 w 48"/>
                  <a:gd name="T41" fmla="*/ 34 h 39"/>
                  <a:gd name="T42" fmla="*/ 5 w 48"/>
                  <a:gd name="T43" fmla="*/ 35 h 39"/>
                  <a:gd name="T44" fmla="*/ 5 w 48"/>
                  <a:gd name="T45" fmla="*/ 35 h 39"/>
                  <a:gd name="T46" fmla="*/ 6 w 48"/>
                  <a:gd name="T47" fmla="*/ 36 h 39"/>
                  <a:gd name="T48" fmla="*/ 6 w 48"/>
                  <a:gd name="T49" fmla="*/ 36 h 39"/>
                  <a:gd name="T50" fmla="*/ 7 w 48"/>
                  <a:gd name="T51" fmla="*/ 36 h 39"/>
                  <a:gd name="T52" fmla="*/ 7 w 48"/>
                  <a:gd name="T53" fmla="*/ 36 h 39"/>
                  <a:gd name="T54" fmla="*/ 7 w 48"/>
                  <a:gd name="T55" fmla="*/ 36 h 39"/>
                  <a:gd name="T56" fmla="*/ 8 w 48"/>
                  <a:gd name="T57" fmla="*/ 36 h 39"/>
                  <a:gd name="T58" fmla="*/ 8 w 48"/>
                  <a:gd name="T59" fmla="*/ 37 h 39"/>
                  <a:gd name="T60" fmla="*/ 9 w 48"/>
                  <a:gd name="T61" fmla="*/ 37 h 39"/>
                  <a:gd name="T62" fmla="*/ 10 w 48"/>
                  <a:gd name="T63" fmla="*/ 37 h 39"/>
                  <a:gd name="T64" fmla="*/ 10 w 48"/>
                  <a:gd name="T65" fmla="*/ 37 h 39"/>
                  <a:gd name="T66" fmla="*/ 11 w 48"/>
                  <a:gd name="T67" fmla="*/ 37 h 39"/>
                  <a:gd name="T68" fmla="*/ 11 w 48"/>
                  <a:gd name="T69" fmla="*/ 37 h 39"/>
                  <a:gd name="T70" fmla="*/ 16 w 48"/>
                  <a:gd name="T71" fmla="*/ 38 h 39"/>
                  <a:gd name="T72" fmla="*/ 16 w 48"/>
                  <a:gd name="T73" fmla="*/ 38 h 39"/>
                  <a:gd name="T74" fmla="*/ 17 w 48"/>
                  <a:gd name="T75" fmla="*/ 38 h 39"/>
                  <a:gd name="T76" fmla="*/ 18 w 48"/>
                  <a:gd name="T77" fmla="*/ 38 h 39"/>
                  <a:gd name="T78" fmla="*/ 19 w 48"/>
                  <a:gd name="T79" fmla="*/ 38 h 39"/>
                  <a:gd name="T80" fmla="*/ 20 w 48"/>
                  <a:gd name="T81" fmla="*/ 38 h 39"/>
                  <a:gd name="T82" fmla="*/ 21 w 48"/>
                  <a:gd name="T83" fmla="*/ 38 h 39"/>
                  <a:gd name="T84" fmla="*/ 22 w 48"/>
                  <a:gd name="T85" fmla="*/ 38 h 39"/>
                  <a:gd name="T86" fmla="*/ 30 w 48"/>
                  <a:gd name="T87" fmla="*/ 39 h 39"/>
                  <a:gd name="T88" fmla="*/ 34 w 48"/>
                  <a:gd name="T89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8" h="39">
                    <a:moveTo>
                      <a:pt x="34" y="30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8"/>
                      <a:pt x="48" y="6"/>
                      <a:pt x="47" y="4"/>
                    </a:cubicBezTo>
                    <a:cubicBezTo>
                      <a:pt x="47" y="3"/>
                      <a:pt x="47" y="1"/>
                      <a:pt x="47" y="0"/>
                    </a:cubicBezTo>
                    <a:cubicBezTo>
                      <a:pt x="44" y="2"/>
                      <a:pt x="39" y="9"/>
                      <a:pt x="36" y="14"/>
                    </a:cubicBezTo>
                    <a:cubicBezTo>
                      <a:pt x="32" y="21"/>
                      <a:pt x="21" y="26"/>
                      <a:pt x="12" y="25"/>
                    </a:cubicBezTo>
                    <a:cubicBezTo>
                      <a:pt x="11" y="25"/>
                      <a:pt x="10" y="25"/>
                      <a:pt x="9" y="25"/>
                    </a:cubicBezTo>
                    <a:cubicBezTo>
                      <a:pt x="5" y="25"/>
                      <a:pt x="3" y="26"/>
                      <a:pt x="2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1" y="30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2" y="32"/>
                      <a:pt x="2" y="32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4"/>
                      <a:pt x="4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4" y="37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5" y="39"/>
                      <a:pt x="28" y="39"/>
                      <a:pt x="30" y="39"/>
                    </a:cubicBezTo>
                    <a:lnTo>
                      <a:pt x="34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2" name="Freeform 1173"/>
              <p:cNvSpPr>
                <a:spLocks/>
              </p:cNvSpPr>
              <p:nvPr/>
            </p:nvSpPr>
            <p:spPr bwMode="auto">
              <a:xfrm>
                <a:off x="3127" y="2468"/>
                <a:ext cx="100" cy="99"/>
              </a:xfrm>
              <a:custGeom>
                <a:avLst/>
                <a:gdLst>
                  <a:gd name="T0" fmla="*/ 64 w 105"/>
                  <a:gd name="T1" fmla="*/ 6 h 103"/>
                  <a:gd name="T2" fmla="*/ 63 w 105"/>
                  <a:gd name="T3" fmla="*/ 6 h 103"/>
                  <a:gd name="T4" fmla="*/ 54 w 105"/>
                  <a:gd name="T5" fmla="*/ 2 h 103"/>
                  <a:gd name="T6" fmla="*/ 49 w 105"/>
                  <a:gd name="T7" fmla="*/ 1 h 103"/>
                  <a:gd name="T8" fmla="*/ 43 w 105"/>
                  <a:gd name="T9" fmla="*/ 0 h 103"/>
                  <a:gd name="T10" fmla="*/ 42 w 105"/>
                  <a:gd name="T11" fmla="*/ 1 h 103"/>
                  <a:gd name="T12" fmla="*/ 43 w 105"/>
                  <a:gd name="T13" fmla="*/ 1 h 103"/>
                  <a:gd name="T14" fmla="*/ 43 w 105"/>
                  <a:gd name="T15" fmla="*/ 1 h 103"/>
                  <a:gd name="T16" fmla="*/ 40 w 105"/>
                  <a:gd name="T17" fmla="*/ 4 h 103"/>
                  <a:gd name="T18" fmla="*/ 27 w 105"/>
                  <a:gd name="T19" fmla="*/ 13 h 103"/>
                  <a:gd name="T20" fmla="*/ 28 w 105"/>
                  <a:gd name="T21" fmla="*/ 23 h 103"/>
                  <a:gd name="T22" fmla="*/ 24 w 105"/>
                  <a:gd name="T23" fmla="*/ 38 h 103"/>
                  <a:gd name="T24" fmla="*/ 23 w 105"/>
                  <a:gd name="T25" fmla="*/ 39 h 103"/>
                  <a:gd name="T26" fmla="*/ 0 w 105"/>
                  <a:gd name="T27" fmla="*/ 51 h 103"/>
                  <a:gd name="T28" fmla="*/ 1 w 105"/>
                  <a:gd name="T29" fmla="*/ 53 h 103"/>
                  <a:gd name="T30" fmla="*/ 2 w 105"/>
                  <a:gd name="T31" fmla="*/ 57 h 103"/>
                  <a:gd name="T32" fmla="*/ 2 w 105"/>
                  <a:gd name="T33" fmla="*/ 60 h 103"/>
                  <a:gd name="T34" fmla="*/ 3 w 105"/>
                  <a:gd name="T35" fmla="*/ 63 h 103"/>
                  <a:gd name="T36" fmla="*/ 3 w 105"/>
                  <a:gd name="T37" fmla="*/ 65 h 103"/>
                  <a:gd name="T38" fmla="*/ 5 w 105"/>
                  <a:gd name="T39" fmla="*/ 65 h 103"/>
                  <a:gd name="T40" fmla="*/ 7 w 105"/>
                  <a:gd name="T41" fmla="*/ 64 h 103"/>
                  <a:gd name="T42" fmla="*/ 8 w 105"/>
                  <a:gd name="T43" fmla="*/ 64 h 103"/>
                  <a:gd name="T44" fmla="*/ 11 w 105"/>
                  <a:gd name="T45" fmla="*/ 65 h 103"/>
                  <a:gd name="T46" fmla="*/ 27 w 105"/>
                  <a:gd name="T47" fmla="*/ 74 h 103"/>
                  <a:gd name="T48" fmla="*/ 34 w 105"/>
                  <a:gd name="T49" fmla="*/ 78 h 103"/>
                  <a:gd name="T50" fmla="*/ 73 w 105"/>
                  <a:gd name="T51" fmla="*/ 102 h 103"/>
                  <a:gd name="T52" fmla="*/ 74 w 105"/>
                  <a:gd name="T53" fmla="*/ 102 h 103"/>
                  <a:gd name="T54" fmla="*/ 75 w 105"/>
                  <a:gd name="T55" fmla="*/ 102 h 103"/>
                  <a:gd name="T56" fmla="*/ 77 w 105"/>
                  <a:gd name="T57" fmla="*/ 102 h 103"/>
                  <a:gd name="T58" fmla="*/ 85 w 105"/>
                  <a:gd name="T59" fmla="*/ 103 h 103"/>
                  <a:gd name="T60" fmla="*/ 86 w 105"/>
                  <a:gd name="T61" fmla="*/ 101 h 103"/>
                  <a:gd name="T62" fmla="*/ 87 w 105"/>
                  <a:gd name="T63" fmla="*/ 99 h 103"/>
                  <a:gd name="T64" fmla="*/ 88 w 105"/>
                  <a:gd name="T65" fmla="*/ 97 h 103"/>
                  <a:gd name="T66" fmla="*/ 88 w 105"/>
                  <a:gd name="T67" fmla="*/ 96 h 103"/>
                  <a:gd name="T68" fmla="*/ 89 w 105"/>
                  <a:gd name="T69" fmla="*/ 95 h 103"/>
                  <a:gd name="T70" fmla="*/ 89 w 105"/>
                  <a:gd name="T71" fmla="*/ 95 h 103"/>
                  <a:gd name="T72" fmla="*/ 89 w 105"/>
                  <a:gd name="T73" fmla="*/ 94 h 103"/>
                  <a:gd name="T74" fmla="*/ 90 w 105"/>
                  <a:gd name="T75" fmla="*/ 93 h 103"/>
                  <a:gd name="T76" fmla="*/ 98 w 105"/>
                  <a:gd name="T77" fmla="*/ 89 h 103"/>
                  <a:gd name="T78" fmla="*/ 100 w 105"/>
                  <a:gd name="T79" fmla="*/ 90 h 103"/>
                  <a:gd name="T80" fmla="*/ 102 w 105"/>
                  <a:gd name="T81" fmla="*/ 91 h 103"/>
                  <a:gd name="T82" fmla="*/ 104 w 105"/>
                  <a:gd name="T83" fmla="*/ 93 h 103"/>
                  <a:gd name="T84" fmla="*/ 105 w 105"/>
                  <a:gd name="T85" fmla="*/ 92 h 103"/>
                  <a:gd name="T86" fmla="*/ 103 w 105"/>
                  <a:gd name="T87" fmla="*/ 90 h 103"/>
                  <a:gd name="T88" fmla="*/ 101 w 105"/>
                  <a:gd name="T89" fmla="*/ 88 h 103"/>
                  <a:gd name="T90" fmla="*/ 100 w 105"/>
                  <a:gd name="T91" fmla="*/ 86 h 103"/>
                  <a:gd name="T92" fmla="*/ 100 w 105"/>
                  <a:gd name="T93" fmla="*/ 84 h 103"/>
                  <a:gd name="T94" fmla="*/ 96 w 105"/>
                  <a:gd name="T95" fmla="*/ 77 h 103"/>
                  <a:gd name="T96" fmla="*/ 98 w 105"/>
                  <a:gd name="T97" fmla="*/ 70 h 103"/>
                  <a:gd name="T98" fmla="*/ 93 w 105"/>
                  <a:gd name="T99" fmla="*/ 64 h 103"/>
                  <a:gd name="T100" fmla="*/ 87 w 105"/>
                  <a:gd name="T101" fmla="*/ 62 h 103"/>
                  <a:gd name="T102" fmla="*/ 85 w 105"/>
                  <a:gd name="T103" fmla="*/ 61 h 103"/>
                  <a:gd name="T104" fmla="*/ 83 w 105"/>
                  <a:gd name="T105" fmla="*/ 59 h 103"/>
                  <a:gd name="T106" fmla="*/ 81 w 105"/>
                  <a:gd name="T107" fmla="*/ 58 h 103"/>
                  <a:gd name="T108" fmla="*/ 80 w 105"/>
                  <a:gd name="T109" fmla="*/ 55 h 103"/>
                  <a:gd name="T110" fmla="*/ 79 w 105"/>
                  <a:gd name="T111" fmla="*/ 53 h 103"/>
                  <a:gd name="T112" fmla="*/ 72 w 105"/>
                  <a:gd name="T113" fmla="*/ 41 h 103"/>
                  <a:gd name="T114" fmla="*/ 75 w 105"/>
                  <a:gd name="T115" fmla="*/ 32 h 103"/>
                  <a:gd name="T116" fmla="*/ 78 w 105"/>
                  <a:gd name="T117" fmla="*/ 25 h 103"/>
                  <a:gd name="T118" fmla="*/ 78 w 105"/>
                  <a:gd name="T119" fmla="*/ 21 h 103"/>
                  <a:gd name="T120" fmla="*/ 68 w 105"/>
                  <a:gd name="T121" fmla="*/ 11 h 103"/>
                  <a:gd name="T122" fmla="*/ 65 w 105"/>
                  <a:gd name="T123" fmla="*/ 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5" h="103">
                    <a:moveTo>
                      <a:pt x="65" y="6"/>
                    </a:moveTo>
                    <a:cubicBezTo>
                      <a:pt x="65" y="6"/>
                      <a:pt x="64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4" y="6"/>
                      <a:pt x="63" y="6"/>
                    </a:cubicBezTo>
                    <a:cubicBezTo>
                      <a:pt x="62" y="6"/>
                      <a:pt x="60" y="5"/>
                      <a:pt x="58" y="4"/>
                    </a:cubicBezTo>
                    <a:cubicBezTo>
                      <a:pt x="57" y="3"/>
                      <a:pt x="55" y="2"/>
                      <a:pt x="54" y="2"/>
                    </a:cubicBezTo>
                    <a:cubicBezTo>
                      <a:pt x="54" y="2"/>
                      <a:pt x="53" y="3"/>
                      <a:pt x="53" y="3"/>
                    </a:cubicBezTo>
                    <a:cubicBezTo>
                      <a:pt x="51" y="3"/>
                      <a:pt x="50" y="2"/>
                      <a:pt x="49" y="1"/>
                    </a:cubicBezTo>
                    <a:cubicBezTo>
                      <a:pt x="48" y="1"/>
                      <a:pt x="46" y="0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2" y="1"/>
                      <a:pt x="42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28" y="11"/>
                      <a:pt x="27" y="13"/>
                    </a:cubicBezTo>
                    <a:cubicBezTo>
                      <a:pt x="27" y="14"/>
                      <a:pt x="27" y="15"/>
                      <a:pt x="28" y="17"/>
                    </a:cubicBezTo>
                    <a:cubicBezTo>
                      <a:pt x="28" y="19"/>
                      <a:pt x="29" y="21"/>
                      <a:pt x="28" y="23"/>
                    </a:cubicBezTo>
                    <a:cubicBezTo>
                      <a:pt x="27" y="24"/>
                      <a:pt x="27" y="28"/>
                      <a:pt x="27" y="30"/>
                    </a:cubicBezTo>
                    <a:cubicBezTo>
                      <a:pt x="28" y="32"/>
                      <a:pt x="25" y="36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18" y="42"/>
                      <a:pt x="9" y="47"/>
                      <a:pt x="0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3"/>
                      <a:pt x="1" y="53"/>
                    </a:cubicBezTo>
                    <a:cubicBezTo>
                      <a:pt x="1" y="54"/>
                      <a:pt x="1" y="54"/>
                      <a:pt x="1" y="55"/>
                    </a:cubicBezTo>
                    <a:cubicBezTo>
                      <a:pt x="1" y="56"/>
                      <a:pt x="1" y="56"/>
                      <a:pt x="2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1"/>
                      <a:pt x="3" y="61"/>
                    </a:cubicBezTo>
                    <a:cubicBezTo>
                      <a:pt x="3" y="62"/>
                      <a:pt x="3" y="62"/>
                      <a:pt x="3" y="63"/>
                    </a:cubicBezTo>
                    <a:cubicBezTo>
                      <a:pt x="3" y="63"/>
                      <a:pt x="3" y="63"/>
                      <a:pt x="3" y="64"/>
                    </a:cubicBezTo>
                    <a:cubicBezTo>
                      <a:pt x="3" y="64"/>
                      <a:pt x="3" y="64"/>
                      <a:pt x="3" y="65"/>
                    </a:cubicBezTo>
                    <a:cubicBezTo>
                      <a:pt x="4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6" y="65"/>
                      <a:pt x="6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5"/>
                      <a:pt x="9" y="65"/>
                      <a:pt x="9" y="65"/>
                    </a:cubicBezTo>
                    <a:cubicBezTo>
                      <a:pt x="9" y="65"/>
                      <a:pt x="10" y="65"/>
                      <a:pt x="11" y="65"/>
                    </a:cubicBezTo>
                    <a:cubicBezTo>
                      <a:pt x="13" y="65"/>
                      <a:pt x="18" y="68"/>
                      <a:pt x="24" y="72"/>
                    </a:cubicBezTo>
                    <a:cubicBezTo>
                      <a:pt x="25" y="73"/>
                      <a:pt x="26" y="73"/>
                      <a:pt x="27" y="74"/>
                    </a:cubicBezTo>
                    <a:cubicBezTo>
                      <a:pt x="30" y="76"/>
                      <a:pt x="33" y="77"/>
                      <a:pt x="34" y="78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40" y="81"/>
                      <a:pt x="57" y="95"/>
                      <a:pt x="61" y="98"/>
                    </a:cubicBezTo>
                    <a:cubicBezTo>
                      <a:pt x="65" y="101"/>
                      <a:pt x="71" y="102"/>
                      <a:pt x="73" y="102"/>
                    </a:cubicBezTo>
                    <a:cubicBezTo>
                      <a:pt x="73" y="102"/>
                      <a:pt x="74" y="102"/>
                      <a:pt x="74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74" y="102"/>
                      <a:pt x="75" y="102"/>
                      <a:pt x="75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6" y="102"/>
                      <a:pt x="76" y="102"/>
                    </a:cubicBezTo>
                    <a:cubicBezTo>
                      <a:pt x="76" y="102"/>
                      <a:pt x="76" y="102"/>
                      <a:pt x="77" y="102"/>
                    </a:cubicBezTo>
                    <a:cubicBezTo>
                      <a:pt x="77" y="102"/>
                      <a:pt x="77" y="102"/>
                      <a:pt x="77" y="102"/>
                    </a:cubicBezTo>
                    <a:cubicBezTo>
                      <a:pt x="79" y="103"/>
                      <a:pt x="82" y="103"/>
                      <a:pt x="85" y="103"/>
                    </a:cubicBezTo>
                    <a:cubicBezTo>
                      <a:pt x="85" y="103"/>
                      <a:pt x="85" y="103"/>
                      <a:pt x="85" y="102"/>
                    </a:cubicBezTo>
                    <a:cubicBezTo>
                      <a:pt x="86" y="102"/>
                      <a:pt x="86" y="102"/>
                      <a:pt x="86" y="101"/>
                    </a:cubicBezTo>
                    <a:cubicBezTo>
                      <a:pt x="86" y="101"/>
                      <a:pt x="86" y="100"/>
                      <a:pt x="86" y="100"/>
                    </a:cubicBezTo>
                    <a:cubicBezTo>
                      <a:pt x="87" y="100"/>
                      <a:pt x="87" y="99"/>
                      <a:pt x="87" y="99"/>
                    </a:cubicBezTo>
                    <a:cubicBezTo>
                      <a:pt x="87" y="99"/>
                      <a:pt x="87" y="98"/>
                      <a:pt x="87" y="98"/>
                    </a:cubicBezTo>
                    <a:cubicBezTo>
                      <a:pt x="87" y="98"/>
                      <a:pt x="88" y="97"/>
                      <a:pt x="88" y="97"/>
                    </a:cubicBezTo>
                    <a:cubicBezTo>
                      <a:pt x="88" y="97"/>
                      <a:pt x="88" y="97"/>
                      <a:pt x="88" y="97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96"/>
                      <a:pt x="88" y="96"/>
                      <a:pt x="89" y="96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89" y="95"/>
                      <a:pt x="89" y="94"/>
                      <a:pt x="89" y="94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89" y="94"/>
                      <a:pt x="89" y="94"/>
                      <a:pt x="90" y="94"/>
                    </a:cubicBezTo>
                    <a:cubicBezTo>
                      <a:pt x="90" y="94"/>
                      <a:pt x="90" y="93"/>
                      <a:pt x="90" y="93"/>
                    </a:cubicBezTo>
                    <a:cubicBezTo>
                      <a:pt x="91" y="92"/>
                      <a:pt x="92" y="90"/>
                      <a:pt x="96" y="89"/>
                    </a:cubicBezTo>
                    <a:cubicBezTo>
                      <a:pt x="97" y="89"/>
                      <a:pt x="97" y="89"/>
                      <a:pt x="98" y="89"/>
                    </a:cubicBezTo>
                    <a:cubicBezTo>
                      <a:pt x="98" y="89"/>
                      <a:pt x="98" y="89"/>
                      <a:pt x="98" y="89"/>
                    </a:cubicBezTo>
                    <a:cubicBezTo>
                      <a:pt x="99" y="90"/>
                      <a:pt x="99" y="90"/>
                      <a:pt x="100" y="90"/>
                    </a:cubicBezTo>
                    <a:cubicBezTo>
                      <a:pt x="100" y="90"/>
                      <a:pt x="100" y="90"/>
                      <a:pt x="100" y="90"/>
                    </a:cubicBezTo>
                    <a:cubicBezTo>
                      <a:pt x="101" y="90"/>
                      <a:pt x="101" y="91"/>
                      <a:pt x="102" y="91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3" y="92"/>
                      <a:pt x="103" y="92"/>
                      <a:pt x="104" y="93"/>
                    </a:cubicBezTo>
                    <a:cubicBezTo>
                      <a:pt x="104" y="93"/>
                      <a:pt x="104" y="93"/>
                      <a:pt x="104" y="93"/>
                    </a:cubicBezTo>
                    <a:cubicBezTo>
                      <a:pt x="104" y="93"/>
                      <a:pt x="105" y="92"/>
                      <a:pt x="105" y="92"/>
                    </a:cubicBezTo>
                    <a:cubicBezTo>
                      <a:pt x="105" y="92"/>
                      <a:pt x="105" y="92"/>
                      <a:pt x="105" y="92"/>
                    </a:cubicBezTo>
                    <a:cubicBezTo>
                      <a:pt x="104" y="91"/>
                      <a:pt x="104" y="91"/>
                      <a:pt x="103" y="90"/>
                    </a:cubicBezTo>
                    <a:cubicBezTo>
                      <a:pt x="103" y="90"/>
                      <a:pt x="103" y="90"/>
                      <a:pt x="103" y="90"/>
                    </a:cubicBezTo>
                    <a:cubicBezTo>
                      <a:pt x="102" y="89"/>
                      <a:pt x="102" y="88"/>
                      <a:pt x="101" y="88"/>
                    </a:cubicBezTo>
                    <a:cubicBezTo>
                      <a:pt x="101" y="88"/>
                      <a:pt x="101" y="88"/>
                      <a:pt x="101" y="87"/>
                    </a:cubicBezTo>
                    <a:cubicBezTo>
                      <a:pt x="101" y="87"/>
                      <a:pt x="101" y="86"/>
                      <a:pt x="100" y="86"/>
                    </a:cubicBezTo>
                    <a:cubicBezTo>
                      <a:pt x="100" y="86"/>
                      <a:pt x="100" y="86"/>
                      <a:pt x="100" y="85"/>
                    </a:cubicBezTo>
                    <a:cubicBezTo>
                      <a:pt x="100" y="85"/>
                      <a:pt x="100" y="84"/>
                      <a:pt x="100" y="84"/>
                    </a:cubicBezTo>
                    <a:cubicBezTo>
                      <a:pt x="100" y="83"/>
                      <a:pt x="100" y="82"/>
                      <a:pt x="98" y="80"/>
                    </a:cubicBezTo>
                    <a:cubicBezTo>
                      <a:pt x="97" y="79"/>
                      <a:pt x="96" y="78"/>
                      <a:pt x="96" y="77"/>
                    </a:cubicBezTo>
                    <a:cubicBezTo>
                      <a:pt x="96" y="75"/>
                      <a:pt x="96" y="74"/>
                      <a:pt x="97" y="72"/>
                    </a:cubicBezTo>
                    <a:cubicBezTo>
                      <a:pt x="97" y="72"/>
                      <a:pt x="98" y="71"/>
                      <a:pt x="98" y="70"/>
                    </a:cubicBezTo>
                    <a:cubicBezTo>
                      <a:pt x="97" y="69"/>
                      <a:pt x="96" y="68"/>
                      <a:pt x="96" y="67"/>
                    </a:cubicBezTo>
                    <a:cubicBezTo>
                      <a:pt x="95" y="65"/>
                      <a:pt x="94" y="64"/>
                      <a:pt x="93" y="64"/>
                    </a:cubicBezTo>
                    <a:cubicBezTo>
                      <a:pt x="93" y="64"/>
                      <a:pt x="93" y="64"/>
                      <a:pt x="92" y="64"/>
                    </a:cubicBezTo>
                    <a:cubicBezTo>
                      <a:pt x="91" y="63"/>
                      <a:pt x="89" y="63"/>
                      <a:pt x="87" y="62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4" y="60"/>
                      <a:pt x="83" y="60"/>
                      <a:pt x="83" y="59"/>
                    </a:cubicBezTo>
                    <a:cubicBezTo>
                      <a:pt x="82" y="59"/>
                      <a:pt x="82" y="59"/>
                      <a:pt x="82" y="58"/>
                    </a:cubicBezTo>
                    <a:cubicBezTo>
                      <a:pt x="82" y="58"/>
                      <a:pt x="81" y="58"/>
                      <a:pt x="81" y="58"/>
                    </a:cubicBezTo>
                    <a:cubicBezTo>
                      <a:pt x="81" y="57"/>
                      <a:pt x="80" y="57"/>
                      <a:pt x="80" y="57"/>
                    </a:cubicBezTo>
                    <a:cubicBezTo>
                      <a:pt x="80" y="56"/>
                      <a:pt x="80" y="56"/>
                      <a:pt x="80" y="55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79" y="54"/>
                      <a:pt x="79" y="54"/>
                      <a:pt x="79" y="53"/>
                    </a:cubicBezTo>
                    <a:cubicBezTo>
                      <a:pt x="79" y="52"/>
                      <a:pt x="78" y="51"/>
                      <a:pt x="75" y="49"/>
                    </a:cubicBezTo>
                    <a:cubicBezTo>
                      <a:pt x="73" y="48"/>
                      <a:pt x="72" y="43"/>
                      <a:pt x="72" y="41"/>
                    </a:cubicBezTo>
                    <a:cubicBezTo>
                      <a:pt x="71" y="38"/>
                      <a:pt x="72" y="36"/>
                      <a:pt x="74" y="36"/>
                    </a:cubicBezTo>
                    <a:cubicBezTo>
                      <a:pt x="74" y="35"/>
                      <a:pt x="74" y="33"/>
                      <a:pt x="75" y="32"/>
                    </a:cubicBezTo>
                    <a:cubicBezTo>
                      <a:pt x="75" y="30"/>
                      <a:pt x="76" y="27"/>
                      <a:pt x="78" y="26"/>
                    </a:cubicBezTo>
                    <a:cubicBezTo>
                      <a:pt x="78" y="26"/>
                      <a:pt x="78" y="26"/>
                      <a:pt x="78" y="25"/>
                    </a:cubicBezTo>
                    <a:cubicBezTo>
                      <a:pt x="78" y="24"/>
                      <a:pt x="78" y="23"/>
                      <a:pt x="78" y="21"/>
                    </a:cubicBezTo>
                    <a:cubicBezTo>
                      <a:pt x="79" y="21"/>
                      <a:pt x="78" y="21"/>
                      <a:pt x="78" y="21"/>
                    </a:cubicBezTo>
                    <a:cubicBezTo>
                      <a:pt x="78" y="20"/>
                      <a:pt x="77" y="20"/>
                      <a:pt x="76" y="20"/>
                    </a:cubicBezTo>
                    <a:cubicBezTo>
                      <a:pt x="72" y="20"/>
                      <a:pt x="68" y="15"/>
                      <a:pt x="68" y="11"/>
                    </a:cubicBezTo>
                    <a:cubicBezTo>
                      <a:pt x="68" y="10"/>
                      <a:pt x="66" y="8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3" name="Freeform 1174"/>
              <p:cNvSpPr>
                <a:spLocks/>
              </p:cNvSpPr>
              <p:nvPr/>
            </p:nvSpPr>
            <p:spPr bwMode="auto">
              <a:xfrm>
                <a:off x="3212" y="2557"/>
                <a:ext cx="15" cy="15"/>
              </a:xfrm>
              <a:custGeom>
                <a:avLst/>
                <a:gdLst>
                  <a:gd name="T0" fmla="*/ 4 w 16"/>
                  <a:gd name="T1" fmla="*/ 11 h 16"/>
                  <a:gd name="T2" fmla="*/ 5 w 16"/>
                  <a:gd name="T3" fmla="*/ 11 h 16"/>
                  <a:gd name="T4" fmla="*/ 5 w 16"/>
                  <a:gd name="T5" fmla="*/ 11 h 16"/>
                  <a:gd name="T6" fmla="*/ 11 w 16"/>
                  <a:gd name="T7" fmla="*/ 16 h 16"/>
                  <a:gd name="T8" fmla="*/ 16 w 16"/>
                  <a:gd name="T9" fmla="*/ 16 h 16"/>
                  <a:gd name="T10" fmla="*/ 15 w 16"/>
                  <a:gd name="T11" fmla="*/ 14 h 16"/>
                  <a:gd name="T12" fmla="*/ 12 w 16"/>
                  <a:gd name="T13" fmla="*/ 4 h 16"/>
                  <a:gd name="T14" fmla="*/ 12 w 16"/>
                  <a:gd name="T15" fmla="*/ 3 h 16"/>
                  <a:gd name="T16" fmla="*/ 12 w 16"/>
                  <a:gd name="T17" fmla="*/ 3 h 16"/>
                  <a:gd name="T18" fmla="*/ 11 w 16"/>
                  <a:gd name="T19" fmla="*/ 2 h 16"/>
                  <a:gd name="T20" fmla="*/ 10 w 16"/>
                  <a:gd name="T21" fmla="*/ 1 h 16"/>
                  <a:gd name="T22" fmla="*/ 10 w 16"/>
                  <a:gd name="T23" fmla="*/ 1 h 16"/>
                  <a:gd name="T24" fmla="*/ 9 w 16"/>
                  <a:gd name="T25" fmla="*/ 1 h 16"/>
                  <a:gd name="T26" fmla="*/ 8 w 16"/>
                  <a:gd name="T27" fmla="*/ 0 h 16"/>
                  <a:gd name="T28" fmla="*/ 7 w 16"/>
                  <a:gd name="T29" fmla="*/ 0 h 16"/>
                  <a:gd name="T30" fmla="*/ 5 w 16"/>
                  <a:gd name="T31" fmla="*/ 2 h 16"/>
                  <a:gd name="T32" fmla="*/ 3 w 16"/>
                  <a:gd name="T33" fmla="*/ 4 h 16"/>
                  <a:gd name="T34" fmla="*/ 3 w 16"/>
                  <a:gd name="T35" fmla="*/ 4 h 16"/>
                  <a:gd name="T36" fmla="*/ 3 w 16"/>
                  <a:gd name="T37" fmla="*/ 4 h 16"/>
                  <a:gd name="T38" fmla="*/ 3 w 16"/>
                  <a:gd name="T39" fmla="*/ 4 h 16"/>
                  <a:gd name="T40" fmla="*/ 3 w 16"/>
                  <a:gd name="T41" fmla="*/ 5 h 16"/>
                  <a:gd name="T42" fmla="*/ 3 w 16"/>
                  <a:gd name="T43" fmla="*/ 5 h 16"/>
                  <a:gd name="T44" fmla="*/ 3 w 16"/>
                  <a:gd name="T45" fmla="*/ 5 h 16"/>
                  <a:gd name="T46" fmla="*/ 2 w 16"/>
                  <a:gd name="T47" fmla="*/ 6 h 16"/>
                  <a:gd name="T48" fmla="*/ 2 w 16"/>
                  <a:gd name="T49" fmla="*/ 6 h 16"/>
                  <a:gd name="T50" fmla="*/ 2 w 16"/>
                  <a:gd name="T51" fmla="*/ 7 h 16"/>
                  <a:gd name="T52" fmla="*/ 1 w 16"/>
                  <a:gd name="T53" fmla="*/ 8 h 16"/>
                  <a:gd name="T54" fmla="*/ 1 w 16"/>
                  <a:gd name="T55" fmla="*/ 9 h 16"/>
                  <a:gd name="T56" fmla="*/ 0 w 16"/>
                  <a:gd name="T57" fmla="*/ 10 h 16"/>
                  <a:gd name="T58" fmla="*/ 0 w 16"/>
                  <a:gd name="T59" fmla="*/ 11 h 16"/>
                  <a:gd name="T60" fmla="*/ 0 w 16"/>
                  <a:gd name="T61" fmla="*/ 11 h 16"/>
                  <a:gd name="T62" fmla="*/ 4 w 16"/>
                  <a:gd name="T6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6">
                    <a:moveTo>
                      <a:pt x="4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5" y="15"/>
                      <a:pt x="15" y="14"/>
                    </a:cubicBezTo>
                    <a:cubicBezTo>
                      <a:pt x="13" y="9"/>
                      <a:pt x="12" y="6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9"/>
                      <a:pt x="1" y="10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4" name="Freeform 1175"/>
              <p:cNvSpPr>
                <a:spLocks/>
              </p:cNvSpPr>
              <p:nvPr/>
            </p:nvSpPr>
            <p:spPr bwMode="auto">
              <a:xfrm>
                <a:off x="3315" y="2363"/>
                <a:ext cx="182" cy="106"/>
              </a:xfrm>
              <a:custGeom>
                <a:avLst/>
                <a:gdLst>
                  <a:gd name="T0" fmla="*/ 3 w 191"/>
                  <a:gd name="T1" fmla="*/ 54 h 110"/>
                  <a:gd name="T2" fmla="*/ 8 w 191"/>
                  <a:gd name="T3" fmla="*/ 54 h 110"/>
                  <a:gd name="T4" fmla="*/ 8 w 191"/>
                  <a:gd name="T5" fmla="*/ 51 h 110"/>
                  <a:gd name="T6" fmla="*/ 22 w 191"/>
                  <a:gd name="T7" fmla="*/ 39 h 110"/>
                  <a:gd name="T8" fmla="*/ 36 w 191"/>
                  <a:gd name="T9" fmla="*/ 39 h 110"/>
                  <a:gd name="T10" fmla="*/ 49 w 191"/>
                  <a:gd name="T11" fmla="*/ 55 h 110"/>
                  <a:gd name="T12" fmla="*/ 69 w 191"/>
                  <a:gd name="T13" fmla="*/ 60 h 110"/>
                  <a:gd name="T14" fmla="*/ 75 w 191"/>
                  <a:gd name="T15" fmla="*/ 73 h 110"/>
                  <a:gd name="T16" fmla="*/ 99 w 191"/>
                  <a:gd name="T17" fmla="*/ 88 h 110"/>
                  <a:gd name="T18" fmla="*/ 110 w 191"/>
                  <a:gd name="T19" fmla="*/ 96 h 110"/>
                  <a:gd name="T20" fmla="*/ 122 w 191"/>
                  <a:gd name="T21" fmla="*/ 106 h 110"/>
                  <a:gd name="T22" fmla="*/ 131 w 191"/>
                  <a:gd name="T23" fmla="*/ 110 h 110"/>
                  <a:gd name="T24" fmla="*/ 134 w 191"/>
                  <a:gd name="T25" fmla="*/ 110 h 110"/>
                  <a:gd name="T26" fmla="*/ 134 w 191"/>
                  <a:gd name="T27" fmla="*/ 106 h 110"/>
                  <a:gd name="T28" fmla="*/ 137 w 191"/>
                  <a:gd name="T29" fmla="*/ 103 h 110"/>
                  <a:gd name="T30" fmla="*/ 137 w 191"/>
                  <a:gd name="T31" fmla="*/ 92 h 110"/>
                  <a:gd name="T32" fmla="*/ 138 w 191"/>
                  <a:gd name="T33" fmla="*/ 78 h 110"/>
                  <a:gd name="T34" fmla="*/ 146 w 191"/>
                  <a:gd name="T35" fmla="*/ 71 h 110"/>
                  <a:gd name="T36" fmla="*/ 159 w 191"/>
                  <a:gd name="T37" fmla="*/ 63 h 110"/>
                  <a:gd name="T38" fmla="*/ 170 w 191"/>
                  <a:gd name="T39" fmla="*/ 63 h 110"/>
                  <a:gd name="T40" fmla="*/ 170 w 191"/>
                  <a:gd name="T41" fmla="*/ 63 h 110"/>
                  <a:gd name="T42" fmla="*/ 170 w 191"/>
                  <a:gd name="T43" fmla="*/ 65 h 110"/>
                  <a:gd name="T44" fmla="*/ 169 w 191"/>
                  <a:gd name="T45" fmla="*/ 66 h 110"/>
                  <a:gd name="T46" fmla="*/ 167 w 191"/>
                  <a:gd name="T47" fmla="*/ 70 h 110"/>
                  <a:gd name="T48" fmla="*/ 170 w 191"/>
                  <a:gd name="T49" fmla="*/ 70 h 110"/>
                  <a:gd name="T50" fmla="*/ 172 w 191"/>
                  <a:gd name="T51" fmla="*/ 70 h 110"/>
                  <a:gd name="T52" fmla="*/ 175 w 191"/>
                  <a:gd name="T53" fmla="*/ 69 h 110"/>
                  <a:gd name="T54" fmla="*/ 181 w 191"/>
                  <a:gd name="T55" fmla="*/ 68 h 110"/>
                  <a:gd name="T56" fmla="*/ 191 w 191"/>
                  <a:gd name="T57" fmla="*/ 64 h 110"/>
                  <a:gd name="T58" fmla="*/ 166 w 191"/>
                  <a:gd name="T59" fmla="*/ 57 h 110"/>
                  <a:gd name="T60" fmla="*/ 164 w 191"/>
                  <a:gd name="T61" fmla="*/ 55 h 110"/>
                  <a:gd name="T62" fmla="*/ 162 w 191"/>
                  <a:gd name="T63" fmla="*/ 54 h 110"/>
                  <a:gd name="T64" fmla="*/ 160 w 191"/>
                  <a:gd name="T65" fmla="*/ 54 h 110"/>
                  <a:gd name="T66" fmla="*/ 142 w 191"/>
                  <a:gd name="T67" fmla="*/ 67 h 110"/>
                  <a:gd name="T68" fmla="*/ 127 w 191"/>
                  <a:gd name="T69" fmla="*/ 59 h 110"/>
                  <a:gd name="T70" fmla="*/ 113 w 191"/>
                  <a:gd name="T71" fmla="*/ 44 h 110"/>
                  <a:gd name="T72" fmla="*/ 106 w 191"/>
                  <a:gd name="T73" fmla="*/ 31 h 110"/>
                  <a:gd name="T74" fmla="*/ 75 w 191"/>
                  <a:gd name="T75" fmla="*/ 28 h 110"/>
                  <a:gd name="T76" fmla="*/ 64 w 191"/>
                  <a:gd name="T77" fmla="*/ 26 h 110"/>
                  <a:gd name="T78" fmla="*/ 62 w 191"/>
                  <a:gd name="T79" fmla="*/ 24 h 110"/>
                  <a:gd name="T80" fmla="*/ 60 w 191"/>
                  <a:gd name="T81" fmla="*/ 21 h 110"/>
                  <a:gd name="T82" fmla="*/ 57 w 191"/>
                  <a:gd name="T83" fmla="*/ 19 h 110"/>
                  <a:gd name="T84" fmla="*/ 54 w 191"/>
                  <a:gd name="T85" fmla="*/ 15 h 110"/>
                  <a:gd name="T86" fmla="*/ 34 w 191"/>
                  <a:gd name="T87" fmla="*/ 14 h 110"/>
                  <a:gd name="T88" fmla="*/ 34 w 191"/>
                  <a:gd name="T89" fmla="*/ 7 h 110"/>
                  <a:gd name="T90" fmla="*/ 27 w 191"/>
                  <a:gd name="T91" fmla="*/ 15 h 110"/>
                  <a:gd name="T92" fmla="*/ 0 w 191"/>
                  <a:gd name="T93" fmla="*/ 5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1" h="110">
                    <a:moveTo>
                      <a:pt x="0" y="53"/>
                    </a:moveTo>
                    <a:cubicBezTo>
                      <a:pt x="1" y="54"/>
                      <a:pt x="2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4" y="54"/>
                      <a:pt x="5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7" y="55"/>
                      <a:pt x="8" y="55"/>
                      <a:pt x="8" y="54"/>
                    </a:cubicBezTo>
                    <a:cubicBezTo>
                      <a:pt x="8" y="54"/>
                      <a:pt x="8" y="53"/>
                      <a:pt x="8" y="5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4" y="43"/>
                      <a:pt x="18" y="43"/>
                    </a:cubicBezTo>
                    <a:cubicBezTo>
                      <a:pt x="19" y="43"/>
                      <a:pt x="19" y="43"/>
                      <a:pt x="19" y="42"/>
                    </a:cubicBezTo>
                    <a:cubicBezTo>
                      <a:pt x="20" y="41"/>
                      <a:pt x="20" y="39"/>
                      <a:pt x="22" y="39"/>
                    </a:cubicBezTo>
                    <a:cubicBezTo>
                      <a:pt x="23" y="39"/>
                      <a:pt x="25" y="38"/>
                      <a:pt x="25" y="38"/>
                    </a:cubicBezTo>
                    <a:cubicBezTo>
                      <a:pt x="25" y="37"/>
                      <a:pt x="26" y="36"/>
                      <a:pt x="28" y="36"/>
                    </a:cubicBezTo>
                    <a:cubicBezTo>
                      <a:pt x="31" y="36"/>
                      <a:pt x="35" y="38"/>
                      <a:pt x="36" y="39"/>
                    </a:cubicBezTo>
                    <a:cubicBezTo>
                      <a:pt x="37" y="40"/>
                      <a:pt x="40" y="41"/>
                      <a:pt x="43" y="41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8" y="43"/>
                      <a:pt x="49" y="52"/>
                      <a:pt x="49" y="55"/>
                    </a:cubicBezTo>
                    <a:cubicBezTo>
                      <a:pt x="51" y="55"/>
                      <a:pt x="57" y="55"/>
                      <a:pt x="60" y="55"/>
                    </a:cubicBezTo>
                    <a:cubicBezTo>
                      <a:pt x="62" y="55"/>
                      <a:pt x="64" y="56"/>
                      <a:pt x="64" y="56"/>
                    </a:cubicBezTo>
                    <a:cubicBezTo>
                      <a:pt x="67" y="56"/>
                      <a:pt x="68" y="58"/>
                      <a:pt x="69" y="60"/>
                    </a:cubicBezTo>
                    <a:cubicBezTo>
                      <a:pt x="69" y="61"/>
                      <a:pt x="70" y="63"/>
                      <a:pt x="70" y="64"/>
                    </a:cubicBezTo>
                    <a:cubicBezTo>
                      <a:pt x="71" y="64"/>
                      <a:pt x="71" y="65"/>
                      <a:pt x="72" y="66"/>
                    </a:cubicBezTo>
                    <a:cubicBezTo>
                      <a:pt x="74" y="69"/>
                      <a:pt x="75" y="71"/>
                      <a:pt x="75" y="73"/>
                    </a:cubicBezTo>
                    <a:cubicBezTo>
                      <a:pt x="76" y="74"/>
                      <a:pt x="78" y="75"/>
                      <a:pt x="80" y="76"/>
                    </a:cubicBezTo>
                    <a:cubicBezTo>
                      <a:pt x="83" y="78"/>
                      <a:pt x="85" y="80"/>
                      <a:pt x="87" y="81"/>
                    </a:cubicBezTo>
                    <a:cubicBezTo>
                      <a:pt x="88" y="84"/>
                      <a:pt x="93" y="86"/>
                      <a:pt x="99" y="88"/>
                    </a:cubicBezTo>
                    <a:cubicBezTo>
                      <a:pt x="101" y="89"/>
                      <a:pt x="104" y="91"/>
                      <a:pt x="106" y="93"/>
                    </a:cubicBezTo>
                    <a:cubicBezTo>
                      <a:pt x="107" y="94"/>
                      <a:pt x="109" y="96"/>
                      <a:pt x="110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13" y="96"/>
                      <a:pt x="119" y="99"/>
                      <a:pt x="121" y="99"/>
                    </a:cubicBez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2" y="106"/>
                      <a:pt x="122" y="106"/>
                      <a:pt x="122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5" y="106"/>
                      <a:pt x="127" y="107"/>
                      <a:pt x="128" y="108"/>
                    </a:cubicBezTo>
                    <a:cubicBezTo>
                      <a:pt x="129" y="109"/>
                      <a:pt x="130" y="110"/>
                      <a:pt x="131" y="110"/>
                    </a:cubicBezTo>
                    <a:cubicBezTo>
                      <a:pt x="131" y="110"/>
                      <a:pt x="132" y="110"/>
                      <a:pt x="132" y="110"/>
                    </a:cubicBezTo>
                    <a:cubicBezTo>
                      <a:pt x="132" y="110"/>
                      <a:pt x="133" y="110"/>
                      <a:pt x="133" y="110"/>
                    </a:cubicBezTo>
                    <a:cubicBezTo>
                      <a:pt x="133" y="110"/>
                      <a:pt x="133" y="110"/>
                      <a:pt x="134" y="110"/>
                    </a:cubicBezTo>
                    <a:cubicBezTo>
                      <a:pt x="134" y="110"/>
                      <a:pt x="134" y="110"/>
                      <a:pt x="134" y="110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34" y="108"/>
                      <a:pt x="134" y="107"/>
                      <a:pt x="134" y="106"/>
                    </a:cubicBezTo>
                    <a:cubicBezTo>
                      <a:pt x="135" y="106"/>
                      <a:pt x="135" y="106"/>
                      <a:pt x="135" y="105"/>
                    </a:cubicBezTo>
                    <a:cubicBezTo>
                      <a:pt x="135" y="105"/>
                      <a:pt x="136" y="104"/>
                      <a:pt x="136" y="103"/>
                    </a:cubicBezTo>
                    <a:cubicBezTo>
                      <a:pt x="136" y="103"/>
                      <a:pt x="136" y="103"/>
                      <a:pt x="137" y="103"/>
                    </a:cubicBezTo>
                    <a:cubicBezTo>
                      <a:pt x="137" y="102"/>
                      <a:pt x="138" y="101"/>
                      <a:pt x="139" y="100"/>
                    </a:cubicBezTo>
                    <a:cubicBezTo>
                      <a:pt x="139" y="100"/>
                      <a:pt x="139" y="100"/>
                      <a:pt x="138" y="98"/>
                    </a:cubicBezTo>
                    <a:cubicBezTo>
                      <a:pt x="137" y="96"/>
                      <a:pt x="136" y="94"/>
                      <a:pt x="137" y="92"/>
                    </a:cubicBezTo>
                    <a:cubicBezTo>
                      <a:pt x="137" y="91"/>
                      <a:pt x="135" y="90"/>
                      <a:pt x="134" y="89"/>
                    </a:cubicBezTo>
                    <a:cubicBezTo>
                      <a:pt x="132" y="87"/>
                      <a:pt x="129" y="86"/>
                      <a:pt x="130" y="83"/>
                    </a:cubicBezTo>
                    <a:cubicBezTo>
                      <a:pt x="131" y="80"/>
                      <a:pt x="134" y="79"/>
                      <a:pt x="138" y="78"/>
                    </a:cubicBezTo>
                    <a:cubicBezTo>
                      <a:pt x="139" y="78"/>
                      <a:pt x="141" y="78"/>
                      <a:pt x="142" y="77"/>
                    </a:cubicBezTo>
                    <a:cubicBezTo>
                      <a:pt x="142" y="77"/>
                      <a:pt x="142" y="77"/>
                      <a:pt x="142" y="75"/>
                    </a:cubicBezTo>
                    <a:cubicBezTo>
                      <a:pt x="142" y="74"/>
                      <a:pt x="143" y="71"/>
                      <a:pt x="146" y="71"/>
                    </a:cubicBezTo>
                    <a:cubicBezTo>
                      <a:pt x="147" y="71"/>
                      <a:pt x="148" y="70"/>
                      <a:pt x="150" y="66"/>
                    </a:cubicBezTo>
                    <a:cubicBezTo>
                      <a:pt x="150" y="64"/>
                      <a:pt x="152" y="63"/>
                      <a:pt x="156" y="64"/>
                    </a:cubicBezTo>
                    <a:cubicBezTo>
                      <a:pt x="157" y="64"/>
                      <a:pt x="158" y="64"/>
                      <a:pt x="159" y="63"/>
                    </a:cubicBezTo>
                    <a:cubicBezTo>
                      <a:pt x="161" y="62"/>
                      <a:pt x="164" y="60"/>
                      <a:pt x="166" y="60"/>
                    </a:cubicBezTo>
                    <a:cubicBezTo>
                      <a:pt x="168" y="60"/>
                      <a:pt x="169" y="62"/>
                      <a:pt x="169" y="62"/>
                    </a:cubicBezTo>
                    <a:cubicBezTo>
                      <a:pt x="170" y="62"/>
                      <a:pt x="170" y="62"/>
                      <a:pt x="170" y="63"/>
                    </a:cubicBezTo>
                    <a:cubicBezTo>
                      <a:pt x="170" y="63"/>
                      <a:pt x="170" y="63"/>
                      <a:pt x="170" y="63"/>
                    </a:cubicBezTo>
                    <a:cubicBezTo>
                      <a:pt x="170" y="63"/>
                      <a:pt x="170" y="63"/>
                      <a:pt x="170" y="63"/>
                    </a:cubicBezTo>
                    <a:cubicBezTo>
                      <a:pt x="170" y="63"/>
                      <a:pt x="170" y="63"/>
                      <a:pt x="170" y="63"/>
                    </a:cubicBezTo>
                    <a:cubicBezTo>
                      <a:pt x="170" y="63"/>
                      <a:pt x="170" y="64"/>
                      <a:pt x="170" y="64"/>
                    </a:cubicBezTo>
                    <a:cubicBezTo>
                      <a:pt x="170" y="64"/>
                      <a:pt x="170" y="64"/>
                      <a:pt x="170" y="64"/>
                    </a:cubicBezTo>
                    <a:cubicBezTo>
                      <a:pt x="170" y="64"/>
                      <a:pt x="170" y="64"/>
                      <a:pt x="170" y="65"/>
                    </a:cubicBezTo>
                    <a:cubicBezTo>
                      <a:pt x="170" y="65"/>
                      <a:pt x="170" y="65"/>
                      <a:pt x="170" y="65"/>
                    </a:cubicBezTo>
                    <a:cubicBezTo>
                      <a:pt x="170" y="65"/>
                      <a:pt x="170" y="66"/>
                      <a:pt x="169" y="66"/>
                    </a:cubicBezTo>
                    <a:cubicBezTo>
                      <a:pt x="169" y="66"/>
                      <a:pt x="169" y="66"/>
                      <a:pt x="169" y="66"/>
                    </a:cubicBezTo>
                    <a:cubicBezTo>
                      <a:pt x="169" y="67"/>
                      <a:pt x="169" y="67"/>
                      <a:pt x="169" y="68"/>
                    </a:cubicBezTo>
                    <a:cubicBezTo>
                      <a:pt x="169" y="68"/>
                      <a:pt x="169" y="68"/>
                      <a:pt x="168" y="68"/>
                    </a:cubicBezTo>
                    <a:cubicBezTo>
                      <a:pt x="168" y="69"/>
                      <a:pt x="168" y="70"/>
                      <a:pt x="167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70"/>
                      <a:pt x="169" y="70"/>
                      <a:pt x="169" y="70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71" y="70"/>
                      <a:pt x="171" y="70"/>
                      <a:pt x="171" y="70"/>
                    </a:cubicBezTo>
                    <a:cubicBezTo>
                      <a:pt x="171" y="70"/>
                      <a:pt x="172" y="70"/>
                      <a:pt x="172" y="70"/>
                    </a:cubicBezTo>
                    <a:cubicBezTo>
                      <a:pt x="172" y="70"/>
                      <a:pt x="172" y="70"/>
                      <a:pt x="172" y="70"/>
                    </a:cubicBezTo>
                    <a:cubicBezTo>
                      <a:pt x="173" y="70"/>
                      <a:pt x="173" y="69"/>
                      <a:pt x="174" y="69"/>
                    </a:cubicBezTo>
                    <a:cubicBezTo>
                      <a:pt x="174" y="69"/>
                      <a:pt x="174" y="69"/>
                      <a:pt x="174" y="69"/>
                    </a:cubicBezTo>
                    <a:cubicBezTo>
                      <a:pt x="174" y="69"/>
                      <a:pt x="174" y="69"/>
                      <a:pt x="175" y="69"/>
                    </a:cubicBezTo>
                    <a:cubicBezTo>
                      <a:pt x="175" y="69"/>
                      <a:pt x="175" y="69"/>
                      <a:pt x="175" y="69"/>
                    </a:cubicBezTo>
                    <a:cubicBezTo>
                      <a:pt x="175" y="69"/>
                      <a:pt x="175" y="69"/>
                      <a:pt x="175" y="69"/>
                    </a:cubicBezTo>
                    <a:cubicBezTo>
                      <a:pt x="176" y="68"/>
                      <a:pt x="178" y="68"/>
                      <a:pt x="181" y="68"/>
                    </a:cubicBezTo>
                    <a:cubicBezTo>
                      <a:pt x="182" y="68"/>
                      <a:pt x="183" y="68"/>
                      <a:pt x="184" y="68"/>
                    </a:cubicBezTo>
                    <a:cubicBezTo>
                      <a:pt x="185" y="68"/>
                      <a:pt x="185" y="68"/>
                      <a:pt x="186" y="68"/>
                    </a:cubicBezTo>
                    <a:cubicBezTo>
                      <a:pt x="187" y="65"/>
                      <a:pt x="189" y="64"/>
                      <a:pt x="191" y="64"/>
                    </a:cubicBezTo>
                    <a:cubicBezTo>
                      <a:pt x="186" y="60"/>
                      <a:pt x="181" y="57"/>
                      <a:pt x="178" y="57"/>
                    </a:cubicBezTo>
                    <a:cubicBezTo>
                      <a:pt x="177" y="59"/>
                      <a:pt x="175" y="60"/>
                      <a:pt x="172" y="60"/>
                    </a:cubicBezTo>
                    <a:cubicBezTo>
                      <a:pt x="170" y="60"/>
                      <a:pt x="168" y="59"/>
                      <a:pt x="166" y="57"/>
                    </a:cubicBezTo>
                    <a:cubicBezTo>
                      <a:pt x="166" y="57"/>
                      <a:pt x="166" y="57"/>
                      <a:pt x="166" y="57"/>
                    </a:cubicBezTo>
                    <a:cubicBezTo>
                      <a:pt x="165" y="56"/>
                      <a:pt x="165" y="56"/>
                      <a:pt x="164" y="55"/>
                    </a:cubicBezTo>
                    <a:cubicBezTo>
                      <a:pt x="164" y="55"/>
                      <a:pt x="164" y="55"/>
                      <a:pt x="164" y="55"/>
                    </a:cubicBezTo>
                    <a:cubicBezTo>
                      <a:pt x="164" y="55"/>
                      <a:pt x="164" y="54"/>
                      <a:pt x="163" y="54"/>
                    </a:cubicBezTo>
                    <a:cubicBezTo>
                      <a:pt x="163" y="54"/>
                      <a:pt x="162" y="54"/>
                      <a:pt x="162" y="54"/>
                    </a:cubicBezTo>
                    <a:cubicBezTo>
                      <a:pt x="162" y="54"/>
                      <a:pt x="162" y="54"/>
                      <a:pt x="162" y="54"/>
                    </a:cubicBezTo>
                    <a:cubicBezTo>
                      <a:pt x="162" y="54"/>
                      <a:pt x="161" y="54"/>
                      <a:pt x="161" y="54"/>
                    </a:cubicBezTo>
                    <a:cubicBezTo>
                      <a:pt x="161" y="54"/>
                      <a:pt x="161" y="54"/>
                      <a:pt x="160" y="54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59" y="54"/>
                      <a:pt x="159" y="54"/>
                      <a:pt x="158" y="55"/>
                    </a:cubicBezTo>
                    <a:cubicBezTo>
                      <a:pt x="151" y="57"/>
                      <a:pt x="148" y="61"/>
                      <a:pt x="148" y="62"/>
                    </a:cubicBezTo>
                    <a:cubicBezTo>
                      <a:pt x="147" y="65"/>
                      <a:pt x="144" y="67"/>
                      <a:pt x="142" y="67"/>
                    </a:cubicBezTo>
                    <a:cubicBezTo>
                      <a:pt x="140" y="67"/>
                      <a:pt x="139" y="66"/>
                      <a:pt x="138" y="64"/>
                    </a:cubicBezTo>
                    <a:cubicBezTo>
                      <a:pt x="138" y="62"/>
                      <a:pt x="133" y="60"/>
                      <a:pt x="130" y="60"/>
                    </a:cubicBezTo>
                    <a:cubicBezTo>
                      <a:pt x="129" y="59"/>
                      <a:pt x="128" y="59"/>
                      <a:pt x="127" y="59"/>
                    </a:cubicBezTo>
                    <a:cubicBezTo>
                      <a:pt x="124" y="59"/>
                      <a:pt x="120" y="59"/>
                      <a:pt x="119" y="55"/>
                    </a:cubicBezTo>
                    <a:cubicBezTo>
                      <a:pt x="119" y="54"/>
                      <a:pt x="118" y="52"/>
                      <a:pt x="117" y="51"/>
                    </a:cubicBezTo>
                    <a:cubicBezTo>
                      <a:pt x="115" y="49"/>
                      <a:pt x="113" y="46"/>
                      <a:pt x="113" y="44"/>
                    </a:cubicBezTo>
                    <a:cubicBezTo>
                      <a:pt x="113" y="43"/>
                      <a:pt x="113" y="41"/>
                      <a:pt x="113" y="40"/>
                    </a:cubicBezTo>
                    <a:cubicBezTo>
                      <a:pt x="113" y="37"/>
                      <a:pt x="113" y="35"/>
                      <a:pt x="112" y="35"/>
                    </a:cubicBezTo>
                    <a:cubicBezTo>
                      <a:pt x="109" y="34"/>
                      <a:pt x="108" y="32"/>
                      <a:pt x="106" y="31"/>
                    </a:cubicBezTo>
                    <a:cubicBezTo>
                      <a:pt x="105" y="29"/>
                      <a:pt x="104" y="28"/>
                      <a:pt x="103" y="28"/>
                    </a:cubicBezTo>
                    <a:cubicBezTo>
                      <a:pt x="82" y="28"/>
                      <a:pt x="81" y="27"/>
                      <a:pt x="80" y="27"/>
                    </a:cubicBezTo>
                    <a:cubicBezTo>
                      <a:pt x="79" y="27"/>
                      <a:pt x="77" y="28"/>
                      <a:pt x="75" y="28"/>
                    </a:cubicBezTo>
                    <a:cubicBezTo>
                      <a:pt x="73" y="28"/>
                      <a:pt x="70" y="29"/>
                      <a:pt x="68" y="29"/>
                    </a:cubicBezTo>
                    <a:cubicBezTo>
                      <a:pt x="65" y="29"/>
                      <a:pt x="64" y="28"/>
                      <a:pt x="64" y="27"/>
                    </a:cubicBezTo>
                    <a:cubicBezTo>
                      <a:pt x="64" y="27"/>
                      <a:pt x="64" y="26"/>
                      <a:pt x="64" y="26"/>
                    </a:cubicBezTo>
                    <a:cubicBezTo>
                      <a:pt x="63" y="26"/>
                      <a:pt x="63" y="26"/>
                      <a:pt x="63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3"/>
                      <a:pt x="61" y="23"/>
                    </a:cubicBezTo>
                    <a:cubicBezTo>
                      <a:pt x="61" y="23"/>
                      <a:pt x="61" y="23"/>
                      <a:pt x="61" y="22"/>
                    </a:cubicBezTo>
                    <a:cubicBezTo>
                      <a:pt x="60" y="22"/>
                      <a:pt x="60" y="22"/>
                      <a:pt x="60" y="21"/>
                    </a:cubicBezTo>
                    <a:cubicBezTo>
                      <a:pt x="59" y="21"/>
                      <a:pt x="59" y="21"/>
                      <a:pt x="59" y="20"/>
                    </a:cubicBezTo>
                    <a:cubicBezTo>
                      <a:pt x="59" y="20"/>
                      <a:pt x="58" y="20"/>
                      <a:pt x="58" y="19"/>
                    </a:cubicBezTo>
                    <a:cubicBezTo>
                      <a:pt x="58" y="19"/>
                      <a:pt x="57" y="19"/>
                      <a:pt x="57" y="19"/>
                    </a:cubicBezTo>
                    <a:cubicBezTo>
                      <a:pt x="57" y="18"/>
                      <a:pt x="56" y="18"/>
                      <a:pt x="56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6"/>
                      <a:pt x="54" y="16"/>
                      <a:pt x="54" y="15"/>
                    </a:cubicBezTo>
                    <a:cubicBezTo>
                      <a:pt x="53" y="16"/>
                      <a:pt x="52" y="17"/>
                      <a:pt x="51" y="18"/>
                    </a:cubicBezTo>
                    <a:cubicBezTo>
                      <a:pt x="44" y="23"/>
                      <a:pt x="37" y="24"/>
                      <a:pt x="34" y="20"/>
                    </a:cubicBezTo>
                    <a:cubicBezTo>
                      <a:pt x="33" y="19"/>
                      <a:pt x="33" y="17"/>
                      <a:pt x="34" y="14"/>
                    </a:cubicBezTo>
                    <a:cubicBezTo>
                      <a:pt x="36" y="8"/>
                      <a:pt x="36" y="2"/>
                      <a:pt x="35" y="1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1"/>
                      <a:pt x="34" y="5"/>
                      <a:pt x="34" y="7"/>
                    </a:cubicBezTo>
                    <a:cubicBezTo>
                      <a:pt x="33" y="12"/>
                      <a:pt x="33" y="16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5" y="12"/>
                      <a:pt x="24" y="5"/>
                      <a:pt x="25" y="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5" name="Freeform 1176"/>
              <p:cNvSpPr>
                <a:spLocks/>
              </p:cNvSpPr>
              <p:nvPr/>
            </p:nvSpPr>
            <p:spPr bwMode="auto">
              <a:xfrm>
                <a:off x="3167" y="2688"/>
                <a:ext cx="110" cy="65"/>
              </a:xfrm>
              <a:custGeom>
                <a:avLst/>
                <a:gdLst>
                  <a:gd name="T0" fmla="*/ 94 w 115"/>
                  <a:gd name="T1" fmla="*/ 2 h 68"/>
                  <a:gd name="T2" fmla="*/ 84 w 115"/>
                  <a:gd name="T3" fmla="*/ 3 h 68"/>
                  <a:gd name="T4" fmla="*/ 80 w 115"/>
                  <a:gd name="T5" fmla="*/ 3 h 68"/>
                  <a:gd name="T6" fmla="*/ 72 w 115"/>
                  <a:gd name="T7" fmla="*/ 4 h 68"/>
                  <a:gd name="T8" fmla="*/ 56 w 115"/>
                  <a:gd name="T9" fmla="*/ 18 h 68"/>
                  <a:gd name="T10" fmla="*/ 49 w 115"/>
                  <a:gd name="T11" fmla="*/ 23 h 68"/>
                  <a:gd name="T12" fmla="*/ 45 w 115"/>
                  <a:gd name="T13" fmla="*/ 21 h 68"/>
                  <a:gd name="T14" fmla="*/ 35 w 115"/>
                  <a:gd name="T15" fmla="*/ 20 h 68"/>
                  <a:gd name="T16" fmla="*/ 29 w 115"/>
                  <a:gd name="T17" fmla="*/ 19 h 68"/>
                  <a:gd name="T18" fmla="*/ 20 w 115"/>
                  <a:gd name="T19" fmla="*/ 18 h 68"/>
                  <a:gd name="T20" fmla="*/ 17 w 115"/>
                  <a:gd name="T21" fmla="*/ 18 h 68"/>
                  <a:gd name="T22" fmla="*/ 10 w 115"/>
                  <a:gd name="T23" fmla="*/ 17 h 68"/>
                  <a:gd name="T24" fmla="*/ 9 w 115"/>
                  <a:gd name="T25" fmla="*/ 17 h 68"/>
                  <a:gd name="T26" fmla="*/ 5 w 115"/>
                  <a:gd name="T27" fmla="*/ 20 h 68"/>
                  <a:gd name="T28" fmla="*/ 5 w 115"/>
                  <a:gd name="T29" fmla="*/ 22 h 68"/>
                  <a:gd name="T30" fmla="*/ 5 w 115"/>
                  <a:gd name="T31" fmla="*/ 26 h 68"/>
                  <a:gd name="T32" fmla="*/ 5 w 115"/>
                  <a:gd name="T33" fmla="*/ 26 h 68"/>
                  <a:gd name="T34" fmla="*/ 5 w 115"/>
                  <a:gd name="T35" fmla="*/ 26 h 68"/>
                  <a:gd name="T36" fmla="*/ 5 w 115"/>
                  <a:gd name="T37" fmla="*/ 26 h 68"/>
                  <a:gd name="T38" fmla="*/ 5 w 115"/>
                  <a:gd name="T39" fmla="*/ 26 h 68"/>
                  <a:gd name="T40" fmla="*/ 5 w 115"/>
                  <a:gd name="T41" fmla="*/ 27 h 68"/>
                  <a:gd name="T42" fmla="*/ 5 w 115"/>
                  <a:gd name="T43" fmla="*/ 27 h 68"/>
                  <a:gd name="T44" fmla="*/ 4 w 115"/>
                  <a:gd name="T45" fmla="*/ 27 h 68"/>
                  <a:gd name="T46" fmla="*/ 4 w 115"/>
                  <a:gd name="T47" fmla="*/ 27 h 68"/>
                  <a:gd name="T48" fmla="*/ 4 w 115"/>
                  <a:gd name="T49" fmla="*/ 27 h 68"/>
                  <a:gd name="T50" fmla="*/ 3 w 115"/>
                  <a:gd name="T51" fmla="*/ 28 h 68"/>
                  <a:gd name="T52" fmla="*/ 3 w 115"/>
                  <a:gd name="T53" fmla="*/ 28 h 68"/>
                  <a:gd name="T54" fmla="*/ 2 w 115"/>
                  <a:gd name="T55" fmla="*/ 28 h 68"/>
                  <a:gd name="T56" fmla="*/ 2 w 115"/>
                  <a:gd name="T57" fmla="*/ 28 h 68"/>
                  <a:gd name="T58" fmla="*/ 1 w 115"/>
                  <a:gd name="T59" fmla="*/ 29 h 68"/>
                  <a:gd name="T60" fmla="*/ 1 w 115"/>
                  <a:gd name="T61" fmla="*/ 35 h 68"/>
                  <a:gd name="T62" fmla="*/ 4 w 115"/>
                  <a:gd name="T63" fmla="*/ 52 h 68"/>
                  <a:gd name="T64" fmla="*/ 7 w 115"/>
                  <a:gd name="T65" fmla="*/ 64 h 68"/>
                  <a:gd name="T66" fmla="*/ 8 w 115"/>
                  <a:gd name="T67" fmla="*/ 68 h 68"/>
                  <a:gd name="T68" fmla="*/ 8 w 115"/>
                  <a:gd name="T69" fmla="*/ 68 h 68"/>
                  <a:gd name="T70" fmla="*/ 12 w 115"/>
                  <a:gd name="T71" fmla="*/ 68 h 68"/>
                  <a:gd name="T72" fmla="*/ 26 w 115"/>
                  <a:gd name="T73" fmla="*/ 65 h 68"/>
                  <a:gd name="T74" fmla="*/ 42 w 115"/>
                  <a:gd name="T75" fmla="*/ 60 h 68"/>
                  <a:gd name="T76" fmla="*/ 52 w 115"/>
                  <a:gd name="T77" fmla="*/ 55 h 68"/>
                  <a:gd name="T78" fmla="*/ 65 w 115"/>
                  <a:gd name="T79" fmla="*/ 53 h 68"/>
                  <a:gd name="T80" fmla="*/ 65 w 115"/>
                  <a:gd name="T81" fmla="*/ 53 h 68"/>
                  <a:gd name="T82" fmla="*/ 72 w 115"/>
                  <a:gd name="T83" fmla="*/ 48 h 68"/>
                  <a:gd name="T84" fmla="*/ 72 w 115"/>
                  <a:gd name="T85" fmla="*/ 47 h 68"/>
                  <a:gd name="T86" fmla="*/ 87 w 115"/>
                  <a:gd name="T87" fmla="*/ 42 h 68"/>
                  <a:gd name="T88" fmla="*/ 97 w 115"/>
                  <a:gd name="T89" fmla="*/ 39 h 68"/>
                  <a:gd name="T90" fmla="*/ 105 w 115"/>
                  <a:gd name="T91" fmla="*/ 32 h 68"/>
                  <a:gd name="T92" fmla="*/ 107 w 115"/>
                  <a:gd name="T93" fmla="*/ 28 h 68"/>
                  <a:gd name="T94" fmla="*/ 113 w 115"/>
                  <a:gd name="T95" fmla="*/ 25 h 68"/>
                  <a:gd name="T96" fmla="*/ 115 w 115"/>
                  <a:gd name="T97" fmla="*/ 25 h 68"/>
                  <a:gd name="T98" fmla="*/ 107 w 115"/>
                  <a:gd name="T99" fmla="*/ 8 h 68"/>
                  <a:gd name="T100" fmla="*/ 106 w 115"/>
                  <a:gd name="T101" fmla="*/ 5 h 68"/>
                  <a:gd name="T102" fmla="*/ 106 w 115"/>
                  <a:gd name="T103" fmla="*/ 5 h 68"/>
                  <a:gd name="T104" fmla="*/ 105 w 115"/>
                  <a:gd name="T105" fmla="*/ 2 h 68"/>
                  <a:gd name="T106" fmla="*/ 104 w 115"/>
                  <a:gd name="T107" fmla="*/ 2 h 68"/>
                  <a:gd name="T108" fmla="*/ 104 w 115"/>
                  <a:gd name="T109" fmla="*/ 0 h 68"/>
                  <a:gd name="T110" fmla="*/ 103 w 115"/>
                  <a:gd name="T111" fmla="*/ 0 h 68"/>
                  <a:gd name="T112" fmla="*/ 94 w 115"/>
                  <a:gd name="T113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5" h="68">
                    <a:moveTo>
                      <a:pt x="94" y="2"/>
                    </a:moveTo>
                    <a:cubicBezTo>
                      <a:pt x="91" y="3"/>
                      <a:pt x="88" y="3"/>
                      <a:pt x="84" y="3"/>
                    </a:cubicBezTo>
                    <a:cubicBezTo>
                      <a:pt x="83" y="3"/>
                      <a:pt x="81" y="3"/>
                      <a:pt x="80" y="3"/>
                    </a:cubicBezTo>
                    <a:cubicBezTo>
                      <a:pt x="77" y="3"/>
                      <a:pt x="73" y="3"/>
                      <a:pt x="72" y="4"/>
                    </a:cubicBezTo>
                    <a:cubicBezTo>
                      <a:pt x="70" y="5"/>
                      <a:pt x="57" y="14"/>
                      <a:pt x="56" y="18"/>
                    </a:cubicBezTo>
                    <a:cubicBezTo>
                      <a:pt x="54" y="22"/>
                      <a:pt x="51" y="23"/>
                      <a:pt x="49" y="23"/>
                    </a:cubicBezTo>
                    <a:cubicBezTo>
                      <a:pt x="48" y="23"/>
                      <a:pt x="46" y="22"/>
                      <a:pt x="45" y="21"/>
                    </a:cubicBezTo>
                    <a:cubicBezTo>
                      <a:pt x="44" y="20"/>
                      <a:pt x="38" y="20"/>
                      <a:pt x="35" y="20"/>
                    </a:cubicBezTo>
                    <a:cubicBezTo>
                      <a:pt x="31" y="20"/>
                      <a:pt x="30" y="20"/>
                      <a:pt x="29" y="19"/>
                    </a:cubicBezTo>
                    <a:cubicBezTo>
                      <a:pt x="28" y="18"/>
                      <a:pt x="24" y="18"/>
                      <a:pt x="20" y="18"/>
                    </a:cubicBezTo>
                    <a:cubicBezTo>
                      <a:pt x="19" y="18"/>
                      <a:pt x="18" y="18"/>
                      <a:pt x="17" y="18"/>
                    </a:cubicBezTo>
                    <a:cubicBezTo>
                      <a:pt x="14" y="18"/>
                      <a:pt x="12" y="18"/>
                      <a:pt x="10" y="17"/>
                    </a:cubicBezTo>
                    <a:cubicBezTo>
                      <a:pt x="10" y="17"/>
                      <a:pt x="9" y="17"/>
                      <a:pt x="9" y="17"/>
                    </a:cubicBezTo>
                    <a:cubicBezTo>
                      <a:pt x="8" y="17"/>
                      <a:pt x="6" y="18"/>
                      <a:pt x="5" y="20"/>
                    </a:cubicBezTo>
                    <a:cubicBezTo>
                      <a:pt x="5" y="20"/>
                      <a:pt x="5" y="21"/>
                      <a:pt x="5" y="22"/>
                    </a:cubicBezTo>
                    <a:cubicBezTo>
                      <a:pt x="6" y="23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1" y="29"/>
                      <a:pt x="1" y="29"/>
                    </a:cubicBezTo>
                    <a:cubicBezTo>
                      <a:pt x="2" y="31"/>
                      <a:pt x="2" y="34"/>
                      <a:pt x="1" y="35"/>
                    </a:cubicBezTo>
                    <a:cubicBezTo>
                      <a:pt x="0" y="38"/>
                      <a:pt x="1" y="47"/>
                      <a:pt x="4" y="52"/>
                    </a:cubicBezTo>
                    <a:cubicBezTo>
                      <a:pt x="7" y="55"/>
                      <a:pt x="7" y="60"/>
                      <a:pt x="7" y="64"/>
                    </a:cubicBezTo>
                    <a:cubicBezTo>
                      <a:pt x="8" y="65"/>
                      <a:pt x="8" y="67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10" y="68"/>
                      <a:pt x="12" y="68"/>
                    </a:cubicBezTo>
                    <a:cubicBezTo>
                      <a:pt x="17" y="68"/>
                      <a:pt x="23" y="67"/>
                      <a:pt x="26" y="65"/>
                    </a:cubicBezTo>
                    <a:cubicBezTo>
                      <a:pt x="32" y="61"/>
                      <a:pt x="36" y="60"/>
                      <a:pt x="42" y="60"/>
                    </a:cubicBezTo>
                    <a:cubicBezTo>
                      <a:pt x="46" y="60"/>
                      <a:pt x="51" y="57"/>
                      <a:pt x="52" y="55"/>
                    </a:cubicBezTo>
                    <a:cubicBezTo>
                      <a:pt x="55" y="52"/>
                      <a:pt x="62" y="52"/>
                      <a:pt x="65" y="53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7" y="53"/>
                      <a:pt x="69" y="50"/>
                      <a:pt x="72" y="48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75" y="45"/>
                      <a:pt x="80" y="43"/>
                      <a:pt x="87" y="42"/>
                    </a:cubicBezTo>
                    <a:cubicBezTo>
                      <a:pt x="90" y="41"/>
                      <a:pt x="94" y="40"/>
                      <a:pt x="97" y="39"/>
                    </a:cubicBezTo>
                    <a:cubicBezTo>
                      <a:pt x="104" y="37"/>
                      <a:pt x="104" y="34"/>
                      <a:pt x="105" y="32"/>
                    </a:cubicBezTo>
                    <a:cubicBezTo>
                      <a:pt x="106" y="31"/>
                      <a:pt x="106" y="29"/>
                      <a:pt x="107" y="28"/>
                    </a:cubicBezTo>
                    <a:cubicBezTo>
                      <a:pt x="109" y="26"/>
                      <a:pt x="111" y="26"/>
                      <a:pt x="113" y="25"/>
                    </a:cubicBezTo>
                    <a:cubicBezTo>
                      <a:pt x="114" y="25"/>
                      <a:pt x="115" y="25"/>
                      <a:pt x="115" y="25"/>
                    </a:cubicBezTo>
                    <a:cubicBezTo>
                      <a:pt x="113" y="19"/>
                      <a:pt x="110" y="13"/>
                      <a:pt x="107" y="8"/>
                    </a:cubicBezTo>
                    <a:cubicBezTo>
                      <a:pt x="107" y="7"/>
                      <a:pt x="106" y="6"/>
                      <a:pt x="106" y="5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05" y="4"/>
                      <a:pt x="105" y="3"/>
                      <a:pt x="105" y="2"/>
                    </a:cubicBezTo>
                    <a:cubicBezTo>
                      <a:pt x="105" y="2"/>
                      <a:pt x="104" y="2"/>
                      <a:pt x="104" y="2"/>
                    </a:cubicBezTo>
                    <a:cubicBezTo>
                      <a:pt x="104" y="1"/>
                      <a:pt x="104" y="1"/>
                      <a:pt x="104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0" y="1"/>
                      <a:pt x="96" y="2"/>
                      <a:pt x="9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6" name="Freeform 1177"/>
              <p:cNvSpPr>
                <a:spLocks/>
              </p:cNvSpPr>
              <p:nvPr/>
            </p:nvSpPr>
            <p:spPr bwMode="auto">
              <a:xfrm>
                <a:off x="3279" y="2401"/>
                <a:ext cx="149" cy="93"/>
              </a:xfrm>
              <a:custGeom>
                <a:avLst/>
                <a:gdLst>
                  <a:gd name="T0" fmla="*/ 101 w 155"/>
                  <a:gd name="T1" fmla="*/ 92 h 96"/>
                  <a:gd name="T2" fmla="*/ 110 w 155"/>
                  <a:gd name="T3" fmla="*/ 96 h 96"/>
                  <a:gd name="T4" fmla="*/ 111 w 155"/>
                  <a:gd name="T5" fmla="*/ 96 h 96"/>
                  <a:gd name="T6" fmla="*/ 125 w 155"/>
                  <a:gd name="T7" fmla="*/ 86 h 96"/>
                  <a:gd name="T8" fmla="*/ 138 w 155"/>
                  <a:gd name="T9" fmla="*/ 70 h 96"/>
                  <a:gd name="T10" fmla="*/ 144 w 155"/>
                  <a:gd name="T11" fmla="*/ 68 h 96"/>
                  <a:gd name="T12" fmla="*/ 153 w 155"/>
                  <a:gd name="T13" fmla="*/ 66 h 96"/>
                  <a:gd name="T14" fmla="*/ 155 w 155"/>
                  <a:gd name="T15" fmla="*/ 63 h 96"/>
                  <a:gd name="T16" fmla="*/ 140 w 155"/>
                  <a:gd name="T17" fmla="*/ 56 h 96"/>
                  <a:gd name="T18" fmla="*/ 115 w 155"/>
                  <a:gd name="T19" fmla="*/ 40 h 96"/>
                  <a:gd name="T20" fmla="*/ 102 w 155"/>
                  <a:gd name="T21" fmla="*/ 22 h 96"/>
                  <a:gd name="T22" fmla="*/ 82 w 155"/>
                  <a:gd name="T23" fmla="*/ 16 h 96"/>
                  <a:gd name="T24" fmla="*/ 70 w 155"/>
                  <a:gd name="T25" fmla="*/ 2 h 96"/>
                  <a:gd name="T26" fmla="*/ 60 w 155"/>
                  <a:gd name="T27" fmla="*/ 3 h 96"/>
                  <a:gd name="T28" fmla="*/ 55 w 155"/>
                  <a:gd name="T29" fmla="*/ 7 h 96"/>
                  <a:gd name="T30" fmla="*/ 49 w 155"/>
                  <a:gd name="T31" fmla="*/ 12 h 96"/>
                  <a:gd name="T32" fmla="*/ 48 w 155"/>
                  <a:gd name="T33" fmla="*/ 16 h 96"/>
                  <a:gd name="T34" fmla="*/ 39 w 155"/>
                  <a:gd name="T35" fmla="*/ 18 h 96"/>
                  <a:gd name="T36" fmla="*/ 35 w 155"/>
                  <a:gd name="T37" fmla="*/ 17 h 96"/>
                  <a:gd name="T38" fmla="*/ 32 w 155"/>
                  <a:gd name="T39" fmla="*/ 18 h 96"/>
                  <a:gd name="T40" fmla="*/ 13 w 155"/>
                  <a:gd name="T41" fmla="*/ 4 h 96"/>
                  <a:gd name="T42" fmla="*/ 9 w 155"/>
                  <a:gd name="T43" fmla="*/ 4 h 96"/>
                  <a:gd name="T44" fmla="*/ 16 w 155"/>
                  <a:gd name="T45" fmla="*/ 15 h 96"/>
                  <a:gd name="T46" fmla="*/ 21 w 155"/>
                  <a:gd name="T47" fmla="*/ 25 h 96"/>
                  <a:gd name="T48" fmla="*/ 7 w 155"/>
                  <a:gd name="T49" fmla="*/ 26 h 96"/>
                  <a:gd name="T50" fmla="*/ 1 w 155"/>
                  <a:gd name="T51" fmla="*/ 27 h 96"/>
                  <a:gd name="T52" fmla="*/ 2 w 155"/>
                  <a:gd name="T53" fmla="*/ 33 h 96"/>
                  <a:gd name="T54" fmla="*/ 11 w 155"/>
                  <a:gd name="T55" fmla="*/ 44 h 96"/>
                  <a:gd name="T56" fmla="*/ 13 w 155"/>
                  <a:gd name="T57" fmla="*/ 66 h 96"/>
                  <a:gd name="T58" fmla="*/ 14 w 155"/>
                  <a:gd name="T59" fmla="*/ 67 h 96"/>
                  <a:gd name="T60" fmla="*/ 16 w 155"/>
                  <a:gd name="T61" fmla="*/ 66 h 96"/>
                  <a:gd name="T62" fmla="*/ 18 w 155"/>
                  <a:gd name="T63" fmla="*/ 66 h 96"/>
                  <a:gd name="T64" fmla="*/ 18 w 155"/>
                  <a:gd name="T65" fmla="*/ 66 h 96"/>
                  <a:gd name="T66" fmla="*/ 19 w 155"/>
                  <a:gd name="T67" fmla="*/ 66 h 96"/>
                  <a:gd name="T68" fmla="*/ 33 w 155"/>
                  <a:gd name="T69" fmla="*/ 58 h 96"/>
                  <a:gd name="T70" fmla="*/ 44 w 155"/>
                  <a:gd name="T71" fmla="*/ 55 h 96"/>
                  <a:gd name="T72" fmla="*/ 63 w 155"/>
                  <a:gd name="T73" fmla="*/ 62 h 96"/>
                  <a:gd name="T74" fmla="*/ 77 w 155"/>
                  <a:gd name="T75" fmla="*/ 69 h 96"/>
                  <a:gd name="T76" fmla="*/ 87 w 155"/>
                  <a:gd name="T77" fmla="*/ 77 h 96"/>
                  <a:gd name="T78" fmla="*/ 97 w 155"/>
                  <a:gd name="T79" fmla="*/ 81 h 96"/>
                  <a:gd name="T80" fmla="*/ 98 w 155"/>
                  <a:gd name="T81" fmla="*/ 83 h 96"/>
                  <a:gd name="T82" fmla="*/ 98 w 155"/>
                  <a:gd name="T83" fmla="*/ 85 h 96"/>
                  <a:gd name="T84" fmla="*/ 98 w 155"/>
                  <a:gd name="T85" fmla="*/ 88 h 96"/>
                  <a:gd name="T86" fmla="*/ 99 w 155"/>
                  <a:gd name="T87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5" h="96">
                    <a:moveTo>
                      <a:pt x="100" y="92"/>
                    </a:moveTo>
                    <a:cubicBezTo>
                      <a:pt x="100" y="92"/>
                      <a:pt x="100" y="92"/>
                      <a:pt x="101" y="92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01" y="92"/>
                      <a:pt x="101" y="92"/>
                      <a:pt x="102" y="92"/>
                    </a:cubicBezTo>
                    <a:cubicBezTo>
                      <a:pt x="103" y="92"/>
                      <a:pt x="103" y="92"/>
                      <a:pt x="103" y="92"/>
                    </a:cubicBezTo>
                    <a:cubicBezTo>
                      <a:pt x="105" y="92"/>
                      <a:pt x="109" y="92"/>
                      <a:pt x="110" y="96"/>
                    </a:cubicBezTo>
                    <a:cubicBezTo>
                      <a:pt x="110" y="95"/>
                      <a:pt x="110" y="95"/>
                      <a:pt x="110" y="95"/>
                    </a:cubicBezTo>
                    <a:cubicBezTo>
                      <a:pt x="110" y="95"/>
                      <a:pt x="110" y="96"/>
                      <a:pt x="110" y="96"/>
                    </a:cubicBezTo>
                    <a:cubicBezTo>
                      <a:pt x="110" y="96"/>
                      <a:pt x="111" y="96"/>
                      <a:pt x="111" y="96"/>
                    </a:cubicBezTo>
                    <a:cubicBezTo>
                      <a:pt x="113" y="96"/>
                      <a:pt x="114" y="95"/>
                      <a:pt x="115" y="94"/>
                    </a:cubicBezTo>
                    <a:cubicBezTo>
                      <a:pt x="116" y="93"/>
                      <a:pt x="116" y="93"/>
                      <a:pt x="116" y="93"/>
                    </a:cubicBezTo>
                    <a:cubicBezTo>
                      <a:pt x="115" y="88"/>
                      <a:pt x="120" y="87"/>
                      <a:pt x="125" y="86"/>
                    </a:cubicBezTo>
                    <a:cubicBezTo>
                      <a:pt x="127" y="85"/>
                      <a:pt x="131" y="84"/>
                      <a:pt x="132" y="83"/>
                    </a:cubicBezTo>
                    <a:cubicBezTo>
                      <a:pt x="132" y="81"/>
                      <a:pt x="132" y="81"/>
                      <a:pt x="132" y="81"/>
                    </a:cubicBezTo>
                    <a:cubicBezTo>
                      <a:pt x="133" y="76"/>
                      <a:pt x="135" y="71"/>
                      <a:pt x="138" y="70"/>
                    </a:cubicBezTo>
                    <a:cubicBezTo>
                      <a:pt x="139" y="70"/>
                      <a:pt x="139" y="70"/>
                      <a:pt x="140" y="70"/>
                    </a:cubicBezTo>
                    <a:cubicBezTo>
                      <a:pt x="140" y="70"/>
                      <a:pt x="141" y="70"/>
                      <a:pt x="141" y="70"/>
                    </a:cubicBezTo>
                    <a:cubicBezTo>
                      <a:pt x="142" y="70"/>
                      <a:pt x="143" y="69"/>
                      <a:pt x="144" y="68"/>
                    </a:cubicBezTo>
                    <a:cubicBezTo>
                      <a:pt x="145" y="66"/>
                      <a:pt x="147" y="65"/>
                      <a:pt x="149" y="65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51" y="65"/>
                      <a:pt x="152" y="65"/>
                      <a:pt x="153" y="66"/>
                    </a:cubicBezTo>
                    <a:cubicBezTo>
                      <a:pt x="154" y="66"/>
                      <a:pt x="155" y="66"/>
                      <a:pt x="155" y="67"/>
                    </a:cubicBezTo>
                    <a:cubicBezTo>
                      <a:pt x="155" y="67"/>
                      <a:pt x="155" y="67"/>
                      <a:pt x="155" y="67"/>
                    </a:cubicBezTo>
                    <a:cubicBezTo>
                      <a:pt x="155" y="63"/>
                      <a:pt x="155" y="63"/>
                      <a:pt x="155" y="63"/>
                    </a:cubicBezTo>
                    <a:cubicBezTo>
                      <a:pt x="152" y="61"/>
                      <a:pt x="149" y="60"/>
                      <a:pt x="147" y="60"/>
                    </a:cubicBezTo>
                    <a:cubicBezTo>
                      <a:pt x="147" y="60"/>
                      <a:pt x="147" y="60"/>
                      <a:pt x="147" y="60"/>
                    </a:cubicBezTo>
                    <a:cubicBezTo>
                      <a:pt x="144" y="60"/>
                      <a:pt x="142" y="58"/>
                      <a:pt x="140" y="56"/>
                    </a:cubicBezTo>
                    <a:cubicBezTo>
                      <a:pt x="138" y="55"/>
                      <a:pt x="136" y="53"/>
                      <a:pt x="134" y="52"/>
                    </a:cubicBezTo>
                    <a:cubicBezTo>
                      <a:pt x="132" y="51"/>
                      <a:pt x="123" y="48"/>
                      <a:pt x="120" y="44"/>
                    </a:cubicBezTo>
                    <a:cubicBezTo>
                      <a:pt x="120" y="43"/>
                      <a:pt x="117" y="41"/>
                      <a:pt x="115" y="40"/>
                    </a:cubicBezTo>
                    <a:cubicBezTo>
                      <a:pt x="112" y="38"/>
                      <a:pt x="110" y="37"/>
                      <a:pt x="109" y="35"/>
                    </a:cubicBezTo>
                    <a:cubicBezTo>
                      <a:pt x="108" y="33"/>
                      <a:pt x="106" y="29"/>
                      <a:pt x="104" y="26"/>
                    </a:cubicBezTo>
                    <a:cubicBezTo>
                      <a:pt x="103" y="25"/>
                      <a:pt x="102" y="23"/>
                      <a:pt x="102" y="22"/>
                    </a:cubicBezTo>
                    <a:cubicBezTo>
                      <a:pt x="102" y="21"/>
                      <a:pt x="101" y="20"/>
                      <a:pt x="101" y="20"/>
                    </a:cubicBezTo>
                    <a:cubicBezTo>
                      <a:pt x="100" y="19"/>
                      <a:pt x="99" y="19"/>
                      <a:pt x="97" y="19"/>
                    </a:cubicBezTo>
                    <a:cubicBezTo>
                      <a:pt x="86" y="19"/>
                      <a:pt x="82" y="19"/>
                      <a:pt x="82" y="16"/>
                    </a:cubicBezTo>
                    <a:cubicBezTo>
                      <a:pt x="82" y="13"/>
                      <a:pt x="81" y="6"/>
                      <a:pt x="80" y="6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6" y="5"/>
                      <a:pt x="72" y="4"/>
                      <a:pt x="70" y="2"/>
                    </a:cubicBezTo>
                    <a:cubicBezTo>
                      <a:pt x="69" y="1"/>
                      <a:pt x="67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4" y="2"/>
                      <a:pt x="62" y="3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4"/>
                      <a:pt x="59" y="7"/>
                      <a:pt x="55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2" y="7"/>
                      <a:pt x="49" y="10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3"/>
                      <a:pt x="49" y="15"/>
                      <a:pt x="48" y="16"/>
                    </a:cubicBezTo>
                    <a:cubicBezTo>
                      <a:pt x="48" y="16"/>
                      <a:pt x="48" y="17"/>
                      <a:pt x="48" y="17"/>
                    </a:cubicBezTo>
                    <a:cubicBezTo>
                      <a:pt x="46" y="18"/>
                      <a:pt x="45" y="19"/>
                      <a:pt x="43" y="19"/>
                    </a:cubicBezTo>
                    <a:cubicBezTo>
                      <a:pt x="42" y="18"/>
                      <a:pt x="40" y="18"/>
                      <a:pt x="39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8"/>
                      <a:pt x="36" y="17"/>
                      <a:pt x="36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3" y="18"/>
                      <a:pt x="32" y="18"/>
                    </a:cubicBezTo>
                    <a:cubicBezTo>
                      <a:pt x="31" y="18"/>
                      <a:pt x="29" y="17"/>
                      <a:pt x="27" y="16"/>
                    </a:cubicBezTo>
                    <a:cubicBezTo>
                      <a:pt x="27" y="15"/>
                      <a:pt x="26" y="15"/>
                      <a:pt x="26" y="14"/>
                    </a:cubicBezTo>
                    <a:cubicBezTo>
                      <a:pt x="21" y="8"/>
                      <a:pt x="16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5"/>
                      <a:pt x="14" y="10"/>
                      <a:pt x="15" y="12"/>
                    </a:cubicBezTo>
                    <a:cubicBezTo>
                      <a:pt x="15" y="13"/>
                      <a:pt x="15" y="14"/>
                      <a:pt x="16" y="15"/>
                    </a:cubicBezTo>
                    <a:cubicBezTo>
                      <a:pt x="20" y="15"/>
                      <a:pt x="25" y="20"/>
                      <a:pt x="25" y="22"/>
                    </a:cubicBezTo>
                    <a:cubicBezTo>
                      <a:pt x="24" y="24"/>
                      <a:pt x="23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19" y="25"/>
                      <a:pt x="18" y="26"/>
                      <a:pt x="17" y="26"/>
                    </a:cubicBezTo>
                    <a:cubicBezTo>
                      <a:pt x="15" y="27"/>
                      <a:pt x="12" y="28"/>
                      <a:pt x="9" y="27"/>
                    </a:cubicBezTo>
                    <a:cubicBezTo>
                      <a:pt x="8" y="27"/>
                      <a:pt x="7" y="27"/>
                      <a:pt x="7" y="26"/>
                    </a:cubicBezTo>
                    <a:cubicBezTo>
                      <a:pt x="5" y="26"/>
                      <a:pt x="3" y="25"/>
                      <a:pt x="2" y="25"/>
                    </a:cubicBezTo>
                    <a:cubicBezTo>
                      <a:pt x="2" y="25"/>
                      <a:pt x="2" y="25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9"/>
                      <a:pt x="0" y="32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5" y="33"/>
                      <a:pt x="7" y="34"/>
                      <a:pt x="7" y="35"/>
                    </a:cubicBezTo>
                    <a:cubicBezTo>
                      <a:pt x="8" y="37"/>
                      <a:pt x="7" y="39"/>
                      <a:pt x="6" y="41"/>
                    </a:cubicBezTo>
                    <a:cubicBezTo>
                      <a:pt x="9" y="41"/>
                      <a:pt x="10" y="43"/>
                      <a:pt x="11" y="44"/>
                    </a:cubicBezTo>
                    <a:cubicBezTo>
                      <a:pt x="11" y="45"/>
                      <a:pt x="11" y="46"/>
                      <a:pt x="12" y="46"/>
                    </a:cubicBezTo>
                    <a:cubicBezTo>
                      <a:pt x="13" y="48"/>
                      <a:pt x="14" y="50"/>
                      <a:pt x="13" y="54"/>
                    </a:cubicBezTo>
                    <a:cubicBezTo>
                      <a:pt x="12" y="57"/>
                      <a:pt x="13" y="62"/>
                      <a:pt x="13" y="66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7"/>
                      <a:pt x="14" y="67"/>
                      <a:pt x="14" y="67"/>
                    </a:cubicBezTo>
                    <a:cubicBezTo>
                      <a:pt x="14" y="67"/>
                      <a:pt x="15" y="67"/>
                      <a:pt x="15" y="67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4"/>
                      <a:pt x="26" y="58"/>
                      <a:pt x="30" y="58"/>
                    </a:cubicBezTo>
                    <a:cubicBezTo>
                      <a:pt x="31" y="58"/>
                      <a:pt x="32" y="58"/>
                      <a:pt x="33" y="58"/>
                    </a:cubicBezTo>
                    <a:cubicBezTo>
                      <a:pt x="34" y="58"/>
                      <a:pt x="35" y="58"/>
                      <a:pt x="35" y="58"/>
                    </a:cubicBezTo>
                    <a:cubicBezTo>
                      <a:pt x="36" y="58"/>
                      <a:pt x="37" y="58"/>
                      <a:pt x="37" y="58"/>
                    </a:cubicBezTo>
                    <a:cubicBezTo>
                      <a:pt x="38" y="56"/>
                      <a:pt x="41" y="55"/>
                      <a:pt x="44" y="55"/>
                    </a:cubicBezTo>
                    <a:cubicBezTo>
                      <a:pt x="45" y="55"/>
                      <a:pt x="51" y="56"/>
                      <a:pt x="53" y="58"/>
                    </a:cubicBezTo>
                    <a:cubicBezTo>
                      <a:pt x="54" y="59"/>
                      <a:pt x="59" y="61"/>
                      <a:pt x="60" y="61"/>
                    </a:cubicBezTo>
                    <a:cubicBezTo>
                      <a:pt x="61" y="61"/>
                      <a:pt x="62" y="62"/>
                      <a:pt x="63" y="62"/>
                    </a:cubicBezTo>
                    <a:cubicBezTo>
                      <a:pt x="63" y="63"/>
                      <a:pt x="64" y="64"/>
                      <a:pt x="65" y="64"/>
                    </a:cubicBezTo>
                    <a:cubicBezTo>
                      <a:pt x="65" y="64"/>
                      <a:pt x="66" y="64"/>
                      <a:pt x="66" y="64"/>
                    </a:cubicBezTo>
                    <a:cubicBezTo>
                      <a:pt x="69" y="64"/>
                      <a:pt x="77" y="64"/>
                      <a:pt x="77" y="69"/>
                    </a:cubicBezTo>
                    <a:cubicBezTo>
                      <a:pt x="77" y="69"/>
                      <a:pt x="78" y="71"/>
                      <a:pt x="80" y="71"/>
                    </a:cubicBezTo>
                    <a:cubicBezTo>
                      <a:pt x="82" y="71"/>
                      <a:pt x="84" y="73"/>
                      <a:pt x="85" y="75"/>
                    </a:cubicBezTo>
                    <a:cubicBezTo>
                      <a:pt x="86" y="75"/>
                      <a:pt x="87" y="77"/>
                      <a:pt x="87" y="77"/>
                    </a:cubicBezTo>
                    <a:cubicBezTo>
                      <a:pt x="88" y="77"/>
                      <a:pt x="89" y="77"/>
                      <a:pt x="90" y="77"/>
                    </a:cubicBezTo>
                    <a:cubicBezTo>
                      <a:pt x="92" y="77"/>
                      <a:pt x="97" y="77"/>
                      <a:pt x="97" y="80"/>
                    </a:cubicBezTo>
                    <a:cubicBezTo>
                      <a:pt x="97" y="80"/>
                      <a:pt x="97" y="81"/>
                      <a:pt x="97" y="81"/>
                    </a:cubicBezTo>
                    <a:cubicBezTo>
                      <a:pt x="97" y="81"/>
                      <a:pt x="97" y="81"/>
                      <a:pt x="97" y="81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98" y="82"/>
                      <a:pt x="98" y="82"/>
                      <a:pt x="98" y="83"/>
                    </a:cubicBezTo>
                    <a:cubicBezTo>
                      <a:pt x="98" y="83"/>
                      <a:pt x="98" y="83"/>
                      <a:pt x="98" y="84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8" y="87"/>
                      <a:pt x="98" y="87"/>
                    </a:cubicBezTo>
                    <a:cubicBezTo>
                      <a:pt x="98" y="87"/>
                      <a:pt x="98" y="88"/>
                      <a:pt x="98" y="88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9" y="90"/>
                      <a:pt x="99" y="91"/>
                      <a:pt x="99" y="92"/>
                    </a:cubicBezTo>
                    <a:cubicBezTo>
                      <a:pt x="99" y="92"/>
                      <a:pt x="99" y="92"/>
                      <a:pt x="99" y="92"/>
                    </a:cubicBezTo>
                    <a:cubicBezTo>
                      <a:pt x="99" y="92"/>
                      <a:pt x="99" y="92"/>
                      <a:pt x="100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7" name="Freeform 1178"/>
              <p:cNvSpPr>
                <a:spLocks/>
              </p:cNvSpPr>
              <p:nvPr/>
            </p:nvSpPr>
            <p:spPr bwMode="auto">
              <a:xfrm>
                <a:off x="3184" y="2437"/>
                <a:ext cx="207" cy="177"/>
              </a:xfrm>
              <a:custGeom>
                <a:avLst/>
                <a:gdLst>
                  <a:gd name="T0" fmla="*/ 188 w 216"/>
                  <a:gd name="T1" fmla="*/ 129 h 184"/>
                  <a:gd name="T2" fmla="*/ 187 w 216"/>
                  <a:gd name="T3" fmla="*/ 127 h 184"/>
                  <a:gd name="T4" fmla="*/ 199 w 216"/>
                  <a:gd name="T5" fmla="*/ 112 h 184"/>
                  <a:gd name="T6" fmla="*/ 186 w 216"/>
                  <a:gd name="T7" fmla="*/ 94 h 184"/>
                  <a:gd name="T8" fmla="*/ 188 w 216"/>
                  <a:gd name="T9" fmla="*/ 71 h 184"/>
                  <a:gd name="T10" fmla="*/ 192 w 216"/>
                  <a:gd name="T11" fmla="*/ 60 h 184"/>
                  <a:gd name="T12" fmla="*/ 193 w 216"/>
                  <a:gd name="T13" fmla="*/ 57 h 184"/>
                  <a:gd name="T14" fmla="*/ 194 w 216"/>
                  <a:gd name="T15" fmla="*/ 56 h 184"/>
                  <a:gd name="T16" fmla="*/ 193 w 216"/>
                  <a:gd name="T17" fmla="*/ 53 h 184"/>
                  <a:gd name="T18" fmla="*/ 193 w 216"/>
                  <a:gd name="T19" fmla="*/ 49 h 184"/>
                  <a:gd name="T20" fmla="*/ 193 w 216"/>
                  <a:gd name="T21" fmla="*/ 46 h 184"/>
                  <a:gd name="T22" fmla="*/ 187 w 216"/>
                  <a:gd name="T23" fmla="*/ 44 h 184"/>
                  <a:gd name="T24" fmla="*/ 179 w 216"/>
                  <a:gd name="T25" fmla="*/ 38 h 184"/>
                  <a:gd name="T26" fmla="*/ 159 w 216"/>
                  <a:gd name="T27" fmla="*/ 28 h 184"/>
                  <a:gd name="T28" fmla="*/ 139 w 216"/>
                  <a:gd name="T29" fmla="*/ 23 h 184"/>
                  <a:gd name="T30" fmla="*/ 121 w 216"/>
                  <a:gd name="T31" fmla="*/ 31 h 184"/>
                  <a:gd name="T32" fmla="*/ 120 w 216"/>
                  <a:gd name="T33" fmla="*/ 32 h 184"/>
                  <a:gd name="T34" fmla="*/ 118 w 216"/>
                  <a:gd name="T35" fmla="*/ 33 h 184"/>
                  <a:gd name="T36" fmla="*/ 115 w 216"/>
                  <a:gd name="T37" fmla="*/ 33 h 184"/>
                  <a:gd name="T38" fmla="*/ 111 w 216"/>
                  <a:gd name="T39" fmla="*/ 39 h 184"/>
                  <a:gd name="T40" fmla="*/ 65 w 216"/>
                  <a:gd name="T41" fmla="*/ 33 h 184"/>
                  <a:gd name="T42" fmla="*/ 47 w 216"/>
                  <a:gd name="T43" fmla="*/ 17 h 184"/>
                  <a:gd name="T44" fmla="*/ 44 w 216"/>
                  <a:gd name="T45" fmla="*/ 16 h 184"/>
                  <a:gd name="T46" fmla="*/ 42 w 216"/>
                  <a:gd name="T47" fmla="*/ 14 h 184"/>
                  <a:gd name="T48" fmla="*/ 42 w 216"/>
                  <a:gd name="T49" fmla="*/ 3 h 184"/>
                  <a:gd name="T50" fmla="*/ 31 w 216"/>
                  <a:gd name="T51" fmla="*/ 10 h 184"/>
                  <a:gd name="T52" fmla="*/ 28 w 216"/>
                  <a:gd name="T53" fmla="*/ 11 h 184"/>
                  <a:gd name="T54" fmla="*/ 26 w 216"/>
                  <a:gd name="T55" fmla="*/ 12 h 184"/>
                  <a:gd name="T56" fmla="*/ 22 w 216"/>
                  <a:gd name="T57" fmla="*/ 13 h 184"/>
                  <a:gd name="T58" fmla="*/ 20 w 216"/>
                  <a:gd name="T59" fmla="*/ 13 h 184"/>
                  <a:gd name="T60" fmla="*/ 11 w 216"/>
                  <a:gd name="T61" fmla="*/ 10 h 184"/>
                  <a:gd name="T62" fmla="*/ 5 w 216"/>
                  <a:gd name="T63" fmla="*/ 2 h 184"/>
                  <a:gd name="T64" fmla="*/ 4 w 216"/>
                  <a:gd name="T65" fmla="*/ 0 h 184"/>
                  <a:gd name="T66" fmla="*/ 3 w 216"/>
                  <a:gd name="T67" fmla="*/ 0 h 184"/>
                  <a:gd name="T68" fmla="*/ 2 w 216"/>
                  <a:gd name="T69" fmla="*/ 19 h 184"/>
                  <a:gd name="T70" fmla="*/ 7 w 216"/>
                  <a:gd name="T71" fmla="*/ 31 h 184"/>
                  <a:gd name="T72" fmla="*/ 8 w 216"/>
                  <a:gd name="T73" fmla="*/ 34 h 184"/>
                  <a:gd name="T74" fmla="*/ 12 w 216"/>
                  <a:gd name="T75" fmla="*/ 43 h 184"/>
                  <a:gd name="T76" fmla="*/ 22 w 216"/>
                  <a:gd name="T77" fmla="*/ 57 h 184"/>
                  <a:gd name="T78" fmla="*/ 16 w 216"/>
                  <a:gd name="T79" fmla="*/ 71 h 184"/>
                  <a:gd name="T80" fmla="*/ 39 w 216"/>
                  <a:gd name="T81" fmla="*/ 97 h 184"/>
                  <a:gd name="T82" fmla="*/ 40 w 216"/>
                  <a:gd name="T83" fmla="*/ 108 h 184"/>
                  <a:gd name="T84" fmla="*/ 44 w 216"/>
                  <a:gd name="T85" fmla="*/ 117 h 184"/>
                  <a:gd name="T86" fmla="*/ 46 w 216"/>
                  <a:gd name="T87" fmla="*/ 119 h 184"/>
                  <a:gd name="T88" fmla="*/ 47 w 216"/>
                  <a:gd name="T89" fmla="*/ 121 h 184"/>
                  <a:gd name="T90" fmla="*/ 49 w 216"/>
                  <a:gd name="T91" fmla="*/ 122 h 184"/>
                  <a:gd name="T92" fmla="*/ 55 w 216"/>
                  <a:gd name="T93" fmla="*/ 120 h 184"/>
                  <a:gd name="T94" fmla="*/ 78 w 216"/>
                  <a:gd name="T95" fmla="*/ 140 h 184"/>
                  <a:gd name="T96" fmla="*/ 97 w 216"/>
                  <a:gd name="T97" fmla="*/ 156 h 184"/>
                  <a:gd name="T98" fmla="*/ 140 w 216"/>
                  <a:gd name="T99" fmla="*/ 160 h 184"/>
                  <a:gd name="T100" fmla="*/ 188 w 216"/>
                  <a:gd name="T101" fmla="*/ 183 h 184"/>
                  <a:gd name="T102" fmla="*/ 216 w 216"/>
                  <a:gd name="T103" fmla="*/ 166 h 184"/>
                  <a:gd name="T104" fmla="*/ 195 w 216"/>
                  <a:gd name="T105" fmla="*/ 13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6" h="184">
                    <a:moveTo>
                      <a:pt x="192" y="134"/>
                    </a:moveTo>
                    <a:cubicBezTo>
                      <a:pt x="191" y="133"/>
                      <a:pt x="190" y="133"/>
                      <a:pt x="190" y="132"/>
                    </a:cubicBezTo>
                    <a:cubicBezTo>
                      <a:pt x="187" y="129"/>
                      <a:pt x="187" y="129"/>
                      <a:pt x="187" y="129"/>
                    </a:cubicBezTo>
                    <a:cubicBezTo>
                      <a:pt x="188" y="129"/>
                      <a:pt x="188" y="129"/>
                      <a:pt x="188" y="129"/>
                    </a:cubicBezTo>
                    <a:cubicBezTo>
                      <a:pt x="188" y="129"/>
                      <a:pt x="188" y="129"/>
                      <a:pt x="188" y="129"/>
                    </a:cubicBezTo>
                    <a:cubicBezTo>
                      <a:pt x="188" y="129"/>
                      <a:pt x="188" y="129"/>
                      <a:pt x="188" y="129"/>
                    </a:cubicBezTo>
                    <a:cubicBezTo>
                      <a:pt x="187" y="128"/>
                      <a:pt x="187" y="128"/>
                      <a:pt x="187" y="127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8" y="126"/>
                      <a:pt x="189" y="125"/>
                      <a:pt x="190" y="123"/>
                    </a:cubicBezTo>
                    <a:cubicBezTo>
                      <a:pt x="191" y="123"/>
                      <a:pt x="192" y="122"/>
                      <a:pt x="192" y="121"/>
                    </a:cubicBezTo>
                    <a:cubicBezTo>
                      <a:pt x="195" y="119"/>
                      <a:pt x="200" y="114"/>
                      <a:pt x="199" y="112"/>
                    </a:cubicBezTo>
                    <a:cubicBezTo>
                      <a:pt x="198" y="110"/>
                      <a:pt x="195" y="110"/>
                      <a:pt x="193" y="109"/>
                    </a:cubicBezTo>
                    <a:cubicBezTo>
                      <a:pt x="191" y="109"/>
                      <a:pt x="189" y="108"/>
                      <a:pt x="188" y="107"/>
                    </a:cubicBezTo>
                    <a:cubicBezTo>
                      <a:pt x="188" y="106"/>
                      <a:pt x="188" y="104"/>
                      <a:pt x="188" y="102"/>
                    </a:cubicBezTo>
                    <a:cubicBezTo>
                      <a:pt x="188" y="100"/>
                      <a:pt x="187" y="96"/>
                      <a:pt x="186" y="94"/>
                    </a:cubicBezTo>
                    <a:cubicBezTo>
                      <a:pt x="185" y="90"/>
                      <a:pt x="186" y="87"/>
                      <a:pt x="186" y="85"/>
                    </a:cubicBezTo>
                    <a:cubicBezTo>
                      <a:pt x="186" y="84"/>
                      <a:pt x="187" y="82"/>
                      <a:pt x="186" y="82"/>
                    </a:cubicBezTo>
                    <a:cubicBezTo>
                      <a:pt x="185" y="79"/>
                      <a:pt x="186" y="75"/>
                      <a:pt x="187" y="72"/>
                    </a:cubicBezTo>
                    <a:cubicBezTo>
                      <a:pt x="187" y="71"/>
                      <a:pt x="187" y="71"/>
                      <a:pt x="188" y="71"/>
                    </a:cubicBezTo>
                    <a:cubicBezTo>
                      <a:pt x="188" y="70"/>
                      <a:pt x="189" y="69"/>
                      <a:pt x="189" y="68"/>
                    </a:cubicBezTo>
                    <a:cubicBezTo>
                      <a:pt x="191" y="66"/>
                      <a:pt x="192" y="64"/>
                      <a:pt x="192" y="62"/>
                    </a:cubicBezTo>
                    <a:cubicBezTo>
                      <a:pt x="192" y="62"/>
                      <a:pt x="192" y="61"/>
                      <a:pt x="192" y="61"/>
                    </a:cubicBezTo>
                    <a:cubicBezTo>
                      <a:pt x="192" y="60"/>
                      <a:pt x="192" y="60"/>
                      <a:pt x="192" y="60"/>
                    </a:cubicBezTo>
                    <a:cubicBezTo>
                      <a:pt x="192" y="60"/>
                      <a:pt x="192" y="59"/>
                      <a:pt x="192" y="59"/>
                    </a:cubicBezTo>
                    <a:cubicBezTo>
                      <a:pt x="192" y="59"/>
                      <a:pt x="192" y="59"/>
                      <a:pt x="193" y="58"/>
                    </a:cubicBezTo>
                    <a:cubicBezTo>
                      <a:pt x="193" y="58"/>
                      <a:pt x="193" y="58"/>
                      <a:pt x="193" y="58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193" y="57"/>
                      <a:pt x="194" y="57"/>
                      <a:pt x="194" y="57"/>
                    </a:cubicBezTo>
                    <a:cubicBezTo>
                      <a:pt x="194" y="57"/>
                      <a:pt x="194" y="57"/>
                      <a:pt x="194" y="56"/>
                    </a:cubicBezTo>
                    <a:cubicBezTo>
                      <a:pt x="194" y="56"/>
                      <a:pt x="194" y="56"/>
                      <a:pt x="194" y="56"/>
                    </a:cubicBezTo>
                    <a:cubicBezTo>
                      <a:pt x="194" y="56"/>
                      <a:pt x="194" y="56"/>
                      <a:pt x="194" y="56"/>
                    </a:cubicBezTo>
                    <a:cubicBezTo>
                      <a:pt x="194" y="56"/>
                      <a:pt x="194" y="56"/>
                      <a:pt x="194" y="55"/>
                    </a:cubicBezTo>
                    <a:cubicBezTo>
                      <a:pt x="194" y="55"/>
                      <a:pt x="194" y="55"/>
                      <a:pt x="194" y="54"/>
                    </a:cubicBezTo>
                    <a:cubicBezTo>
                      <a:pt x="194" y="54"/>
                      <a:pt x="194" y="54"/>
                      <a:pt x="194" y="54"/>
                    </a:cubicBezTo>
                    <a:cubicBezTo>
                      <a:pt x="193" y="53"/>
                      <a:pt x="193" y="53"/>
                      <a:pt x="193" y="53"/>
                    </a:cubicBezTo>
                    <a:cubicBezTo>
                      <a:pt x="193" y="52"/>
                      <a:pt x="193" y="52"/>
                      <a:pt x="193" y="52"/>
                    </a:cubicBezTo>
                    <a:cubicBezTo>
                      <a:pt x="193" y="51"/>
                      <a:pt x="193" y="51"/>
                      <a:pt x="193" y="51"/>
                    </a:cubicBezTo>
                    <a:cubicBezTo>
                      <a:pt x="193" y="50"/>
                      <a:pt x="193" y="50"/>
                      <a:pt x="193" y="50"/>
                    </a:cubicBezTo>
                    <a:cubicBezTo>
                      <a:pt x="193" y="50"/>
                      <a:pt x="193" y="49"/>
                      <a:pt x="193" y="49"/>
                    </a:cubicBezTo>
                    <a:cubicBezTo>
                      <a:pt x="193" y="49"/>
                      <a:pt x="193" y="48"/>
                      <a:pt x="193" y="48"/>
                    </a:cubicBezTo>
                    <a:cubicBezTo>
                      <a:pt x="193" y="48"/>
                      <a:pt x="193" y="47"/>
                      <a:pt x="193" y="47"/>
                    </a:cubicBezTo>
                    <a:cubicBezTo>
                      <a:pt x="193" y="47"/>
                      <a:pt x="193" y="47"/>
                      <a:pt x="193" y="47"/>
                    </a:cubicBezTo>
                    <a:cubicBezTo>
                      <a:pt x="193" y="46"/>
                      <a:pt x="193" y="46"/>
                      <a:pt x="193" y="46"/>
                    </a:cubicBezTo>
                    <a:cubicBezTo>
                      <a:pt x="193" y="45"/>
                      <a:pt x="192" y="45"/>
                      <a:pt x="192" y="45"/>
                    </a:cubicBezTo>
                    <a:cubicBezTo>
                      <a:pt x="192" y="45"/>
                      <a:pt x="192" y="44"/>
                      <a:pt x="192" y="44"/>
                    </a:cubicBezTo>
                    <a:cubicBezTo>
                      <a:pt x="192" y="44"/>
                      <a:pt x="191" y="44"/>
                      <a:pt x="189" y="44"/>
                    </a:cubicBezTo>
                    <a:cubicBezTo>
                      <a:pt x="188" y="44"/>
                      <a:pt x="187" y="44"/>
                      <a:pt x="187" y="44"/>
                    </a:cubicBezTo>
                    <a:cubicBezTo>
                      <a:pt x="186" y="44"/>
                      <a:pt x="186" y="44"/>
                      <a:pt x="186" y="44"/>
                    </a:cubicBezTo>
                    <a:cubicBezTo>
                      <a:pt x="184" y="44"/>
                      <a:pt x="182" y="42"/>
                      <a:pt x="181" y="40"/>
                    </a:cubicBezTo>
                    <a:cubicBezTo>
                      <a:pt x="180" y="39"/>
                      <a:pt x="179" y="38"/>
                      <a:pt x="179" y="38"/>
                    </a:cubicBezTo>
                    <a:cubicBezTo>
                      <a:pt x="179" y="38"/>
                      <a:pt x="179" y="38"/>
                      <a:pt x="179" y="38"/>
                    </a:cubicBezTo>
                    <a:cubicBezTo>
                      <a:pt x="175" y="38"/>
                      <a:pt x="172" y="35"/>
                      <a:pt x="172" y="32"/>
                    </a:cubicBezTo>
                    <a:cubicBezTo>
                      <a:pt x="171" y="31"/>
                      <a:pt x="168" y="31"/>
                      <a:pt x="165" y="31"/>
                    </a:cubicBezTo>
                    <a:cubicBezTo>
                      <a:pt x="165" y="31"/>
                      <a:pt x="165" y="31"/>
                      <a:pt x="164" y="31"/>
                    </a:cubicBezTo>
                    <a:cubicBezTo>
                      <a:pt x="161" y="31"/>
                      <a:pt x="160" y="29"/>
                      <a:pt x="159" y="28"/>
                    </a:cubicBezTo>
                    <a:cubicBezTo>
                      <a:pt x="159" y="28"/>
                      <a:pt x="158" y="28"/>
                      <a:pt x="158" y="28"/>
                    </a:cubicBezTo>
                    <a:cubicBezTo>
                      <a:pt x="156" y="28"/>
                      <a:pt x="151" y="26"/>
                      <a:pt x="149" y="24"/>
                    </a:cubicBezTo>
                    <a:cubicBezTo>
                      <a:pt x="148" y="23"/>
                      <a:pt x="146" y="22"/>
                      <a:pt x="143" y="22"/>
                    </a:cubicBezTo>
                    <a:cubicBezTo>
                      <a:pt x="141" y="22"/>
                      <a:pt x="139" y="23"/>
                      <a:pt x="139" y="23"/>
                    </a:cubicBezTo>
                    <a:cubicBezTo>
                      <a:pt x="137" y="25"/>
                      <a:pt x="135" y="25"/>
                      <a:pt x="134" y="25"/>
                    </a:cubicBezTo>
                    <a:cubicBezTo>
                      <a:pt x="133" y="25"/>
                      <a:pt x="133" y="25"/>
                      <a:pt x="132" y="25"/>
                    </a:cubicBezTo>
                    <a:cubicBezTo>
                      <a:pt x="131" y="25"/>
                      <a:pt x="130" y="25"/>
                      <a:pt x="129" y="25"/>
                    </a:cubicBezTo>
                    <a:cubicBezTo>
                      <a:pt x="128" y="25"/>
                      <a:pt x="123" y="29"/>
                      <a:pt x="121" y="31"/>
                    </a:cubicBezTo>
                    <a:cubicBezTo>
                      <a:pt x="121" y="31"/>
                      <a:pt x="121" y="31"/>
                      <a:pt x="121" y="32"/>
                    </a:cubicBezTo>
                    <a:cubicBezTo>
                      <a:pt x="121" y="32"/>
                      <a:pt x="121" y="32"/>
                      <a:pt x="121" y="32"/>
                    </a:cubicBezTo>
                    <a:cubicBezTo>
                      <a:pt x="120" y="32"/>
                      <a:pt x="120" y="32"/>
                      <a:pt x="120" y="32"/>
                    </a:cubicBezTo>
                    <a:cubicBezTo>
                      <a:pt x="120" y="32"/>
                      <a:pt x="120" y="32"/>
                      <a:pt x="120" y="32"/>
                    </a:cubicBezTo>
                    <a:cubicBezTo>
                      <a:pt x="120" y="32"/>
                      <a:pt x="120" y="32"/>
                      <a:pt x="119" y="32"/>
                    </a:cubicBezTo>
                    <a:cubicBezTo>
                      <a:pt x="119" y="32"/>
                      <a:pt x="119" y="32"/>
                      <a:pt x="119" y="33"/>
                    </a:cubicBezTo>
                    <a:cubicBezTo>
                      <a:pt x="119" y="33"/>
                      <a:pt x="119" y="33"/>
                      <a:pt x="118" y="33"/>
                    </a:cubicBezTo>
                    <a:cubicBezTo>
                      <a:pt x="118" y="33"/>
                      <a:pt x="118" y="33"/>
                      <a:pt x="118" y="33"/>
                    </a:cubicBezTo>
                    <a:cubicBezTo>
                      <a:pt x="118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5" y="33"/>
                      <a:pt x="115" y="33"/>
                      <a:pt x="115" y="33"/>
                    </a:cubicBezTo>
                    <a:cubicBezTo>
                      <a:pt x="114" y="33"/>
                      <a:pt x="114" y="34"/>
                      <a:pt x="114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6"/>
                      <a:pt x="112" y="38"/>
                      <a:pt x="111" y="39"/>
                    </a:cubicBezTo>
                    <a:cubicBezTo>
                      <a:pt x="109" y="43"/>
                      <a:pt x="92" y="45"/>
                      <a:pt x="85" y="45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0" y="45"/>
                      <a:pt x="77" y="41"/>
                      <a:pt x="74" y="38"/>
                    </a:cubicBezTo>
                    <a:cubicBezTo>
                      <a:pt x="71" y="35"/>
                      <a:pt x="69" y="33"/>
                      <a:pt x="65" y="33"/>
                    </a:cubicBezTo>
                    <a:cubicBezTo>
                      <a:pt x="56" y="33"/>
                      <a:pt x="50" y="26"/>
                      <a:pt x="49" y="19"/>
                    </a:cubicBezTo>
                    <a:cubicBezTo>
                      <a:pt x="49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8"/>
                      <a:pt x="47" y="18"/>
                      <a:pt x="47" y="17"/>
                    </a:cubicBezTo>
                    <a:cubicBezTo>
                      <a:pt x="47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5" y="17"/>
                    </a:cubicBezTo>
                    <a:cubicBezTo>
                      <a:pt x="45" y="17"/>
                      <a:pt x="45" y="16"/>
                      <a:pt x="45" y="16"/>
                    </a:cubicBezTo>
                    <a:cubicBezTo>
                      <a:pt x="45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2"/>
                      <a:pt x="41" y="11"/>
                      <a:pt x="41" y="11"/>
                    </a:cubicBezTo>
                    <a:cubicBezTo>
                      <a:pt x="42" y="9"/>
                      <a:pt x="43" y="4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4"/>
                      <a:pt x="39" y="5"/>
                      <a:pt x="37" y="6"/>
                    </a:cubicBezTo>
                    <a:cubicBezTo>
                      <a:pt x="35" y="7"/>
                      <a:pt x="33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8" y="11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5" y="12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5" y="12"/>
                      <a:pt x="14" y="12"/>
                    </a:cubicBezTo>
                    <a:cubicBezTo>
                      <a:pt x="12" y="12"/>
                      <a:pt x="11" y="11"/>
                      <a:pt x="11" y="10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7" y="7"/>
                      <a:pt x="6" y="5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3"/>
                      <a:pt x="3" y="5"/>
                      <a:pt x="1" y="6"/>
                    </a:cubicBezTo>
                    <a:cubicBezTo>
                      <a:pt x="0" y="7"/>
                      <a:pt x="1" y="11"/>
                      <a:pt x="2" y="12"/>
                    </a:cubicBezTo>
                    <a:cubicBezTo>
                      <a:pt x="3" y="14"/>
                      <a:pt x="3" y="16"/>
                      <a:pt x="2" y="19"/>
                    </a:cubicBezTo>
                    <a:cubicBezTo>
                      <a:pt x="2" y="20"/>
                      <a:pt x="2" y="23"/>
                      <a:pt x="2" y="24"/>
                    </a:cubicBezTo>
                    <a:cubicBezTo>
                      <a:pt x="3" y="25"/>
                      <a:pt x="5" y="27"/>
                      <a:pt x="6" y="29"/>
                    </a:cubicBezTo>
                    <a:cubicBezTo>
                      <a:pt x="6" y="30"/>
                      <a:pt x="7" y="30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8" y="33"/>
                      <a:pt x="8" y="33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9" y="36"/>
                    </a:cubicBezTo>
                    <a:cubicBezTo>
                      <a:pt x="10" y="38"/>
                      <a:pt x="12" y="41"/>
                      <a:pt x="12" y="43"/>
                    </a:cubicBezTo>
                    <a:cubicBezTo>
                      <a:pt x="12" y="45"/>
                      <a:pt x="15" y="48"/>
                      <a:pt x="16" y="48"/>
                    </a:cubicBezTo>
                    <a:cubicBezTo>
                      <a:pt x="18" y="48"/>
                      <a:pt x="20" y="48"/>
                      <a:pt x="22" y="50"/>
                    </a:cubicBezTo>
                    <a:cubicBezTo>
                      <a:pt x="23" y="51"/>
                      <a:pt x="23" y="53"/>
                      <a:pt x="22" y="54"/>
                    </a:cubicBezTo>
                    <a:cubicBezTo>
                      <a:pt x="22" y="55"/>
                      <a:pt x="22" y="56"/>
                      <a:pt x="22" y="57"/>
                    </a:cubicBezTo>
                    <a:cubicBezTo>
                      <a:pt x="22" y="59"/>
                      <a:pt x="23" y="60"/>
                      <a:pt x="22" y="61"/>
                    </a:cubicBezTo>
                    <a:cubicBezTo>
                      <a:pt x="21" y="62"/>
                      <a:pt x="20" y="62"/>
                      <a:pt x="19" y="62"/>
                    </a:cubicBezTo>
                    <a:cubicBezTo>
                      <a:pt x="19" y="63"/>
                      <a:pt x="19" y="64"/>
                      <a:pt x="18" y="65"/>
                    </a:cubicBezTo>
                    <a:cubicBezTo>
                      <a:pt x="18" y="68"/>
                      <a:pt x="17" y="70"/>
                      <a:pt x="16" y="71"/>
                    </a:cubicBezTo>
                    <a:cubicBezTo>
                      <a:pt x="15" y="72"/>
                      <a:pt x="16" y="77"/>
                      <a:pt x="17" y="78"/>
                    </a:cubicBezTo>
                    <a:cubicBezTo>
                      <a:pt x="23" y="81"/>
                      <a:pt x="24" y="84"/>
                      <a:pt x="23" y="86"/>
                    </a:cubicBezTo>
                    <a:cubicBezTo>
                      <a:pt x="24" y="88"/>
                      <a:pt x="31" y="92"/>
                      <a:pt x="34" y="92"/>
                    </a:cubicBezTo>
                    <a:cubicBezTo>
                      <a:pt x="37" y="93"/>
                      <a:pt x="38" y="95"/>
                      <a:pt x="39" y="97"/>
                    </a:cubicBezTo>
                    <a:cubicBezTo>
                      <a:pt x="40" y="98"/>
                      <a:pt x="40" y="99"/>
                      <a:pt x="40" y="99"/>
                    </a:cubicBezTo>
                    <a:cubicBezTo>
                      <a:pt x="42" y="101"/>
                      <a:pt x="41" y="104"/>
                      <a:pt x="41" y="106"/>
                    </a:cubicBezTo>
                    <a:cubicBezTo>
                      <a:pt x="41" y="106"/>
                      <a:pt x="41" y="106"/>
                      <a:pt x="40" y="106"/>
                    </a:cubicBezTo>
                    <a:cubicBezTo>
                      <a:pt x="40" y="107"/>
                      <a:pt x="40" y="108"/>
                      <a:pt x="40" y="108"/>
                    </a:cubicBezTo>
                    <a:cubicBezTo>
                      <a:pt x="40" y="108"/>
                      <a:pt x="41" y="109"/>
                      <a:pt x="41" y="110"/>
                    </a:cubicBezTo>
                    <a:cubicBezTo>
                      <a:pt x="43" y="111"/>
                      <a:pt x="45" y="113"/>
                      <a:pt x="44" y="116"/>
                    </a:cubicBezTo>
                    <a:cubicBezTo>
                      <a:pt x="44" y="116"/>
                      <a:pt x="44" y="117"/>
                      <a:pt x="44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4" y="117"/>
                      <a:pt x="45" y="117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20"/>
                      <a:pt x="46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120"/>
                      <a:pt x="47" y="121"/>
                      <a:pt x="47" y="121"/>
                    </a:cubicBezTo>
                    <a:cubicBezTo>
                      <a:pt x="47" y="121"/>
                      <a:pt x="48" y="121"/>
                      <a:pt x="48" y="121"/>
                    </a:cubicBezTo>
                    <a:cubicBezTo>
                      <a:pt x="48" y="121"/>
                      <a:pt x="48" y="121"/>
                      <a:pt x="48" y="122"/>
                    </a:cubicBezTo>
                    <a:cubicBezTo>
                      <a:pt x="48" y="122"/>
                      <a:pt x="48" y="122"/>
                      <a:pt x="49" y="122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49" y="122"/>
                      <a:pt x="49" y="123"/>
                      <a:pt x="49" y="123"/>
                    </a:cubicBezTo>
                    <a:cubicBezTo>
                      <a:pt x="50" y="122"/>
                      <a:pt x="51" y="122"/>
                      <a:pt x="51" y="122"/>
                    </a:cubicBezTo>
                    <a:cubicBezTo>
                      <a:pt x="52" y="122"/>
                      <a:pt x="52" y="122"/>
                      <a:pt x="53" y="122"/>
                    </a:cubicBezTo>
                    <a:cubicBezTo>
                      <a:pt x="53" y="121"/>
                      <a:pt x="54" y="120"/>
                      <a:pt x="55" y="120"/>
                    </a:cubicBezTo>
                    <a:cubicBezTo>
                      <a:pt x="56" y="120"/>
                      <a:pt x="57" y="121"/>
                      <a:pt x="58" y="122"/>
                    </a:cubicBezTo>
                    <a:cubicBezTo>
                      <a:pt x="58" y="122"/>
                      <a:pt x="60" y="122"/>
                      <a:pt x="61" y="121"/>
                    </a:cubicBezTo>
                    <a:cubicBezTo>
                      <a:pt x="62" y="121"/>
                      <a:pt x="63" y="121"/>
                      <a:pt x="64" y="121"/>
                    </a:cubicBezTo>
                    <a:cubicBezTo>
                      <a:pt x="65" y="121"/>
                      <a:pt x="68" y="121"/>
                      <a:pt x="78" y="140"/>
                    </a:cubicBezTo>
                    <a:cubicBezTo>
                      <a:pt x="78" y="141"/>
                      <a:pt x="79" y="142"/>
                      <a:pt x="79" y="144"/>
                    </a:cubicBezTo>
                    <a:cubicBezTo>
                      <a:pt x="81" y="146"/>
                      <a:pt x="81" y="148"/>
                      <a:pt x="83" y="149"/>
                    </a:cubicBezTo>
                    <a:cubicBezTo>
                      <a:pt x="84" y="150"/>
                      <a:pt x="86" y="150"/>
                      <a:pt x="87" y="151"/>
                    </a:cubicBezTo>
                    <a:cubicBezTo>
                      <a:pt x="90" y="151"/>
                      <a:pt x="94" y="152"/>
                      <a:pt x="97" y="156"/>
                    </a:cubicBezTo>
                    <a:cubicBezTo>
                      <a:pt x="102" y="161"/>
                      <a:pt x="116" y="165"/>
                      <a:pt x="122" y="165"/>
                    </a:cubicBezTo>
                    <a:cubicBezTo>
                      <a:pt x="124" y="165"/>
                      <a:pt x="126" y="164"/>
                      <a:pt x="128" y="163"/>
                    </a:cubicBezTo>
                    <a:cubicBezTo>
                      <a:pt x="131" y="162"/>
                      <a:pt x="134" y="160"/>
                      <a:pt x="138" y="160"/>
                    </a:cubicBezTo>
                    <a:cubicBezTo>
                      <a:pt x="138" y="160"/>
                      <a:pt x="139" y="160"/>
                      <a:pt x="140" y="160"/>
                    </a:cubicBezTo>
                    <a:cubicBezTo>
                      <a:pt x="146" y="162"/>
                      <a:pt x="148" y="167"/>
                      <a:pt x="148" y="171"/>
                    </a:cubicBezTo>
                    <a:cubicBezTo>
                      <a:pt x="149" y="173"/>
                      <a:pt x="149" y="175"/>
                      <a:pt x="150" y="176"/>
                    </a:cubicBezTo>
                    <a:cubicBezTo>
                      <a:pt x="152" y="178"/>
                      <a:pt x="167" y="180"/>
                      <a:pt x="176" y="181"/>
                    </a:cubicBezTo>
                    <a:cubicBezTo>
                      <a:pt x="182" y="182"/>
                      <a:pt x="186" y="182"/>
                      <a:pt x="188" y="183"/>
                    </a:cubicBezTo>
                    <a:cubicBezTo>
                      <a:pt x="190" y="183"/>
                      <a:pt x="193" y="183"/>
                      <a:pt x="197" y="184"/>
                    </a:cubicBezTo>
                    <a:cubicBezTo>
                      <a:pt x="197" y="183"/>
                      <a:pt x="197" y="183"/>
                      <a:pt x="197" y="183"/>
                    </a:cubicBezTo>
                    <a:cubicBezTo>
                      <a:pt x="197" y="177"/>
                      <a:pt x="201" y="172"/>
                      <a:pt x="205" y="169"/>
                    </a:cubicBezTo>
                    <a:cubicBezTo>
                      <a:pt x="209" y="168"/>
                      <a:pt x="212" y="167"/>
                      <a:pt x="216" y="166"/>
                    </a:cubicBezTo>
                    <a:cubicBezTo>
                      <a:pt x="216" y="165"/>
                      <a:pt x="214" y="162"/>
                      <a:pt x="213" y="162"/>
                    </a:cubicBezTo>
                    <a:cubicBezTo>
                      <a:pt x="211" y="161"/>
                      <a:pt x="211" y="158"/>
                      <a:pt x="210" y="155"/>
                    </a:cubicBezTo>
                    <a:cubicBezTo>
                      <a:pt x="210" y="152"/>
                      <a:pt x="210" y="150"/>
                      <a:pt x="208" y="149"/>
                    </a:cubicBezTo>
                    <a:cubicBezTo>
                      <a:pt x="201" y="146"/>
                      <a:pt x="197" y="142"/>
                      <a:pt x="195" y="138"/>
                    </a:cubicBezTo>
                    <a:cubicBezTo>
                      <a:pt x="195" y="137"/>
                      <a:pt x="193" y="135"/>
                      <a:pt x="192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8" name="Freeform 1179"/>
              <p:cNvSpPr>
                <a:spLocks/>
              </p:cNvSpPr>
              <p:nvPr/>
            </p:nvSpPr>
            <p:spPr bwMode="auto">
              <a:xfrm>
                <a:off x="3443" y="2425"/>
                <a:ext cx="77" cy="51"/>
              </a:xfrm>
              <a:custGeom>
                <a:avLst/>
                <a:gdLst>
                  <a:gd name="T0" fmla="*/ 64 w 81"/>
                  <a:gd name="T1" fmla="*/ 20 h 54"/>
                  <a:gd name="T2" fmla="*/ 61 w 81"/>
                  <a:gd name="T3" fmla="*/ 21 h 54"/>
                  <a:gd name="T4" fmla="*/ 59 w 81"/>
                  <a:gd name="T5" fmla="*/ 21 h 54"/>
                  <a:gd name="T6" fmla="*/ 56 w 81"/>
                  <a:gd name="T7" fmla="*/ 21 h 54"/>
                  <a:gd name="T8" fmla="*/ 53 w 81"/>
                  <a:gd name="T9" fmla="*/ 20 h 54"/>
                  <a:gd name="T10" fmla="*/ 51 w 81"/>
                  <a:gd name="T11" fmla="*/ 20 h 54"/>
                  <a:gd name="T12" fmla="*/ 43 w 81"/>
                  <a:gd name="T13" fmla="*/ 18 h 54"/>
                  <a:gd name="T14" fmla="*/ 34 w 81"/>
                  <a:gd name="T15" fmla="*/ 18 h 54"/>
                  <a:gd name="T16" fmla="*/ 31 w 81"/>
                  <a:gd name="T17" fmla="*/ 17 h 54"/>
                  <a:gd name="T18" fmla="*/ 24 w 81"/>
                  <a:gd name="T19" fmla="*/ 18 h 54"/>
                  <a:gd name="T20" fmla="*/ 21 w 81"/>
                  <a:gd name="T21" fmla="*/ 18 h 54"/>
                  <a:gd name="T22" fmla="*/ 20 w 81"/>
                  <a:gd name="T23" fmla="*/ 18 h 54"/>
                  <a:gd name="T24" fmla="*/ 18 w 81"/>
                  <a:gd name="T25" fmla="*/ 18 h 54"/>
                  <a:gd name="T26" fmla="*/ 17 w 81"/>
                  <a:gd name="T27" fmla="*/ 17 h 54"/>
                  <a:gd name="T28" fmla="*/ 18 w 81"/>
                  <a:gd name="T29" fmla="*/ 11 h 54"/>
                  <a:gd name="T30" fmla="*/ 27 w 81"/>
                  <a:gd name="T31" fmla="*/ 6 h 54"/>
                  <a:gd name="T32" fmla="*/ 29 w 81"/>
                  <a:gd name="T33" fmla="*/ 7 h 54"/>
                  <a:gd name="T34" fmla="*/ 30 w 81"/>
                  <a:gd name="T35" fmla="*/ 5 h 54"/>
                  <a:gd name="T36" fmla="*/ 31 w 81"/>
                  <a:gd name="T37" fmla="*/ 3 h 54"/>
                  <a:gd name="T38" fmla="*/ 31 w 81"/>
                  <a:gd name="T39" fmla="*/ 1 h 54"/>
                  <a:gd name="T40" fmla="*/ 27 w 81"/>
                  <a:gd name="T41" fmla="*/ 3 h 54"/>
                  <a:gd name="T42" fmla="*/ 21 w 81"/>
                  <a:gd name="T43" fmla="*/ 4 h 54"/>
                  <a:gd name="T44" fmla="*/ 12 w 81"/>
                  <a:gd name="T45" fmla="*/ 11 h 54"/>
                  <a:gd name="T46" fmla="*/ 9 w 81"/>
                  <a:gd name="T47" fmla="*/ 17 h 54"/>
                  <a:gd name="T48" fmla="*/ 0 w 81"/>
                  <a:gd name="T49" fmla="*/ 20 h 54"/>
                  <a:gd name="T50" fmla="*/ 7 w 81"/>
                  <a:gd name="T51" fmla="*/ 28 h 54"/>
                  <a:gd name="T52" fmla="*/ 7 w 81"/>
                  <a:gd name="T53" fmla="*/ 39 h 54"/>
                  <a:gd name="T54" fmla="*/ 6 w 81"/>
                  <a:gd name="T55" fmla="*/ 40 h 54"/>
                  <a:gd name="T56" fmla="*/ 6 w 81"/>
                  <a:gd name="T57" fmla="*/ 41 h 54"/>
                  <a:gd name="T58" fmla="*/ 5 w 81"/>
                  <a:gd name="T59" fmla="*/ 42 h 54"/>
                  <a:gd name="T60" fmla="*/ 4 w 81"/>
                  <a:gd name="T61" fmla="*/ 43 h 54"/>
                  <a:gd name="T62" fmla="*/ 4 w 81"/>
                  <a:gd name="T63" fmla="*/ 45 h 54"/>
                  <a:gd name="T64" fmla="*/ 4 w 81"/>
                  <a:gd name="T65" fmla="*/ 46 h 54"/>
                  <a:gd name="T66" fmla="*/ 3 w 81"/>
                  <a:gd name="T67" fmla="*/ 48 h 54"/>
                  <a:gd name="T68" fmla="*/ 4 w 81"/>
                  <a:gd name="T69" fmla="*/ 49 h 54"/>
                  <a:gd name="T70" fmla="*/ 4 w 81"/>
                  <a:gd name="T71" fmla="*/ 49 h 54"/>
                  <a:gd name="T72" fmla="*/ 9 w 81"/>
                  <a:gd name="T73" fmla="*/ 47 h 54"/>
                  <a:gd name="T74" fmla="*/ 15 w 81"/>
                  <a:gd name="T75" fmla="*/ 47 h 54"/>
                  <a:gd name="T76" fmla="*/ 23 w 81"/>
                  <a:gd name="T77" fmla="*/ 42 h 54"/>
                  <a:gd name="T78" fmla="*/ 39 w 81"/>
                  <a:gd name="T79" fmla="*/ 30 h 54"/>
                  <a:gd name="T80" fmla="*/ 43 w 81"/>
                  <a:gd name="T81" fmla="*/ 36 h 54"/>
                  <a:gd name="T82" fmla="*/ 46 w 81"/>
                  <a:gd name="T83" fmla="*/ 49 h 54"/>
                  <a:gd name="T84" fmla="*/ 49 w 81"/>
                  <a:gd name="T85" fmla="*/ 53 h 54"/>
                  <a:gd name="T86" fmla="*/ 52 w 81"/>
                  <a:gd name="T87" fmla="*/ 52 h 54"/>
                  <a:gd name="T88" fmla="*/ 55 w 81"/>
                  <a:gd name="T89" fmla="*/ 51 h 54"/>
                  <a:gd name="T90" fmla="*/ 69 w 81"/>
                  <a:gd name="T91" fmla="*/ 43 h 54"/>
                  <a:gd name="T92" fmla="*/ 69 w 81"/>
                  <a:gd name="T93" fmla="*/ 43 h 54"/>
                  <a:gd name="T94" fmla="*/ 71 w 81"/>
                  <a:gd name="T95" fmla="*/ 46 h 54"/>
                  <a:gd name="T96" fmla="*/ 73 w 81"/>
                  <a:gd name="T97" fmla="*/ 46 h 54"/>
                  <a:gd name="T98" fmla="*/ 73 w 81"/>
                  <a:gd name="T99" fmla="*/ 46 h 54"/>
                  <a:gd name="T100" fmla="*/ 76 w 81"/>
                  <a:gd name="T101" fmla="*/ 46 h 54"/>
                  <a:gd name="T102" fmla="*/ 77 w 81"/>
                  <a:gd name="T103" fmla="*/ 47 h 54"/>
                  <a:gd name="T104" fmla="*/ 79 w 81"/>
                  <a:gd name="T105" fmla="*/ 47 h 54"/>
                  <a:gd name="T106" fmla="*/ 81 w 81"/>
                  <a:gd name="T107" fmla="*/ 48 h 54"/>
                  <a:gd name="T108" fmla="*/ 70 w 81"/>
                  <a:gd name="T109" fmla="*/ 29 h 54"/>
                  <a:gd name="T110" fmla="*/ 68 w 81"/>
                  <a:gd name="T111" fmla="*/ 24 h 54"/>
                  <a:gd name="T112" fmla="*/ 66 w 81"/>
                  <a:gd name="T113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" h="54">
                    <a:moveTo>
                      <a:pt x="65" y="20"/>
                    </a:moveTo>
                    <a:cubicBezTo>
                      <a:pt x="65" y="20"/>
                      <a:pt x="65" y="20"/>
                      <a:pt x="64" y="20"/>
                    </a:cubicBezTo>
                    <a:cubicBezTo>
                      <a:pt x="64" y="20"/>
                      <a:pt x="63" y="20"/>
                      <a:pt x="62" y="21"/>
                    </a:cubicBezTo>
                    <a:cubicBezTo>
                      <a:pt x="62" y="21"/>
                      <a:pt x="62" y="21"/>
                      <a:pt x="61" y="21"/>
                    </a:cubicBezTo>
                    <a:cubicBezTo>
                      <a:pt x="61" y="21"/>
                      <a:pt x="60" y="21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8" y="21"/>
                      <a:pt x="57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5" y="21"/>
                      <a:pt x="54" y="21"/>
                      <a:pt x="53" y="20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3" y="20"/>
                      <a:pt x="52" y="20"/>
                      <a:pt x="51" y="20"/>
                    </a:cubicBezTo>
                    <a:cubicBezTo>
                      <a:pt x="50" y="21"/>
                      <a:pt x="49" y="21"/>
                      <a:pt x="49" y="21"/>
                    </a:cubicBezTo>
                    <a:cubicBezTo>
                      <a:pt x="48" y="21"/>
                      <a:pt x="45" y="21"/>
                      <a:pt x="43" y="18"/>
                    </a:cubicBezTo>
                    <a:cubicBezTo>
                      <a:pt x="42" y="18"/>
                      <a:pt x="41" y="18"/>
                      <a:pt x="41" y="18"/>
                    </a:cubicBezTo>
                    <a:cubicBezTo>
                      <a:pt x="39" y="19"/>
                      <a:pt x="36" y="19"/>
                      <a:pt x="34" y="18"/>
                    </a:cubicBezTo>
                    <a:cubicBezTo>
                      <a:pt x="34" y="18"/>
                      <a:pt x="33" y="18"/>
                      <a:pt x="33" y="18"/>
                    </a:cubicBezTo>
                    <a:cubicBezTo>
                      <a:pt x="33" y="18"/>
                      <a:pt x="32" y="18"/>
                      <a:pt x="31" y="17"/>
                    </a:cubicBezTo>
                    <a:cubicBezTo>
                      <a:pt x="30" y="17"/>
                      <a:pt x="30" y="17"/>
                      <a:pt x="29" y="17"/>
                    </a:cubicBezTo>
                    <a:cubicBezTo>
                      <a:pt x="28" y="17"/>
                      <a:pt x="26" y="18"/>
                      <a:pt x="24" y="18"/>
                    </a:cubicBezTo>
                    <a:cubicBezTo>
                      <a:pt x="23" y="18"/>
                      <a:pt x="22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6"/>
                      <a:pt x="16" y="15"/>
                    </a:cubicBezTo>
                    <a:cubicBezTo>
                      <a:pt x="16" y="14"/>
                      <a:pt x="17" y="13"/>
                      <a:pt x="18" y="11"/>
                    </a:cubicBezTo>
                    <a:cubicBezTo>
                      <a:pt x="20" y="9"/>
                      <a:pt x="23" y="7"/>
                      <a:pt x="25" y="6"/>
                    </a:cubicBezTo>
                    <a:cubicBezTo>
                      <a:pt x="26" y="6"/>
                      <a:pt x="26" y="6"/>
                      <a:pt x="27" y="6"/>
                    </a:cubicBezTo>
                    <a:cubicBezTo>
                      <a:pt x="27" y="6"/>
                      <a:pt x="28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5"/>
                      <a:pt x="30" y="5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1" y="1"/>
                    </a:cubicBezTo>
                    <a:cubicBezTo>
                      <a:pt x="32" y="1"/>
                      <a:pt x="32" y="1"/>
                      <a:pt x="32" y="0"/>
                    </a:cubicBezTo>
                    <a:cubicBezTo>
                      <a:pt x="31" y="1"/>
                      <a:pt x="29" y="1"/>
                      <a:pt x="27" y="3"/>
                    </a:cubicBezTo>
                    <a:cubicBezTo>
                      <a:pt x="26" y="4"/>
                      <a:pt x="24" y="4"/>
                      <a:pt x="23" y="4"/>
                    </a:cubicBezTo>
                    <a:cubicBezTo>
                      <a:pt x="23" y="4"/>
                      <a:pt x="22" y="4"/>
                      <a:pt x="21" y="4"/>
                    </a:cubicBezTo>
                    <a:cubicBezTo>
                      <a:pt x="20" y="3"/>
                      <a:pt x="19" y="4"/>
                      <a:pt x="19" y="4"/>
                    </a:cubicBezTo>
                    <a:cubicBezTo>
                      <a:pt x="19" y="6"/>
                      <a:pt x="17" y="11"/>
                      <a:pt x="12" y="11"/>
                    </a:cubicBezTo>
                    <a:cubicBezTo>
                      <a:pt x="12" y="11"/>
                      <a:pt x="12" y="12"/>
                      <a:pt x="12" y="12"/>
                    </a:cubicBezTo>
                    <a:cubicBezTo>
                      <a:pt x="12" y="13"/>
                      <a:pt x="12" y="16"/>
                      <a:pt x="9" y="17"/>
                    </a:cubicBezTo>
                    <a:cubicBezTo>
                      <a:pt x="8" y="18"/>
                      <a:pt x="6" y="18"/>
                      <a:pt x="5" y="18"/>
                    </a:cubicBezTo>
                    <a:cubicBezTo>
                      <a:pt x="3" y="18"/>
                      <a:pt x="0" y="19"/>
                      <a:pt x="0" y="20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4" y="23"/>
                      <a:pt x="7" y="25"/>
                      <a:pt x="7" y="28"/>
                    </a:cubicBezTo>
                    <a:cubicBezTo>
                      <a:pt x="7" y="29"/>
                      <a:pt x="7" y="31"/>
                      <a:pt x="8" y="32"/>
                    </a:cubicBezTo>
                    <a:cubicBezTo>
                      <a:pt x="9" y="34"/>
                      <a:pt x="10" y="37"/>
                      <a:pt x="7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6" y="40"/>
                      <a:pt x="6" y="40"/>
                    </a:cubicBezTo>
                    <a:cubicBezTo>
                      <a:pt x="6" y="40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5" y="41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3"/>
                    </a:cubicBezTo>
                    <a:cubicBezTo>
                      <a:pt x="5" y="43"/>
                      <a:pt x="4" y="43"/>
                      <a:pt x="4" y="43"/>
                    </a:cubicBezTo>
                    <a:cubicBezTo>
                      <a:pt x="4" y="43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7"/>
                      <a:pt x="3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6" y="48"/>
                      <a:pt x="8" y="47"/>
                      <a:pt x="9" y="47"/>
                    </a:cubicBezTo>
                    <a:cubicBezTo>
                      <a:pt x="10" y="47"/>
                      <a:pt x="11" y="47"/>
                      <a:pt x="12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6" y="47"/>
                      <a:pt x="16" y="47"/>
                      <a:pt x="16" y="46"/>
                    </a:cubicBezTo>
                    <a:cubicBezTo>
                      <a:pt x="17" y="44"/>
                      <a:pt x="20" y="43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7" y="37"/>
                      <a:pt x="34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3" y="30"/>
                      <a:pt x="43" y="34"/>
                      <a:pt x="43" y="36"/>
                    </a:cubicBezTo>
                    <a:cubicBezTo>
                      <a:pt x="43" y="38"/>
                      <a:pt x="43" y="39"/>
                      <a:pt x="44" y="40"/>
                    </a:cubicBezTo>
                    <a:cubicBezTo>
                      <a:pt x="49" y="41"/>
                      <a:pt x="47" y="46"/>
                      <a:pt x="46" y="49"/>
                    </a:cubicBezTo>
                    <a:cubicBezTo>
                      <a:pt x="46" y="51"/>
                      <a:pt x="45" y="53"/>
                      <a:pt x="46" y="53"/>
                    </a:cubicBezTo>
                    <a:cubicBezTo>
                      <a:pt x="46" y="54"/>
                      <a:pt x="47" y="54"/>
                      <a:pt x="49" y="53"/>
                    </a:cubicBezTo>
                    <a:cubicBezTo>
                      <a:pt x="49" y="53"/>
                      <a:pt x="49" y="53"/>
                      <a:pt x="50" y="53"/>
                    </a:cubicBezTo>
                    <a:cubicBezTo>
                      <a:pt x="50" y="53"/>
                      <a:pt x="51" y="52"/>
                      <a:pt x="52" y="52"/>
                    </a:cubicBezTo>
                    <a:cubicBezTo>
                      <a:pt x="53" y="52"/>
                      <a:pt x="54" y="51"/>
                      <a:pt x="54" y="51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1" y="45"/>
                      <a:pt x="66" y="42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70" y="44"/>
                      <a:pt x="71" y="45"/>
                      <a:pt x="71" y="45"/>
                    </a:cubicBezTo>
                    <a:cubicBezTo>
                      <a:pt x="71" y="45"/>
                      <a:pt x="71" y="46"/>
                      <a:pt x="71" y="46"/>
                    </a:cubicBezTo>
                    <a:cubicBezTo>
                      <a:pt x="72" y="46"/>
                      <a:pt x="72" y="46"/>
                      <a:pt x="72" y="46"/>
                    </a:cubicBezTo>
                    <a:cubicBezTo>
                      <a:pt x="72" y="46"/>
                      <a:pt x="72" y="46"/>
                      <a:pt x="73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4" y="46"/>
                      <a:pt x="75" y="46"/>
                      <a:pt x="76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46"/>
                      <a:pt x="77" y="47"/>
                      <a:pt x="77" y="47"/>
                    </a:cubicBezTo>
                    <a:cubicBezTo>
                      <a:pt x="77" y="47"/>
                      <a:pt x="77" y="47"/>
                      <a:pt x="77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5"/>
                      <a:pt x="80" y="38"/>
                      <a:pt x="79" y="35"/>
                    </a:cubicBezTo>
                    <a:cubicBezTo>
                      <a:pt x="79" y="34"/>
                      <a:pt x="75" y="31"/>
                      <a:pt x="70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0"/>
                      <a:pt x="67" y="20"/>
                      <a:pt x="66" y="20"/>
                    </a:cubicBezTo>
                    <a:cubicBezTo>
                      <a:pt x="66" y="20"/>
                      <a:pt x="66" y="20"/>
                      <a:pt x="6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89" name="Freeform 1180"/>
              <p:cNvSpPr>
                <a:spLocks/>
              </p:cNvSpPr>
              <p:nvPr/>
            </p:nvSpPr>
            <p:spPr bwMode="auto">
              <a:xfrm>
                <a:off x="3178" y="2419"/>
                <a:ext cx="29" cy="27"/>
              </a:xfrm>
              <a:custGeom>
                <a:avLst/>
                <a:gdLst>
                  <a:gd name="T0" fmla="*/ 31 w 31"/>
                  <a:gd name="T1" fmla="*/ 27 h 28"/>
                  <a:gd name="T2" fmla="*/ 31 w 31"/>
                  <a:gd name="T3" fmla="*/ 27 h 28"/>
                  <a:gd name="T4" fmla="*/ 31 w 31"/>
                  <a:gd name="T5" fmla="*/ 27 h 28"/>
                  <a:gd name="T6" fmla="*/ 31 w 31"/>
                  <a:gd name="T7" fmla="*/ 25 h 28"/>
                  <a:gd name="T8" fmla="*/ 30 w 31"/>
                  <a:gd name="T9" fmla="*/ 25 h 28"/>
                  <a:gd name="T10" fmla="*/ 30 w 31"/>
                  <a:gd name="T11" fmla="*/ 24 h 28"/>
                  <a:gd name="T12" fmla="*/ 30 w 31"/>
                  <a:gd name="T13" fmla="*/ 24 h 28"/>
                  <a:gd name="T14" fmla="*/ 30 w 31"/>
                  <a:gd name="T15" fmla="*/ 23 h 28"/>
                  <a:gd name="T16" fmla="*/ 28 w 31"/>
                  <a:gd name="T17" fmla="*/ 21 h 28"/>
                  <a:gd name="T18" fmla="*/ 23 w 31"/>
                  <a:gd name="T19" fmla="*/ 15 h 28"/>
                  <a:gd name="T20" fmla="*/ 21 w 31"/>
                  <a:gd name="T21" fmla="*/ 11 h 28"/>
                  <a:gd name="T22" fmla="*/ 19 w 31"/>
                  <a:gd name="T23" fmla="*/ 5 h 28"/>
                  <a:gd name="T24" fmla="*/ 17 w 31"/>
                  <a:gd name="T25" fmla="*/ 2 h 28"/>
                  <a:gd name="T26" fmla="*/ 17 w 31"/>
                  <a:gd name="T27" fmla="*/ 1 h 28"/>
                  <a:gd name="T28" fmla="*/ 16 w 31"/>
                  <a:gd name="T29" fmla="*/ 1 h 28"/>
                  <a:gd name="T30" fmla="*/ 15 w 31"/>
                  <a:gd name="T31" fmla="*/ 0 h 28"/>
                  <a:gd name="T32" fmla="*/ 13 w 31"/>
                  <a:gd name="T33" fmla="*/ 0 h 28"/>
                  <a:gd name="T34" fmla="*/ 12 w 31"/>
                  <a:gd name="T35" fmla="*/ 0 h 28"/>
                  <a:gd name="T36" fmla="*/ 11 w 31"/>
                  <a:gd name="T37" fmla="*/ 0 h 28"/>
                  <a:gd name="T38" fmla="*/ 10 w 31"/>
                  <a:gd name="T39" fmla="*/ 0 h 28"/>
                  <a:gd name="T40" fmla="*/ 8 w 31"/>
                  <a:gd name="T41" fmla="*/ 0 h 28"/>
                  <a:gd name="T42" fmla="*/ 2 w 31"/>
                  <a:gd name="T43" fmla="*/ 1 h 28"/>
                  <a:gd name="T44" fmla="*/ 0 w 31"/>
                  <a:gd name="T45" fmla="*/ 2 h 28"/>
                  <a:gd name="T46" fmla="*/ 0 w 31"/>
                  <a:gd name="T47" fmla="*/ 2 h 28"/>
                  <a:gd name="T48" fmla="*/ 0 w 31"/>
                  <a:gd name="T49" fmla="*/ 4 h 28"/>
                  <a:gd name="T50" fmla="*/ 1 w 31"/>
                  <a:gd name="T51" fmla="*/ 8 h 28"/>
                  <a:gd name="T52" fmla="*/ 1 w 31"/>
                  <a:gd name="T53" fmla="*/ 9 h 28"/>
                  <a:gd name="T54" fmla="*/ 3 w 31"/>
                  <a:gd name="T55" fmla="*/ 10 h 28"/>
                  <a:gd name="T56" fmla="*/ 5 w 31"/>
                  <a:gd name="T57" fmla="*/ 10 h 28"/>
                  <a:gd name="T58" fmla="*/ 6 w 31"/>
                  <a:gd name="T59" fmla="*/ 10 h 28"/>
                  <a:gd name="T60" fmla="*/ 9 w 31"/>
                  <a:gd name="T61" fmla="*/ 11 h 28"/>
                  <a:gd name="T62" fmla="*/ 9 w 31"/>
                  <a:gd name="T63" fmla="*/ 12 h 28"/>
                  <a:gd name="T64" fmla="*/ 9 w 31"/>
                  <a:gd name="T65" fmla="*/ 12 h 28"/>
                  <a:gd name="T66" fmla="*/ 10 w 31"/>
                  <a:gd name="T67" fmla="*/ 12 h 28"/>
                  <a:gd name="T68" fmla="*/ 10 w 31"/>
                  <a:gd name="T69" fmla="*/ 13 h 28"/>
                  <a:gd name="T70" fmla="*/ 10 w 31"/>
                  <a:gd name="T71" fmla="*/ 13 h 28"/>
                  <a:gd name="T72" fmla="*/ 11 w 31"/>
                  <a:gd name="T73" fmla="*/ 14 h 28"/>
                  <a:gd name="T74" fmla="*/ 11 w 31"/>
                  <a:gd name="T75" fmla="*/ 15 h 28"/>
                  <a:gd name="T76" fmla="*/ 11 w 31"/>
                  <a:gd name="T77" fmla="*/ 15 h 28"/>
                  <a:gd name="T78" fmla="*/ 11 w 31"/>
                  <a:gd name="T79" fmla="*/ 15 h 28"/>
                  <a:gd name="T80" fmla="*/ 11 w 31"/>
                  <a:gd name="T81" fmla="*/ 15 h 28"/>
                  <a:gd name="T82" fmla="*/ 13 w 31"/>
                  <a:gd name="T83" fmla="*/ 15 h 28"/>
                  <a:gd name="T84" fmla="*/ 13 w 31"/>
                  <a:gd name="T85" fmla="*/ 16 h 28"/>
                  <a:gd name="T86" fmla="*/ 14 w 31"/>
                  <a:gd name="T87" fmla="*/ 16 h 28"/>
                  <a:gd name="T88" fmla="*/ 14 w 31"/>
                  <a:gd name="T89" fmla="*/ 16 h 28"/>
                  <a:gd name="T90" fmla="*/ 14 w 31"/>
                  <a:gd name="T91" fmla="*/ 17 h 28"/>
                  <a:gd name="T92" fmla="*/ 15 w 31"/>
                  <a:gd name="T93" fmla="*/ 17 h 28"/>
                  <a:gd name="T94" fmla="*/ 15 w 31"/>
                  <a:gd name="T95" fmla="*/ 18 h 28"/>
                  <a:gd name="T96" fmla="*/ 15 w 31"/>
                  <a:gd name="T97" fmla="*/ 18 h 28"/>
                  <a:gd name="T98" fmla="*/ 17 w 31"/>
                  <a:gd name="T99" fmla="*/ 18 h 28"/>
                  <a:gd name="T100" fmla="*/ 17 w 31"/>
                  <a:gd name="T101" fmla="*/ 19 h 28"/>
                  <a:gd name="T102" fmla="*/ 19 w 31"/>
                  <a:gd name="T103" fmla="*/ 20 h 28"/>
                  <a:gd name="T104" fmla="*/ 20 w 31"/>
                  <a:gd name="T105" fmla="*/ 20 h 28"/>
                  <a:gd name="T106" fmla="*/ 21 w 31"/>
                  <a:gd name="T107" fmla="*/ 20 h 28"/>
                  <a:gd name="T108" fmla="*/ 26 w 31"/>
                  <a:gd name="T109" fmla="*/ 23 h 28"/>
                  <a:gd name="T110" fmla="*/ 28 w 31"/>
                  <a:gd name="T111" fmla="*/ 25 h 28"/>
                  <a:gd name="T112" fmla="*/ 28 w 31"/>
                  <a:gd name="T113" fmla="*/ 25 h 28"/>
                  <a:gd name="T114" fmla="*/ 29 w 31"/>
                  <a:gd name="T115" fmla="*/ 26 h 28"/>
                  <a:gd name="T116" fmla="*/ 29 w 31"/>
                  <a:gd name="T117" fmla="*/ 27 h 28"/>
                  <a:gd name="T118" fmla="*/ 29 w 31"/>
                  <a:gd name="T119" fmla="*/ 28 h 28"/>
                  <a:gd name="T120" fmla="*/ 31 w 31"/>
                  <a:gd name="T121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" h="28">
                    <a:moveTo>
                      <a:pt x="31" y="27"/>
                    </a:move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1" y="26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29" y="21"/>
                      <a:pt x="28" y="21"/>
                    </a:cubicBezTo>
                    <a:cubicBezTo>
                      <a:pt x="26" y="19"/>
                      <a:pt x="23" y="17"/>
                      <a:pt x="23" y="15"/>
                    </a:cubicBezTo>
                    <a:cubicBezTo>
                      <a:pt x="23" y="14"/>
                      <a:pt x="22" y="12"/>
                      <a:pt x="21" y="11"/>
                    </a:cubicBezTo>
                    <a:cubicBezTo>
                      <a:pt x="20" y="9"/>
                      <a:pt x="19" y="7"/>
                      <a:pt x="19" y="5"/>
                    </a:cubicBezTo>
                    <a:cubicBezTo>
                      <a:pt x="19" y="5"/>
                      <a:pt x="18" y="3"/>
                      <a:pt x="17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5" y="0"/>
                      <a:pt x="15" y="0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6" y="0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8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3" y="15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9" y="19"/>
                      <a:pt x="19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3" y="20"/>
                      <a:pt x="25" y="21"/>
                      <a:pt x="26" y="23"/>
                    </a:cubicBezTo>
                    <a:cubicBezTo>
                      <a:pt x="27" y="23"/>
                      <a:pt x="27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6"/>
                      <a:pt x="29" y="26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27"/>
                      <a:pt x="29" y="27"/>
                      <a:pt x="29" y="28"/>
                    </a:cubicBezTo>
                    <a:cubicBezTo>
                      <a:pt x="30" y="28"/>
                      <a:pt x="31" y="28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0" name="Freeform 1181"/>
              <p:cNvSpPr>
                <a:spLocks/>
              </p:cNvSpPr>
              <p:nvPr/>
            </p:nvSpPr>
            <p:spPr bwMode="auto">
              <a:xfrm>
                <a:off x="3197" y="2412"/>
                <a:ext cx="46" cy="38"/>
              </a:xfrm>
              <a:custGeom>
                <a:avLst/>
                <a:gdLst>
                  <a:gd name="T0" fmla="*/ 13 w 48"/>
                  <a:gd name="T1" fmla="*/ 0 h 40"/>
                  <a:gd name="T2" fmla="*/ 12 w 48"/>
                  <a:gd name="T3" fmla="*/ 1 h 40"/>
                  <a:gd name="T4" fmla="*/ 13 w 48"/>
                  <a:gd name="T5" fmla="*/ 2 h 40"/>
                  <a:gd name="T6" fmla="*/ 16 w 48"/>
                  <a:gd name="T7" fmla="*/ 6 h 40"/>
                  <a:gd name="T8" fmla="*/ 15 w 48"/>
                  <a:gd name="T9" fmla="*/ 8 h 40"/>
                  <a:gd name="T10" fmla="*/ 10 w 48"/>
                  <a:gd name="T11" fmla="*/ 10 h 40"/>
                  <a:gd name="T12" fmla="*/ 4 w 48"/>
                  <a:gd name="T13" fmla="*/ 7 h 40"/>
                  <a:gd name="T14" fmla="*/ 3 w 48"/>
                  <a:gd name="T15" fmla="*/ 7 h 40"/>
                  <a:gd name="T16" fmla="*/ 3 w 48"/>
                  <a:gd name="T17" fmla="*/ 6 h 40"/>
                  <a:gd name="T18" fmla="*/ 2 w 48"/>
                  <a:gd name="T19" fmla="*/ 6 h 40"/>
                  <a:gd name="T20" fmla="*/ 1 w 48"/>
                  <a:gd name="T21" fmla="*/ 6 h 40"/>
                  <a:gd name="T22" fmla="*/ 1 w 48"/>
                  <a:gd name="T23" fmla="*/ 5 h 40"/>
                  <a:gd name="T24" fmla="*/ 0 w 48"/>
                  <a:gd name="T25" fmla="*/ 5 h 40"/>
                  <a:gd name="T26" fmla="*/ 0 w 48"/>
                  <a:gd name="T27" fmla="*/ 5 h 40"/>
                  <a:gd name="T28" fmla="*/ 0 w 48"/>
                  <a:gd name="T29" fmla="*/ 5 h 40"/>
                  <a:gd name="T30" fmla="*/ 1 w 48"/>
                  <a:gd name="T31" fmla="*/ 7 h 40"/>
                  <a:gd name="T32" fmla="*/ 3 w 48"/>
                  <a:gd name="T33" fmla="*/ 13 h 40"/>
                  <a:gd name="T34" fmla="*/ 4 w 48"/>
                  <a:gd name="T35" fmla="*/ 15 h 40"/>
                  <a:gd name="T36" fmla="*/ 5 w 48"/>
                  <a:gd name="T37" fmla="*/ 16 h 40"/>
                  <a:gd name="T38" fmla="*/ 7 w 48"/>
                  <a:gd name="T39" fmla="*/ 22 h 40"/>
                  <a:gd name="T40" fmla="*/ 10 w 48"/>
                  <a:gd name="T41" fmla="*/ 25 h 40"/>
                  <a:gd name="T42" fmla="*/ 14 w 48"/>
                  <a:gd name="T43" fmla="*/ 30 h 40"/>
                  <a:gd name="T44" fmla="*/ 14 w 48"/>
                  <a:gd name="T45" fmla="*/ 30 h 40"/>
                  <a:gd name="T46" fmla="*/ 14 w 48"/>
                  <a:gd name="T47" fmla="*/ 30 h 40"/>
                  <a:gd name="T48" fmla="*/ 14 w 48"/>
                  <a:gd name="T49" fmla="*/ 31 h 40"/>
                  <a:gd name="T50" fmla="*/ 14 w 48"/>
                  <a:gd name="T51" fmla="*/ 31 h 40"/>
                  <a:gd name="T52" fmla="*/ 15 w 48"/>
                  <a:gd name="T53" fmla="*/ 32 h 40"/>
                  <a:gd name="T54" fmla="*/ 15 w 48"/>
                  <a:gd name="T55" fmla="*/ 33 h 40"/>
                  <a:gd name="T56" fmla="*/ 15 w 48"/>
                  <a:gd name="T57" fmla="*/ 33 h 40"/>
                  <a:gd name="T58" fmla="*/ 22 w 48"/>
                  <a:gd name="T59" fmla="*/ 29 h 40"/>
                  <a:gd name="T60" fmla="*/ 27 w 48"/>
                  <a:gd name="T61" fmla="*/ 25 h 40"/>
                  <a:gd name="T62" fmla="*/ 32 w 48"/>
                  <a:gd name="T63" fmla="*/ 27 h 40"/>
                  <a:gd name="T64" fmla="*/ 32 w 48"/>
                  <a:gd name="T65" fmla="*/ 38 h 40"/>
                  <a:gd name="T66" fmla="*/ 33 w 48"/>
                  <a:gd name="T67" fmla="*/ 38 h 40"/>
                  <a:gd name="T68" fmla="*/ 33 w 48"/>
                  <a:gd name="T69" fmla="*/ 38 h 40"/>
                  <a:gd name="T70" fmla="*/ 34 w 48"/>
                  <a:gd name="T71" fmla="*/ 39 h 40"/>
                  <a:gd name="T72" fmla="*/ 35 w 48"/>
                  <a:gd name="T73" fmla="*/ 39 h 40"/>
                  <a:gd name="T74" fmla="*/ 36 w 48"/>
                  <a:gd name="T75" fmla="*/ 40 h 40"/>
                  <a:gd name="T76" fmla="*/ 39 w 48"/>
                  <a:gd name="T77" fmla="*/ 35 h 40"/>
                  <a:gd name="T78" fmla="*/ 45 w 48"/>
                  <a:gd name="T79" fmla="*/ 14 h 40"/>
                  <a:gd name="T80" fmla="*/ 37 w 48"/>
                  <a:gd name="T81" fmla="*/ 3 h 40"/>
                  <a:gd name="T82" fmla="*/ 36 w 48"/>
                  <a:gd name="T83" fmla="*/ 4 h 40"/>
                  <a:gd name="T84" fmla="*/ 36 w 48"/>
                  <a:gd name="T85" fmla="*/ 4 h 40"/>
                  <a:gd name="T86" fmla="*/ 34 w 48"/>
                  <a:gd name="T87" fmla="*/ 4 h 40"/>
                  <a:gd name="T88" fmla="*/ 34 w 48"/>
                  <a:gd name="T89" fmla="*/ 5 h 40"/>
                  <a:gd name="T90" fmla="*/ 33 w 48"/>
                  <a:gd name="T91" fmla="*/ 5 h 40"/>
                  <a:gd name="T92" fmla="*/ 31 w 48"/>
                  <a:gd name="T93" fmla="*/ 6 h 40"/>
                  <a:gd name="T94" fmla="*/ 28 w 48"/>
                  <a:gd name="T95" fmla="*/ 8 h 40"/>
                  <a:gd name="T96" fmla="*/ 26 w 48"/>
                  <a:gd name="T97" fmla="*/ 7 h 40"/>
                  <a:gd name="T98" fmla="*/ 25 w 48"/>
                  <a:gd name="T99" fmla="*/ 7 h 40"/>
                  <a:gd name="T100" fmla="*/ 24 w 48"/>
                  <a:gd name="T101" fmla="*/ 7 h 40"/>
                  <a:gd name="T102" fmla="*/ 24 w 48"/>
                  <a:gd name="T103" fmla="*/ 7 h 40"/>
                  <a:gd name="T104" fmla="*/ 20 w 48"/>
                  <a:gd name="T105" fmla="*/ 4 h 40"/>
                  <a:gd name="T106" fmla="*/ 16 w 48"/>
                  <a:gd name="T107" fmla="*/ 1 h 40"/>
                  <a:gd name="T108" fmla="*/ 14 w 48"/>
                  <a:gd name="T109" fmla="*/ 0 h 40"/>
                  <a:gd name="T110" fmla="*/ 13 w 48"/>
                  <a:gd name="T111" fmla="*/ 0 h 40"/>
                  <a:gd name="T112" fmla="*/ 13 w 48"/>
                  <a:gd name="T113" fmla="*/ 0 h 40"/>
                  <a:gd name="T114" fmla="*/ 13 w 48"/>
                  <a:gd name="T1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" h="40">
                    <a:moveTo>
                      <a:pt x="13" y="0"/>
                    </a:moveTo>
                    <a:cubicBezTo>
                      <a:pt x="12" y="0"/>
                      <a:pt x="12" y="1"/>
                      <a:pt x="12" y="1"/>
                    </a:cubicBezTo>
                    <a:cubicBezTo>
                      <a:pt x="12" y="1"/>
                      <a:pt x="13" y="2"/>
                      <a:pt x="13" y="2"/>
                    </a:cubicBezTo>
                    <a:cubicBezTo>
                      <a:pt x="15" y="3"/>
                      <a:pt x="16" y="4"/>
                      <a:pt x="16" y="6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4" y="9"/>
                      <a:pt x="12" y="10"/>
                      <a:pt x="10" y="10"/>
                    </a:cubicBezTo>
                    <a:cubicBezTo>
                      <a:pt x="8" y="10"/>
                      <a:pt x="5" y="9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2" y="9"/>
                      <a:pt x="4" y="11"/>
                      <a:pt x="3" y="13"/>
                    </a:cubicBezTo>
                    <a:cubicBezTo>
                      <a:pt x="3" y="13"/>
                      <a:pt x="3" y="14"/>
                      <a:pt x="4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6" y="17"/>
                      <a:pt x="7" y="19"/>
                      <a:pt x="7" y="22"/>
                    </a:cubicBezTo>
                    <a:cubicBezTo>
                      <a:pt x="7" y="22"/>
                      <a:pt x="9" y="24"/>
                      <a:pt x="10" y="25"/>
                    </a:cubicBezTo>
                    <a:cubicBezTo>
                      <a:pt x="12" y="26"/>
                      <a:pt x="14" y="28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8" y="32"/>
                      <a:pt x="20" y="30"/>
                      <a:pt x="22" y="29"/>
                    </a:cubicBezTo>
                    <a:cubicBezTo>
                      <a:pt x="24" y="27"/>
                      <a:pt x="25" y="26"/>
                      <a:pt x="27" y="25"/>
                    </a:cubicBezTo>
                    <a:cubicBezTo>
                      <a:pt x="29" y="24"/>
                      <a:pt x="31" y="25"/>
                      <a:pt x="32" y="27"/>
                    </a:cubicBezTo>
                    <a:cubicBezTo>
                      <a:pt x="34" y="29"/>
                      <a:pt x="33" y="35"/>
                      <a:pt x="32" y="38"/>
                    </a:cubicBezTo>
                    <a:cubicBezTo>
                      <a:pt x="32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5" y="39"/>
                    </a:cubicBezTo>
                    <a:cubicBezTo>
                      <a:pt x="35" y="40"/>
                      <a:pt x="36" y="40"/>
                      <a:pt x="36" y="40"/>
                    </a:cubicBezTo>
                    <a:cubicBezTo>
                      <a:pt x="37" y="38"/>
                      <a:pt x="37" y="37"/>
                      <a:pt x="39" y="35"/>
                    </a:cubicBezTo>
                    <a:cubicBezTo>
                      <a:pt x="44" y="29"/>
                      <a:pt x="48" y="19"/>
                      <a:pt x="45" y="14"/>
                    </a:cubicBezTo>
                    <a:cubicBezTo>
                      <a:pt x="44" y="12"/>
                      <a:pt x="40" y="7"/>
                      <a:pt x="37" y="3"/>
                    </a:cubicBezTo>
                    <a:cubicBezTo>
                      <a:pt x="37" y="3"/>
                      <a:pt x="36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4"/>
                      <a:pt x="35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3" y="5"/>
                      <a:pt x="33" y="5"/>
                    </a:cubicBezTo>
                    <a:cubicBezTo>
                      <a:pt x="32" y="5"/>
                      <a:pt x="31" y="5"/>
                      <a:pt x="31" y="6"/>
                    </a:cubicBezTo>
                    <a:cubicBezTo>
                      <a:pt x="31" y="7"/>
                      <a:pt x="30" y="8"/>
                      <a:pt x="28" y="8"/>
                    </a:cubicBezTo>
                    <a:cubicBezTo>
                      <a:pt x="27" y="8"/>
                      <a:pt x="26" y="8"/>
                      <a:pt x="26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2" y="6"/>
                      <a:pt x="20" y="4"/>
                    </a:cubicBezTo>
                    <a:cubicBezTo>
                      <a:pt x="19" y="3"/>
                      <a:pt x="17" y="1"/>
                      <a:pt x="16" y="1"/>
                    </a:cubicBezTo>
                    <a:cubicBezTo>
                      <a:pt x="15" y="1"/>
                      <a:pt x="15" y="1"/>
                      <a:pt x="14" y="0"/>
                    </a:cubicBez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1" name="Freeform 1182"/>
              <p:cNvSpPr>
                <a:spLocks/>
              </p:cNvSpPr>
              <p:nvPr/>
            </p:nvSpPr>
            <p:spPr bwMode="auto">
              <a:xfrm>
                <a:off x="3365" y="2457"/>
                <a:ext cx="121" cy="106"/>
              </a:xfrm>
              <a:custGeom>
                <a:avLst/>
                <a:gdLst>
                  <a:gd name="T0" fmla="*/ 125 w 126"/>
                  <a:gd name="T1" fmla="*/ 23 h 110"/>
                  <a:gd name="T2" fmla="*/ 122 w 126"/>
                  <a:gd name="T3" fmla="*/ 19 h 110"/>
                  <a:gd name="T4" fmla="*/ 124 w 126"/>
                  <a:gd name="T5" fmla="*/ 14 h 110"/>
                  <a:gd name="T6" fmla="*/ 120 w 126"/>
                  <a:gd name="T7" fmla="*/ 2 h 110"/>
                  <a:gd name="T8" fmla="*/ 112 w 126"/>
                  <a:gd name="T9" fmla="*/ 8 h 110"/>
                  <a:gd name="T10" fmla="*/ 101 w 126"/>
                  <a:gd name="T11" fmla="*/ 13 h 110"/>
                  <a:gd name="T12" fmla="*/ 93 w 126"/>
                  <a:gd name="T13" fmla="*/ 17 h 110"/>
                  <a:gd name="T14" fmla="*/ 86 w 126"/>
                  <a:gd name="T15" fmla="*/ 19 h 110"/>
                  <a:gd name="T16" fmla="*/ 85 w 126"/>
                  <a:gd name="T17" fmla="*/ 19 h 110"/>
                  <a:gd name="T18" fmla="*/ 85 w 126"/>
                  <a:gd name="T19" fmla="*/ 19 h 110"/>
                  <a:gd name="T20" fmla="*/ 80 w 126"/>
                  <a:gd name="T21" fmla="*/ 17 h 110"/>
                  <a:gd name="T22" fmla="*/ 80 w 126"/>
                  <a:gd name="T23" fmla="*/ 16 h 110"/>
                  <a:gd name="T24" fmla="*/ 79 w 126"/>
                  <a:gd name="T25" fmla="*/ 16 h 110"/>
                  <a:gd name="T26" fmla="*/ 78 w 126"/>
                  <a:gd name="T27" fmla="*/ 16 h 110"/>
                  <a:gd name="T28" fmla="*/ 70 w 126"/>
                  <a:gd name="T29" fmla="*/ 12 h 110"/>
                  <a:gd name="T30" fmla="*/ 68 w 126"/>
                  <a:gd name="T31" fmla="*/ 13 h 110"/>
                  <a:gd name="T32" fmla="*/ 66 w 126"/>
                  <a:gd name="T33" fmla="*/ 13 h 110"/>
                  <a:gd name="T34" fmla="*/ 65 w 126"/>
                  <a:gd name="T35" fmla="*/ 13 h 110"/>
                  <a:gd name="T36" fmla="*/ 63 w 126"/>
                  <a:gd name="T37" fmla="*/ 12 h 110"/>
                  <a:gd name="T38" fmla="*/ 62 w 126"/>
                  <a:gd name="T39" fmla="*/ 12 h 110"/>
                  <a:gd name="T40" fmla="*/ 59 w 126"/>
                  <a:gd name="T41" fmla="*/ 11 h 110"/>
                  <a:gd name="T42" fmla="*/ 51 w 126"/>
                  <a:gd name="T43" fmla="*/ 16 h 110"/>
                  <a:gd name="T44" fmla="*/ 48 w 126"/>
                  <a:gd name="T45" fmla="*/ 18 h 110"/>
                  <a:gd name="T46" fmla="*/ 46 w 126"/>
                  <a:gd name="T47" fmla="*/ 26 h 110"/>
                  <a:gd name="T48" fmla="*/ 30 w 126"/>
                  <a:gd name="T49" fmla="*/ 34 h 110"/>
                  <a:gd name="T50" fmla="*/ 21 w 126"/>
                  <a:gd name="T51" fmla="*/ 42 h 110"/>
                  <a:gd name="T52" fmla="*/ 13 w 126"/>
                  <a:gd name="T53" fmla="*/ 38 h 110"/>
                  <a:gd name="T54" fmla="*/ 10 w 126"/>
                  <a:gd name="T55" fmla="*/ 38 h 110"/>
                  <a:gd name="T56" fmla="*/ 9 w 126"/>
                  <a:gd name="T57" fmla="*/ 38 h 110"/>
                  <a:gd name="T58" fmla="*/ 8 w 126"/>
                  <a:gd name="T59" fmla="*/ 38 h 110"/>
                  <a:gd name="T60" fmla="*/ 8 w 126"/>
                  <a:gd name="T61" fmla="*/ 38 h 110"/>
                  <a:gd name="T62" fmla="*/ 8 w 126"/>
                  <a:gd name="T63" fmla="*/ 39 h 110"/>
                  <a:gd name="T64" fmla="*/ 7 w 126"/>
                  <a:gd name="T65" fmla="*/ 39 h 110"/>
                  <a:gd name="T66" fmla="*/ 7 w 126"/>
                  <a:gd name="T67" fmla="*/ 41 h 110"/>
                  <a:gd name="T68" fmla="*/ 3 w 126"/>
                  <a:gd name="T69" fmla="*/ 49 h 110"/>
                  <a:gd name="T70" fmla="*/ 2 w 126"/>
                  <a:gd name="T71" fmla="*/ 52 h 110"/>
                  <a:gd name="T72" fmla="*/ 1 w 126"/>
                  <a:gd name="T73" fmla="*/ 65 h 110"/>
                  <a:gd name="T74" fmla="*/ 3 w 126"/>
                  <a:gd name="T75" fmla="*/ 81 h 110"/>
                  <a:gd name="T76" fmla="*/ 5 w 126"/>
                  <a:gd name="T77" fmla="*/ 84 h 110"/>
                  <a:gd name="T78" fmla="*/ 13 w 126"/>
                  <a:gd name="T79" fmla="*/ 95 h 110"/>
                  <a:gd name="T80" fmla="*/ 2 w 126"/>
                  <a:gd name="T81" fmla="*/ 107 h 110"/>
                  <a:gd name="T82" fmla="*/ 6 w 126"/>
                  <a:gd name="T83" fmla="*/ 109 h 110"/>
                  <a:gd name="T84" fmla="*/ 10 w 126"/>
                  <a:gd name="T85" fmla="*/ 109 h 110"/>
                  <a:gd name="T86" fmla="*/ 15 w 126"/>
                  <a:gd name="T87" fmla="*/ 109 h 110"/>
                  <a:gd name="T88" fmla="*/ 20 w 126"/>
                  <a:gd name="T89" fmla="*/ 110 h 110"/>
                  <a:gd name="T90" fmla="*/ 60 w 126"/>
                  <a:gd name="T91" fmla="*/ 106 h 110"/>
                  <a:gd name="T92" fmla="*/ 64 w 126"/>
                  <a:gd name="T93" fmla="*/ 105 h 110"/>
                  <a:gd name="T94" fmla="*/ 63 w 126"/>
                  <a:gd name="T95" fmla="*/ 101 h 110"/>
                  <a:gd name="T96" fmla="*/ 62 w 126"/>
                  <a:gd name="T97" fmla="*/ 95 h 110"/>
                  <a:gd name="T98" fmla="*/ 75 w 126"/>
                  <a:gd name="T99" fmla="*/ 88 h 110"/>
                  <a:gd name="T100" fmla="*/ 79 w 126"/>
                  <a:gd name="T101" fmla="*/ 88 h 110"/>
                  <a:gd name="T102" fmla="*/ 95 w 126"/>
                  <a:gd name="T103" fmla="*/ 83 h 110"/>
                  <a:gd name="T104" fmla="*/ 96 w 126"/>
                  <a:gd name="T105" fmla="*/ 79 h 110"/>
                  <a:gd name="T106" fmla="*/ 102 w 126"/>
                  <a:gd name="T107" fmla="*/ 65 h 110"/>
                  <a:gd name="T108" fmla="*/ 106 w 126"/>
                  <a:gd name="T109" fmla="*/ 60 h 110"/>
                  <a:gd name="T110" fmla="*/ 107 w 126"/>
                  <a:gd name="T111" fmla="*/ 53 h 110"/>
                  <a:gd name="T112" fmla="*/ 116 w 126"/>
                  <a:gd name="T113" fmla="*/ 54 h 110"/>
                  <a:gd name="T114" fmla="*/ 117 w 126"/>
                  <a:gd name="T115" fmla="*/ 51 h 110"/>
                  <a:gd name="T116" fmla="*/ 121 w 126"/>
                  <a:gd name="T117" fmla="*/ 42 h 110"/>
                  <a:gd name="T118" fmla="*/ 123 w 126"/>
                  <a:gd name="T119" fmla="*/ 37 h 110"/>
                  <a:gd name="T120" fmla="*/ 120 w 126"/>
                  <a:gd name="T121" fmla="*/ 27 h 110"/>
                  <a:gd name="T122" fmla="*/ 125 w 126"/>
                  <a:gd name="T123" fmla="*/ 24 h 110"/>
                  <a:gd name="T124" fmla="*/ 125 w 126"/>
                  <a:gd name="T125" fmla="*/ 2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6" h="110">
                    <a:moveTo>
                      <a:pt x="125" y="23"/>
                    </a:moveTo>
                    <a:cubicBezTo>
                      <a:pt x="125" y="23"/>
                      <a:pt x="125" y="23"/>
                      <a:pt x="125" y="23"/>
                    </a:cubicBezTo>
                    <a:cubicBezTo>
                      <a:pt x="124" y="23"/>
                      <a:pt x="124" y="22"/>
                      <a:pt x="124" y="22"/>
                    </a:cubicBezTo>
                    <a:cubicBezTo>
                      <a:pt x="123" y="21"/>
                      <a:pt x="123" y="20"/>
                      <a:pt x="122" y="19"/>
                    </a:cubicBezTo>
                    <a:cubicBezTo>
                      <a:pt x="122" y="18"/>
                      <a:pt x="123" y="16"/>
                      <a:pt x="123" y="15"/>
                    </a:cubicBezTo>
                    <a:cubicBezTo>
                      <a:pt x="123" y="15"/>
                      <a:pt x="123" y="14"/>
                      <a:pt x="124" y="14"/>
                    </a:cubicBezTo>
                    <a:cubicBezTo>
                      <a:pt x="125" y="11"/>
                      <a:pt x="125" y="10"/>
                      <a:pt x="124" y="9"/>
                    </a:cubicBezTo>
                    <a:cubicBezTo>
                      <a:pt x="120" y="7"/>
                      <a:pt x="120" y="4"/>
                      <a:pt x="120" y="2"/>
                    </a:cubicBezTo>
                    <a:cubicBezTo>
                      <a:pt x="120" y="1"/>
                      <a:pt x="120" y="0"/>
                      <a:pt x="120" y="0"/>
                    </a:cubicBezTo>
                    <a:cubicBezTo>
                      <a:pt x="117" y="0"/>
                      <a:pt x="112" y="6"/>
                      <a:pt x="112" y="8"/>
                    </a:cubicBezTo>
                    <a:cubicBezTo>
                      <a:pt x="112" y="11"/>
                      <a:pt x="108" y="12"/>
                      <a:pt x="105" y="12"/>
                    </a:cubicBezTo>
                    <a:cubicBezTo>
                      <a:pt x="104" y="13"/>
                      <a:pt x="102" y="13"/>
                      <a:pt x="101" y="13"/>
                    </a:cubicBezTo>
                    <a:cubicBezTo>
                      <a:pt x="101" y="17"/>
                      <a:pt x="97" y="17"/>
                      <a:pt x="96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0" y="17"/>
                      <a:pt x="90" y="17"/>
                      <a:pt x="89" y="17"/>
                    </a:cubicBezTo>
                    <a:cubicBezTo>
                      <a:pt x="89" y="19"/>
                      <a:pt x="88" y="19"/>
                      <a:pt x="86" y="19"/>
                    </a:cubicBezTo>
                    <a:cubicBezTo>
                      <a:pt x="86" y="19"/>
                      <a:pt x="86" y="19"/>
                      <a:pt x="86" y="19"/>
                    </a:cubicBezTo>
                    <a:cubicBezTo>
                      <a:pt x="86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7"/>
                      <a:pt x="80" y="16"/>
                      <a:pt x="80" y="16"/>
                    </a:cubicBezTo>
                    <a:cubicBezTo>
                      <a:pt x="80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6" y="16"/>
                      <a:pt x="74" y="15"/>
                      <a:pt x="73" y="14"/>
                    </a:cubicBezTo>
                    <a:cubicBezTo>
                      <a:pt x="72" y="13"/>
                      <a:pt x="71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4" y="13"/>
                      <a:pt x="64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1" y="12"/>
                    </a:cubicBezTo>
                    <a:cubicBezTo>
                      <a:pt x="61" y="11"/>
                      <a:pt x="60" y="11"/>
                      <a:pt x="59" y="11"/>
                    </a:cubicBezTo>
                    <a:cubicBezTo>
                      <a:pt x="59" y="11"/>
                      <a:pt x="57" y="12"/>
                      <a:pt x="57" y="13"/>
                    </a:cubicBezTo>
                    <a:cubicBezTo>
                      <a:pt x="55" y="14"/>
                      <a:pt x="54" y="16"/>
                      <a:pt x="51" y="16"/>
                    </a:cubicBezTo>
                    <a:cubicBezTo>
                      <a:pt x="51" y="16"/>
                      <a:pt x="50" y="16"/>
                      <a:pt x="50" y="16"/>
                    </a:cubicBezTo>
                    <a:cubicBezTo>
                      <a:pt x="49" y="16"/>
                      <a:pt x="49" y="17"/>
                      <a:pt x="48" y="18"/>
                    </a:cubicBezTo>
                    <a:cubicBezTo>
                      <a:pt x="47" y="20"/>
                      <a:pt x="46" y="23"/>
                      <a:pt x="46" y="24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5" y="29"/>
                      <a:pt x="41" y="30"/>
                      <a:pt x="36" y="31"/>
                    </a:cubicBezTo>
                    <a:cubicBezTo>
                      <a:pt x="34" y="32"/>
                      <a:pt x="30" y="33"/>
                      <a:pt x="30" y="34"/>
                    </a:cubicBezTo>
                    <a:cubicBezTo>
                      <a:pt x="30" y="36"/>
                      <a:pt x="29" y="37"/>
                      <a:pt x="28" y="39"/>
                    </a:cubicBezTo>
                    <a:cubicBezTo>
                      <a:pt x="26" y="40"/>
                      <a:pt x="24" y="42"/>
                      <a:pt x="21" y="42"/>
                    </a:cubicBezTo>
                    <a:cubicBezTo>
                      <a:pt x="18" y="42"/>
                      <a:pt x="16" y="40"/>
                      <a:pt x="16" y="39"/>
                    </a:cubicBezTo>
                    <a:cubicBezTo>
                      <a:pt x="16" y="38"/>
                      <a:pt x="16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8"/>
                      <a:pt x="11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6" y="46"/>
                      <a:pt x="5" y="48"/>
                    </a:cubicBezTo>
                    <a:cubicBezTo>
                      <a:pt x="4" y="48"/>
                      <a:pt x="4" y="49"/>
                      <a:pt x="3" y="49"/>
                    </a:cubicBezTo>
                    <a:cubicBezTo>
                      <a:pt x="3" y="50"/>
                      <a:pt x="2" y="50"/>
                      <a:pt x="2" y="51"/>
                    </a:cubicBezTo>
                    <a:cubicBezTo>
                      <a:pt x="2" y="51"/>
                      <a:pt x="2" y="52"/>
                      <a:pt x="2" y="52"/>
                    </a:cubicBezTo>
                    <a:cubicBezTo>
                      <a:pt x="1" y="54"/>
                      <a:pt x="0" y="57"/>
                      <a:pt x="1" y="59"/>
                    </a:cubicBezTo>
                    <a:cubicBezTo>
                      <a:pt x="2" y="61"/>
                      <a:pt x="2" y="63"/>
                      <a:pt x="1" y="65"/>
                    </a:cubicBezTo>
                    <a:cubicBezTo>
                      <a:pt x="1" y="67"/>
                      <a:pt x="0" y="69"/>
                      <a:pt x="1" y="71"/>
                    </a:cubicBezTo>
                    <a:cubicBezTo>
                      <a:pt x="2" y="74"/>
                      <a:pt x="3" y="78"/>
                      <a:pt x="3" y="81"/>
                    </a:cubicBezTo>
                    <a:cubicBezTo>
                      <a:pt x="3" y="82"/>
                      <a:pt x="3" y="83"/>
                      <a:pt x="3" y="84"/>
                    </a:cubicBezTo>
                    <a:cubicBezTo>
                      <a:pt x="3" y="84"/>
                      <a:pt x="4" y="84"/>
                      <a:pt x="5" y="84"/>
                    </a:cubicBezTo>
                    <a:cubicBezTo>
                      <a:pt x="8" y="85"/>
                      <a:pt x="12" y="86"/>
                      <a:pt x="14" y="90"/>
                    </a:cubicBezTo>
                    <a:cubicBezTo>
                      <a:pt x="15" y="92"/>
                      <a:pt x="14" y="93"/>
                      <a:pt x="13" y="95"/>
                    </a:cubicBezTo>
                    <a:cubicBezTo>
                      <a:pt x="12" y="98"/>
                      <a:pt x="9" y="101"/>
                      <a:pt x="6" y="103"/>
                    </a:cubicBezTo>
                    <a:cubicBezTo>
                      <a:pt x="5" y="105"/>
                      <a:pt x="3" y="106"/>
                      <a:pt x="2" y="107"/>
                    </a:cubicBezTo>
                    <a:cubicBezTo>
                      <a:pt x="2" y="107"/>
                      <a:pt x="3" y="107"/>
                      <a:pt x="4" y="108"/>
                    </a:cubicBezTo>
                    <a:cubicBezTo>
                      <a:pt x="4" y="108"/>
                      <a:pt x="5" y="108"/>
                      <a:pt x="6" y="109"/>
                    </a:cubicBezTo>
                    <a:cubicBezTo>
                      <a:pt x="6" y="109"/>
                      <a:pt x="7" y="109"/>
                      <a:pt x="8" y="109"/>
                    </a:cubicBezTo>
                    <a:cubicBezTo>
                      <a:pt x="8" y="109"/>
                      <a:pt x="9" y="109"/>
                      <a:pt x="10" y="109"/>
                    </a:cubicBezTo>
                    <a:cubicBezTo>
                      <a:pt x="11" y="109"/>
                      <a:pt x="11" y="109"/>
                      <a:pt x="12" y="109"/>
                    </a:cubicBezTo>
                    <a:cubicBezTo>
                      <a:pt x="13" y="109"/>
                      <a:pt x="14" y="109"/>
                      <a:pt x="15" y="109"/>
                    </a:cubicBezTo>
                    <a:cubicBezTo>
                      <a:pt x="15" y="110"/>
                      <a:pt x="16" y="110"/>
                      <a:pt x="16" y="110"/>
                    </a:cubicBezTo>
                    <a:cubicBezTo>
                      <a:pt x="18" y="110"/>
                      <a:pt x="19" y="110"/>
                      <a:pt x="20" y="110"/>
                    </a:cubicBezTo>
                    <a:cubicBezTo>
                      <a:pt x="21" y="110"/>
                      <a:pt x="22" y="110"/>
                      <a:pt x="23" y="110"/>
                    </a:cubicBezTo>
                    <a:cubicBezTo>
                      <a:pt x="32" y="110"/>
                      <a:pt x="52" y="108"/>
                      <a:pt x="60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2" y="106"/>
                      <a:pt x="63" y="105"/>
                      <a:pt x="64" y="105"/>
                    </a:cubicBezTo>
                    <a:cubicBezTo>
                      <a:pt x="64" y="105"/>
                      <a:pt x="64" y="105"/>
                      <a:pt x="63" y="104"/>
                    </a:cubicBezTo>
                    <a:cubicBezTo>
                      <a:pt x="63" y="103"/>
                      <a:pt x="63" y="102"/>
                      <a:pt x="63" y="101"/>
                    </a:cubicBezTo>
                    <a:cubicBezTo>
                      <a:pt x="63" y="98"/>
                      <a:pt x="62" y="97"/>
                      <a:pt x="62" y="96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3" y="92"/>
                      <a:pt x="69" y="88"/>
                      <a:pt x="74" y="88"/>
                    </a:cubicBezTo>
                    <a:cubicBezTo>
                      <a:pt x="75" y="88"/>
                      <a:pt x="75" y="88"/>
                      <a:pt x="75" y="88"/>
                    </a:cubicBezTo>
                    <a:cubicBezTo>
                      <a:pt x="76" y="88"/>
                      <a:pt x="77" y="88"/>
                      <a:pt x="78" y="88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79" y="84"/>
                      <a:pt x="87" y="81"/>
                      <a:pt x="91" y="81"/>
                    </a:cubicBezTo>
                    <a:cubicBezTo>
                      <a:pt x="94" y="81"/>
                      <a:pt x="95" y="82"/>
                      <a:pt x="95" y="8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95" y="83"/>
                      <a:pt x="96" y="82"/>
                      <a:pt x="96" y="79"/>
                    </a:cubicBezTo>
                    <a:cubicBezTo>
                      <a:pt x="96" y="78"/>
                      <a:pt x="96" y="77"/>
                      <a:pt x="97" y="76"/>
                    </a:cubicBezTo>
                    <a:cubicBezTo>
                      <a:pt x="97" y="71"/>
                      <a:pt x="97" y="65"/>
                      <a:pt x="102" y="65"/>
                    </a:cubicBezTo>
                    <a:cubicBezTo>
                      <a:pt x="105" y="65"/>
                      <a:pt x="108" y="63"/>
                      <a:pt x="108" y="62"/>
                    </a:cubicBezTo>
                    <a:cubicBezTo>
                      <a:pt x="108" y="62"/>
                      <a:pt x="107" y="61"/>
                      <a:pt x="106" y="60"/>
                    </a:cubicBezTo>
                    <a:cubicBezTo>
                      <a:pt x="105" y="58"/>
                      <a:pt x="103" y="56"/>
                      <a:pt x="105" y="53"/>
                    </a:cubicBezTo>
                    <a:cubicBezTo>
                      <a:pt x="105" y="53"/>
                      <a:pt x="107" y="53"/>
                      <a:pt x="107" y="53"/>
                    </a:cubicBezTo>
                    <a:cubicBezTo>
                      <a:pt x="108" y="53"/>
                      <a:pt x="110" y="53"/>
                      <a:pt x="111" y="53"/>
                    </a:cubicBezTo>
                    <a:cubicBezTo>
                      <a:pt x="113" y="54"/>
                      <a:pt x="115" y="54"/>
                      <a:pt x="116" y="54"/>
                    </a:cubicBezTo>
                    <a:cubicBezTo>
                      <a:pt x="117" y="54"/>
                      <a:pt x="117" y="54"/>
                      <a:pt x="117" y="54"/>
                    </a:cubicBezTo>
                    <a:cubicBezTo>
                      <a:pt x="117" y="53"/>
                      <a:pt x="117" y="52"/>
                      <a:pt x="117" y="51"/>
                    </a:cubicBezTo>
                    <a:cubicBezTo>
                      <a:pt x="117" y="49"/>
                      <a:pt x="117" y="47"/>
                      <a:pt x="118" y="45"/>
                    </a:cubicBezTo>
                    <a:cubicBezTo>
                      <a:pt x="119" y="44"/>
                      <a:pt x="120" y="43"/>
                      <a:pt x="121" y="42"/>
                    </a:cubicBezTo>
                    <a:cubicBezTo>
                      <a:pt x="122" y="41"/>
                      <a:pt x="123" y="39"/>
                      <a:pt x="123" y="38"/>
                    </a:cubicBezTo>
                    <a:cubicBezTo>
                      <a:pt x="123" y="38"/>
                      <a:pt x="123" y="37"/>
                      <a:pt x="123" y="37"/>
                    </a:cubicBezTo>
                    <a:cubicBezTo>
                      <a:pt x="123" y="35"/>
                      <a:pt x="123" y="34"/>
                      <a:pt x="122" y="33"/>
                    </a:cubicBezTo>
                    <a:cubicBezTo>
                      <a:pt x="120" y="31"/>
                      <a:pt x="119" y="29"/>
                      <a:pt x="120" y="27"/>
                    </a:cubicBezTo>
                    <a:cubicBezTo>
                      <a:pt x="121" y="25"/>
                      <a:pt x="122" y="24"/>
                      <a:pt x="125" y="24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26" y="23"/>
                      <a:pt x="125" y="23"/>
                      <a:pt x="1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92" name="Freeform 1183"/>
              <p:cNvSpPr>
                <a:spLocks/>
              </p:cNvSpPr>
              <p:nvPr/>
            </p:nvSpPr>
            <p:spPr bwMode="auto">
              <a:xfrm>
                <a:off x="3373" y="2475"/>
                <a:ext cx="171" cy="156"/>
              </a:xfrm>
              <a:custGeom>
                <a:avLst/>
                <a:gdLst>
                  <a:gd name="T0" fmla="*/ 177 w 179"/>
                  <a:gd name="T1" fmla="*/ 19 h 163"/>
                  <a:gd name="T2" fmla="*/ 174 w 179"/>
                  <a:gd name="T3" fmla="*/ 18 h 163"/>
                  <a:gd name="T4" fmla="*/ 160 w 179"/>
                  <a:gd name="T5" fmla="*/ 3 h 163"/>
                  <a:gd name="T6" fmla="*/ 153 w 179"/>
                  <a:gd name="T7" fmla="*/ 0 h 163"/>
                  <a:gd name="T8" fmla="*/ 152 w 179"/>
                  <a:gd name="T9" fmla="*/ 1 h 163"/>
                  <a:gd name="T10" fmla="*/ 152 w 179"/>
                  <a:gd name="T11" fmla="*/ 0 h 163"/>
                  <a:gd name="T12" fmla="*/ 149 w 179"/>
                  <a:gd name="T13" fmla="*/ 1 h 163"/>
                  <a:gd name="T14" fmla="*/ 145 w 179"/>
                  <a:gd name="T15" fmla="*/ 3 h 163"/>
                  <a:gd name="T16" fmla="*/ 139 w 179"/>
                  <a:gd name="T17" fmla="*/ 3 h 163"/>
                  <a:gd name="T18" fmla="*/ 119 w 179"/>
                  <a:gd name="T19" fmla="*/ 9 h 163"/>
                  <a:gd name="T20" fmla="*/ 116 w 179"/>
                  <a:gd name="T21" fmla="*/ 12 h 163"/>
                  <a:gd name="T22" fmla="*/ 116 w 179"/>
                  <a:gd name="T23" fmla="*/ 27 h 163"/>
                  <a:gd name="T24" fmla="*/ 113 w 179"/>
                  <a:gd name="T25" fmla="*/ 38 h 163"/>
                  <a:gd name="T26" fmla="*/ 101 w 179"/>
                  <a:gd name="T27" fmla="*/ 39 h 163"/>
                  <a:gd name="T28" fmla="*/ 103 w 179"/>
                  <a:gd name="T29" fmla="*/ 47 h 163"/>
                  <a:gd name="T30" fmla="*/ 92 w 179"/>
                  <a:gd name="T31" fmla="*/ 61 h 163"/>
                  <a:gd name="T32" fmla="*/ 75 w 179"/>
                  <a:gd name="T33" fmla="*/ 70 h 163"/>
                  <a:gd name="T34" fmla="*/ 65 w 179"/>
                  <a:gd name="T35" fmla="*/ 74 h 163"/>
                  <a:gd name="T36" fmla="*/ 59 w 179"/>
                  <a:gd name="T37" fmla="*/ 82 h 163"/>
                  <a:gd name="T38" fmla="*/ 12 w 179"/>
                  <a:gd name="T39" fmla="*/ 96 h 163"/>
                  <a:gd name="T40" fmla="*/ 1 w 179"/>
                  <a:gd name="T41" fmla="*/ 95 h 163"/>
                  <a:gd name="T42" fmla="*/ 2 w 179"/>
                  <a:gd name="T43" fmla="*/ 97 h 163"/>
                  <a:gd name="T44" fmla="*/ 9 w 179"/>
                  <a:gd name="T45" fmla="*/ 104 h 163"/>
                  <a:gd name="T46" fmla="*/ 18 w 179"/>
                  <a:gd name="T47" fmla="*/ 119 h 163"/>
                  <a:gd name="T48" fmla="*/ 20 w 179"/>
                  <a:gd name="T49" fmla="*/ 131 h 163"/>
                  <a:gd name="T50" fmla="*/ 4 w 179"/>
                  <a:gd name="T51" fmla="*/ 144 h 163"/>
                  <a:gd name="T52" fmla="*/ 22 w 179"/>
                  <a:gd name="T53" fmla="*/ 144 h 163"/>
                  <a:gd name="T54" fmla="*/ 49 w 179"/>
                  <a:gd name="T55" fmla="*/ 142 h 163"/>
                  <a:gd name="T56" fmla="*/ 64 w 179"/>
                  <a:gd name="T57" fmla="*/ 149 h 163"/>
                  <a:gd name="T58" fmla="*/ 69 w 179"/>
                  <a:gd name="T59" fmla="*/ 159 h 163"/>
                  <a:gd name="T60" fmla="*/ 78 w 179"/>
                  <a:gd name="T61" fmla="*/ 163 h 163"/>
                  <a:gd name="T62" fmla="*/ 90 w 179"/>
                  <a:gd name="T63" fmla="*/ 156 h 163"/>
                  <a:gd name="T64" fmla="*/ 99 w 179"/>
                  <a:gd name="T65" fmla="*/ 155 h 163"/>
                  <a:gd name="T66" fmla="*/ 103 w 179"/>
                  <a:gd name="T67" fmla="*/ 146 h 163"/>
                  <a:gd name="T68" fmla="*/ 91 w 179"/>
                  <a:gd name="T69" fmla="*/ 125 h 163"/>
                  <a:gd name="T70" fmla="*/ 102 w 179"/>
                  <a:gd name="T71" fmla="*/ 112 h 163"/>
                  <a:gd name="T72" fmla="*/ 111 w 179"/>
                  <a:gd name="T73" fmla="*/ 112 h 163"/>
                  <a:gd name="T74" fmla="*/ 116 w 179"/>
                  <a:gd name="T75" fmla="*/ 113 h 163"/>
                  <a:gd name="T76" fmla="*/ 129 w 179"/>
                  <a:gd name="T77" fmla="*/ 100 h 163"/>
                  <a:gd name="T78" fmla="*/ 135 w 179"/>
                  <a:gd name="T79" fmla="*/ 88 h 163"/>
                  <a:gd name="T80" fmla="*/ 149 w 179"/>
                  <a:gd name="T81" fmla="*/ 75 h 163"/>
                  <a:gd name="T82" fmla="*/ 154 w 179"/>
                  <a:gd name="T83" fmla="*/ 59 h 163"/>
                  <a:gd name="T84" fmla="*/ 151 w 179"/>
                  <a:gd name="T85" fmla="*/ 57 h 163"/>
                  <a:gd name="T86" fmla="*/ 143 w 179"/>
                  <a:gd name="T87" fmla="*/ 44 h 163"/>
                  <a:gd name="T88" fmla="*/ 149 w 179"/>
                  <a:gd name="T89" fmla="*/ 26 h 163"/>
                  <a:gd name="T90" fmla="*/ 165 w 179"/>
                  <a:gd name="T91" fmla="*/ 29 h 163"/>
                  <a:gd name="T92" fmla="*/ 179 w 179"/>
                  <a:gd name="T93" fmla="*/ 2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63">
                    <a:moveTo>
                      <a:pt x="179" y="20"/>
                    </a:moveTo>
                    <a:cubicBezTo>
                      <a:pt x="178" y="20"/>
                      <a:pt x="178" y="20"/>
                      <a:pt x="178" y="20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18"/>
                      <a:pt x="175" y="18"/>
                      <a:pt x="174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3" y="17"/>
                      <a:pt x="172" y="17"/>
                      <a:pt x="172" y="16"/>
                    </a:cubicBezTo>
                    <a:cubicBezTo>
                      <a:pt x="166" y="14"/>
                      <a:pt x="165" y="9"/>
                      <a:pt x="165" y="7"/>
                    </a:cubicBezTo>
                    <a:cubicBezTo>
                      <a:pt x="164" y="6"/>
                      <a:pt x="162" y="4"/>
                      <a:pt x="160" y="3"/>
                    </a:cubicBezTo>
                    <a:cubicBezTo>
                      <a:pt x="159" y="2"/>
                      <a:pt x="158" y="1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5" y="0"/>
                      <a:pt x="154" y="0"/>
                      <a:pt x="153" y="0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0" y="0"/>
                    </a:cubicBezTo>
                    <a:cubicBezTo>
                      <a:pt x="150" y="0"/>
                      <a:pt x="150" y="1"/>
                      <a:pt x="149" y="1"/>
                    </a:cubicBezTo>
                    <a:cubicBezTo>
                      <a:pt x="149" y="1"/>
                      <a:pt x="148" y="1"/>
                      <a:pt x="148" y="2"/>
                    </a:cubicBezTo>
                    <a:cubicBezTo>
                      <a:pt x="147" y="2"/>
                      <a:pt x="147" y="2"/>
                      <a:pt x="147" y="2"/>
                    </a:cubicBezTo>
                    <a:cubicBezTo>
                      <a:pt x="146" y="2"/>
                      <a:pt x="146" y="2"/>
                      <a:pt x="145" y="3"/>
                    </a:cubicBezTo>
                    <a:cubicBezTo>
                      <a:pt x="145" y="3"/>
                      <a:pt x="144" y="3"/>
                      <a:pt x="144" y="3"/>
                    </a:cubicBezTo>
                    <a:cubicBezTo>
                      <a:pt x="143" y="3"/>
                      <a:pt x="143" y="3"/>
                      <a:pt x="142" y="3"/>
                    </a:cubicBezTo>
                    <a:cubicBezTo>
                      <a:pt x="141" y="3"/>
                      <a:pt x="140" y="3"/>
                      <a:pt x="139" y="3"/>
                    </a:cubicBezTo>
                    <a:cubicBezTo>
                      <a:pt x="139" y="2"/>
                      <a:pt x="138" y="2"/>
                      <a:pt x="138" y="2"/>
                    </a:cubicBezTo>
                    <a:cubicBezTo>
                      <a:pt x="134" y="2"/>
                      <a:pt x="129" y="4"/>
                      <a:pt x="125" y="7"/>
                    </a:cubicBezTo>
                    <a:cubicBezTo>
                      <a:pt x="124" y="8"/>
                      <a:pt x="122" y="9"/>
                      <a:pt x="119" y="9"/>
                    </a:cubicBezTo>
                    <a:cubicBezTo>
                      <a:pt x="118" y="10"/>
                      <a:pt x="118" y="10"/>
                      <a:pt x="117" y="10"/>
                    </a:cubicBezTo>
                    <a:cubicBezTo>
                      <a:pt x="116" y="10"/>
                      <a:pt x="116" y="10"/>
                      <a:pt x="116" y="11"/>
                    </a:cubicBezTo>
                    <a:cubicBezTo>
                      <a:pt x="116" y="11"/>
                      <a:pt x="116" y="12"/>
                      <a:pt x="116" y="12"/>
                    </a:cubicBezTo>
                    <a:cubicBezTo>
                      <a:pt x="119" y="14"/>
                      <a:pt x="119" y="17"/>
                      <a:pt x="119" y="18"/>
                    </a:cubicBezTo>
                    <a:cubicBezTo>
                      <a:pt x="119" y="19"/>
                      <a:pt x="119" y="19"/>
                      <a:pt x="119" y="20"/>
                    </a:cubicBezTo>
                    <a:cubicBezTo>
                      <a:pt x="119" y="23"/>
                      <a:pt x="117" y="25"/>
                      <a:pt x="116" y="27"/>
                    </a:cubicBezTo>
                    <a:cubicBezTo>
                      <a:pt x="115" y="28"/>
                      <a:pt x="114" y="29"/>
                      <a:pt x="113" y="29"/>
                    </a:cubicBezTo>
                    <a:cubicBezTo>
                      <a:pt x="113" y="30"/>
                      <a:pt x="113" y="31"/>
                      <a:pt x="113" y="33"/>
                    </a:cubicBezTo>
                    <a:cubicBezTo>
                      <a:pt x="113" y="34"/>
                      <a:pt x="113" y="36"/>
                      <a:pt x="113" y="38"/>
                    </a:cubicBezTo>
                    <a:cubicBezTo>
                      <a:pt x="112" y="39"/>
                      <a:pt x="111" y="40"/>
                      <a:pt x="108" y="40"/>
                    </a:cubicBezTo>
                    <a:cubicBezTo>
                      <a:pt x="107" y="40"/>
                      <a:pt x="104" y="40"/>
                      <a:pt x="102" y="39"/>
                    </a:cubicBezTo>
                    <a:cubicBezTo>
                      <a:pt x="102" y="39"/>
                      <a:pt x="101" y="39"/>
                      <a:pt x="101" y="39"/>
                    </a:cubicBezTo>
                    <a:cubicBezTo>
                      <a:pt x="101" y="39"/>
                      <a:pt x="101" y="40"/>
                      <a:pt x="101" y="40"/>
                    </a:cubicBezTo>
                    <a:cubicBezTo>
                      <a:pt x="102" y="41"/>
                      <a:pt x="103" y="43"/>
                      <a:pt x="104" y="44"/>
                    </a:cubicBezTo>
                    <a:cubicBezTo>
                      <a:pt x="104" y="45"/>
                      <a:pt x="104" y="46"/>
                      <a:pt x="103" y="47"/>
                    </a:cubicBezTo>
                    <a:cubicBezTo>
                      <a:pt x="101" y="49"/>
                      <a:pt x="98" y="51"/>
                      <a:pt x="94" y="51"/>
                    </a:cubicBezTo>
                    <a:cubicBezTo>
                      <a:pt x="93" y="51"/>
                      <a:pt x="93" y="53"/>
                      <a:pt x="93" y="58"/>
                    </a:cubicBezTo>
                    <a:cubicBezTo>
                      <a:pt x="92" y="59"/>
                      <a:pt x="92" y="60"/>
                      <a:pt x="92" y="61"/>
                    </a:cubicBezTo>
                    <a:cubicBezTo>
                      <a:pt x="92" y="70"/>
                      <a:pt x="85" y="71"/>
                      <a:pt x="83" y="67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0" y="67"/>
                      <a:pt x="76" y="69"/>
                      <a:pt x="75" y="70"/>
                    </a:cubicBezTo>
                    <a:cubicBezTo>
                      <a:pt x="75" y="72"/>
                      <a:pt x="74" y="74"/>
                      <a:pt x="70" y="74"/>
                    </a:cubicBezTo>
                    <a:cubicBezTo>
                      <a:pt x="69" y="74"/>
                      <a:pt x="68" y="74"/>
                      <a:pt x="66" y="74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2" y="74"/>
                      <a:pt x="59" y="77"/>
                      <a:pt x="58" y="78"/>
                    </a:cubicBezTo>
                    <a:cubicBezTo>
                      <a:pt x="58" y="78"/>
                      <a:pt x="59" y="80"/>
                      <a:pt x="59" y="82"/>
                    </a:cubicBezTo>
                    <a:cubicBezTo>
                      <a:pt x="60" y="86"/>
                      <a:pt x="60" y="88"/>
                      <a:pt x="59" y="89"/>
                    </a:cubicBezTo>
                    <a:cubicBezTo>
                      <a:pt x="58" y="93"/>
                      <a:pt x="21" y="96"/>
                      <a:pt x="15" y="96"/>
                    </a:cubicBezTo>
                    <a:cubicBezTo>
                      <a:pt x="14" y="96"/>
                      <a:pt x="13" y="96"/>
                      <a:pt x="12" y="96"/>
                    </a:cubicBezTo>
                    <a:cubicBezTo>
                      <a:pt x="10" y="96"/>
                      <a:pt x="8" y="96"/>
                      <a:pt x="7" y="95"/>
                    </a:cubicBezTo>
                    <a:cubicBezTo>
                      <a:pt x="6" y="95"/>
                      <a:pt x="6" y="95"/>
                      <a:pt x="5" y="95"/>
                    </a:cubicBezTo>
                    <a:cubicBezTo>
                      <a:pt x="4" y="95"/>
                      <a:pt x="2" y="95"/>
                      <a:pt x="1" y="95"/>
                    </a:cubicBezTo>
                    <a:cubicBezTo>
                      <a:pt x="1" y="95"/>
                      <a:pt x="0" y="95"/>
                      <a:pt x="0" y="95"/>
                    </a:cubicBezTo>
                    <a:cubicBezTo>
                      <a:pt x="0" y="95"/>
                      <a:pt x="1" y="96"/>
                      <a:pt x="1" y="96"/>
                    </a:cubicBezTo>
                    <a:cubicBezTo>
                      <a:pt x="1" y="96"/>
                      <a:pt x="1" y="97"/>
                      <a:pt x="2" y="97"/>
                    </a:cubicBezTo>
                    <a:cubicBezTo>
                      <a:pt x="2" y="97"/>
                      <a:pt x="2" y="97"/>
                      <a:pt x="2" y="98"/>
                    </a:cubicBezTo>
                    <a:cubicBezTo>
                      <a:pt x="2" y="98"/>
                      <a:pt x="2" y="98"/>
                      <a:pt x="2" y="99"/>
                    </a:cubicBezTo>
                    <a:cubicBezTo>
                      <a:pt x="4" y="101"/>
                      <a:pt x="6" y="103"/>
                      <a:pt x="9" y="104"/>
                    </a:cubicBezTo>
                    <a:cubicBezTo>
                      <a:pt x="10" y="105"/>
                      <a:pt x="11" y="106"/>
                      <a:pt x="12" y="106"/>
                    </a:cubicBezTo>
                    <a:cubicBezTo>
                      <a:pt x="17" y="108"/>
                      <a:pt x="17" y="113"/>
                      <a:pt x="17" y="116"/>
                    </a:cubicBezTo>
                    <a:cubicBezTo>
                      <a:pt x="18" y="117"/>
                      <a:pt x="18" y="118"/>
                      <a:pt x="18" y="119"/>
                    </a:cubicBezTo>
                    <a:cubicBezTo>
                      <a:pt x="21" y="120"/>
                      <a:pt x="23" y="125"/>
                      <a:pt x="23" y="128"/>
                    </a:cubicBezTo>
                    <a:cubicBezTo>
                      <a:pt x="23" y="128"/>
                      <a:pt x="23" y="129"/>
                      <a:pt x="23" y="129"/>
                    </a:cubicBezTo>
                    <a:cubicBezTo>
                      <a:pt x="22" y="130"/>
                      <a:pt x="21" y="131"/>
                      <a:pt x="20" y="131"/>
                    </a:cubicBezTo>
                    <a:cubicBezTo>
                      <a:pt x="17" y="131"/>
                      <a:pt x="15" y="132"/>
                      <a:pt x="13" y="133"/>
                    </a:cubicBezTo>
                    <a:cubicBezTo>
                      <a:pt x="12" y="133"/>
                      <a:pt x="11" y="134"/>
                      <a:pt x="10" y="134"/>
                    </a:cubicBezTo>
                    <a:cubicBezTo>
                      <a:pt x="8" y="135"/>
                      <a:pt x="4" y="139"/>
                      <a:pt x="4" y="144"/>
                    </a:cubicBezTo>
                    <a:cubicBezTo>
                      <a:pt x="4" y="144"/>
                      <a:pt x="4" y="144"/>
                      <a:pt x="4" y="145"/>
                    </a:cubicBezTo>
                    <a:cubicBezTo>
                      <a:pt x="5" y="145"/>
                      <a:pt x="6" y="145"/>
                      <a:pt x="7" y="145"/>
                    </a:cubicBezTo>
                    <a:cubicBezTo>
                      <a:pt x="17" y="145"/>
                      <a:pt x="22" y="144"/>
                      <a:pt x="22" y="144"/>
                    </a:cubicBezTo>
                    <a:cubicBezTo>
                      <a:pt x="24" y="141"/>
                      <a:pt x="30" y="140"/>
                      <a:pt x="33" y="142"/>
                    </a:cubicBezTo>
                    <a:cubicBezTo>
                      <a:pt x="34" y="143"/>
                      <a:pt x="37" y="143"/>
                      <a:pt x="41" y="143"/>
                    </a:cubicBezTo>
                    <a:cubicBezTo>
                      <a:pt x="45" y="143"/>
                      <a:pt x="48" y="143"/>
                      <a:pt x="49" y="142"/>
                    </a:cubicBezTo>
                    <a:cubicBezTo>
                      <a:pt x="51" y="141"/>
                      <a:pt x="53" y="140"/>
                      <a:pt x="55" y="140"/>
                    </a:cubicBezTo>
                    <a:cubicBezTo>
                      <a:pt x="59" y="140"/>
                      <a:pt x="61" y="143"/>
                      <a:pt x="61" y="146"/>
                    </a:cubicBezTo>
                    <a:cubicBezTo>
                      <a:pt x="61" y="147"/>
                      <a:pt x="62" y="148"/>
                      <a:pt x="64" y="149"/>
                    </a:cubicBezTo>
                    <a:cubicBezTo>
                      <a:pt x="65" y="150"/>
                      <a:pt x="65" y="150"/>
                      <a:pt x="66" y="151"/>
                    </a:cubicBezTo>
                    <a:cubicBezTo>
                      <a:pt x="68" y="153"/>
                      <a:pt x="68" y="155"/>
                      <a:pt x="68" y="156"/>
                    </a:cubicBezTo>
                    <a:cubicBezTo>
                      <a:pt x="68" y="157"/>
                      <a:pt x="68" y="158"/>
                      <a:pt x="69" y="159"/>
                    </a:cubicBezTo>
                    <a:cubicBezTo>
                      <a:pt x="69" y="160"/>
                      <a:pt x="70" y="160"/>
                      <a:pt x="72" y="161"/>
                    </a:cubicBezTo>
                    <a:cubicBezTo>
                      <a:pt x="74" y="161"/>
                      <a:pt x="76" y="162"/>
                      <a:pt x="78" y="163"/>
                    </a:cubicBezTo>
                    <a:cubicBezTo>
                      <a:pt x="78" y="163"/>
                      <a:pt x="78" y="163"/>
                      <a:pt x="78" y="163"/>
                    </a:cubicBezTo>
                    <a:cubicBezTo>
                      <a:pt x="78" y="163"/>
                      <a:pt x="78" y="163"/>
                      <a:pt x="78" y="163"/>
                    </a:cubicBezTo>
                    <a:cubicBezTo>
                      <a:pt x="79" y="162"/>
                      <a:pt x="79" y="162"/>
                      <a:pt x="79" y="161"/>
                    </a:cubicBezTo>
                    <a:cubicBezTo>
                      <a:pt x="81" y="158"/>
                      <a:pt x="83" y="154"/>
                      <a:pt x="90" y="156"/>
                    </a:cubicBezTo>
                    <a:cubicBezTo>
                      <a:pt x="91" y="156"/>
                      <a:pt x="93" y="156"/>
                      <a:pt x="93" y="156"/>
                    </a:cubicBezTo>
                    <a:cubicBezTo>
                      <a:pt x="94" y="156"/>
                      <a:pt x="95" y="156"/>
                      <a:pt x="96" y="155"/>
                    </a:cubicBezTo>
                    <a:cubicBezTo>
                      <a:pt x="97" y="155"/>
                      <a:pt x="98" y="155"/>
                      <a:pt x="99" y="155"/>
                    </a:cubicBezTo>
                    <a:cubicBezTo>
                      <a:pt x="100" y="155"/>
                      <a:pt x="100" y="155"/>
                      <a:pt x="101" y="155"/>
                    </a:cubicBezTo>
                    <a:cubicBezTo>
                      <a:pt x="104" y="156"/>
                      <a:pt x="106" y="156"/>
                      <a:pt x="107" y="154"/>
                    </a:cubicBezTo>
                    <a:cubicBezTo>
                      <a:pt x="108" y="153"/>
                      <a:pt x="106" y="149"/>
                      <a:pt x="103" y="146"/>
                    </a:cubicBezTo>
                    <a:cubicBezTo>
                      <a:pt x="101" y="144"/>
                      <a:pt x="97" y="138"/>
                      <a:pt x="98" y="133"/>
                    </a:cubicBezTo>
                    <a:cubicBezTo>
                      <a:pt x="98" y="132"/>
                      <a:pt x="97" y="131"/>
                      <a:pt x="95" y="130"/>
                    </a:cubicBezTo>
                    <a:cubicBezTo>
                      <a:pt x="93" y="129"/>
                      <a:pt x="91" y="128"/>
                      <a:pt x="91" y="125"/>
                    </a:cubicBezTo>
                    <a:cubicBezTo>
                      <a:pt x="91" y="122"/>
                      <a:pt x="95" y="117"/>
                      <a:pt x="99" y="114"/>
                    </a:cubicBezTo>
                    <a:cubicBezTo>
                      <a:pt x="99" y="113"/>
                      <a:pt x="99" y="113"/>
                      <a:pt x="100" y="113"/>
                    </a:cubicBezTo>
                    <a:cubicBezTo>
                      <a:pt x="100" y="113"/>
                      <a:pt x="101" y="112"/>
                      <a:pt x="102" y="112"/>
                    </a:cubicBezTo>
                    <a:cubicBezTo>
                      <a:pt x="103" y="112"/>
                      <a:pt x="104" y="113"/>
                      <a:pt x="105" y="113"/>
                    </a:cubicBezTo>
                    <a:cubicBezTo>
                      <a:pt x="106" y="114"/>
                      <a:pt x="107" y="114"/>
                      <a:pt x="108" y="114"/>
                    </a:cubicBezTo>
                    <a:cubicBezTo>
                      <a:pt x="108" y="113"/>
                      <a:pt x="109" y="112"/>
                      <a:pt x="111" y="112"/>
                    </a:cubicBezTo>
                    <a:cubicBezTo>
                      <a:pt x="111" y="112"/>
                      <a:pt x="111" y="112"/>
                      <a:pt x="111" y="112"/>
                    </a:cubicBezTo>
                    <a:cubicBezTo>
                      <a:pt x="111" y="112"/>
                      <a:pt x="112" y="112"/>
                      <a:pt x="112" y="112"/>
                    </a:cubicBezTo>
                    <a:cubicBezTo>
                      <a:pt x="114" y="112"/>
                      <a:pt x="115" y="112"/>
                      <a:pt x="116" y="113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118" y="113"/>
                      <a:pt x="121" y="109"/>
                      <a:pt x="121" y="106"/>
                    </a:cubicBezTo>
                    <a:cubicBezTo>
                      <a:pt x="122" y="102"/>
                      <a:pt x="126" y="101"/>
                      <a:pt x="129" y="100"/>
                    </a:cubicBezTo>
                    <a:cubicBezTo>
                      <a:pt x="130" y="100"/>
                      <a:pt x="131" y="99"/>
                      <a:pt x="131" y="99"/>
                    </a:cubicBezTo>
                    <a:cubicBezTo>
                      <a:pt x="132" y="98"/>
                      <a:pt x="133" y="94"/>
                      <a:pt x="134" y="92"/>
                    </a:cubicBezTo>
                    <a:cubicBezTo>
                      <a:pt x="134" y="90"/>
                      <a:pt x="135" y="88"/>
                      <a:pt x="135" y="88"/>
                    </a:cubicBezTo>
                    <a:cubicBezTo>
                      <a:pt x="136" y="86"/>
                      <a:pt x="138" y="86"/>
                      <a:pt x="139" y="86"/>
                    </a:cubicBezTo>
                    <a:cubicBezTo>
                      <a:pt x="141" y="85"/>
                      <a:pt x="142" y="85"/>
                      <a:pt x="142" y="83"/>
                    </a:cubicBezTo>
                    <a:cubicBezTo>
                      <a:pt x="142" y="76"/>
                      <a:pt x="147" y="75"/>
                      <a:pt x="149" y="75"/>
                    </a:cubicBezTo>
                    <a:cubicBezTo>
                      <a:pt x="149" y="75"/>
                      <a:pt x="149" y="73"/>
                      <a:pt x="149" y="72"/>
                    </a:cubicBezTo>
                    <a:cubicBezTo>
                      <a:pt x="149" y="70"/>
                      <a:pt x="149" y="69"/>
                      <a:pt x="149" y="68"/>
                    </a:cubicBezTo>
                    <a:cubicBezTo>
                      <a:pt x="150" y="65"/>
                      <a:pt x="151" y="61"/>
                      <a:pt x="154" y="59"/>
                    </a:cubicBezTo>
                    <a:cubicBezTo>
                      <a:pt x="155" y="59"/>
                      <a:pt x="155" y="59"/>
                      <a:pt x="156" y="58"/>
                    </a:cubicBezTo>
                    <a:cubicBezTo>
                      <a:pt x="155" y="58"/>
                      <a:pt x="154" y="57"/>
                      <a:pt x="152" y="57"/>
                    </a:cubicBezTo>
                    <a:cubicBezTo>
                      <a:pt x="152" y="57"/>
                      <a:pt x="152" y="57"/>
                      <a:pt x="151" y="57"/>
                    </a:cubicBezTo>
                    <a:cubicBezTo>
                      <a:pt x="147" y="57"/>
                      <a:pt x="144" y="49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3" y="41"/>
                      <a:pt x="143" y="36"/>
                      <a:pt x="142" y="35"/>
                    </a:cubicBezTo>
                    <a:cubicBezTo>
                      <a:pt x="141" y="35"/>
                      <a:pt x="140" y="33"/>
                      <a:pt x="141" y="31"/>
                    </a:cubicBezTo>
                    <a:cubicBezTo>
                      <a:pt x="142" y="28"/>
                      <a:pt x="145" y="26"/>
                      <a:pt x="149" y="26"/>
                    </a:cubicBezTo>
                    <a:cubicBezTo>
                      <a:pt x="152" y="26"/>
                      <a:pt x="154" y="27"/>
                      <a:pt x="157" y="28"/>
                    </a:cubicBezTo>
                    <a:cubicBezTo>
                      <a:pt x="160" y="28"/>
                      <a:pt x="162" y="29"/>
                      <a:pt x="164" y="29"/>
                    </a:cubicBezTo>
                    <a:cubicBezTo>
                      <a:pt x="165" y="29"/>
                      <a:pt x="165" y="29"/>
                      <a:pt x="165" y="29"/>
                    </a:cubicBezTo>
                    <a:cubicBezTo>
                      <a:pt x="167" y="27"/>
                      <a:pt x="171" y="26"/>
                      <a:pt x="174" y="25"/>
                    </a:cubicBezTo>
                    <a:cubicBezTo>
                      <a:pt x="175" y="25"/>
                      <a:pt x="176" y="25"/>
                      <a:pt x="176" y="24"/>
                    </a:cubicBezTo>
                    <a:cubicBezTo>
                      <a:pt x="177" y="24"/>
                      <a:pt x="177" y="23"/>
                      <a:pt x="179" y="20"/>
                    </a:cubicBezTo>
                    <a:cubicBezTo>
                      <a:pt x="179" y="20"/>
                      <a:pt x="179" y="20"/>
                      <a:pt x="17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  <p:grpSp>
          <p:nvGrpSpPr>
            <p:cNvPr id="406" name="Group 1186"/>
            <p:cNvGrpSpPr>
              <a:grpSpLocks noChangeAspect="1"/>
            </p:cNvGrpSpPr>
            <p:nvPr/>
          </p:nvGrpSpPr>
          <p:grpSpPr bwMode="auto">
            <a:xfrm>
              <a:off x="4367682" y="2927137"/>
              <a:ext cx="1167013" cy="1033032"/>
              <a:chOff x="2433" y="2872"/>
              <a:chExt cx="586" cy="536"/>
            </a:xfrm>
            <a:grpFill/>
          </p:grpSpPr>
          <p:sp>
            <p:nvSpPr>
              <p:cNvPr id="1032" name="Freeform 1187"/>
              <p:cNvSpPr>
                <a:spLocks/>
              </p:cNvSpPr>
              <p:nvPr/>
            </p:nvSpPr>
            <p:spPr bwMode="auto">
              <a:xfrm>
                <a:off x="2822" y="3333"/>
                <a:ext cx="197" cy="75"/>
              </a:xfrm>
              <a:custGeom>
                <a:avLst/>
                <a:gdLst>
                  <a:gd name="T0" fmla="*/ 202 w 206"/>
                  <a:gd name="T1" fmla="*/ 26 h 78"/>
                  <a:gd name="T2" fmla="*/ 202 w 206"/>
                  <a:gd name="T3" fmla="*/ 26 h 78"/>
                  <a:gd name="T4" fmla="*/ 200 w 206"/>
                  <a:gd name="T5" fmla="*/ 25 h 78"/>
                  <a:gd name="T6" fmla="*/ 190 w 206"/>
                  <a:gd name="T7" fmla="*/ 12 h 78"/>
                  <a:gd name="T8" fmla="*/ 188 w 206"/>
                  <a:gd name="T9" fmla="*/ 9 h 78"/>
                  <a:gd name="T10" fmla="*/ 178 w 206"/>
                  <a:gd name="T11" fmla="*/ 7 h 78"/>
                  <a:gd name="T12" fmla="*/ 172 w 206"/>
                  <a:gd name="T13" fmla="*/ 7 h 78"/>
                  <a:gd name="T14" fmla="*/ 139 w 206"/>
                  <a:gd name="T15" fmla="*/ 14 h 78"/>
                  <a:gd name="T16" fmla="*/ 118 w 206"/>
                  <a:gd name="T17" fmla="*/ 10 h 78"/>
                  <a:gd name="T18" fmla="*/ 107 w 206"/>
                  <a:gd name="T19" fmla="*/ 5 h 78"/>
                  <a:gd name="T20" fmla="*/ 86 w 206"/>
                  <a:gd name="T21" fmla="*/ 0 h 78"/>
                  <a:gd name="T22" fmla="*/ 38 w 206"/>
                  <a:gd name="T23" fmla="*/ 13 h 78"/>
                  <a:gd name="T24" fmla="*/ 27 w 206"/>
                  <a:gd name="T25" fmla="*/ 21 h 78"/>
                  <a:gd name="T26" fmla="*/ 3 w 206"/>
                  <a:gd name="T27" fmla="*/ 23 h 78"/>
                  <a:gd name="T28" fmla="*/ 7 w 206"/>
                  <a:gd name="T29" fmla="*/ 30 h 78"/>
                  <a:gd name="T30" fmla="*/ 7 w 206"/>
                  <a:gd name="T31" fmla="*/ 43 h 78"/>
                  <a:gd name="T32" fmla="*/ 10 w 206"/>
                  <a:gd name="T33" fmla="*/ 54 h 78"/>
                  <a:gd name="T34" fmla="*/ 14 w 206"/>
                  <a:gd name="T35" fmla="*/ 60 h 78"/>
                  <a:gd name="T36" fmla="*/ 24 w 206"/>
                  <a:gd name="T37" fmla="*/ 65 h 78"/>
                  <a:gd name="T38" fmla="*/ 33 w 206"/>
                  <a:gd name="T39" fmla="*/ 73 h 78"/>
                  <a:gd name="T40" fmla="*/ 53 w 206"/>
                  <a:gd name="T41" fmla="*/ 65 h 78"/>
                  <a:gd name="T42" fmla="*/ 71 w 206"/>
                  <a:gd name="T43" fmla="*/ 75 h 78"/>
                  <a:gd name="T44" fmla="*/ 82 w 206"/>
                  <a:gd name="T45" fmla="*/ 72 h 78"/>
                  <a:gd name="T46" fmla="*/ 97 w 206"/>
                  <a:gd name="T47" fmla="*/ 67 h 78"/>
                  <a:gd name="T48" fmla="*/ 111 w 206"/>
                  <a:gd name="T49" fmla="*/ 66 h 78"/>
                  <a:gd name="T50" fmla="*/ 109 w 206"/>
                  <a:gd name="T51" fmla="*/ 76 h 78"/>
                  <a:gd name="T52" fmla="*/ 111 w 206"/>
                  <a:gd name="T53" fmla="*/ 77 h 78"/>
                  <a:gd name="T54" fmla="*/ 112 w 206"/>
                  <a:gd name="T55" fmla="*/ 76 h 78"/>
                  <a:gd name="T56" fmla="*/ 112 w 206"/>
                  <a:gd name="T57" fmla="*/ 73 h 78"/>
                  <a:gd name="T58" fmla="*/ 117 w 206"/>
                  <a:gd name="T59" fmla="*/ 67 h 78"/>
                  <a:gd name="T60" fmla="*/ 120 w 206"/>
                  <a:gd name="T61" fmla="*/ 68 h 78"/>
                  <a:gd name="T62" fmla="*/ 134 w 206"/>
                  <a:gd name="T63" fmla="*/ 65 h 78"/>
                  <a:gd name="T64" fmla="*/ 136 w 206"/>
                  <a:gd name="T65" fmla="*/ 66 h 78"/>
                  <a:gd name="T66" fmla="*/ 138 w 206"/>
                  <a:gd name="T67" fmla="*/ 67 h 78"/>
                  <a:gd name="T68" fmla="*/ 149 w 206"/>
                  <a:gd name="T69" fmla="*/ 67 h 78"/>
                  <a:gd name="T70" fmla="*/ 176 w 206"/>
                  <a:gd name="T71" fmla="*/ 61 h 78"/>
                  <a:gd name="T72" fmla="*/ 180 w 206"/>
                  <a:gd name="T73" fmla="*/ 61 h 78"/>
                  <a:gd name="T74" fmla="*/ 195 w 206"/>
                  <a:gd name="T75" fmla="*/ 61 h 78"/>
                  <a:gd name="T76" fmla="*/ 205 w 206"/>
                  <a:gd name="T77" fmla="*/ 64 h 78"/>
                  <a:gd name="T78" fmla="*/ 206 w 206"/>
                  <a:gd name="T79" fmla="*/ 64 h 78"/>
                  <a:gd name="T80" fmla="*/ 206 w 206"/>
                  <a:gd name="T81" fmla="*/ 64 h 78"/>
                  <a:gd name="T82" fmla="*/ 205 w 206"/>
                  <a:gd name="T83" fmla="*/ 63 h 78"/>
                  <a:gd name="T84" fmla="*/ 205 w 206"/>
                  <a:gd name="T85" fmla="*/ 61 h 78"/>
                  <a:gd name="T86" fmla="*/ 204 w 206"/>
                  <a:gd name="T87" fmla="*/ 60 h 78"/>
                  <a:gd name="T88" fmla="*/ 203 w 206"/>
                  <a:gd name="T89" fmla="*/ 58 h 78"/>
                  <a:gd name="T90" fmla="*/ 202 w 206"/>
                  <a:gd name="T91" fmla="*/ 57 h 78"/>
                  <a:gd name="T92" fmla="*/ 200 w 206"/>
                  <a:gd name="T93" fmla="*/ 44 h 78"/>
                  <a:gd name="T94" fmla="*/ 199 w 206"/>
                  <a:gd name="T95" fmla="*/ 41 h 78"/>
                  <a:gd name="T96" fmla="*/ 199 w 206"/>
                  <a:gd name="T97" fmla="*/ 36 h 78"/>
                  <a:gd name="T98" fmla="*/ 199 w 206"/>
                  <a:gd name="T99" fmla="*/ 33 h 78"/>
                  <a:gd name="T100" fmla="*/ 201 w 206"/>
                  <a:gd name="T101" fmla="*/ 3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6" h="78">
                    <a:moveTo>
                      <a:pt x="201" y="31"/>
                    </a:moveTo>
                    <a:cubicBezTo>
                      <a:pt x="201" y="30"/>
                      <a:pt x="201" y="28"/>
                      <a:pt x="202" y="27"/>
                    </a:cubicBezTo>
                    <a:cubicBezTo>
                      <a:pt x="202" y="27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1" y="25"/>
                      <a:pt x="201" y="25"/>
                    </a:cubicBezTo>
                    <a:cubicBezTo>
                      <a:pt x="201" y="26"/>
                      <a:pt x="201" y="25"/>
                      <a:pt x="201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198" y="25"/>
                      <a:pt x="194" y="25"/>
                      <a:pt x="192" y="21"/>
                    </a:cubicBezTo>
                    <a:cubicBezTo>
                      <a:pt x="191" y="19"/>
                      <a:pt x="191" y="17"/>
                      <a:pt x="191" y="16"/>
                    </a:cubicBezTo>
                    <a:cubicBezTo>
                      <a:pt x="191" y="14"/>
                      <a:pt x="191" y="14"/>
                      <a:pt x="190" y="12"/>
                    </a:cubicBezTo>
                    <a:cubicBezTo>
                      <a:pt x="190" y="12"/>
                      <a:pt x="190" y="12"/>
                      <a:pt x="190" y="12"/>
                    </a:cubicBezTo>
                    <a:cubicBezTo>
                      <a:pt x="190" y="12"/>
                      <a:pt x="190" y="12"/>
                      <a:pt x="189" y="12"/>
                    </a:cubicBezTo>
                    <a:cubicBezTo>
                      <a:pt x="189" y="11"/>
                      <a:pt x="188" y="10"/>
                      <a:pt x="188" y="9"/>
                    </a:cubicBezTo>
                    <a:cubicBezTo>
                      <a:pt x="187" y="7"/>
                      <a:pt x="185" y="6"/>
                      <a:pt x="185" y="6"/>
                    </a:cubicBezTo>
                    <a:cubicBezTo>
                      <a:pt x="184" y="6"/>
                      <a:pt x="184" y="6"/>
                      <a:pt x="184" y="6"/>
                    </a:cubicBezTo>
                    <a:cubicBezTo>
                      <a:pt x="183" y="6"/>
                      <a:pt x="182" y="7"/>
                      <a:pt x="178" y="7"/>
                    </a:cubicBezTo>
                    <a:cubicBezTo>
                      <a:pt x="177" y="7"/>
                      <a:pt x="176" y="7"/>
                      <a:pt x="175" y="7"/>
                    </a:cubicBezTo>
                    <a:cubicBezTo>
                      <a:pt x="174" y="7"/>
                      <a:pt x="174" y="7"/>
                      <a:pt x="174" y="7"/>
                    </a:cubicBezTo>
                    <a:cubicBezTo>
                      <a:pt x="173" y="7"/>
                      <a:pt x="173" y="7"/>
                      <a:pt x="172" y="7"/>
                    </a:cubicBezTo>
                    <a:cubicBezTo>
                      <a:pt x="167" y="11"/>
                      <a:pt x="158" y="14"/>
                      <a:pt x="153" y="14"/>
                    </a:cubicBezTo>
                    <a:cubicBezTo>
                      <a:pt x="151" y="14"/>
                      <a:pt x="150" y="14"/>
                      <a:pt x="150" y="13"/>
                    </a:cubicBezTo>
                    <a:cubicBezTo>
                      <a:pt x="148" y="13"/>
                      <a:pt x="143" y="13"/>
                      <a:pt x="139" y="14"/>
                    </a:cubicBezTo>
                    <a:cubicBezTo>
                      <a:pt x="136" y="14"/>
                      <a:pt x="133" y="14"/>
                      <a:pt x="131" y="14"/>
                    </a:cubicBezTo>
                    <a:cubicBezTo>
                      <a:pt x="127" y="14"/>
                      <a:pt x="124" y="13"/>
                      <a:pt x="122" y="11"/>
                    </a:cubicBezTo>
                    <a:cubicBezTo>
                      <a:pt x="121" y="10"/>
                      <a:pt x="119" y="10"/>
                      <a:pt x="118" y="10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14" y="10"/>
                      <a:pt x="112" y="8"/>
                      <a:pt x="111" y="7"/>
                    </a:cubicBezTo>
                    <a:cubicBezTo>
                      <a:pt x="110" y="6"/>
                      <a:pt x="109" y="5"/>
                      <a:pt x="107" y="5"/>
                    </a:cubicBezTo>
                    <a:cubicBezTo>
                      <a:pt x="105" y="5"/>
                      <a:pt x="104" y="5"/>
                      <a:pt x="103" y="4"/>
                    </a:cubicBezTo>
                    <a:cubicBezTo>
                      <a:pt x="102" y="3"/>
                      <a:pt x="99" y="2"/>
                      <a:pt x="90" y="1"/>
                    </a:cubicBezTo>
                    <a:cubicBezTo>
                      <a:pt x="89" y="1"/>
                      <a:pt x="87" y="0"/>
                      <a:pt x="86" y="0"/>
                    </a:cubicBezTo>
                    <a:cubicBezTo>
                      <a:pt x="73" y="0"/>
                      <a:pt x="62" y="7"/>
                      <a:pt x="58" y="11"/>
                    </a:cubicBezTo>
                    <a:cubicBezTo>
                      <a:pt x="56" y="12"/>
                      <a:pt x="52" y="13"/>
                      <a:pt x="47" y="13"/>
                    </a:cubicBezTo>
                    <a:cubicBezTo>
                      <a:pt x="44" y="13"/>
                      <a:pt x="41" y="13"/>
                      <a:pt x="38" y="13"/>
                    </a:cubicBezTo>
                    <a:cubicBezTo>
                      <a:pt x="36" y="13"/>
                      <a:pt x="34" y="12"/>
                      <a:pt x="33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5"/>
                      <a:pt x="32" y="19"/>
                      <a:pt x="27" y="21"/>
                    </a:cubicBezTo>
                    <a:cubicBezTo>
                      <a:pt x="24" y="22"/>
                      <a:pt x="20" y="22"/>
                      <a:pt x="16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5" y="22"/>
                      <a:pt x="3" y="23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1" y="28"/>
                      <a:pt x="1" y="28"/>
                    </a:cubicBezTo>
                    <a:cubicBezTo>
                      <a:pt x="4" y="28"/>
                      <a:pt x="6" y="29"/>
                      <a:pt x="7" y="30"/>
                    </a:cubicBezTo>
                    <a:cubicBezTo>
                      <a:pt x="7" y="31"/>
                      <a:pt x="7" y="33"/>
                      <a:pt x="7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8" y="37"/>
                      <a:pt x="9" y="40"/>
                      <a:pt x="7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6" y="46"/>
                      <a:pt x="6" y="47"/>
                      <a:pt x="7" y="47"/>
                    </a:cubicBezTo>
                    <a:cubicBezTo>
                      <a:pt x="10" y="49"/>
                      <a:pt x="11" y="52"/>
                      <a:pt x="10" y="54"/>
                    </a:cubicBezTo>
                    <a:cubicBezTo>
                      <a:pt x="10" y="55"/>
                      <a:pt x="9" y="55"/>
                      <a:pt x="9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2" y="58"/>
                      <a:pt x="13" y="59"/>
                      <a:pt x="14" y="60"/>
                    </a:cubicBezTo>
                    <a:cubicBezTo>
                      <a:pt x="14" y="60"/>
                      <a:pt x="15" y="61"/>
                      <a:pt x="16" y="61"/>
                    </a:cubicBezTo>
                    <a:cubicBezTo>
                      <a:pt x="18" y="62"/>
                      <a:pt x="21" y="63"/>
                      <a:pt x="21" y="65"/>
                    </a:cubicBezTo>
                    <a:cubicBezTo>
                      <a:pt x="21" y="65"/>
                      <a:pt x="22" y="66"/>
                      <a:pt x="24" y="65"/>
                    </a:cubicBezTo>
                    <a:cubicBezTo>
                      <a:pt x="25" y="65"/>
                      <a:pt x="25" y="65"/>
                      <a:pt x="26" y="65"/>
                    </a:cubicBezTo>
                    <a:cubicBezTo>
                      <a:pt x="29" y="65"/>
                      <a:pt x="31" y="68"/>
                      <a:pt x="32" y="71"/>
                    </a:cubicBezTo>
                    <a:cubicBezTo>
                      <a:pt x="33" y="72"/>
                      <a:pt x="33" y="72"/>
                      <a:pt x="33" y="73"/>
                    </a:cubicBezTo>
                    <a:cubicBezTo>
                      <a:pt x="34" y="73"/>
                      <a:pt x="34" y="74"/>
                      <a:pt x="37" y="74"/>
                    </a:cubicBezTo>
                    <a:cubicBezTo>
                      <a:pt x="40" y="74"/>
                      <a:pt x="44" y="72"/>
                      <a:pt x="44" y="71"/>
                    </a:cubicBezTo>
                    <a:cubicBezTo>
                      <a:pt x="44" y="69"/>
                      <a:pt x="45" y="65"/>
                      <a:pt x="53" y="65"/>
                    </a:cubicBezTo>
                    <a:cubicBezTo>
                      <a:pt x="54" y="65"/>
                      <a:pt x="55" y="65"/>
                      <a:pt x="56" y="65"/>
                    </a:cubicBezTo>
                    <a:cubicBezTo>
                      <a:pt x="60" y="66"/>
                      <a:pt x="64" y="69"/>
                      <a:pt x="68" y="72"/>
                    </a:cubicBezTo>
                    <a:cubicBezTo>
                      <a:pt x="69" y="73"/>
                      <a:pt x="71" y="74"/>
                      <a:pt x="71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3" y="75"/>
                      <a:pt x="75" y="74"/>
                      <a:pt x="77" y="74"/>
                    </a:cubicBezTo>
                    <a:cubicBezTo>
                      <a:pt x="79" y="73"/>
                      <a:pt x="81" y="72"/>
                      <a:pt x="82" y="72"/>
                    </a:cubicBezTo>
                    <a:cubicBezTo>
                      <a:pt x="84" y="72"/>
                      <a:pt x="87" y="70"/>
                      <a:pt x="89" y="68"/>
                    </a:cubicBezTo>
                    <a:cubicBezTo>
                      <a:pt x="90" y="67"/>
                      <a:pt x="91" y="66"/>
                      <a:pt x="92" y="66"/>
                    </a:cubicBezTo>
                    <a:cubicBezTo>
                      <a:pt x="94" y="65"/>
                      <a:pt x="96" y="66"/>
                      <a:pt x="97" y="67"/>
                    </a:cubicBezTo>
                    <a:cubicBezTo>
                      <a:pt x="99" y="68"/>
                      <a:pt x="100" y="69"/>
                      <a:pt x="101" y="68"/>
                    </a:cubicBezTo>
                    <a:cubicBezTo>
                      <a:pt x="103" y="67"/>
                      <a:pt x="106" y="65"/>
                      <a:pt x="109" y="65"/>
                    </a:cubicBezTo>
                    <a:cubicBezTo>
                      <a:pt x="110" y="65"/>
                      <a:pt x="111" y="65"/>
                      <a:pt x="111" y="66"/>
                    </a:cubicBezTo>
                    <a:cubicBezTo>
                      <a:pt x="112" y="66"/>
                      <a:pt x="112" y="67"/>
                      <a:pt x="113" y="68"/>
                    </a:cubicBezTo>
                    <a:cubicBezTo>
                      <a:pt x="113" y="69"/>
                      <a:pt x="112" y="71"/>
                      <a:pt x="111" y="72"/>
                    </a:cubicBezTo>
                    <a:cubicBezTo>
                      <a:pt x="110" y="73"/>
                      <a:pt x="109" y="75"/>
                      <a:pt x="109" y="76"/>
                    </a:cubicBezTo>
                    <a:cubicBezTo>
                      <a:pt x="109" y="76"/>
                      <a:pt x="110" y="77"/>
                      <a:pt x="110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10" y="78"/>
                      <a:pt x="111" y="77"/>
                      <a:pt x="111" y="77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1" y="76"/>
                      <a:pt x="111" y="76"/>
                      <a:pt x="112" y="76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12" y="76"/>
                      <a:pt x="112" y="75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4"/>
                      <a:pt x="112" y="74"/>
                      <a:pt x="112" y="73"/>
                    </a:cubicBezTo>
                    <a:cubicBezTo>
                      <a:pt x="112" y="73"/>
                      <a:pt x="112" y="73"/>
                      <a:pt x="112" y="72"/>
                    </a:cubicBezTo>
                    <a:cubicBezTo>
                      <a:pt x="112" y="71"/>
                      <a:pt x="113" y="70"/>
                      <a:pt x="113" y="70"/>
                    </a:cubicBezTo>
                    <a:cubicBezTo>
                      <a:pt x="114" y="68"/>
                      <a:pt x="115" y="67"/>
                      <a:pt x="117" y="67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9" y="68"/>
                      <a:pt x="120" y="68"/>
                    </a:cubicBezTo>
                    <a:cubicBezTo>
                      <a:pt x="122" y="70"/>
                      <a:pt x="124" y="70"/>
                      <a:pt x="128" y="68"/>
                    </a:cubicBezTo>
                    <a:cubicBezTo>
                      <a:pt x="129" y="68"/>
                      <a:pt x="130" y="67"/>
                      <a:pt x="131" y="67"/>
                    </a:cubicBezTo>
                    <a:cubicBezTo>
                      <a:pt x="132" y="66"/>
                      <a:pt x="133" y="65"/>
                      <a:pt x="134" y="65"/>
                    </a:cubicBezTo>
                    <a:cubicBezTo>
                      <a:pt x="135" y="65"/>
                      <a:pt x="135" y="66"/>
                      <a:pt x="135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7" y="66"/>
                      <a:pt x="137" y="66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37" y="67"/>
                      <a:pt x="137" y="67"/>
                      <a:pt x="138" y="67"/>
                    </a:cubicBezTo>
                    <a:cubicBezTo>
                      <a:pt x="138" y="67"/>
                      <a:pt x="138" y="68"/>
                      <a:pt x="139" y="68"/>
                    </a:cubicBezTo>
                    <a:cubicBezTo>
                      <a:pt x="140" y="68"/>
                      <a:pt x="141" y="68"/>
                      <a:pt x="142" y="67"/>
                    </a:cubicBezTo>
                    <a:cubicBezTo>
                      <a:pt x="144" y="67"/>
                      <a:pt x="146" y="67"/>
                      <a:pt x="149" y="67"/>
                    </a:cubicBezTo>
                    <a:cubicBezTo>
                      <a:pt x="152" y="67"/>
                      <a:pt x="154" y="66"/>
                      <a:pt x="156" y="65"/>
                    </a:cubicBezTo>
                    <a:cubicBezTo>
                      <a:pt x="158" y="64"/>
                      <a:pt x="160" y="62"/>
                      <a:pt x="164" y="63"/>
                    </a:cubicBezTo>
                    <a:cubicBezTo>
                      <a:pt x="170" y="63"/>
                      <a:pt x="176" y="61"/>
                      <a:pt x="176" y="61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80" y="62"/>
                      <a:pt x="180" y="62"/>
                      <a:pt x="180" y="62"/>
                    </a:cubicBezTo>
                    <a:cubicBezTo>
                      <a:pt x="180" y="62"/>
                      <a:pt x="180" y="62"/>
                      <a:pt x="180" y="61"/>
                    </a:cubicBezTo>
                    <a:cubicBezTo>
                      <a:pt x="181" y="60"/>
                      <a:pt x="182" y="59"/>
                      <a:pt x="185" y="58"/>
                    </a:cubicBezTo>
                    <a:cubicBezTo>
                      <a:pt x="189" y="58"/>
                      <a:pt x="191" y="59"/>
                      <a:pt x="193" y="60"/>
                    </a:cubicBezTo>
                    <a:cubicBezTo>
                      <a:pt x="194" y="60"/>
                      <a:pt x="194" y="61"/>
                      <a:pt x="195" y="61"/>
                    </a:cubicBezTo>
                    <a:cubicBezTo>
                      <a:pt x="195" y="60"/>
                      <a:pt x="196" y="60"/>
                      <a:pt x="196" y="60"/>
                    </a:cubicBezTo>
                    <a:cubicBezTo>
                      <a:pt x="198" y="60"/>
                      <a:pt x="200" y="61"/>
                      <a:pt x="202" y="62"/>
                    </a:cubicBezTo>
                    <a:cubicBezTo>
                      <a:pt x="203" y="63"/>
                      <a:pt x="204" y="63"/>
                      <a:pt x="205" y="64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64"/>
                      <a:pt x="205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3"/>
                    </a:cubicBezTo>
                    <a:cubicBezTo>
                      <a:pt x="206" y="63"/>
                      <a:pt x="206" y="63"/>
                      <a:pt x="205" y="63"/>
                    </a:cubicBezTo>
                    <a:cubicBezTo>
                      <a:pt x="205" y="63"/>
                      <a:pt x="205" y="63"/>
                      <a:pt x="205" y="63"/>
                    </a:cubicBezTo>
                    <a:cubicBezTo>
                      <a:pt x="205" y="62"/>
                      <a:pt x="205" y="62"/>
                      <a:pt x="205" y="62"/>
                    </a:cubicBezTo>
                    <a:cubicBezTo>
                      <a:pt x="205" y="62"/>
                      <a:pt x="205" y="62"/>
                      <a:pt x="205" y="62"/>
                    </a:cubicBezTo>
                    <a:cubicBezTo>
                      <a:pt x="205" y="62"/>
                      <a:pt x="205" y="61"/>
                      <a:pt x="205" y="61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4" y="61"/>
                      <a:pt x="204" y="60"/>
                      <a:pt x="204" y="60"/>
                    </a:cubicBezTo>
                    <a:cubicBezTo>
                      <a:pt x="204" y="60"/>
                      <a:pt x="204" y="60"/>
                      <a:pt x="204" y="60"/>
                    </a:cubicBezTo>
                    <a:cubicBezTo>
                      <a:pt x="204" y="59"/>
                      <a:pt x="203" y="59"/>
                      <a:pt x="203" y="59"/>
                    </a:cubicBezTo>
                    <a:cubicBezTo>
                      <a:pt x="203" y="59"/>
                      <a:pt x="203" y="59"/>
                      <a:pt x="203" y="58"/>
                    </a:cubicBezTo>
                    <a:cubicBezTo>
                      <a:pt x="203" y="58"/>
                      <a:pt x="203" y="58"/>
                      <a:pt x="203" y="58"/>
                    </a:cubicBezTo>
                    <a:cubicBezTo>
                      <a:pt x="203" y="58"/>
                      <a:pt x="202" y="58"/>
                      <a:pt x="202" y="58"/>
                    </a:cubicBezTo>
                    <a:cubicBezTo>
                      <a:pt x="202" y="58"/>
                      <a:pt x="202" y="58"/>
                      <a:pt x="202" y="58"/>
                    </a:cubicBezTo>
                    <a:cubicBezTo>
                      <a:pt x="202" y="57"/>
                      <a:pt x="202" y="57"/>
                      <a:pt x="202" y="57"/>
                    </a:cubicBezTo>
                    <a:cubicBezTo>
                      <a:pt x="199" y="56"/>
                      <a:pt x="200" y="53"/>
                      <a:pt x="200" y="48"/>
                    </a:cubicBezTo>
                    <a:cubicBezTo>
                      <a:pt x="200" y="47"/>
                      <a:pt x="200" y="46"/>
                      <a:pt x="200" y="45"/>
                    </a:cubicBezTo>
                    <a:cubicBezTo>
                      <a:pt x="201" y="44"/>
                      <a:pt x="200" y="44"/>
                      <a:pt x="200" y="44"/>
                    </a:cubicBezTo>
                    <a:cubicBezTo>
                      <a:pt x="200" y="44"/>
                      <a:pt x="200" y="43"/>
                      <a:pt x="200" y="42"/>
                    </a:cubicBezTo>
                    <a:cubicBezTo>
                      <a:pt x="200" y="42"/>
                      <a:pt x="200" y="41"/>
                      <a:pt x="200" y="41"/>
                    </a:cubicBezTo>
                    <a:cubicBezTo>
                      <a:pt x="199" y="41"/>
                      <a:pt x="199" y="41"/>
                      <a:pt x="199" y="41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8"/>
                      <a:pt x="199" y="37"/>
                      <a:pt x="199" y="36"/>
                    </a:cubicBezTo>
                    <a:cubicBezTo>
                      <a:pt x="199" y="36"/>
                      <a:pt x="199" y="36"/>
                      <a:pt x="199" y="36"/>
                    </a:cubicBezTo>
                    <a:cubicBezTo>
                      <a:pt x="199" y="36"/>
                      <a:pt x="199" y="35"/>
                      <a:pt x="199" y="35"/>
                    </a:cubicBezTo>
                    <a:cubicBezTo>
                      <a:pt x="199" y="34"/>
                      <a:pt x="199" y="34"/>
                      <a:pt x="199" y="33"/>
                    </a:cubicBezTo>
                    <a:cubicBezTo>
                      <a:pt x="199" y="33"/>
                      <a:pt x="200" y="33"/>
                      <a:pt x="200" y="32"/>
                    </a:cubicBezTo>
                    <a:cubicBezTo>
                      <a:pt x="200" y="32"/>
                      <a:pt x="200" y="32"/>
                      <a:pt x="200" y="32"/>
                    </a:cubicBezTo>
                    <a:cubicBezTo>
                      <a:pt x="201" y="32"/>
                      <a:pt x="201" y="32"/>
                      <a:pt x="201" y="32"/>
                    </a:cubicBezTo>
                    <a:cubicBezTo>
                      <a:pt x="201" y="32"/>
                      <a:pt x="201" y="32"/>
                      <a:pt x="20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3" name="Freeform 1188"/>
              <p:cNvSpPr>
                <a:spLocks/>
              </p:cNvSpPr>
              <p:nvPr/>
            </p:nvSpPr>
            <p:spPr bwMode="auto">
              <a:xfrm>
                <a:off x="2824" y="3334"/>
                <a:ext cx="25" cy="16"/>
              </a:xfrm>
              <a:custGeom>
                <a:avLst/>
                <a:gdLst>
                  <a:gd name="T0" fmla="*/ 3 w 26"/>
                  <a:gd name="T1" fmla="*/ 2 h 17"/>
                  <a:gd name="T2" fmla="*/ 4 w 26"/>
                  <a:gd name="T3" fmla="*/ 4 h 17"/>
                  <a:gd name="T4" fmla="*/ 4 w 26"/>
                  <a:gd name="T5" fmla="*/ 4 h 17"/>
                  <a:gd name="T6" fmla="*/ 4 w 26"/>
                  <a:gd name="T7" fmla="*/ 4 h 17"/>
                  <a:gd name="T8" fmla="*/ 4 w 26"/>
                  <a:gd name="T9" fmla="*/ 4 h 17"/>
                  <a:gd name="T10" fmla="*/ 4 w 26"/>
                  <a:gd name="T11" fmla="*/ 6 h 17"/>
                  <a:gd name="T12" fmla="*/ 2 w 26"/>
                  <a:gd name="T13" fmla="*/ 11 h 17"/>
                  <a:gd name="T14" fmla="*/ 1 w 26"/>
                  <a:gd name="T15" fmla="*/ 12 h 17"/>
                  <a:gd name="T16" fmla="*/ 1 w 26"/>
                  <a:gd name="T17" fmla="*/ 13 h 17"/>
                  <a:gd name="T18" fmla="*/ 1 w 26"/>
                  <a:gd name="T19" fmla="*/ 13 h 17"/>
                  <a:gd name="T20" fmla="*/ 0 w 26"/>
                  <a:gd name="T21" fmla="*/ 14 h 17"/>
                  <a:gd name="T22" fmla="*/ 0 w 26"/>
                  <a:gd name="T23" fmla="*/ 14 h 17"/>
                  <a:gd name="T24" fmla="*/ 0 w 26"/>
                  <a:gd name="T25" fmla="*/ 15 h 17"/>
                  <a:gd name="T26" fmla="*/ 0 w 26"/>
                  <a:gd name="T27" fmla="*/ 15 h 17"/>
                  <a:gd name="T28" fmla="*/ 0 w 26"/>
                  <a:gd name="T29" fmla="*/ 15 h 17"/>
                  <a:gd name="T30" fmla="*/ 3 w 26"/>
                  <a:gd name="T31" fmla="*/ 17 h 17"/>
                  <a:gd name="T32" fmla="*/ 8 w 26"/>
                  <a:gd name="T33" fmla="*/ 14 h 17"/>
                  <a:gd name="T34" fmla="*/ 13 w 26"/>
                  <a:gd name="T35" fmla="*/ 10 h 17"/>
                  <a:gd name="T36" fmla="*/ 21 w 26"/>
                  <a:gd name="T37" fmla="*/ 10 h 17"/>
                  <a:gd name="T38" fmla="*/ 26 w 26"/>
                  <a:gd name="T39" fmla="*/ 10 h 17"/>
                  <a:gd name="T40" fmla="*/ 23 w 26"/>
                  <a:gd name="T41" fmla="*/ 8 h 17"/>
                  <a:gd name="T42" fmla="*/ 19 w 26"/>
                  <a:gd name="T43" fmla="*/ 5 h 17"/>
                  <a:gd name="T44" fmla="*/ 16 w 26"/>
                  <a:gd name="T45" fmla="*/ 1 h 17"/>
                  <a:gd name="T46" fmla="*/ 15 w 26"/>
                  <a:gd name="T47" fmla="*/ 1 h 17"/>
                  <a:gd name="T48" fmla="*/ 14 w 26"/>
                  <a:gd name="T49" fmla="*/ 1 h 17"/>
                  <a:gd name="T50" fmla="*/ 14 w 26"/>
                  <a:gd name="T51" fmla="*/ 1 h 17"/>
                  <a:gd name="T52" fmla="*/ 14 w 26"/>
                  <a:gd name="T53" fmla="*/ 1 h 17"/>
                  <a:gd name="T54" fmla="*/ 12 w 26"/>
                  <a:gd name="T55" fmla="*/ 1 h 17"/>
                  <a:gd name="T56" fmla="*/ 8 w 26"/>
                  <a:gd name="T57" fmla="*/ 0 h 17"/>
                  <a:gd name="T58" fmla="*/ 3 w 26"/>
                  <a:gd name="T59" fmla="*/ 1 h 17"/>
                  <a:gd name="T60" fmla="*/ 3 w 26"/>
                  <a:gd name="T61" fmla="*/ 1 h 17"/>
                  <a:gd name="T62" fmla="*/ 3 w 26"/>
                  <a:gd name="T6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7">
                    <a:moveTo>
                      <a:pt x="3" y="2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9"/>
                      <a:pt x="3" y="10"/>
                      <a:pt x="2" y="11"/>
                    </a:cubicBezTo>
                    <a:cubicBezTo>
                      <a:pt x="2" y="11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2" y="17"/>
                      <a:pt x="3" y="17"/>
                    </a:cubicBezTo>
                    <a:cubicBezTo>
                      <a:pt x="5" y="17"/>
                      <a:pt x="6" y="16"/>
                      <a:pt x="8" y="14"/>
                    </a:cubicBezTo>
                    <a:cubicBezTo>
                      <a:pt x="9" y="13"/>
                      <a:pt x="11" y="11"/>
                      <a:pt x="13" y="10"/>
                    </a:cubicBezTo>
                    <a:cubicBezTo>
                      <a:pt x="15" y="9"/>
                      <a:pt x="18" y="10"/>
                      <a:pt x="21" y="10"/>
                    </a:cubicBezTo>
                    <a:cubicBezTo>
                      <a:pt x="23" y="10"/>
                      <a:pt x="25" y="10"/>
                      <a:pt x="26" y="10"/>
                    </a:cubicBezTo>
                    <a:cubicBezTo>
                      <a:pt x="25" y="9"/>
                      <a:pt x="24" y="9"/>
                      <a:pt x="23" y="8"/>
                    </a:cubicBezTo>
                    <a:cubicBezTo>
                      <a:pt x="22" y="7"/>
                      <a:pt x="20" y="6"/>
                      <a:pt x="19" y="5"/>
                    </a:cubicBezTo>
                    <a:cubicBezTo>
                      <a:pt x="18" y="4"/>
                      <a:pt x="17" y="3"/>
                      <a:pt x="16" y="1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1" y="0"/>
                      <a:pt x="8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4" name="Freeform 1189"/>
              <p:cNvSpPr>
                <a:spLocks/>
              </p:cNvSpPr>
              <p:nvPr/>
            </p:nvSpPr>
            <p:spPr bwMode="auto">
              <a:xfrm>
                <a:off x="2698" y="3154"/>
                <a:ext cx="100" cy="80"/>
              </a:xfrm>
              <a:custGeom>
                <a:avLst/>
                <a:gdLst>
                  <a:gd name="T0" fmla="*/ 12 w 104"/>
                  <a:gd name="T1" fmla="*/ 58 h 83"/>
                  <a:gd name="T2" fmla="*/ 14 w 104"/>
                  <a:gd name="T3" fmla="*/ 59 h 83"/>
                  <a:gd name="T4" fmla="*/ 25 w 104"/>
                  <a:gd name="T5" fmla="*/ 68 h 83"/>
                  <a:gd name="T6" fmla="*/ 32 w 104"/>
                  <a:gd name="T7" fmla="*/ 66 h 83"/>
                  <a:gd name="T8" fmla="*/ 38 w 104"/>
                  <a:gd name="T9" fmla="*/ 71 h 83"/>
                  <a:gd name="T10" fmla="*/ 45 w 104"/>
                  <a:gd name="T11" fmla="*/ 72 h 83"/>
                  <a:gd name="T12" fmla="*/ 49 w 104"/>
                  <a:gd name="T13" fmla="*/ 78 h 83"/>
                  <a:gd name="T14" fmla="*/ 50 w 104"/>
                  <a:gd name="T15" fmla="*/ 79 h 83"/>
                  <a:gd name="T16" fmla="*/ 52 w 104"/>
                  <a:gd name="T17" fmla="*/ 78 h 83"/>
                  <a:gd name="T18" fmla="*/ 62 w 104"/>
                  <a:gd name="T19" fmla="*/ 79 h 83"/>
                  <a:gd name="T20" fmla="*/ 70 w 104"/>
                  <a:gd name="T21" fmla="*/ 79 h 83"/>
                  <a:gd name="T22" fmla="*/ 85 w 104"/>
                  <a:gd name="T23" fmla="*/ 83 h 83"/>
                  <a:gd name="T24" fmla="*/ 85 w 104"/>
                  <a:gd name="T25" fmla="*/ 83 h 83"/>
                  <a:gd name="T26" fmla="*/ 88 w 104"/>
                  <a:gd name="T27" fmla="*/ 83 h 83"/>
                  <a:gd name="T28" fmla="*/ 88 w 104"/>
                  <a:gd name="T29" fmla="*/ 81 h 83"/>
                  <a:gd name="T30" fmla="*/ 88 w 104"/>
                  <a:gd name="T31" fmla="*/ 78 h 83"/>
                  <a:gd name="T32" fmla="*/ 95 w 104"/>
                  <a:gd name="T33" fmla="*/ 70 h 83"/>
                  <a:gd name="T34" fmla="*/ 101 w 104"/>
                  <a:gd name="T35" fmla="*/ 64 h 83"/>
                  <a:gd name="T36" fmla="*/ 99 w 104"/>
                  <a:gd name="T37" fmla="*/ 54 h 83"/>
                  <a:gd name="T38" fmla="*/ 98 w 104"/>
                  <a:gd name="T39" fmla="*/ 52 h 83"/>
                  <a:gd name="T40" fmla="*/ 98 w 104"/>
                  <a:gd name="T41" fmla="*/ 51 h 83"/>
                  <a:gd name="T42" fmla="*/ 98 w 104"/>
                  <a:gd name="T43" fmla="*/ 50 h 83"/>
                  <a:gd name="T44" fmla="*/ 97 w 104"/>
                  <a:gd name="T45" fmla="*/ 47 h 83"/>
                  <a:gd name="T46" fmla="*/ 98 w 104"/>
                  <a:gd name="T47" fmla="*/ 45 h 83"/>
                  <a:gd name="T48" fmla="*/ 98 w 104"/>
                  <a:gd name="T49" fmla="*/ 44 h 83"/>
                  <a:gd name="T50" fmla="*/ 98 w 104"/>
                  <a:gd name="T51" fmla="*/ 42 h 83"/>
                  <a:gd name="T52" fmla="*/ 97 w 104"/>
                  <a:gd name="T53" fmla="*/ 41 h 83"/>
                  <a:gd name="T54" fmla="*/ 94 w 104"/>
                  <a:gd name="T55" fmla="*/ 37 h 83"/>
                  <a:gd name="T56" fmla="*/ 101 w 104"/>
                  <a:gd name="T57" fmla="*/ 23 h 83"/>
                  <a:gd name="T58" fmla="*/ 99 w 104"/>
                  <a:gd name="T59" fmla="*/ 12 h 83"/>
                  <a:gd name="T60" fmla="*/ 98 w 104"/>
                  <a:gd name="T61" fmla="*/ 11 h 83"/>
                  <a:gd name="T62" fmla="*/ 92 w 104"/>
                  <a:gd name="T63" fmla="*/ 8 h 83"/>
                  <a:gd name="T64" fmla="*/ 91 w 104"/>
                  <a:gd name="T65" fmla="*/ 8 h 83"/>
                  <a:gd name="T66" fmla="*/ 90 w 104"/>
                  <a:gd name="T67" fmla="*/ 8 h 83"/>
                  <a:gd name="T68" fmla="*/ 88 w 104"/>
                  <a:gd name="T69" fmla="*/ 8 h 83"/>
                  <a:gd name="T70" fmla="*/ 84 w 104"/>
                  <a:gd name="T71" fmla="*/ 8 h 83"/>
                  <a:gd name="T72" fmla="*/ 60 w 104"/>
                  <a:gd name="T73" fmla="*/ 6 h 83"/>
                  <a:gd name="T74" fmla="*/ 59 w 104"/>
                  <a:gd name="T75" fmla="*/ 6 h 83"/>
                  <a:gd name="T76" fmla="*/ 57 w 104"/>
                  <a:gd name="T77" fmla="*/ 5 h 83"/>
                  <a:gd name="T78" fmla="*/ 57 w 104"/>
                  <a:gd name="T79" fmla="*/ 5 h 83"/>
                  <a:gd name="T80" fmla="*/ 43 w 104"/>
                  <a:gd name="T81" fmla="*/ 0 h 83"/>
                  <a:gd name="T82" fmla="*/ 21 w 104"/>
                  <a:gd name="T83" fmla="*/ 7 h 83"/>
                  <a:gd name="T84" fmla="*/ 4 w 104"/>
                  <a:gd name="T85" fmla="*/ 12 h 83"/>
                  <a:gd name="T86" fmla="*/ 2 w 104"/>
                  <a:gd name="T87" fmla="*/ 17 h 83"/>
                  <a:gd name="T88" fmla="*/ 2 w 104"/>
                  <a:gd name="T89" fmla="*/ 19 h 83"/>
                  <a:gd name="T90" fmla="*/ 2 w 104"/>
                  <a:gd name="T91" fmla="*/ 21 h 83"/>
                  <a:gd name="T92" fmla="*/ 2 w 104"/>
                  <a:gd name="T93" fmla="*/ 23 h 83"/>
                  <a:gd name="T94" fmla="*/ 2 w 104"/>
                  <a:gd name="T95" fmla="*/ 25 h 83"/>
                  <a:gd name="T96" fmla="*/ 2 w 104"/>
                  <a:gd name="T97" fmla="*/ 26 h 83"/>
                  <a:gd name="T98" fmla="*/ 1 w 104"/>
                  <a:gd name="T99" fmla="*/ 28 h 83"/>
                  <a:gd name="T100" fmla="*/ 1 w 104"/>
                  <a:gd name="T101" fmla="*/ 30 h 83"/>
                  <a:gd name="T102" fmla="*/ 5 w 104"/>
                  <a:gd name="T103" fmla="*/ 38 h 83"/>
                  <a:gd name="T104" fmla="*/ 8 w 104"/>
                  <a:gd name="T105" fmla="*/ 51 h 83"/>
                  <a:gd name="T106" fmla="*/ 9 w 104"/>
                  <a:gd name="T107" fmla="*/ 52 h 83"/>
                  <a:gd name="T108" fmla="*/ 9 w 104"/>
                  <a:gd name="T109" fmla="*/ 54 h 83"/>
                  <a:gd name="T110" fmla="*/ 9 w 104"/>
                  <a:gd name="T111" fmla="*/ 55 h 83"/>
                  <a:gd name="T112" fmla="*/ 9 w 104"/>
                  <a:gd name="T113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83">
                    <a:moveTo>
                      <a:pt x="9" y="57"/>
                    </a:moveTo>
                    <a:cubicBezTo>
                      <a:pt x="10" y="57"/>
                      <a:pt x="11" y="58"/>
                      <a:pt x="12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3" y="59"/>
                      <a:pt x="14" y="59"/>
                      <a:pt x="14" y="59"/>
                    </a:cubicBezTo>
                    <a:cubicBezTo>
                      <a:pt x="19" y="61"/>
                      <a:pt x="22" y="63"/>
                      <a:pt x="23" y="66"/>
                    </a:cubicBezTo>
                    <a:cubicBezTo>
                      <a:pt x="23" y="67"/>
                      <a:pt x="24" y="68"/>
                      <a:pt x="25" y="68"/>
                    </a:cubicBezTo>
                    <a:cubicBezTo>
                      <a:pt x="26" y="67"/>
                      <a:pt x="27" y="66"/>
                      <a:pt x="29" y="66"/>
                    </a:cubicBezTo>
                    <a:cubicBezTo>
                      <a:pt x="30" y="66"/>
                      <a:pt x="31" y="66"/>
                      <a:pt x="32" y="66"/>
                    </a:cubicBezTo>
                    <a:cubicBezTo>
                      <a:pt x="32" y="66"/>
                      <a:pt x="33" y="66"/>
                      <a:pt x="33" y="66"/>
                    </a:cubicBezTo>
                    <a:cubicBezTo>
                      <a:pt x="37" y="66"/>
                      <a:pt x="38" y="69"/>
                      <a:pt x="38" y="71"/>
                    </a:cubicBezTo>
                    <a:cubicBezTo>
                      <a:pt x="39" y="71"/>
                      <a:pt x="39" y="71"/>
                      <a:pt x="40" y="71"/>
                    </a:cubicBezTo>
                    <a:cubicBezTo>
                      <a:pt x="42" y="71"/>
                      <a:pt x="43" y="71"/>
                      <a:pt x="45" y="72"/>
                    </a:cubicBezTo>
                    <a:cubicBezTo>
                      <a:pt x="46" y="73"/>
                      <a:pt x="47" y="74"/>
                      <a:pt x="48" y="76"/>
                    </a:cubicBezTo>
                    <a:cubicBezTo>
                      <a:pt x="48" y="77"/>
                      <a:pt x="48" y="77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50" y="79"/>
                      <a:pt x="50" y="79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1" y="79"/>
                      <a:pt x="51" y="79"/>
                      <a:pt x="52" y="78"/>
                    </a:cubicBezTo>
                    <a:cubicBezTo>
                      <a:pt x="53" y="78"/>
                      <a:pt x="55" y="77"/>
                      <a:pt x="57" y="78"/>
                    </a:cubicBezTo>
                    <a:cubicBezTo>
                      <a:pt x="57" y="79"/>
                      <a:pt x="60" y="79"/>
                      <a:pt x="62" y="79"/>
                    </a:cubicBezTo>
                    <a:cubicBezTo>
                      <a:pt x="63" y="79"/>
                      <a:pt x="64" y="79"/>
                      <a:pt x="65" y="79"/>
                    </a:cubicBezTo>
                    <a:cubicBezTo>
                      <a:pt x="67" y="78"/>
                      <a:pt x="68" y="79"/>
                      <a:pt x="70" y="79"/>
                    </a:cubicBezTo>
                    <a:cubicBezTo>
                      <a:pt x="71" y="80"/>
                      <a:pt x="72" y="80"/>
                      <a:pt x="74" y="80"/>
                    </a:cubicBezTo>
                    <a:cubicBezTo>
                      <a:pt x="78" y="79"/>
                      <a:pt x="83" y="81"/>
                      <a:pt x="85" y="83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86" y="83"/>
                      <a:pt x="87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2"/>
                      <a:pt x="88" y="82"/>
                      <a:pt x="88" y="81"/>
                    </a:cubicBezTo>
                    <a:cubicBezTo>
                      <a:pt x="88" y="81"/>
                      <a:pt x="88" y="80"/>
                      <a:pt x="88" y="80"/>
                    </a:cubicBezTo>
                    <a:cubicBezTo>
                      <a:pt x="88" y="79"/>
                      <a:pt x="88" y="78"/>
                      <a:pt x="88" y="78"/>
                    </a:cubicBezTo>
                    <a:cubicBezTo>
                      <a:pt x="88" y="77"/>
                      <a:pt x="89" y="76"/>
                      <a:pt x="91" y="73"/>
                    </a:cubicBezTo>
                    <a:cubicBezTo>
                      <a:pt x="92" y="72"/>
                      <a:pt x="94" y="71"/>
                      <a:pt x="95" y="70"/>
                    </a:cubicBezTo>
                    <a:cubicBezTo>
                      <a:pt x="97" y="68"/>
                      <a:pt x="98" y="67"/>
                      <a:pt x="99" y="66"/>
                    </a:cubicBezTo>
                    <a:cubicBezTo>
                      <a:pt x="100" y="65"/>
                      <a:pt x="101" y="65"/>
                      <a:pt x="101" y="64"/>
                    </a:cubicBezTo>
                    <a:cubicBezTo>
                      <a:pt x="102" y="64"/>
                      <a:pt x="103" y="63"/>
                      <a:pt x="103" y="62"/>
                    </a:cubicBezTo>
                    <a:cubicBezTo>
                      <a:pt x="104" y="62"/>
                      <a:pt x="102" y="59"/>
                      <a:pt x="99" y="54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8" y="52"/>
                      <a:pt x="98" y="52"/>
                      <a:pt x="98" y="51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8" y="49"/>
                      <a:pt x="98" y="49"/>
                      <a:pt x="98" y="48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8" y="47"/>
                      <a:pt x="98" y="47"/>
                      <a:pt x="98" y="47"/>
                    </a:cubicBezTo>
                    <a:cubicBezTo>
                      <a:pt x="98" y="46"/>
                      <a:pt x="98" y="46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4"/>
                      <a:pt x="98" y="44"/>
                    </a:cubicBezTo>
                    <a:cubicBezTo>
                      <a:pt x="98" y="44"/>
                      <a:pt x="98" y="43"/>
                      <a:pt x="98" y="43"/>
                    </a:cubicBezTo>
                    <a:cubicBezTo>
                      <a:pt x="98" y="43"/>
                      <a:pt x="98" y="42"/>
                      <a:pt x="98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8" y="42"/>
                      <a:pt x="97" y="41"/>
                      <a:pt x="97" y="41"/>
                    </a:cubicBezTo>
                    <a:cubicBezTo>
                      <a:pt x="97" y="41"/>
                      <a:pt x="97" y="40"/>
                      <a:pt x="97" y="40"/>
                    </a:cubicBezTo>
                    <a:cubicBezTo>
                      <a:pt x="95" y="39"/>
                      <a:pt x="94" y="38"/>
                      <a:pt x="94" y="37"/>
                    </a:cubicBezTo>
                    <a:cubicBezTo>
                      <a:pt x="94" y="33"/>
                      <a:pt x="102" y="29"/>
                      <a:pt x="102" y="29"/>
                    </a:cubicBezTo>
                    <a:cubicBezTo>
                      <a:pt x="102" y="28"/>
                      <a:pt x="102" y="24"/>
                      <a:pt x="101" y="23"/>
                    </a:cubicBezTo>
                    <a:cubicBezTo>
                      <a:pt x="98" y="20"/>
                      <a:pt x="97" y="16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2"/>
                      <a:pt x="98" y="11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96" y="10"/>
                      <a:pt x="93" y="9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91" y="8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8"/>
                      <a:pt x="90" y="8"/>
                      <a:pt x="90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8"/>
                      <a:pt x="88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6" y="8"/>
                      <a:pt x="85" y="8"/>
                      <a:pt x="84" y="8"/>
                    </a:cubicBezTo>
                    <a:cubicBezTo>
                      <a:pt x="75" y="8"/>
                      <a:pt x="63" y="7"/>
                      <a:pt x="61" y="7"/>
                    </a:cubicBezTo>
                    <a:cubicBezTo>
                      <a:pt x="61" y="6"/>
                      <a:pt x="61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59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5"/>
                      <a:pt x="58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3" y="8"/>
                      <a:pt x="50" y="8"/>
                    </a:cubicBezTo>
                    <a:cubicBezTo>
                      <a:pt x="44" y="8"/>
                      <a:pt x="43" y="3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0"/>
                      <a:pt x="25" y="3"/>
                      <a:pt x="21" y="7"/>
                    </a:cubicBezTo>
                    <a:cubicBezTo>
                      <a:pt x="18" y="11"/>
                      <a:pt x="13" y="11"/>
                      <a:pt x="8" y="12"/>
                    </a:cubicBezTo>
                    <a:cubicBezTo>
                      <a:pt x="7" y="12"/>
                      <a:pt x="5" y="12"/>
                      <a:pt x="4" y="12"/>
                    </a:cubicBezTo>
                    <a:cubicBezTo>
                      <a:pt x="4" y="14"/>
                      <a:pt x="3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2" y="24"/>
                      <a:pt x="2" y="24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30"/>
                      <a:pt x="1" y="30"/>
                    </a:cubicBezTo>
                    <a:cubicBezTo>
                      <a:pt x="3" y="32"/>
                      <a:pt x="4" y="35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9"/>
                      <a:pt x="6" y="41"/>
                      <a:pt x="6" y="43"/>
                    </a:cubicBezTo>
                    <a:cubicBezTo>
                      <a:pt x="6" y="47"/>
                      <a:pt x="7" y="50"/>
                      <a:pt x="8" y="51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3"/>
                      <a:pt x="9" y="53"/>
                      <a:pt x="9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6"/>
                      <a:pt x="9" y="56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5" name="Freeform 1190"/>
              <p:cNvSpPr>
                <a:spLocks/>
              </p:cNvSpPr>
              <p:nvPr/>
            </p:nvSpPr>
            <p:spPr bwMode="auto">
              <a:xfrm>
                <a:off x="2714" y="3292"/>
                <a:ext cx="34" cy="31"/>
              </a:xfrm>
              <a:custGeom>
                <a:avLst/>
                <a:gdLst>
                  <a:gd name="T0" fmla="*/ 29 w 36"/>
                  <a:gd name="T1" fmla="*/ 24 h 32"/>
                  <a:gd name="T2" fmla="*/ 30 w 36"/>
                  <a:gd name="T3" fmla="*/ 23 h 32"/>
                  <a:gd name="T4" fmla="*/ 30 w 36"/>
                  <a:gd name="T5" fmla="*/ 23 h 32"/>
                  <a:gd name="T6" fmla="*/ 32 w 36"/>
                  <a:gd name="T7" fmla="*/ 21 h 32"/>
                  <a:gd name="T8" fmla="*/ 32 w 36"/>
                  <a:gd name="T9" fmla="*/ 21 h 32"/>
                  <a:gd name="T10" fmla="*/ 32 w 36"/>
                  <a:gd name="T11" fmla="*/ 21 h 32"/>
                  <a:gd name="T12" fmla="*/ 32 w 36"/>
                  <a:gd name="T13" fmla="*/ 21 h 32"/>
                  <a:gd name="T14" fmla="*/ 33 w 36"/>
                  <a:gd name="T15" fmla="*/ 20 h 32"/>
                  <a:gd name="T16" fmla="*/ 33 w 36"/>
                  <a:gd name="T17" fmla="*/ 19 h 32"/>
                  <a:gd name="T18" fmla="*/ 34 w 36"/>
                  <a:gd name="T19" fmla="*/ 19 h 32"/>
                  <a:gd name="T20" fmla="*/ 34 w 36"/>
                  <a:gd name="T21" fmla="*/ 19 h 32"/>
                  <a:gd name="T22" fmla="*/ 35 w 36"/>
                  <a:gd name="T23" fmla="*/ 18 h 32"/>
                  <a:gd name="T24" fmla="*/ 35 w 36"/>
                  <a:gd name="T25" fmla="*/ 18 h 32"/>
                  <a:gd name="T26" fmla="*/ 35 w 36"/>
                  <a:gd name="T27" fmla="*/ 18 h 32"/>
                  <a:gd name="T28" fmla="*/ 35 w 36"/>
                  <a:gd name="T29" fmla="*/ 17 h 32"/>
                  <a:gd name="T30" fmla="*/ 36 w 36"/>
                  <a:gd name="T31" fmla="*/ 6 h 32"/>
                  <a:gd name="T32" fmla="*/ 35 w 36"/>
                  <a:gd name="T33" fmla="*/ 6 h 32"/>
                  <a:gd name="T34" fmla="*/ 34 w 36"/>
                  <a:gd name="T35" fmla="*/ 5 h 32"/>
                  <a:gd name="T36" fmla="*/ 34 w 36"/>
                  <a:gd name="T37" fmla="*/ 5 h 32"/>
                  <a:gd name="T38" fmla="*/ 33 w 36"/>
                  <a:gd name="T39" fmla="*/ 4 h 32"/>
                  <a:gd name="T40" fmla="*/ 32 w 36"/>
                  <a:gd name="T41" fmla="*/ 4 h 32"/>
                  <a:gd name="T42" fmla="*/ 31 w 36"/>
                  <a:gd name="T43" fmla="*/ 4 h 32"/>
                  <a:gd name="T44" fmla="*/ 31 w 36"/>
                  <a:gd name="T45" fmla="*/ 3 h 32"/>
                  <a:gd name="T46" fmla="*/ 30 w 36"/>
                  <a:gd name="T47" fmla="*/ 3 h 32"/>
                  <a:gd name="T48" fmla="*/ 30 w 36"/>
                  <a:gd name="T49" fmla="*/ 3 h 32"/>
                  <a:gd name="T50" fmla="*/ 29 w 36"/>
                  <a:gd name="T51" fmla="*/ 3 h 32"/>
                  <a:gd name="T52" fmla="*/ 29 w 36"/>
                  <a:gd name="T53" fmla="*/ 2 h 32"/>
                  <a:gd name="T54" fmla="*/ 28 w 36"/>
                  <a:gd name="T55" fmla="*/ 2 h 32"/>
                  <a:gd name="T56" fmla="*/ 28 w 36"/>
                  <a:gd name="T57" fmla="*/ 2 h 32"/>
                  <a:gd name="T58" fmla="*/ 27 w 36"/>
                  <a:gd name="T59" fmla="*/ 2 h 32"/>
                  <a:gd name="T60" fmla="*/ 27 w 36"/>
                  <a:gd name="T61" fmla="*/ 2 h 32"/>
                  <a:gd name="T62" fmla="*/ 9 w 36"/>
                  <a:gd name="T63" fmla="*/ 0 h 32"/>
                  <a:gd name="T64" fmla="*/ 7 w 36"/>
                  <a:gd name="T65" fmla="*/ 1 h 32"/>
                  <a:gd name="T66" fmla="*/ 1 w 36"/>
                  <a:gd name="T67" fmla="*/ 1 h 32"/>
                  <a:gd name="T68" fmla="*/ 0 w 36"/>
                  <a:gd name="T69" fmla="*/ 1 h 32"/>
                  <a:gd name="T70" fmla="*/ 0 w 36"/>
                  <a:gd name="T71" fmla="*/ 2 h 32"/>
                  <a:gd name="T72" fmla="*/ 1 w 36"/>
                  <a:gd name="T73" fmla="*/ 4 h 32"/>
                  <a:gd name="T74" fmla="*/ 5 w 36"/>
                  <a:gd name="T75" fmla="*/ 10 h 32"/>
                  <a:gd name="T76" fmla="*/ 10 w 36"/>
                  <a:gd name="T77" fmla="*/ 16 h 32"/>
                  <a:gd name="T78" fmla="*/ 14 w 36"/>
                  <a:gd name="T79" fmla="*/ 21 h 32"/>
                  <a:gd name="T80" fmla="*/ 16 w 36"/>
                  <a:gd name="T81" fmla="*/ 23 h 32"/>
                  <a:gd name="T82" fmla="*/ 18 w 36"/>
                  <a:gd name="T83" fmla="*/ 25 h 32"/>
                  <a:gd name="T84" fmla="*/ 18 w 36"/>
                  <a:gd name="T85" fmla="*/ 25 h 32"/>
                  <a:gd name="T86" fmla="*/ 20 w 36"/>
                  <a:gd name="T87" fmla="*/ 27 h 32"/>
                  <a:gd name="T88" fmla="*/ 20 w 36"/>
                  <a:gd name="T89" fmla="*/ 27 h 32"/>
                  <a:gd name="T90" fmla="*/ 21 w 36"/>
                  <a:gd name="T91" fmla="*/ 28 h 32"/>
                  <a:gd name="T92" fmla="*/ 22 w 36"/>
                  <a:gd name="T93" fmla="*/ 29 h 32"/>
                  <a:gd name="T94" fmla="*/ 23 w 36"/>
                  <a:gd name="T95" fmla="*/ 30 h 32"/>
                  <a:gd name="T96" fmla="*/ 26 w 36"/>
                  <a:gd name="T97" fmla="*/ 32 h 32"/>
                  <a:gd name="T98" fmla="*/ 26 w 36"/>
                  <a:gd name="T99" fmla="*/ 32 h 32"/>
                  <a:gd name="T100" fmla="*/ 26 w 36"/>
                  <a:gd name="T101" fmla="*/ 31 h 32"/>
                  <a:gd name="T102" fmla="*/ 26 w 36"/>
                  <a:gd name="T103" fmla="*/ 31 h 32"/>
                  <a:gd name="T104" fmla="*/ 27 w 36"/>
                  <a:gd name="T105" fmla="*/ 29 h 32"/>
                  <a:gd name="T106" fmla="*/ 27 w 36"/>
                  <a:gd name="T107" fmla="*/ 29 h 32"/>
                  <a:gd name="T108" fmla="*/ 27 w 36"/>
                  <a:gd name="T109" fmla="*/ 27 h 32"/>
                  <a:gd name="T110" fmla="*/ 27 w 36"/>
                  <a:gd name="T111" fmla="*/ 27 h 32"/>
                  <a:gd name="T112" fmla="*/ 29 w 36"/>
                  <a:gd name="T113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" h="32">
                    <a:moveTo>
                      <a:pt x="29" y="24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7"/>
                      <a:pt x="35" y="17"/>
                    </a:cubicBezTo>
                    <a:cubicBezTo>
                      <a:pt x="36" y="15"/>
                      <a:pt x="36" y="10"/>
                      <a:pt x="36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5"/>
                      <a:pt x="33" y="5"/>
                      <a:pt x="33" y="4"/>
                    </a:cubicBezTo>
                    <a:cubicBezTo>
                      <a:pt x="33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3"/>
                      <a:pt x="31" y="3"/>
                    </a:cubicBezTo>
                    <a:cubicBezTo>
                      <a:pt x="31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4" y="2"/>
                      <a:pt x="12" y="1"/>
                      <a:pt x="9" y="0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3" y="3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3" y="5"/>
                      <a:pt x="5" y="7"/>
                      <a:pt x="5" y="10"/>
                    </a:cubicBezTo>
                    <a:cubicBezTo>
                      <a:pt x="5" y="11"/>
                      <a:pt x="8" y="14"/>
                      <a:pt x="10" y="16"/>
                    </a:cubicBezTo>
                    <a:cubicBezTo>
                      <a:pt x="12" y="18"/>
                      <a:pt x="14" y="19"/>
                      <a:pt x="14" y="21"/>
                    </a:cubicBezTo>
                    <a:cubicBezTo>
                      <a:pt x="15" y="22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2" y="30"/>
                      <a:pt x="23" y="30"/>
                    </a:cubicBezTo>
                    <a:cubicBezTo>
                      <a:pt x="24" y="31"/>
                      <a:pt x="25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6"/>
                      <a:pt x="29" y="25"/>
                      <a:pt x="2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6" name="Freeform 1191"/>
              <p:cNvSpPr>
                <a:spLocks/>
              </p:cNvSpPr>
              <p:nvPr/>
            </p:nvSpPr>
            <p:spPr bwMode="auto">
              <a:xfrm>
                <a:off x="2693" y="3275"/>
                <a:ext cx="53" cy="44"/>
              </a:xfrm>
              <a:custGeom>
                <a:avLst/>
                <a:gdLst>
                  <a:gd name="T0" fmla="*/ 54 w 55"/>
                  <a:gd name="T1" fmla="*/ 14 h 46"/>
                  <a:gd name="T2" fmla="*/ 52 w 55"/>
                  <a:gd name="T3" fmla="*/ 13 h 46"/>
                  <a:gd name="T4" fmla="*/ 51 w 55"/>
                  <a:gd name="T5" fmla="*/ 11 h 46"/>
                  <a:gd name="T6" fmla="*/ 50 w 55"/>
                  <a:gd name="T7" fmla="*/ 9 h 46"/>
                  <a:gd name="T8" fmla="*/ 50 w 55"/>
                  <a:gd name="T9" fmla="*/ 8 h 46"/>
                  <a:gd name="T10" fmla="*/ 48 w 55"/>
                  <a:gd name="T11" fmla="*/ 9 h 46"/>
                  <a:gd name="T12" fmla="*/ 45 w 55"/>
                  <a:gd name="T13" fmla="*/ 9 h 46"/>
                  <a:gd name="T14" fmla="*/ 44 w 55"/>
                  <a:gd name="T15" fmla="*/ 9 h 46"/>
                  <a:gd name="T16" fmla="*/ 37 w 55"/>
                  <a:gd name="T17" fmla="*/ 7 h 46"/>
                  <a:gd name="T18" fmla="*/ 33 w 55"/>
                  <a:gd name="T19" fmla="*/ 4 h 46"/>
                  <a:gd name="T20" fmla="*/ 31 w 55"/>
                  <a:gd name="T21" fmla="*/ 3 h 46"/>
                  <a:gd name="T22" fmla="*/ 29 w 55"/>
                  <a:gd name="T23" fmla="*/ 1 h 46"/>
                  <a:gd name="T24" fmla="*/ 27 w 55"/>
                  <a:gd name="T25" fmla="*/ 0 h 46"/>
                  <a:gd name="T26" fmla="*/ 21 w 55"/>
                  <a:gd name="T27" fmla="*/ 4 h 46"/>
                  <a:gd name="T28" fmla="*/ 17 w 55"/>
                  <a:gd name="T29" fmla="*/ 9 h 46"/>
                  <a:gd name="T30" fmla="*/ 12 w 55"/>
                  <a:gd name="T31" fmla="*/ 15 h 46"/>
                  <a:gd name="T32" fmla="*/ 7 w 55"/>
                  <a:gd name="T33" fmla="*/ 14 h 46"/>
                  <a:gd name="T34" fmla="*/ 6 w 55"/>
                  <a:gd name="T35" fmla="*/ 14 h 46"/>
                  <a:gd name="T36" fmla="*/ 6 w 55"/>
                  <a:gd name="T37" fmla="*/ 14 h 46"/>
                  <a:gd name="T38" fmla="*/ 5 w 55"/>
                  <a:gd name="T39" fmla="*/ 14 h 46"/>
                  <a:gd name="T40" fmla="*/ 4 w 55"/>
                  <a:gd name="T41" fmla="*/ 14 h 46"/>
                  <a:gd name="T42" fmla="*/ 3 w 55"/>
                  <a:gd name="T43" fmla="*/ 15 h 46"/>
                  <a:gd name="T44" fmla="*/ 1 w 55"/>
                  <a:gd name="T45" fmla="*/ 15 h 46"/>
                  <a:gd name="T46" fmla="*/ 0 w 55"/>
                  <a:gd name="T47" fmla="*/ 15 h 46"/>
                  <a:gd name="T48" fmla="*/ 2 w 55"/>
                  <a:gd name="T49" fmla="*/ 16 h 46"/>
                  <a:gd name="T50" fmla="*/ 20 w 55"/>
                  <a:gd name="T51" fmla="*/ 36 h 46"/>
                  <a:gd name="T52" fmla="*/ 30 w 55"/>
                  <a:gd name="T53" fmla="*/ 42 h 46"/>
                  <a:gd name="T54" fmla="*/ 35 w 55"/>
                  <a:gd name="T55" fmla="*/ 44 h 46"/>
                  <a:gd name="T56" fmla="*/ 28 w 55"/>
                  <a:gd name="T57" fmla="*/ 37 h 46"/>
                  <a:gd name="T58" fmla="*/ 20 w 55"/>
                  <a:gd name="T59" fmla="*/ 25 h 46"/>
                  <a:gd name="T60" fmla="*/ 18 w 55"/>
                  <a:gd name="T61" fmla="*/ 17 h 46"/>
                  <a:gd name="T62" fmla="*/ 26 w 55"/>
                  <a:gd name="T63" fmla="*/ 15 h 46"/>
                  <a:gd name="T64" fmla="*/ 48 w 55"/>
                  <a:gd name="T65" fmla="*/ 16 h 46"/>
                  <a:gd name="T66" fmla="*/ 49 w 55"/>
                  <a:gd name="T67" fmla="*/ 16 h 46"/>
                  <a:gd name="T68" fmla="*/ 50 w 55"/>
                  <a:gd name="T69" fmla="*/ 16 h 46"/>
                  <a:gd name="T70" fmla="*/ 51 w 55"/>
                  <a:gd name="T71" fmla="*/ 17 h 46"/>
                  <a:gd name="T72" fmla="*/ 52 w 55"/>
                  <a:gd name="T73" fmla="*/ 17 h 46"/>
                  <a:gd name="T74" fmla="*/ 53 w 55"/>
                  <a:gd name="T75" fmla="*/ 18 h 46"/>
                  <a:gd name="T76" fmla="*/ 55 w 55"/>
                  <a:gd name="T7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5" h="46">
                    <a:moveTo>
                      <a:pt x="55" y="17"/>
                    </a:moveTo>
                    <a:cubicBezTo>
                      <a:pt x="55" y="15"/>
                      <a:pt x="55" y="15"/>
                      <a:pt x="54" y="14"/>
                    </a:cubicBezTo>
                    <a:cubicBezTo>
                      <a:pt x="53" y="14"/>
                      <a:pt x="53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3"/>
                      <a:pt x="51" y="12"/>
                      <a:pt x="51" y="12"/>
                    </a:cubicBezTo>
                    <a:cubicBezTo>
                      <a:pt x="51" y="12"/>
                      <a:pt x="51" y="11"/>
                      <a:pt x="51" y="11"/>
                    </a:cubicBezTo>
                    <a:cubicBezTo>
                      <a:pt x="51" y="11"/>
                      <a:pt x="50" y="10"/>
                      <a:pt x="50" y="1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49" y="8"/>
                      <a:pt x="49" y="8"/>
                    </a:cubicBezTo>
                    <a:cubicBezTo>
                      <a:pt x="49" y="8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9"/>
                      <a:pt x="40" y="9"/>
                      <a:pt x="37" y="7"/>
                    </a:cubicBezTo>
                    <a:cubicBezTo>
                      <a:pt x="36" y="7"/>
                      <a:pt x="35" y="6"/>
                      <a:pt x="34" y="5"/>
                    </a:cubicBezTo>
                    <a:cubicBezTo>
                      <a:pt x="34" y="5"/>
                      <a:pt x="34" y="5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2"/>
                      <a:pt x="31" y="2"/>
                    </a:cubicBezTo>
                    <a:cubicBezTo>
                      <a:pt x="30" y="2"/>
                      <a:pt x="30" y="1"/>
                      <a:pt x="29" y="1"/>
                    </a:cubicBezTo>
                    <a:cubicBezTo>
                      <a:pt x="29" y="1"/>
                      <a:pt x="28" y="1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6" y="0"/>
                      <a:pt x="25" y="1"/>
                      <a:pt x="25" y="1"/>
                    </a:cubicBezTo>
                    <a:cubicBezTo>
                      <a:pt x="23" y="3"/>
                      <a:pt x="21" y="3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20" y="6"/>
                      <a:pt x="20" y="9"/>
                      <a:pt x="17" y="9"/>
                    </a:cubicBezTo>
                    <a:cubicBezTo>
                      <a:pt x="17" y="9"/>
                      <a:pt x="16" y="11"/>
                      <a:pt x="15" y="13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9" y="14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5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4" y="16"/>
                      <a:pt x="11" y="16"/>
                      <a:pt x="11" y="22"/>
                    </a:cubicBezTo>
                    <a:cubicBezTo>
                      <a:pt x="11" y="24"/>
                      <a:pt x="16" y="31"/>
                      <a:pt x="20" y="36"/>
                    </a:cubicBezTo>
                    <a:cubicBezTo>
                      <a:pt x="21" y="37"/>
                      <a:pt x="23" y="38"/>
                      <a:pt x="25" y="38"/>
                    </a:cubicBezTo>
                    <a:cubicBezTo>
                      <a:pt x="27" y="39"/>
                      <a:pt x="30" y="40"/>
                      <a:pt x="30" y="42"/>
                    </a:cubicBezTo>
                    <a:cubicBezTo>
                      <a:pt x="30" y="43"/>
                      <a:pt x="32" y="45"/>
                      <a:pt x="36" y="46"/>
                    </a:cubicBezTo>
                    <a:cubicBezTo>
                      <a:pt x="36" y="45"/>
                      <a:pt x="35" y="45"/>
                      <a:pt x="35" y="44"/>
                    </a:cubicBezTo>
                    <a:cubicBezTo>
                      <a:pt x="33" y="42"/>
                      <a:pt x="31" y="41"/>
                      <a:pt x="31" y="40"/>
                    </a:cubicBezTo>
                    <a:cubicBezTo>
                      <a:pt x="31" y="39"/>
                      <a:pt x="29" y="38"/>
                      <a:pt x="28" y="37"/>
                    </a:cubicBezTo>
                    <a:cubicBezTo>
                      <a:pt x="25" y="34"/>
                      <a:pt x="22" y="31"/>
                      <a:pt x="22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8" y="24"/>
                      <a:pt x="17" y="23"/>
                      <a:pt x="17" y="21"/>
                    </a:cubicBezTo>
                    <a:cubicBezTo>
                      <a:pt x="16" y="20"/>
                      <a:pt x="17" y="18"/>
                      <a:pt x="18" y="17"/>
                    </a:cubicBezTo>
                    <a:cubicBezTo>
                      <a:pt x="20" y="15"/>
                      <a:pt x="23" y="14"/>
                      <a:pt x="25" y="16"/>
                    </a:cubicBezTo>
                    <a:cubicBezTo>
                      <a:pt x="25" y="16"/>
                      <a:pt x="26" y="15"/>
                      <a:pt x="26" y="15"/>
                    </a:cubicBezTo>
                    <a:cubicBezTo>
                      <a:pt x="28" y="14"/>
                      <a:pt x="30" y="13"/>
                      <a:pt x="32" y="14"/>
                    </a:cubicBezTo>
                    <a:cubicBezTo>
                      <a:pt x="33" y="15"/>
                      <a:pt x="41" y="15"/>
                      <a:pt x="48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17"/>
                      <a:pt x="53" y="17"/>
                      <a:pt x="53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5" y="18"/>
                      <a:pt x="55" y="19"/>
                    </a:cubicBezTo>
                    <a:cubicBezTo>
                      <a:pt x="55" y="18"/>
                      <a:pt x="55" y="18"/>
                      <a:pt x="5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7" name="Freeform 1192"/>
              <p:cNvSpPr>
                <a:spLocks/>
              </p:cNvSpPr>
              <p:nvPr/>
            </p:nvSpPr>
            <p:spPr bwMode="auto">
              <a:xfrm>
                <a:off x="2750" y="3327"/>
                <a:ext cx="15" cy="34"/>
              </a:xfrm>
              <a:custGeom>
                <a:avLst/>
                <a:gdLst>
                  <a:gd name="T0" fmla="*/ 14 w 16"/>
                  <a:gd name="T1" fmla="*/ 22 h 36"/>
                  <a:gd name="T2" fmla="*/ 13 w 16"/>
                  <a:gd name="T3" fmla="*/ 21 h 36"/>
                  <a:gd name="T4" fmla="*/ 12 w 16"/>
                  <a:gd name="T5" fmla="*/ 20 h 36"/>
                  <a:gd name="T6" fmla="*/ 11 w 16"/>
                  <a:gd name="T7" fmla="*/ 19 h 36"/>
                  <a:gd name="T8" fmla="*/ 11 w 16"/>
                  <a:gd name="T9" fmla="*/ 18 h 36"/>
                  <a:gd name="T10" fmla="*/ 10 w 16"/>
                  <a:gd name="T11" fmla="*/ 16 h 36"/>
                  <a:gd name="T12" fmla="*/ 9 w 16"/>
                  <a:gd name="T13" fmla="*/ 13 h 36"/>
                  <a:gd name="T14" fmla="*/ 9 w 16"/>
                  <a:gd name="T15" fmla="*/ 12 h 36"/>
                  <a:gd name="T16" fmla="*/ 9 w 16"/>
                  <a:gd name="T17" fmla="*/ 10 h 36"/>
                  <a:gd name="T18" fmla="*/ 10 w 16"/>
                  <a:gd name="T19" fmla="*/ 9 h 36"/>
                  <a:gd name="T20" fmla="*/ 10 w 16"/>
                  <a:gd name="T21" fmla="*/ 7 h 36"/>
                  <a:gd name="T22" fmla="*/ 10 w 16"/>
                  <a:gd name="T23" fmla="*/ 6 h 36"/>
                  <a:gd name="T24" fmla="*/ 11 w 16"/>
                  <a:gd name="T25" fmla="*/ 4 h 36"/>
                  <a:gd name="T26" fmla="*/ 8 w 16"/>
                  <a:gd name="T27" fmla="*/ 3 h 36"/>
                  <a:gd name="T28" fmla="*/ 7 w 16"/>
                  <a:gd name="T29" fmla="*/ 2 h 36"/>
                  <a:gd name="T30" fmla="*/ 5 w 16"/>
                  <a:gd name="T31" fmla="*/ 1 h 36"/>
                  <a:gd name="T32" fmla="*/ 5 w 16"/>
                  <a:gd name="T33" fmla="*/ 1 h 36"/>
                  <a:gd name="T34" fmla="*/ 3 w 16"/>
                  <a:gd name="T35" fmla="*/ 0 h 36"/>
                  <a:gd name="T36" fmla="*/ 3 w 16"/>
                  <a:gd name="T37" fmla="*/ 0 h 36"/>
                  <a:gd name="T38" fmla="*/ 1 w 16"/>
                  <a:gd name="T39" fmla="*/ 2 h 36"/>
                  <a:gd name="T40" fmla="*/ 1 w 16"/>
                  <a:gd name="T41" fmla="*/ 3 h 36"/>
                  <a:gd name="T42" fmla="*/ 1 w 16"/>
                  <a:gd name="T43" fmla="*/ 3 h 36"/>
                  <a:gd name="T44" fmla="*/ 0 w 16"/>
                  <a:gd name="T45" fmla="*/ 5 h 36"/>
                  <a:gd name="T46" fmla="*/ 0 w 16"/>
                  <a:gd name="T47" fmla="*/ 5 h 36"/>
                  <a:gd name="T48" fmla="*/ 4 w 16"/>
                  <a:gd name="T49" fmla="*/ 10 h 36"/>
                  <a:gd name="T50" fmla="*/ 2 w 16"/>
                  <a:gd name="T51" fmla="*/ 15 h 36"/>
                  <a:gd name="T52" fmla="*/ 0 w 16"/>
                  <a:gd name="T53" fmla="*/ 23 h 36"/>
                  <a:gd name="T54" fmla="*/ 2 w 16"/>
                  <a:gd name="T55" fmla="*/ 28 h 36"/>
                  <a:gd name="T56" fmla="*/ 6 w 16"/>
                  <a:gd name="T57" fmla="*/ 34 h 36"/>
                  <a:gd name="T58" fmla="*/ 7 w 16"/>
                  <a:gd name="T59" fmla="*/ 36 h 36"/>
                  <a:gd name="T60" fmla="*/ 7 w 16"/>
                  <a:gd name="T61" fmla="*/ 36 h 36"/>
                  <a:gd name="T62" fmla="*/ 7 w 16"/>
                  <a:gd name="T63" fmla="*/ 35 h 36"/>
                  <a:gd name="T64" fmla="*/ 8 w 16"/>
                  <a:gd name="T65" fmla="*/ 34 h 36"/>
                  <a:gd name="T66" fmla="*/ 8 w 16"/>
                  <a:gd name="T67" fmla="*/ 33 h 36"/>
                  <a:gd name="T68" fmla="*/ 9 w 16"/>
                  <a:gd name="T69" fmla="*/ 33 h 36"/>
                  <a:gd name="T70" fmla="*/ 9 w 16"/>
                  <a:gd name="T71" fmla="*/ 32 h 36"/>
                  <a:gd name="T72" fmla="*/ 11 w 16"/>
                  <a:gd name="T73" fmla="*/ 31 h 36"/>
                  <a:gd name="T74" fmla="*/ 11 w 16"/>
                  <a:gd name="T75" fmla="*/ 31 h 36"/>
                  <a:gd name="T76" fmla="*/ 12 w 16"/>
                  <a:gd name="T77" fmla="*/ 28 h 36"/>
                  <a:gd name="T78" fmla="*/ 13 w 16"/>
                  <a:gd name="T79" fmla="*/ 27 h 36"/>
                  <a:gd name="T80" fmla="*/ 14 w 16"/>
                  <a:gd name="T81" fmla="*/ 27 h 36"/>
                  <a:gd name="T82" fmla="*/ 14 w 16"/>
                  <a:gd name="T83" fmla="*/ 25 h 36"/>
                  <a:gd name="T84" fmla="*/ 14 w 16"/>
                  <a:gd name="T85" fmla="*/ 25 h 36"/>
                  <a:gd name="T86" fmla="*/ 15 w 16"/>
                  <a:gd name="T87" fmla="*/ 24 h 36"/>
                  <a:gd name="T88" fmla="*/ 15 w 16"/>
                  <a:gd name="T89" fmla="*/ 24 h 36"/>
                  <a:gd name="T90" fmla="*/ 16 w 16"/>
                  <a:gd name="T91" fmla="*/ 23 h 36"/>
                  <a:gd name="T92" fmla="*/ 16 w 16"/>
                  <a:gd name="T93" fmla="*/ 23 h 36"/>
                  <a:gd name="T94" fmla="*/ 15 w 16"/>
                  <a:gd name="T95" fmla="*/ 23 h 36"/>
                  <a:gd name="T96" fmla="*/ 14 w 16"/>
                  <a:gd name="T97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36">
                    <a:moveTo>
                      <a:pt x="14" y="22"/>
                    </a:moveTo>
                    <a:cubicBezTo>
                      <a:pt x="14" y="21"/>
                      <a:pt x="13" y="21"/>
                      <a:pt x="13" y="21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2" y="20"/>
                      <a:pt x="12" y="19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9" y="12"/>
                      <a:pt x="9" y="11"/>
                      <a:pt x="9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8"/>
                      <a:pt x="4" y="10"/>
                    </a:cubicBezTo>
                    <a:cubicBezTo>
                      <a:pt x="5" y="12"/>
                      <a:pt x="3" y="14"/>
                      <a:pt x="2" y="15"/>
                    </a:cubicBezTo>
                    <a:cubicBezTo>
                      <a:pt x="1" y="16"/>
                      <a:pt x="0" y="19"/>
                      <a:pt x="0" y="23"/>
                    </a:cubicBezTo>
                    <a:cubicBezTo>
                      <a:pt x="0" y="26"/>
                      <a:pt x="1" y="28"/>
                      <a:pt x="2" y="28"/>
                    </a:cubicBezTo>
                    <a:cubicBezTo>
                      <a:pt x="4" y="30"/>
                      <a:pt x="5" y="32"/>
                      <a:pt x="6" y="34"/>
                    </a:cubicBezTo>
                    <a:cubicBezTo>
                      <a:pt x="6" y="35"/>
                      <a:pt x="7" y="35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5"/>
                      <a:pt x="7" y="35"/>
                    </a:cubicBezTo>
                    <a:cubicBezTo>
                      <a:pt x="7" y="35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8" y="33"/>
                      <a:pt x="9" y="33"/>
                      <a:pt x="9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2"/>
                      <a:pt x="10" y="32"/>
                      <a:pt x="11" y="31"/>
                    </a:cubicBezTo>
                    <a:cubicBezTo>
                      <a:pt x="11" y="32"/>
                      <a:pt x="11" y="31"/>
                      <a:pt x="11" y="31"/>
                    </a:cubicBezTo>
                    <a:cubicBezTo>
                      <a:pt x="11" y="30"/>
                      <a:pt x="11" y="29"/>
                      <a:pt x="12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4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5" y="23"/>
                      <a:pt x="15" y="23"/>
                    </a:cubicBezTo>
                    <a:cubicBezTo>
                      <a:pt x="15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8" name="Freeform 1193"/>
              <p:cNvSpPr>
                <a:spLocks/>
              </p:cNvSpPr>
              <p:nvPr/>
            </p:nvSpPr>
            <p:spPr bwMode="auto">
              <a:xfrm>
                <a:off x="2650" y="3239"/>
                <a:ext cx="75" cy="33"/>
              </a:xfrm>
              <a:custGeom>
                <a:avLst/>
                <a:gdLst>
                  <a:gd name="T0" fmla="*/ 0 w 78"/>
                  <a:gd name="T1" fmla="*/ 25 h 34"/>
                  <a:gd name="T2" fmla="*/ 0 w 78"/>
                  <a:gd name="T3" fmla="*/ 26 h 34"/>
                  <a:gd name="T4" fmla="*/ 5 w 78"/>
                  <a:gd name="T5" fmla="*/ 27 h 34"/>
                  <a:gd name="T6" fmla="*/ 7 w 78"/>
                  <a:gd name="T7" fmla="*/ 27 h 34"/>
                  <a:gd name="T8" fmla="*/ 8 w 78"/>
                  <a:gd name="T9" fmla="*/ 27 h 34"/>
                  <a:gd name="T10" fmla="*/ 9 w 78"/>
                  <a:gd name="T11" fmla="*/ 27 h 34"/>
                  <a:gd name="T12" fmla="*/ 10 w 78"/>
                  <a:gd name="T13" fmla="*/ 28 h 34"/>
                  <a:gd name="T14" fmla="*/ 10 w 78"/>
                  <a:gd name="T15" fmla="*/ 28 h 34"/>
                  <a:gd name="T16" fmla="*/ 12 w 78"/>
                  <a:gd name="T17" fmla="*/ 29 h 34"/>
                  <a:gd name="T18" fmla="*/ 16 w 78"/>
                  <a:gd name="T19" fmla="*/ 27 h 34"/>
                  <a:gd name="T20" fmla="*/ 29 w 78"/>
                  <a:gd name="T21" fmla="*/ 28 h 34"/>
                  <a:gd name="T22" fmla="*/ 30 w 78"/>
                  <a:gd name="T23" fmla="*/ 29 h 34"/>
                  <a:gd name="T24" fmla="*/ 30 w 78"/>
                  <a:gd name="T25" fmla="*/ 30 h 34"/>
                  <a:gd name="T26" fmla="*/ 30 w 78"/>
                  <a:gd name="T27" fmla="*/ 30 h 34"/>
                  <a:gd name="T28" fmla="*/ 35 w 78"/>
                  <a:gd name="T29" fmla="*/ 31 h 34"/>
                  <a:gd name="T30" fmla="*/ 39 w 78"/>
                  <a:gd name="T31" fmla="*/ 31 h 34"/>
                  <a:gd name="T32" fmla="*/ 51 w 78"/>
                  <a:gd name="T33" fmla="*/ 34 h 34"/>
                  <a:gd name="T34" fmla="*/ 51 w 78"/>
                  <a:gd name="T35" fmla="*/ 34 h 34"/>
                  <a:gd name="T36" fmla="*/ 54 w 78"/>
                  <a:gd name="T37" fmla="*/ 33 h 34"/>
                  <a:gd name="T38" fmla="*/ 66 w 78"/>
                  <a:gd name="T39" fmla="*/ 29 h 34"/>
                  <a:gd name="T40" fmla="*/ 68 w 78"/>
                  <a:gd name="T41" fmla="*/ 28 h 34"/>
                  <a:gd name="T42" fmla="*/ 69 w 78"/>
                  <a:gd name="T43" fmla="*/ 26 h 34"/>
                  <a:gd name="T44" fmla="*/ 70 w 78"/>
                  <a:gd name="T45" fmla="*/ 25 h 34"/>
                  <a:gd name="T46" fmla="*/ 71 w 78"/>
                  <a:gd name="T47" fmla="*/ 21 h 34"/>
                  <a:gd name="T48" fmla="*/ 72 w 78"/>
                  <a:gd name="T49" fmla="*/ 17 h 34"/>
                  <a:gd name="T50" fmla="*/ 74 w 78"/>
                  <a:gd name="T51" fmla="*/ 16 h 34"/>
                  <a:gd name="T52" fmla="*/ 77 w 78"/>
                  <a:gd name="T53" fmla="*/ 15 h 34"/>
                  <a:gd name="T54" fmla="*/ 77 w 78"/>
                  <a:gd name="T55" fmla="*/ 13 h 34"/>
                  <a:gd name="T56" fmla="*/ 78 w 78"/>
                  <a:gd name="T57" fmla="*/ 12 h 34"/>
                  <a:gd name="T58" fmla="*/ 77 w 78"/>
                  <a:gd name="T59" fmla="*/ 10 h 34"/>
                  <a:gd name="T60" fmla="*/ 75 w 78"/>
                  <a:gd name="T61" fmla="*/ 5 h 34"/>
                  <a:gd name="T62" fmla="*/ 75 w 78"/>
                  <a:gd name="T63" fmla="*/ 5 h 34"/>
                  <a:gd name="T64" fmla="*/ 66 w 78"/>
                  <a:gd name="T65" fmla="*/ 3 h 34"/>
                  <a:gd name="T66" fmla="*/ 57 w 78"/>
                  <a:gd name="T67" fmla="*/ 4 h 34"/>
                  <a:gd name="T68" fmla="*/ 48 w 78"/>
                  <a:gd name="T69" fmla="*/ 6 h 34"/>
                  <a:gd name="T70" fmla="*/ 46 w 78"/>
                  <a:gd name="T71" fmla="*/ 6 h 34"/>
                  <a:gd name="T72" fmla="*/ 41 w 78"/>
                  <a:gd name="T73" fmla="*/ 9 h 34"/>
                  <a:gd name="T74" fmla="*/ 38 w 78"/>
                  <a:gd name="T75" fmla="*/ 11 h 34"/>
                  <a:gd name="T76" fmla="*/ 37 w 78"/>
                  <a:gd name="T77" fmla="*/ 17 h 34"/>
                  <a:gd name="T78" fmla="*/ 34 w 78"/>
                  <a:gd name="T79" fmla="*/ 21 h 34"/>
                  <a:gd name="T80" fmla="*/ 28 w 78"/>
                  <a:gd name="T81" fmla="*/ 20 h 34"/>
                  <a:gd name="T82" fmla="*/ 11 w 78"/>
                  <a:gd name="T83" fmla="*/ 23 h 34"/>
                  <a:gd name="T84" fmla="*/ 7 w 78"/>
                  <a:gd name="T85" fmla="*/ 23 h 34"/>
                  <a:gd name="T86" fmla="*/ 1 w 78"/>
                  <a:gd name="T87" fmla="*/ 23 h 34"/>
                  <a:gd name="T88" fmla="*/ 0 w 78"/>
                  <a:gd name="T89" fmla="*/ 23 h 34"/>
                  <a:gd name="T90" fmla="*/ 0 w 78"/>
                  <a:gd name="T9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" h="34">
                    <a:moveTo>
                      <a:pt x="0" y="24"/>
                    </a:moveTo>
                    <a:cubicBezTo>
                      <a:pt x="0" y="24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2" y="27"/>
                      <a:pt x="3" y="27"/>
                    </a:cubicBezTo>
                    <a:cubicBezTo>
                      <a:pt x="3" y="27"/>
                      <a:pt x="4" y="27"/>
                      <a:pt x="5" y="27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6" y="27"/>
                      <a:pt x="6" y="27"/>
                      <a:pt x="7" y="27"/>
                    </a:cubicBezTo>
                    <a:cubicBezTo>
                      <a:pt x="7" y="27"/>
                      <a:pt x="7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4" y="29"/>
                      <a:pt x="15" y="28"/>
                      <a:pt x="16" y="27"/>
                    </a:cubicBezTo>
                    <a:cubicBezTo>
                      <a:pt x="17" y="26"/>
                      <a:pt x="18" y="25"/>
                      <a:pt x="27" y="25"/>
                    </a:cubicBezTo>
                    <a:cubicBezTo>
                      <a:pt x="29" y="25"/>
                      <a:pt x="29" y="27"/>
                      <a:pt x="29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1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8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2" y="32"/>
                      <a:pt x="45" y="32"/>
                      <a:pt x="47" y="33"/>
                    </a:cubicBezTo>
                    <a:cubicBezTo>
                      <a:pt x="49" y="33"/>
                      <a:pt x="50" y="33"/>
                      <a:pt x="51" y="34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4"/>
                      <a:pt x="52" y="34"/>
                      <a:pt x="52" y="34"/>
                    </a:cubicBezTo>
                    <a:cubicBezTo>
                      <a:pt x="52" y="34"/>
                      <a:pt x="53" y="33"/>
                      <a:pt x="54" y="33"/>
                    </a:cubicBezTo>
                    <a:cubicBezTo>
                      <a:pt x="56" y="32"/>
                      <a:pt x="58" y="30"/>
                      <a:pt x="61" y="30"/>
                    </a:cubicBezTo>
                    <a:cubicBezTo>
                      <a:pt x="63" y="30"/>
                      <a:pt x="65" y="30"/>
                      <a:pt x="66" y="29"/>
                    </a:cubicBezTo>
                    <a:cubicBezTo>
                      <a:pt x="66" y="29"/>
                      <a:pt x="66" y="29"/>
                      <a:pt x="67" y="28"/>
                    </a:cubicBezTo>
                    <a:cubicBezTo>
                      <a:pt x="67" y="28"/>
                      <a:pt x="67" y="28"/>
                      <a:pt x="68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7"/>
                      <a:pt x="68" y="27"/>
                      <a:pt x="69" y="2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6"/>
                      <a:pt x="70" y="25"/>
                      <a:pt x="70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4"/>
                      <a:pt x="70" y="22"/>
                      <a:pt x="71" y="21"/>
                    </a:cubicBezTo>
                    <a:cubicBezTo>
                      <a:pt x="71" y="21"/>
                      <a:pt x="71" y="20"/>
                      <a:pt x="71" y="20"/>
                    </a:cubicBezTo>
                    <a:cubicBezTo>
                      <a:pt x="71" y="19"/>
                      <a:pt x="71" y="18"/>
                      <a:pt x="72" y="17"/>
                    </a:cubicBezTo>
                    <a:cubicBezTo>
                      <a:pt x="72" y="16"/>
                      <a:pt x="73" y="16"/>
                      <a:pt x="74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5" y="16"/>
                      <a:pt x="76" y="16"/>
                      <a:pt x="76" y="16"/>
                    </a:cubicBezTo>
                    <a:cubicBezTo>
                      <a:pt x="77" y="16"/>
                      <a:pt x="77" y="16"/>
                      <a:pt x="77" y="15"/>
                    </a:cubicBezTo>
                    <a:cubicBezTo>
                      <a:pt x="77" y="14"/>
                      <a:pt x="77" y="14"/>
                      <a:pt x="77" y="13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8" y="13"/>
                      <a:pt x="78" y="12"/>
                      <a:pt x="78" y="12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1"/>
                      <a:pt x="78" y="11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4" y="5"/>
                      <a:pt x="73" y="5"/>
                      <a:pt x="72" y="5"/>
                    </a:cubicBezTo>
                    <a:cubicBezTo>
                      <a:pt x="70" y="5"/>
                      <a:pt x="68" y="4"/>
                      <a:pt x="66" y="3"/>
                    </a:cubicBezTo>
                    <a:cubicBezTo>
                      <a:pt x="65" y="1"/>
                      <a:pt x="61" y="0"/>
                      <a:pt x="59" y="0"/>
                    </a:cubicBezTo>
                    <a:cubicBezTo>
                      <a:pt x="58" y="1"/>
                      <a:pt x="58" y="3"/>
                      <a:pt x="57" y="4"/>
                    </a:cubicBezTo>
                    <a:cubicBezTo>
                      <a:pt x="56" y="6"/>
                      <a:pt x="54" y="6"/>
                      <a:pt x="51" y="6"/>
                    </a:cubicBezTo>
                    <a:cubicBezTo>
                      <a:pt x="50" y="6"/>
                      <a:pt x="49" y="6"/>
                      <a:pt x="48" y="6"/>
                    </a:cubicBezTo>
                    <a:cubicBezTo>
                      <a:pt x="48" y="6"/>
                      <a:pt x="47" y="6"/>
                      <a:pt x="47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6"/>
                      <a:pt x="45" y="7"/>
                      <a:pt x="44" y="7"/>
                    </a:cubicBezTo>
                    <a:cubicBezTo>
                      <a:pt x="43" y="8"/>
                      <a:pt x="42" y="8"/>
                      <a:pt x="41" y="9"/>
                    </a:cubicBezTo>
                    <a:cubicBezTo>
                      <a:pt x="41" y="10"/>
                      <a:pt x="40" y="10"/>
                      <a:pt x="39" y="11"/>
                    </a:cubicBezTo>
                    <a:cubicBezTo>
                      <a:pt x="39" y="11"/>
                      <a:pt x="38" y="11"/>
                      <a:pt x="38" y="11"/>
                    </a:cubicBezTo>
                    <a:cubicBezTo>
                      <a:pt x="37" y="12"/>
                      <a:pt x="36" y="12"/>
                      <a:pt x="37" y="14"/>
                    </a:cubicBezTo>
                    <a:cubicBezTo>
                      <a:pt x="37" y="15"/>
                      <a:pt x="37" y="16"/>
                      <a:pt x="37" y="17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6" y="21"/>
                      <a:pt x="35" y="21"/>
                      <a:pt x="34" y="21"/>
                    </a:cubicBezTo>
                    <a:cubicBezTo>
                      <a:pt x="32" y="21"/>
                      <a:pt x="31" y="20"/>
                      <a:pt x="30" y="20"/>
                    </a:cubicBezTo>
                    <a:cubicBezTo>
                      <a:pt x="30" y="20"/>
                      <a:pt x="29" y="20"/>
                      <a:pt x="28" y="20"/>
                    </a:cubicBezTo>
                    <a:cubicBezTo>
                      <a:pt x="25" y="20"/>
                      <a:pt x="21" y="21"/>
                      <a:pt x="20" y="22"/>
                    </a:cubicBezTo>
                    <a:cubicBezTo>
                      <a:pt x="18" y="24"/>
                      <a:pt x="14" y="24"/>
                      <a:pt x="11" y="23"/>
                    </a:cubicBezTo>
                    <a:cubicBezTo>
                      <a:pt x="11" y="22"/>
                      <a:pt x="10" y="22"/>
                      <a:pt x="9" y="22"/>
                    </a:cubicBezTo>
                    <a:cubicBezTo>
                      <a:pt x="8" y="22"/>
                      <a:pt x="7" y="23"/>
                      <a:pt x="7" y="23"/>
                    </a:cubicBezTo>
                    <a:cubicBezTo>
                      <a:pt x="6" y="24"/>
                      <a:pt x="5" y="25"/>
                      <a:pt x="5" y="25"/>
                    </a:cubicBezTo>
                    <a:cubicBezTo>
                      <a:pt x="3" y="25"/>
                      <a:pt x="2" y="24"/>
                      <a:pt x="1" y="23"/>
                    </a:cubicBezTo>
                    <a:cubicBezTo>
                      <a:pt x="1" y="23"/>
                      <a:pt x="1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39" name="Freeform 1194"/>
              <p:cNvSpPr>
                <a:spLocks/>
              </p:cNvSpPr>
              <p:nvPr/>
            </p:nvSpPr>
            <p:spPr bwMode="auto">
              <a:xfrm>
                <a:off x="2718" y="3244"/>
                <a:ext cx="66" cy="36"/>
              </a:xfrm>
              <a:custGeom>
                <a:avLst/>
                <a:gdLst>
                  <a:gd name="T0" fmla="*/ 37 w 69"/>
                  <a:gd name="T1" fmla="*/ 32 h 37"/>
                  <a:gd name="T2" fmla="*/ 38 w 69"/>
                  <a:gd name="T3" fmla="*/ 32 h 37"/>
                  <a:gd name="T4" fmla="*/ 43 w 69"/>
                  <a:gd name="T5" fmla="*/ 34 h 37"/>
                  <a:gd name="T6" fmla="*/ 45 w 69"/>
                  <a:gd name="T7" fmla="*/ 34 h 37"/>
                  <a:gd name="T8" fmla="*/ 45 w 69"/>
                  <a:gd name="T9" fmla="*/ 34 h 37"/>
                  <a:gd name="T10" fmla="*/ 50 w 69"/>
                  <a:gd name="T11" fmla="*/ 30 h 37"/>
                  <a:gd name="T12" fmla="*/ 55 w 69"/>
                  <a:gd name="T13" fmla="*/ 22 h 37"/>
                  <a:gd name="T14" fmla="*/ 61 w 69"/>
                  <a:gd name="T15" fmla="*/ 12 h 37"/>
                  <a:gd name="T16" fmla="*/ 68 w 69"/>
                  <a:gd name="T17" fmla="*/ 8 h 37"/>
                  <a:gd name="T18" fmla="*/ 68 w 69"/>
                  <a:gd name="T19" fmla="*/ 8 h 37"/>
                  <a:gd name="T20" fmla="*/ 67 w 69"/>
                  <a:gd name="T21" fmla="*/ 7 h 37"/>
                  <a:gd name="T22" fmla="*/ 65 w 69"/>
                  <a:gd name="T23" fmla="*/ 6 h 37"/>
                  <a:gd name="T24" fmla="*/ 63 w 69"/>
                  <a:gd name="T25" fmla="*/ 5 h 37"/>
                  <a:gd name="T26" fmla="*/ 62 w 69"/>
                  <a:gd name="T27" fmla="*/ 5 h 37"/>
                  <a:gd name="T28" fmla="*/ 60 w 69"/>
                  <a:gd name="T29" fmla="*/ 4 h 37"/>
                  <a:gd name="T30" fmla="*/ 59 w 69"/>
                  <a:gd name="T31" fmla="*/ 4 h 37"/>
                  <a:gd name="T32" fmla="*/ 59 w 69"/>
                  <a:gd name="T33" fmla="*/ 4 h 37"/>
                  <a:gd name="T34" fmla="*/ 58 w 69"/>
                  <a:gd name="T35" fmla="*/ 3 h 37"/>
                  <a:gd name="T36" fmla="*/ 58 w 69"/>
                  <a:gd name="T37" fmla="*/ 3 h 37"/>
                  <a:gd name="T38" fmla="*/ 50 w 69"/>
                  <a:gd name="T39" fmla="*/ 1 h 37"/>
                  <a:gd name="T40" fmla="*/ 46 w 69"/>
                  <a:gd name="T41" fmla="*/ 3 h 37"/>
                  <a:gd name="T42" fmla="*/ 28 w 69"/>
                  <a:gd name="T43" fmla="*/ 9 h 37"/>
                  <a:gd name="T44" fmla="*/ 19 w 69"/>
                  <a:gd name="T45" fmla="*/ 13 h 37"/>
                  <a:gd name="T46" fmla="*/ 18 w 69"/>
                  <a:gd name="T47" fmla="*/ 13 h 37"/>
                  <a:gd name="T48" fmla="*/ 17 w 69"/>
                  <a:gd name="T49" fmla="*/ 12 h 37"/>
                  <a:gd name="T50" fmla="*/ 15 w 69"/>
                  <a:gd name="T51" fmla="*/ 12 h 37"/>
                  <a:gd name="T52" fmla="*/ 14 w 69"/>
                  <a:gd name="T53" fmla="*/ 12 h 37"/>
                  <a:gd name="T54" fmla="*/ 12 w 69"/>
                  <a:gd name="T55" fmla="*/ 12 h 37"/>
                  <a:gd name="T56" fmla="*/ 11 w 69"/>
                  <a:gd name="T57" fmla="*/ 11 h 37"/>
                  <a:gd name="T58" fmla="*/ 10 w 69"/>
                  <a:gd name="T59" fmla="*/ 10 h 37"/>
                  <a:gd name="T60" fmla="*/ 10 w 69"/>
                  <a:gd name="T61" fmla="*/ 12 h 37"/>
                  <a:gd name="T62" fmla="*/ 8 w 69"/>
                  <a:gd name="T63" fmla="*/ 14 h 37"/>
                  <a:gd name="T64" fmla="*/ 7 w 69"/>
                  <a:gd name="T65" fmla="*/ 15 h 37"/>
                  <a:gd name="T66" fmla="*/ 3 w 69"/>
                  <a:gd name="T67" fmla="*/ 18 h 37"/>
                  <a:gd name="T68" fmla="*/ 0 w 69"/>
                  <a:gd name="T69" fmla="*/ 24 h 37"/>
                  <a:gd name="T70" fmla="*/ 0 w 69"/>
                  <a:gd name="T71" fmla="*/ 24 h 37"/>
                  <a:gd name="T72" fmla="*/ 1 w 69"/>
                  <a:gd name="T73" fmla="*/ 25 h 37"/>
                  <a:gd name="T74" fmla="*/ 2 w 69"/>
                  <a:gd name="T75" fmla="*/ 26 h 37"/>
                  <a:gd name="T76" fmla="*/ 3 w 69"/>
                  <a:gd name="T77" fmla="*/ 28 h 37"/>
                  <a:gd name="T78" fmla="*/ 3 w 69"/>
                  <a:gd name="T79" fmla="*/ 28 h 37"/>
                  <a:gd name="T80" fmla="*/ 4 w 69"/>
                  <a:gd name="T81" fmla="*/ 29 h 37"/>
                  <a:gd name="T82" fmla="*/ 5 w 69"/>
                  <a:gd name="T83" fmla="*/ 30 h 37"/>
                  <a:gd name="T84" fmla="*/ 7 w 69"/>
                  <a:gd name="T85" fmla="*/ 31 h 37"/>
                  <a:gd name="T86" fmla="*/ 8 w 69"/>
                  <a:gd name="T87" fmla="*/ 32 h 37"/>
                  <a:gd name="T88" fmla="*/ 9 w 69"/>
                  <a:gd name="T89" fmla="*/ 33 h 37"/>
                  <a:gd name="T90" fmla="*/ 11 w 69"/>
                  <a:gd name="T91" fmla="*/ 34 h 37"/>
                  <a:gd name="T92" fmla="*/ 12 w 69"/>
                  <a:gd name="T93" fmla="*/ 35 h 37"/>
                  <a:gd name="T94" fmla="*/ 21 w 69"/>
                  <a:gd name="T9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9" h="37">
                    <a:moveTo>
                      <a:pt x="25" y="36"/>
                    </a:moveTo>
                    <a:cubicBezTo>
                      <a:pt x="30" y="34"/>
                      <a:pt x="37" y="32"/>
                      <a:pt x="37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41" y="33"/>
                      <a:pt x="42" y="33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4" y="34"/>
                      <a:pt x="44" y="34"/>
                      <a:pt x="4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5" y="33"/>
                      <a:pt x="46" y="33"/>
                    </a:cubicBezTo>
                    <a:cubicBezTo>
                      <a:pt x="47" y="32"/>
                      <a:pt x="49" y="32"/>
                      <a:pt x="50" y="30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28"/>
                      <a:pt x="54" y="25"/>
                      <a:pt x="55" y="22"/>
                    </a:cubicBezTo>
                    <a:cubicBezTo>
                      <a:pt x="56" y="21"/>
                      <a:pt x="56" y="20"/>
                      <a:pt x="57" y="19"/>
                    </a:cubicBezTo>
                    <a:cubicBezTo>
                      <a:pt x="59" y="15"/>
                      <a:pt x="60" y="13"/>
                      <a:pt x="61" y="12"/>
                    </a:cubicBezTo>
                    <a:cubicBezTo>
                      <a:pt x="62" y="12"/>
                      <a:pt x="63" y="12"/>
                      <a:pt x="64" y="11"/>
                    </a:cubicBezTo>
                    <a:cubicBezTo>
                      <a:pt x="65" y="10"/>
                      <a:pt x="67" y="9"/>
                      <a:pt x="68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6" y="6"/>
                      <a:pt x="66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4" y="6"/>
                      <a:pt x="64" y="6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59" y="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9" y="4"/>
                      <a:pt x="59" y="4"/>
                      <a:pt x="58" y="4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7" y="2"/>
                      <a:pt x="52" y="1"/>
                      <a:pt x="50" y="1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8" y="1"/>
                      <a:pt x="47" y="2"/>
                      <a:pt x="46" y="3"/>
                    </a:cubicBezTo>
                    <a:cubicBezTo>
                      <a:pt x="42" y="5"/>
                      <a:pt x="40" y="7"/>
                      <a:pt x="38" y="7"/>
                    </a:cubicBezTo>
                    <a:cubicBezTo>
                      <a:pt x="36" y="7"/>
                      <a:pt x="30" y="8"/>
                      <a:pt x="28" y="9"/>
                    </a:cubicBezTo>
                    <a:cubicBezTo>
                      <a:pt x="28" y="11"/>
                      <a:pt x="25" y="13"/>
                      <a:pt x="20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6" y="15"/>
                      <a:pt x="5" y="15"/>
                      <a:pt x="4" y="15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9"/>
                      <a:pt x="3" y="19"/>
                      <a:pt x="3" y="20"/>
                    </a:cubicBezTo>
                    <a:cubicBezTo>
                      <a:pt x="3" y="21"/>
                      <a:pt x="3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7"/>
                    </a:cubicBezTo>
                    <a:cubicBezTo>
                      <a:pt x="2" y="27"/>
                      <a:pt x="2" y="27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1"/>
                      <a:pt x="8" y="31"/>
                      <a:pt x="8" y="32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5"/>
                      <a:pt x="12" y="35"/>
                    </a:cubicBezTo>
                    <a:cubicBezTo>
                      <a:pt x="13" y="36"/>
                      <a:pt x="15" y="37"/>
                      <a:pt x="18" y="37"/>
                    </a:cubicBezTo>
                    <a:cubicBezTo>
                      <a:pt x="19" y="37"/>
                      <a:pt x="20" y="37"/>
                      <a:pt x="21" y="37"/>
                    </a:cubicBezTo>
                    <a:cubicBezTo>
                      <a:pt x="22" y="37"/>
                      <a:pt x="23" y="36"/>
                      <a:pt x="2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0" name="Freeform 1195"/>
              <p:cNvSpPr>
                <a:spLocks/>
              </p:cNvSpPr>
              <p:nvPr/>
            </p:nvSpPr>
            <p:spPr bwMode="auto">
              <a:xfrm>
                <a:off x="2679" y="3211"/>
                <a:ext cx="62" cy="30"/>
              </a:xfrm>
              <a:custGeom>
                <a:avLst/>
                <a:gdLst>
                  <a:gd name="T0" fmla="*/ 18 w 65"/>
                  <a:gd name="T1" fmla="*/ 31 h 31"/>
                  <a:gd name="T2" fmla="*/ 21 w 65"/>
                  <a:gd name="T3" fmla="*/ 31 h 31"/>
                  <a:gd name="T4" fmla="*/ 24 w 65"/>
                  <a:gd name="T5" fmla="*/ 31 h 31"/>
                  <a:gd name="T6" fmla="*/ 25 w 65"/>
                  <a:gd name="T7" fmla="*/ 27 h 31"/>
                  <a:gd name="T8" fmla="*/ 26 w 65"/>
                  <a:gd name="T9" fmla="*/ 25 h 31"/>
                  <a:gd name="T10" fmla="*/ 27 w 65"/>
                  <a:gd name="T11" fmla="*/ 25 h 31"/>
                  <a:gd name="T12" fmla="*/ 39 w 65"/>
                  <a:gd name="T13" fmla="*/ 29 h 31"/>
                  <a:gd name="T14" fmla="*/ 42 w 65"/>
                  <a:gd name="T15" fmla="*/ 30 h 31"/>
                  <a:gd name="T16" fmla="*/ 45 w 65"/>
                  <a:gd name="T17" fmla="*/ 30 h 31"/>
                  <a:gd name="T18" fmla="*/ 47 w 65"/>
                  <a:gd name="T19" fmla="*/ 29 h 31"/>
                  <a:gd name="T20" fmla="*/ 48 w 65"/>
                  <a:gd name="T21" fmla="*/ 29 h 31"/>
                  <a:gd name="T22" fmla="*/ 48 w 65"/>
                  <a:gd name="T23" fmla="*/ 29 h 31"/>
                  <a:gd name="T24" fmla="*/ 49 w 65"/>
                  <a:gd name="T25" fmla="*/ 28 h 31"/>
                  <a:gd name="T26" fmla="*/ 50 w 65"/>
                  <a:gd name="T27" fmla="*/ 28 h 31"/>
                  <a:gd name="T28" fmla="*/ 50 w 65"/>
                  <a:gd name="T29" fmla="*/ 28 h 31"/>
                  <a:gd name="T30" fmla="*/ 59 w 65"/>
                  <a:gd name="T31" fmla="*/ 24 h 31"/>
                  <a:gd name="T32" fmla="*/ 61 w 65"/>
                  <a:gd name="T33" fmla="*/ 21 h 31"/>
                  <a:gd name="T34" fmla="*/ 62 w 65"/>
                  <a:gd name="T35" fmla="*/ 21 h 31"/>
                  <a:gd name="T36" fmla="*/ 64 w 65"/>
                  <a:gd name="T37" fmla="*/ 19 h 31"/>
                  <a:gd name="T38" fmla="*/ 65 w 65"/>
                  <a:gd name="T39" fmla="*/ 19 h 31"/>
                  <a:gd name="T40" fmla="*/ 64 w 65"/>
                  <a:gd name="T41" fmla="*/ 18 h 31"/>
                  <a:gd name="T42" fmla="*/ 63 w 65"/>
                  <a:gd name="T43" fmla="*/ 16 h 31"/>
                  <a:gd name="T44" fmla="*/ 61 w 65"/>
                  <a:gd name="T45" fmla="*/ 15 h 31"/>
                  <a:gd name="T46" fmla="*/ 60 w 65"/>
                  <a:gd name="T47" fmla="*/ 15 h 31"/>
                  <a:gd name="T48" fmla="*/ 54 w 65"/>
                  <a:gd name="T49" fmla="*/ 13 h 31"/>
                  <a:gd name="T50" fmla="*/ 54 w 65"/>
                  <a:gd name="T51" fmla="*/ 12 h 31"/>
                  <a:gd name="T52" fmla="*/ 53 w 65"/>
                  <a:gd name="T53" fmla="*/ 10 h 31"/>
                  <a:gd name="T54" fmla="*/ 51 w 65"/>
                  <a:gd name="T55" fmla="*/ 10 h 31"/>
                  <a:gd name="T56" fmla="*/ 49 w 65"/>
                  <a:gd name="T57" fmla="*/ 10 h 31"/>
                  <a:gd name="T58" fmla="*/ 49 w 65"/>
                  <a:gd name="T59" fmla="*/ 10 h 31"/>
                  <a:gd name="T60" fmla="*/ 45 w 65"/>
                  <a:gd name="T61" fmla="*/ 12 h 31"/>
                  <a:gd name="T62" fmla="*/ 45 w 65"/>
                  <a:gd name="T63" fmla="*/ 12 h 31"/>
                  <a:gd name="T64" fmla="*/ 42 w 65"/>
                  <a:gd name="T65" fmla="*/ 11 h 31"/>
                  <a:gd name="T66" fmla="*/ 39 w 65"/>
                  <a:gd name="T67" fmla="*/ 7 h 31"/>
                  <a:gd name="T68" fmla="*/ 33 w 65"/>
                  <a:gd name="T69" fmla="*/ 3 h 31"/>
                  <a:gd name="T70" fmla="*/ 31 w 65"/>
                  <a:gd name="T71" fmla="*/ 2 h 31"/>
                  <a:gd name="T72" fmla="*/ 30 w 65"/>
                  <a:gd name="T73" fmla="*/ 2 h 31"/>
                  <a:gd name="T74" fmla="*/ 28 w 65"/>
                  <a:gd name="T75" fmla="*/ 0 h 31"/>
                  <a:gd name="T76" fmla="*/ 28 w 65"/>
                  <a:gd name="T77" fmla="*/ 0 h 31"/>
                  <a:gd name="T78" fmla="*/ 27 w 65"/>
                  <a:gd name="T79" fmla="*/ 0 h 31"/>
                  <a:gd name="T80" fmla="*/ 27 w 65"/>
                  <a:gd name="T81" fmla="*/ 1 h 31"/>
                  <a:gd name="T82" fmla="*/ 27 w 65"/>
                  <a:gd name="T83" fmla="*/ 1 h 31"/>
                  <a:gd name="T84" fmla="*/ 25 w 65"/>
                  <a:gd name="T85" fmla="*/ 1 h 31"/>
                  <a:gd name="T86" fmla="*/ 23 w 65"/>
                  <a:gd name="T87" fmla="*/ 1 h 31"/>
                  <a:gd name="T88" fmla="*/ 22 w 65"/>
                  <a:gd name="T89" fmla="*/ 0 h 31"/>
                  <a:gd name="T90" fmla="*/ 17 w 65"/>
                  <a:gd name="T91" fmla="*/ 2 h 31"/>
                  <a:gd name="T92" fmla="*/ 13 w 65"/>
                  <a:gd name="T93" fmla="*/ 5 h 31"/>
                  <a:gd name="T94" fmla="*/ 0 w 65"/>
                  <a:gd name="T95" fmla="*/ 10 h 31"/>
                  <a:gd name="T96" fmla="*/ 0 w 65"/>
                  <a:gd name="T97" fmla="*/ 10 h 31"/>
                  <a:gd name="T98" fmla="*/ 1 w 65"/>
                  <a:gd name="T99" fmla="*/ 11 h 31"/>
                  <a:gd name="T100" fmla="*/ 2 w 65"/>
                  <a:gd name="T101" fmla="*/ 13 h 31"/>
                  <a:gd name="T102" fmla="*/ 3 w 65"/>
                  <a:gd name="T103" fmla="*/ 17 h 31"/>
                  <a:gd name="T104" fmla="*/ 5 w 65"/>
                  <a:gd name="T105" fmla="*/ 22 h 31"/>
                  <a:gd name="T106" fmla="*/ 7 w 65"/>
                  <a:gd name="T107" fmla="*/ 23 h 31"/>
                  <a:gd name="T108" fmla="*/ 17 w 65"/>
                  <a:gd name="T109" fmla="*/ 31 h 31"/>
                  <a:gd name="T110" fmla="*/ 17 w 65"/>
                  <a:gd name="T111" fmla="*/ 31 h 31"/>
                  <a:gd name="T112" fmla="*/ 18 w 65"/>
                  <a:gd name="T1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31">
                    <a:moveTo>
                      <a:pt x="18" y="31"/>
                    </a:moveTo>
                    <a:cubicBezTo>
                      <a:pt x="19" y="31"/>
                      <a:pt x="20" y="31"/>
                      <a:pt x="21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0"/>
                      <a:pt x="25" y="27"/>
                      <a:pt x="25" y="27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8" y="25"/>
                      <a:pt x="36" y="25"/>
                      <a:pt x="39" y="29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4" y="30"/>
                      <a:pt x="45" y="30"/>
                      <a:pt x="45" y="30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8" y="29"/>
                      <a:pt x="49" y="28"/>
                    </a:cubicBezTo>
                    <a:cubicBezTo>
                      <a:pt x="49" y="28"/>
                      <a:pt x="49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3" y="28"/>
                      <a:pt x="57" y="27"/>
                      <a:pt x="59" y="24"/>
                    </a:cubicBezTo>
                    <a:cubicBezTo>
                      <a:pt x="60" y="23"/>
                      <a:pt x="60" y="22"/>
                      <a:pt x="61" y="21"/>
                    </a:cubicBezTo>
                    <a:cubicBezTo>
                      <a:pt x="61" y="21"/>
                      <a:pt x="62" y="21"/>
                      <a:pt x="62" y="21"/>
                    </a:cubicBezTo>
                    <a:cubicBezTo>
                      <a:pt x="63" y="20"/>
                      <a:pt x="63" y="19"/>
                      <a:pt x="64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7"/>
                      <a:pt x="63" y="16"/>
                      <a:pt x="63" y="16"/>
                    </a:cubicBezTo>
                    <a:cubicBezTo>
                      <a:pt x="62" y="15"/>
                      <a:pt x="61" y="15"/>
                      <a:pt x="61" y="15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7" y="15"/>
                      <a:pt x="55" y="15"/>
                      <a:pt x="54" y="13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3" y="10"/>
                      <a:pt x="52" y="10"/>
                      <a:pt x="51" y="10"/>
                    </a:cubicBezTo>
                    <a:cubicBezTo>
                      <a:pt x="51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1"/>
                      <a:pt x="47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3" y="11"/>
                      <a:pt x="42" y="11"/>
                    </a:cubicBezTo>
                    <a:cubicBezTo>
                      <a:pt x="40" y="10"/>
                      <a:pt x="39" y="8"/>
                      <a:pt x="39" y="7"/>
                    </a:cubicBezTo>
                    <a:cubicBezTo>
                      <a:pt x="39" y="6"/>
                      <a:pt x="37" y="5"/>
                      <a:pt x="33" y="3"/>
                    </a:cubicBezTo>
                    <a:cubicBezTo>
                      <a:pt x="32" y="3"/>
                      <a:pt x="31" y="3"/>
                      <a:pt x="31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9" y="1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1"/>
                      <a:pt x="26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1" y="1"/>
                      <a:pt x="19" y="2"/>
                      <a:pt x="17" y="2"/>
                    </a:cubicBezTo>
                    <a:cubicBezTo>
                      <a:pt x="16" y="3"/>
                      <a:pt x="14" y="4"/>
                      <a:pt x="13" y="5"/>
                    </a:cubicBezTo>
                    <a:cubicBezTo>
                      <a:pt x="9" y="7"/>
                      <a:pt x="4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1"/>
                      <a:pt x="1" y="11"/>
                    </a:cubicBezTo>
                    <a:cubicBezTo>
                      <a:pt x="1" y="12"/>
                      <a:pt x="2" y="12"/>
                      <a:pt x="2" y="13"/>
                    </a:cubicBezTo>
                    <a:cubicBezTo>
                      <a:pt x="3" y="14"/>
                      <a:pt x="3" y="15"/>
                      <a:pt x="3" y="17"/>
                    </a:cubicBezTo>
                    <a:cubicBezTo>
                      <a:pt x="4" y="18"/>
                      <a:pt x="4" y="21"/>
                      <a:pt x="5" y="22"/>
                    </a:cubicBezTo>
                    <a:cubicBezTo>
                      <a:pt x="6" y="22"/>
                      <a:pt x="6" y="22"/>
                      <a:pt x="7" y="23"/>
                    </a:cubicBezTo>
                    <a:cubicBezTo>
                      <a:pt x="13" y="27"/>
                      <a:pt x="17" y="29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1"/>
                      <a:pt x="18" y="31"/>
                      <a:pt x="1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1" name="Freeform 1196"/>
              <p:cNvSpPr>
                <a:spLocks/>
              </p:cNvSpPr>
              <p:nvPr/>
            </p:nvSpPr>
            <p:spPr bwMode="auto">
              <a:xfrm>
                <a:off x="2726" y="3233"/>
                <a:ext cx="55" cy="20"/>
              </a:xfrm>
              <a:custGeom>
                <a:avLst/>
                <a:gdLst>
                  <a:gd name="T0" fmla="*/ 18 w 57"/>
                  <a:gd name="T1" fmla="*/ 0 h 21"/>
                  <a:gd name="T2" fmla="*/ 17 w 57"/>
                  <a:gd name="T3" fmla="*/ 0 h 21"/>
                  <a:gd name="T4" fmla="*/ 16 w 57"/>
                  <a:gd name="T5" fmla="*/ 1 h 21"/>
                  <a:gd name="T6" fmla="*/ 16 w 57"/>
                  <a:gd name="T7" fmla="*/ 2 h 21"/>
                  <a:gd name="T8" fmla="*/ 15 w 57"/>
                  <a:gd name="T9" fmla="*/ 2 h 21"/>
                  <a:gd name="T10" fmla="*/ 14 w 57"/>
                  <a:gd name="T11" fmla="*/ 3 h 21"/>
                  <a:gd name="T12" fmla="*/ 14 w 57"/>
                  <a:gd name="T13" fmla="*/ 4 h 21"/>
                  <a:gd name="T14" fmla="*/ 2 w 57"/>
                  <a:gd name="T15" fmla="*/ 10 h 21"/>
                  <a:gd name="T16" fmla="*/ 1 w 57"/>
                  <a:gd name="T17" fmla="*/ 10 h 21"/>
                  <a:gd name="T18" fmla="*/ 1 w 57"/>
                  <a:gd name="T19" fmla="*/ 10 h 21"/>
                  <a:gd name="T20" fmla="*/ 1 w 57"/>
                  <a:gd name="T21" fmla="*/ 10 h 21"/>
                  <a:gd name="T22" fmla="*/ 1 w 57"/>
                  <a:gd name="T23" fmla="*/ 10 h 21"/>
                  <a:gd name="T24" fmla="*/ 1 w 57"/>
                  <a:gd name="T25" fmla="*/ 11 h 21"/>
                  <a:gd name="T26" fmla="*/ 1 w 57"/>
                  <a:gd name="T27" fmla="*/ 11 h 21"/>
                  <a:gd name="T28" fmla="*/ 0 w 57"/>
                  <a:gd name="T29" fmla="*/ 11 h 21"/>
                  <a:gd name="T30" fmla="*/ 0 w 57"/>
                  <a:gd name="T31" fmla="*/ 12 h 21"/>
                  <a:gd name="T32" fmla="*/ 1 w 57"/>
                  <a:gd name="T33" fmla="*/ 13 h 21"/>
                  <a:gd name="T34" fmla="*/ 1 w 57"/>
                  <a:gd name="T35" fmla="*/ 14 h 21"/>
                  <a:gd name="T36" fmla="*/ 2 w 57"/>
                  <a:gd name="T37" fmla="*/ 15 h 21"/>
                  <a:gd name="T38" fmla="*/ 2 w 57"/>
                  <a:gd name="T39" fmla="*/ 15 h 21"/>
                  <a:gd name="T40" fmla="*/ 3 w 57"/>
                  <a:gd name="T41" fmla="*/ 18 h 21"/>
                  <a:gd name="T42" fmla="*/ 3 w 57"/>
                  <a:gd name="T43" fmla="*/ 18 h 21"/>
                  <a:gd name="T44" fmla="*/ 4 w 57"/>
                  <a:gd name="T45" fmla="*/ 18 h 21"/>
                  <a:gd name="T46" fmla="*/ 4 w 57"/>
                  <a:gd name="T47" fmla="*/ 19 h 21"/>
                  <a:gd name="T48" fmla="*/ 9 w 57"/>
                  <a:gd name="T49" fmla="*/ 21 h 21"/>
                  <a:gd name="T50" fmla="*/ 12 w 57"/>
                  <a:gd name="T51" fmla="*/ 21 h 21"/>
                  <a:gd name="T52" fmla="*/ 16 w 57"/>
                  <a:gd name="T53" fmla="*/ 20 h 21"/>
                  <a:gd name="T54" fmla="*/ 30 w 57"/>
                  <a:gd name="T55" fmla="*/ 15 h 21"/>
                  <a:gd name="T56" fmla="*/ 35 w 57"/>
                  <a:gd name="T57" fmla="*/ 11 h 21"/>
                  <a:gd name="T58" fmla="*/ 41 w 57"/>
                  <a:gd name="T59" fmla="*/ 8 h 21"/>
                  <a:gd name="T60" fmla="*/ 41 w 57"/>
                  <a:gd name="T61" fmla="*/ 8 h 21"/>
                  <a:gd name="T62" fmla="*/ 43 w 57"/>
                  <a:gd name="T63" fmla="*/ 9 h 21"/>
                  <a:gd name="T64" fmla="*/ 53 w 57"/>
                  <a:gd name="T65" fmla="*/ 12 h 21"/>
                  <a:gd name="T66" fmla="*/ 53 w 57"/>
                  <a:gd name="T67" fmla="*/ 12 h 21"/>
                  <a:gd name="T68" fmla="*/ 53 w 57"/>
                  <a:gd name="T69" fmla="*/ 12 h 21"/>
                  <a:gd name="T70" fmla="*/ 54 w 57"/>
                  <a:gd name="T71" fmla="*/ 13 h 21"/>
                  <a:gd name="T72" fmla="*/ 54 w 57"/>
                  <a:gd name="T73" fmla="*/ 12 h 21"/>
                  <a:gd name="T74" fmla="*/ 54 w 57"/>
                  <a:gd name="T75" fmla="*/ 11 h 21"/>
                  <a:gd name="T76" fmla="*/ 54 w 57"/>
                  <a:gd name="T77" fmla="*/ 10 h 21"/>
                  <a:gd name="T78" fmla="*/ 55 w 57"/>
                  <a:gd name="T79" fmla="*/ 9 h 21"/>
                  <a:gd name="T80" fmla="*/ 55 w 57"/>
                  <a:gd name="T81" fmla="*/ 9 h 21"/>
                  <a:gd name="T82" fmla="*/ 56 w 57"/>
                  <a:gd name="T83" fmla="*/ 7 h 21"/>
                  <a:gd name="T84" fmla="*/ 56 w 57"/>
                  <a:gd name="T85" fmla="*/ 6 h 21"/>
                  <a:gd name="T86" fmla="*/ 57 w 57"/>
                  <a:gd name="T87" fmla="*/ 5 h 21"/>
                  <a:gd name="T88" fmla="*/ 57 w 57"/>
                  <a:gd name="T89" fmla="*/ 5 h 21"/>
                  <a:gd name="T90" fmla="*/ 57 w 57"/>
                  <a:gd name="T91" fmla="*/ 5 h 21"/>
                  <a:gd name="T92" fmla="*/ 56 w 57"/>
                  <a:gd name="T93" fmla="*/ 5 h 21"/>
                  <a:gd name="T94" fmla="*/ 55 w 57"/>
                  <a:gd name="T95" fmla="*/ 4 h 21"/>
                  <a:gd name="T96" fmla="*/ 54 w 57"/>
                  <a:gd name="T97" fmla="*/ 4 h 21"/>
                  <a:gd name="T98" fmla="*/ 54 w 57"/>
                  <a:gd name="T99" fmla="*/ 4 h 21"/>
                  <a:gd name="T100" fmla="*/ 54 w 57"/>
                  <a:gd name="T101" fmla="*/ 4 h 21"/>
                  <a:gd name="T102" fmla="*/ 53 w 57"/>
                  <a:gd name="T103" fmla="*/ 4 h 21"/>
                  <a:gd name="T104" fmla="*/ 53 w 57"/>
                  <a:gd name="T105" fmla="*/ 3 h 21"/>
                  <a:gd name="T106" fmla="*/ 45 w 57"/>
                  <a:gd name="T107" fmla="*/ 2 h 21"/>
                  <a:gd name="T108" fmla="*/ 40 w 57"/>
                  <a:gd name="T109" fmla="*/ 1 h 21"/>
                  <a:gd name="T110" fmla="*/ 37 w 57"/>
                  <a:gd name="T111" fmla="*/ 1 h 21"/>
                  <a:gd name="T112" fmla="*/ 33 w 57"/>
                  <a:gd name="T113" fmla="*/ 1 h 21"/>
                  <a:gd name="T114" fmla="*/ 26 w 57"/>
                  <a:gd name="T115" fmla="*/ 0 h 21"/>
                  <a:gd name="T116" fmla="*/ 25 w 57"/>
                  <a:gd name="T117" fmla="*/ 0 h 21"/>
                  <a:gd name="T118" fmla="*/ 19 w 57"/>
                  <a:gd name="T119" fmla="*/ 0 h 21"/>
                  <a:gd name="T120" fmla="*/ 18 w 57"/>
                  <a:gd name="T121" fmla="*/ 0 h 21"/>
                  <a:gd name="T122" fmla="*/ 18 w 57"/>
                  <a:gd name="T1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" h="21">
                    <a:moveTo>
                      <a:pt x="18" y="0"/>
                    </a:moveTo>
                    <a:cubicBezTo>
                      <a:pt x="18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3"/>
                      <a:pt x="14" y="3"/>
                    </a:cubicBezTo>
                    <a:cubicBezTo>
                      <a:pt x="14" y="3"/>
                      <a:pt x="14" y="3"/>
                      <a:pt x="14" y="4"/>
                    </a:cubicBezTo>
                    <a:cubicBezTo>
                      <a:pt x="10" y="9"/>
                      <a:pt x="5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3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9" y="21"/>
                    </a:cubicBezTo>
                    <a:cubicBezTo>
                      <a:pt x="10" y="21"/>
                      <a:pt x="11" y="21"/>
                      <a:pt x="12" y="21"/>
                    </a:cubicBezTo>
                    <a:cubicBezTo>
                      <a:pt x="14" y="21"/>
                      <a:pt x="16" y="20"/>
                      <a:pt x="16" y="20"/>
                    </a:cubicBezTo>
                    <a:cubicBezTo>
                      <a:pt x="17" y="15"/>
                      <a:pt x="30" y="15"/>
                      <a:pt x="30" y="15"/>
                    </a:cubicBezTo>
                    <a:cubicBezTo>
                      <a:pt x="31" y="15"/>
                      <a:pt x="34" y="13"/>
                      <a:pt x="35" y="11"/>
                    </a:cubicBezTo>
                    <a:cubicBezTo>
                      <a:pt x="38" y="9"/>
                      <a:pt x="39" y="8"/>
                      <a:pt x="41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2" y="8"/>
                      <a:pt x="42" y="8"/>
                      <a:pt x="43" y="9"/>
                    </a:cubicBezTo>
                    <a:cubicBezTo>
                      <a:pt x="47" y="9"/>
                      <a:pt x="51" y="10"/>
                      <a:pt x="53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2"/>
                      <a:pt x="54" y="12"/>
                    </a:cubicBezTo>
                    <a:cubicBezTo>
                      <a:pt x="54" y="12"/>
                      <a:pt x="54" y="11"/>
                      <a:pt x="54" y="11"/>
                    </a:cubicBezTo>
                    <a:cubicBezTo>
                      <a:pt x="54" y="11"/>
                      <a:pt x="54" y="10"/>
                      <a:pt x="54" y="10"/>
                    </a:cubicBezTo>
                    <a:cubicBezTo>
                      <a:pt x="55" y="10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8"/>
                      <a:pt x="56" y="7"/>
                      <a:pt x="56" y="7"/>
                    </a:cubicBezTo>
                    <a:cubicBezTo>
                      <a:pt x="56" y="7"/>
                      <a:pt x="56" y="7"/>
                      <a:pt x="56" y="6"/>
                    </a:cubicBezTo>
                    <a:cubicBezTo>
                      <a:pt x="57" y="6"/>
                      <a:pt x="57" y="6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56" y="5"/>
                      <a:pt x="55" y="4"/>
                      <a:pt x="55" y="4"/>
                    </a:cubicBezTo>
                    <a:cubicBezTo>
                      <a:pt x="55" y="4"/>
                      <a:pt x="55" y="4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4"/>
                      <a:pt x="53" y="4"/>
                    </a:cubicBezTo>
                    <a:cubicBezTo>
                      <a:pt x="53" y="4"/>
                      <a:pt x="53" y="3"/>
                      <a:pt x="53" y="3"/>
                    </a:cubicBezTo>
                    <a:cubicBezTo>
                      <a:pt x="52" y="3"/>
                      <a:pt x="48" y="1"/>
                      <a:pt x="45" y="2"/>
                    </a:cubicBezTo>
                    <a:cubicBezTo>
                      <a:pt x="43" y="2"/>
                      <a:pt x="41" y="1"/>
                      <a:pt x="40" y="1"/>
                    </a:cubicBezTo>
                    <a:cubicBezTo>
                      <a:pt x="39" y="1"/>
                      <a:pt x="38" y="0"/>
                      <a:pt x="37" y="1"/>
                    </a:cubicBezTo>
                    <a:cubicBezTo>
                      <a:pt x="36" y="1"/>
                      <a:pt x="35" y="1"/>
                      <a:pt x="33" y="1"/>
                    </a:cubicBezTo>
                    <a:cubicBezTo>
                      <a:pt x="31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  <a:cubicBezTo>
                      <a:pt x="23" y="1"/>
                      <a:pt x="21" y="1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2" name="Freeform 1197"/>
              <p:cNvSpPr>
                <a:spLocks/>
              </p:cNvSpPr>
              <p:nvPr/>
            </p:nvSpPr>
            <p:spPr bwMode="auto">
              <a:xfrm>
                <a:off x="2442" y="3334"/>
                <a:ext cx="31" cy="62"/>
              </a:xfrm>
              <a:custGeom>
                <a:avLst/>
                <a:gdLst>
                  <a:gd name="T0" fmla="*/ 9 w 33"/>
                  <a:gd name="T1" fmla="*/ 7 h 64"/>
                  <a:gd name="T2" fmla="*/ 1 w 33"/>
                  <a:gd name="T3" fmla="*/ 36 h 64"/>
                  <a:gd name="T4" fmla="*/ 0 w 33"/>
                  <a:gd name="T5" fmla="*/ 38 h 64"/>
                  <a:gd name="T6" fmla="*/ 3 w 33"/>
                  <a:gd name="T7" fmla="*/ 41 h 64"/>
                  <a:gd name="T8" fmla="*/ 5 w 33"/>
                  <a:gd name="T9" fmla="*/ 43 h 64"/>
                  <a:gd name="T10" fmla="*/ 8 w 33"/>
                  <a:gd name="T11" fmla="*/ 61 h 64"/>
                  <a:gd name="T12" fmla="*/ 8 w 33"/>
                  <a:gd name="T13" fmla="*/ 64 h 64"/>
                  <a:gd name="T14" fmla="*/ 10 w 33"/>
                  <a:gd name="T15" fmla="*/ 64 h 64"/>
                  <a:gd name="T16" fmla="*/ 10 w 33"/>
                  <a:gd name="T17" fmla="*/ 64 h 64"/>
                  <a:gd name="T18" fmla="*/ 12 w 33"/>
                  <a:gd name="T19" fmla="*/ 64 h 64"/>
                  <a:gd name="T20" fmla="*/ 14 w 33"/>
                  <a:gd name="T21" fmla="*/ 64 h 64"/>
                  <a:gd name="T22" fmla="*/ 20 w 33"/>
                  <a:gd name="T23" fmla="*/ 63 h 64"/>
                  <a:gd name="T24" fmla="*/ 20 w 33"/>
                  <a:gd name="T25" fmla="*/ 63 h 64"/>
                  <a:gd name="T26" fmla="*/ 20 w 33"/>
                  <a:gd name="T27" fmla="*/ 63 h 64"/>
                  <a:gd name="T28" fmla="*/ 20 w 33"/>
                  <a:gd name="T29" fmla="*/ 62 h 64"/>
                  <a:gd name="T30" fmla="*/ 20 w 33"/>
                  <a:gd name="T31" fmla="*/ 62 h 64"/>
                  <a:gd name="T32" fmla="*/ 20 w 33"/>
                  <a:gd name="T33" fmla="*/ 60 h 64"/>
                  <a:gd name="T34" fmla="*/ 25 w 33"/>
                  <a:gd name="T35" fmla="*/ 52 h 64"/>
                  <a:gd name="T36" fmla="*/ 24 w 33"/>
                  <a:gd name="T37" fmla="*/ 50 h 64"/>
                  <a:gd name="T38" fmla="*/ 22 w 33"/>
                  <a:gd name="T39" fmla="*/ 49 h 64"/>
                  <a:gd name="T40" fmla="*/ 22 w 33"/>
                  <a:gd name="T41" fmla="*/ 44 h 64"/>
                  <a:gd name="T42" fmla="*/ 25 w 33"/>
                  <a:gd name="T43" fmla="*/ 40 h 64"/>
                  <a:gd name="T44" fmla="*/ 22 w 33"/>
                  <a:gd name="T45" fmla="*/ 37 h 64"/>
                  <a:gd name="T46" fmla="*/ 20 w 33"/>
                  <a:gd name="T47" fmla="*/ 32 h 64"/>
                  <a:gd name="T48" fmla="*/ 25 w 33"/>
                  <a:gd name="T49" fmla="*/ 29 h 64"/>
                  <a:gd name="T50" fmla="*/ 25 w 33"/>
                  <a:gd name="T51" fmla="*/ 29 h 64"/>
                  <a:gd name="T52" fmla="*/ 27 w 33"/>
                  <a:gd name="T53" fmla="*/ 22 h 64"/>
                  <a:gd name="T54" fmla="*/ 26 w 33"/>
                  <a:gd name="T55" fmla="*/ 17 h 64"/>
                  <a:gd name="T56" fmla="*/ 25 w 33"/>
                  <a:gd name="T57" fmla="*/ 13 h 64"/>
                  <a:gd name="T58" fmla="*/ 30 w 33"/>
                  <a:gd name="T59" fmla="*/ 8 h 64"/>
                  <a:gd name="T60" fmla="*/ 33 w 33"/>
                  <a:gd name="T61" fmla="*/ 6 h 64"/>
                  <a:gd name="T62" fmla="*/ 30 w 33"/>
                  <a:gd name="T63" fmla="*/ 2 h 64"/>
                  <a:gd name="T64" fmla="*/ 26 w 33"/>
                  <a:gd name="T65" fmla="*/ 2 h 64"/>
                  <a:gd name="T66" fmla="*/ 25 w 33"/>
                  <a:gd name="T67" fmla="*/ 3 h 64"/>
                  <a:gd name="T68" fmla="*/ 23 w 33"/>
                  <a:gd name="T69" fmla="*/ 4 h 64"/>
                  <a:gd name="T70" fmla="*/ 21 w 33"/>
                  <a:gd name="T71" fmla="*/ 3 h 64"/>
                  <a:gd name="T72" fmla="*/ 21 w 33"/>
                  <a:gd name="T73" fmla="*/ 3 h 64"/>
                  <a:gd name="T74" fmla="*/ 19 w 33"/>
                  <a:gd name="T75" fmla="*/ 3 h 64"/>
                  <a:gd name="T76" fmla="*/ 17 w 33"/>
                  <a:gd name="T77" fmla="*/ 3 h 64"/>
                  <a:gd name="T78" fmla="*/ 16 w 33"/>
                  <a:gd name="T79" fmla="*/ 3 h 64"/>
                  <a:gd name="T80" fmla="*/ 16 w 33"/>
                  <a:gd name="T81" fmla="*/ 3 h 64"/>
                  <a:gd name="T82" fmla="*/ 15 w 33"/>
                  <a:gd name="T83" fmla="*/ 3 h 64"/>
                  <a:gd name="T84" fmla="*/ 15 w 33"/>
                  <a:gd name="T85" fmla="*/ 3 h 64"/>
                  <a:gd name="T86" fmla="*/ 14 w 33"/>
                  <a:gd name="T87" fmla="*/ 3 h 64"/>
                  <a:gd name="T88" fmla="*/ 14 w 33"/>
                  <a:gd name="T89" fmla="*/ 3 h 64"/>
                  <a:gd name="T90" fmla="*/ 14 w 33"/>
                  <a:gd name="T91" fmla="*/ 2 h 64"/>
                  <a:gd name="T92" fmla="*/ 13 w 33"/>
                  <a:gd name="T93" fmla="*/ 2 h 64"/>
                  <a:gd name="T94" fmla="*/ 13 w 33"/>
                  <a:gd name="T95" fmla="*/ 2 h 64"/>
                  <a:gd name="T96" fmla="*/ 12 w 33"/>
                  <a:gd name="T97" fmla="*/ 1 h 64"/>
                  <a:gd name="T98" fmla="*/ 12 w 33"/>
                  <a:gd name="T99" fmla="*/ 1 h 64"/>
                  <a:gd name="T100" fmla="*/ 12 w 33"/>
                  <a:gd name="T101" fmla="*/ 1 h 64"/>
                  <a:gd name="T102" fmla="*/ 12 w 33"/>
                  <a:gd name="T103" fmla="*/ 0 h 64"/>
                  <a:gd name="T104" fmla="*/ 12 w 33"/>
                  <a:gd name="T105" fmla="*/ 0 h 64"/>
                  <a:gd name="T106" fmla="*/ 11 w 33"/>
                  <a:gd name="T107" fmla="*/ 0 h 64"/>
                  <a:gd name="T108" fmla="*/ 10 w 33"/>
                  <a:gd name="T109" fmla="*/ 1 h 64"/>
                  <a:gd name="T110" fmla="*/ 9 w 33"/>
                  <a:gd name="T111" fmla="*/ 2 h 64"/>
                  <a:gd name="T112" fmla="*/ 8 w 33"/>
                  <a:gd name="T113" fmla="*/ 2 h 64"/>
                  <a:gd name="T114" fmla="*/ 9 w 33"/>
                  <a:gd name="T115" fmla="*/ 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" h="64">
                    <a:moveTo>
                      <a:pt x="9" y="7"/>
                    </a:moveTo>
                    <a:cubicBezTo>
                      <a:pt x="11" y="11"/>
                      <a:pt x="6" y="31"/>
                      <a:pt x="1" y="36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2" y="40"/>
                      <a:pt x="3" y="41"/>
                    </a:cubicBezTo>
                    <a:cubicBezTo>
                      <a:pt x="4" y="42"/>
                      <a:pt x="5" y="42"/>
                      <a:pt x="5" y="43"/>
                    </a:cubicBezTo>
                    <a:cubicBezTo>
                      <a:pt x="10" y="46"/>
                      <a:pt x="9" y="55"/>
                      <a:pt x="8" y="61"/>
                    </a:cubicBezTo>
                    <a:cubicBezTo>
                      <a:pt x="8" y="62"/>
                      <a:pt x="8" y="63"/>
                      <a:pt x="8" y="64"/>
                    </a:cubicBezTo>
                    <a:cubicBezTo>
                      <a:pt x="8" y="64"/>
                      <a:pt x="8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2" y="64"/>
                    </a:cubicBezTo>
                    <a:cubicBezTo>
                      <a:pt x="13" y="64"/>
                      <a:pt x="14" y="64"/>
                      <a:pt x="14" y="64"/>
                    </a:cubicBezTo>
                    <a:cubicBezTo>
                      <a:pt x="16" y="64"/>
                      <a:pt x="18" y="63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61"/>
                      <a:pt x="20" y="61"/>
                      <a:pt x="20" y="60"/>
                    </a:cubicBezTo>
                    <a:cubicBezTo>
                      <a:pt x="20" y="58"/>
                      <a:pt x="20" y="53"/>
                      <a:pt x="25" y="52"/>
                    </a:cubicBezTo>
                    <a:cubicBezTo>
                      <a:pt x="25" y="51"/>
                      <a:pt x="24" y="51"/>
                      <a:pt x="24" y="50"/>
                    </a:cubicBezTo>
                    <a:cubicBezTo>
                      <a:pt x="23" y="50"/>
                      <a:pt x="23" y="50"/>
                      <a:pt x="22" y="49"/>
                    </a:cubicBezTo>
                    <a:cubicBezTo>
                      <a:pt x="21" y="48"/>
                      <a:pt x="21" y="45"/>
                      <a:pt x="22" y="44"/>
                    </a:cubicBezTo>
                    <a:cubicBezTo>
                      <a:pt x="23" y="42"/>
                      <a:pt x="24" y="41"/>
                      <a:pt x="25" y="40"/>
                    </a:cubicBezTo>
                    <a:cubicBezTo>
                      <a:pt x="24" y="40"/>
                      <a:pt x="23" y="39"/>
                      <a:pt x="22" y="37"/>
                    </a:cubicBezTo>
                    <a:cubicBezTo>
                      <a:pt x="20" y="35"/>
                      <a:pt x="20" y="33"/>
                      <a:pt x="20" y="32"/>
                    </a:cubicBezTo>
                    <a:cubicBezTo>
                      <a:pt x="21" y="30"/>
                      <a:pt x="24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7"/>
                      <a:pt x="25" y="24"/>
                      <a:pt x="27" y="22"/>
                    </a:cubicBezTo>
                    <a:cubicBezTo>
                      <a:pt x="28" y="21"/>
                      <a:pt x="27" y="19"/>
                      <a:pt x="26" y="17"/>
                    </a:cubicBezTo>
                    <a:cubicBezTo>
                      <a:pt x="26" y="15"/>
                      <a:pt x="25" y="14"/>
                      <a:pt x="25" y="13"/>
                    </a:cubicBezTo>
                    <a:cubicBezTo>
                      <a:pt x="25" y="10"/>
                      <a:pt x="28" y="9"/>
                      <a:pt x="30" y="8"/>
                    </a:cubicBezTo>
                    <a:cubicBezTo>
                      <a:pt x="31" y="7"/>
                      <a:pt x="32" y="7"/>
                      <a:pt x="33" y="6"/>
                    </a:cubicBezTo>
                    <a:cubicBezTo>
                      <a:pt x="32" y="5"/>
                      <a:pt x="30" y="4"/>
                      <a:pt x="30" y="2"/>
                    </a:cubicBezTo>
                    <a:cubicBezTo>
                      <a:pt x="30" y="2"/>
                      <a:pt x="28" y="1"/>
                      <a:pt x="26" y="2"/>
                    </a:cubicBezTo>
                    <a:cubicBezTo>
                      <a:pt x="26" y="3"/>
                      <a:pt x="26" y="3"/>
                      <a:pt x="25" y="3"/>
                    </a:cubicBezTo>
                    <a:cubicBezTo>
                      <a:pt x="24" y="4"/>
                      <a:pt x="24" y="4"/>
                      <a:pt x="23" y="4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4"/>
                      <a:pt x="8" y="6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3" name="Freeform 1198"/>
              <p:cNvSpPr>
                <a:spLocks/>
              </p:cNvSpPr>
              <p:nvPr/>
            </p:nvSpPr>
            <p:spPr bwMode="auto">
              <a:xfrm>
                <a:off x="2582" y="3176"/>
                <a:ext cx="39" cy="32"/>
              </a:xfrm>
              <a:custGeom>
                <a:avLst/>
                <a:gdLst>
                  <a:gd name="T0" fmla="*/ 27 w 40"/>
                  <a:gd name="T1" fmla="*/ 31 h 33"/>
                  <a:gd name="T2" fmla="*/ 28 w 40"/>
                  <a:gd name="T3" fmla="*/ 28 h 33"/>
                  <a:gd name="T4" fmla="*/ 28 w 40"/>
                  <a:gd name="T5" fmla="*/ 26 h 33"/>
                  <a:gd name="T6" fmla="*/ 30 w 40"/>
                  <a:gd name="T7" fmla="*/ 22 h 33"/>
                  <a:gd name="T8" fmla="*/ 37 w 40"/>
                  <a:gd name="T9" fmla="*/ 16 h 33"/>
                  <a:gd name="T10" fmla="*/ 35 w 40"/>
                  <a:gd name="T11" fmla="*/ 13 h 33"/>
                  <a:gd name="T12" fmla="*/ 33 w 40"/>
                  <a:gd name="T13" fmla="*/ 11 h 33"/>
                  <a:gd name="T14" fmla="*/ 36 w 40"/>
                  <a:gd name="T15" fmla="*/ 8 h 33"/>
                  <a:gd name="T16" fmla="*/ 39 w 40"/>
                  <a:gd name="T17" fmla="*/ 4 h 33"/>
                  <a:gd name="T18" fmla="*/ 40 w 40"/>
                  <a:gd name="T19" fmla="*/ 4 h 33"/>
                  <a:gd name="T20" fmla="*/ 40 w 40"/>
                  <a:gd name="T21" fmla="*/ 3 h 33"/>
                  <a:gd name="T22" fmla="*/ 39 w 40"/>
                  <a:gd name="T23" fmla="*/ 2 h 33"/>
                  <a:gd name="T24" fmla="*/ 37 w 40"/>
                  <a:gd name="T25" fmla="*/ 1 h 33"/>
                  <a:gd name="T26" fmla="*/ 27 w 40"/>
                  <a:gd name="T27" fmla="*/ 1 h 33"/>
                  <a:gd name="T28" fmla="*/ 23 w 40"/>
                  <a:gd name="T29" fmla="*/ 6 h 33"/>
                  <a:gd name="T30" fmla="*/ 19 w 40"/>
                  <a:gd name="T31" fmla="*/ 11 h 33"/>
                  <a:gd name="T32" fmla="*/ 14 w 40"/>
                  <a:gd name="T33" fmla="*/ 9 h 33"/>
                  <a:gd name="T34" fmla="*/ 10 w 40"/>
                  <a:gd name="T35" fmla="*/ 16 h 33"/>
                  <a:gd name="T36" fmla="*/ 0 w 40"/>
                  <a:gd name="T37" fmla="*/ 30 h 33"/>
                  <a:gd name="T38" fmla="*/ 1 w 40"/>
                  <a:gd name="T39" fmla="*/ 30 h 33"/>
                  <a:gd name="T40" fmla="*/ 2 w 40"/>
                  <a:gd name="T41" fmla="*/ 30 h 33"/>
                  <a:gd name="T42" fmla="*/ 4 w 40"/>
                  <a:gd name="T43" fmla="*/ 30 h 33"/>
                  <a:gd name="T44" fmla="*/ 5 w 40"/>
                  <a:gd name="T45" fmla="*/ 29 h 33"/>
                  <a:gd name="T46" fmla="*/ 6 w 40"/>
                  <a:gd name="T47" fmla="*/ 29 h 33"/>
                  <a:gd name="T48" fmla="*/ 7 w 40"/>
                  <a:gd name="T49" fmla="*/ 28 h 33"/>
                  <a:gd name="T50" fmla="*/ 8 w 40"/>
                  <a:gd name="T51" fmla="*/ 28 h 33"/>
                  <a:gd name="T52" fmla="*/ 10 w 40"/>
                  <a:gd name="T53" fmla="*/ 26 h 33"/>
                  <a:gd name="T54" fmla="*/ 17 w 40"/>
                  <a:gd name="T55" fmla="*/ 27 h 33"/>
                  <a:gd name="T56" fmla="*/ 18 w 40"/>
                  <a:gd name="T57" fmla="*/ 27 h 33"/>
                  <a:gd name="T58" fmla="*/ 22 w 40"/>
                  <a:gd name="T59" fmla="*/ 30 h 33"/>
                  <a:gd name="T60" fmla="*/ 24 w 40"/>
                  <a:gd name="T61" fmla="*/ 31 h 33"/>
                  <a:gd name="T62" fmla="*/ 25 w 40"/>
                  <a:gd name="T63" fmla="*/ 32 h 33"/>
                  <a:gd name="T64" fmla="*/ 26 w 40"/>
                  <a:gd name="T65" fmla="*/ 33 h 33"/>
                  <a:gd name="T66" fmla="*/ 27 w 40"/>
                  <a:gd name="T6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33">
                    <a:moveTo>
                      <a:pt x="27" y="33"/>
                    </a:moveTo>
                    <a:cubicBezTo>
                      <a:pt x="27" y="33"/>
                      <a:pt x="27" y="32"/>
                      <a:pt x="27" y="31"/>
                    </a:cubicBezTo>
                    <a:cubicBezTo>
                      <a:pt x="27" y="31"/>
                      <a:pt x="27" y="31"/>
                      <a:pt x="27" y="30"/>
                    </a:cubicBezTo>
                    <a:cubicBezTo>
                      <a:pt x="27" y="30"/>
                      <a:pt x="28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8" y="25"/>
                      <a:pt x="27" y="23"/>
                      <a:pt x="28" y="22"/>
                    </a:cubicBezTo>
                    <a:cubicBezTo>
                      <a:pt x="29" y="22"/>
                      <a:pt x="29" y="22"/>
                      <a:pt x="30" y="22"/>
                    </a:cubicBezTo>
                    <a:cubicBezTo>
                      <a:pt x="35" y="22"/>
                      <a:pt x="35" y="21"/>
                      <a:pt x="35" y="21"/>
                    </a:cubicBezTo>
                    <a:cubicBezTo>
                      <a:pt x="35" y="18"/>
                      <a:pt x="36" y="17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5" y="14"/>
                      <a:pt x="35" y="13"/>
                    </a:cubicBezTo>
                    <a:cubicBezTo>
                      <a:pt x="34" y="13"/>
                      <a:pt x="34" y="12"/>
                      <a:pt x="34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5" y="8"/>
                      <a:pt x="36" y="8"/>
                    </a:cubicBezTo>
                    <a:cubicBezTo>
                      <a:pt x="37" y="7"/>
                      <a:pt x="38" y="6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5" y="0"/>
                      <a:pt x="32" y="0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4" y="2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3" y="11"/>
                      <a:pt x="21" y="11"/>
                      <a:pt x="19" y="11"/>
                    </a:cubicBezTo>
                    <a:cubicBezTo>
                      <a:pt x="17" y="11"/>
                      <a:pt x="15" y="10"/>
                      <a:pt x="15" y="8"/>
                    </a:cubicBezTo>
                    <a:cubicBezTo>
                      <a:pt x="14" y="8"/>
                      <a:pt x="14" y="9"/>
                      <a:pt x="14" y="9"/>
                    </a:cubicBezTo>
                    <a:cubicBezTo>
                      <a:pt x="13" y="9"/>
                      <a:pt x="13" y="10"/>
                      <a:pt x="13" y="10"/>
                    </a:cubicBezTo>
                    <a:cubicBezTo>
                      <a:pt x="14" y="13"/>
                      <a:pt x="12" y="14"/>
                      <a:pt x="10" y="16"/>
                    </a:cubicBezTo>
                    <a:cubicBezTo>
                      <a:pt x="9" y="17"/>
                      <a:pt x="8" y="18"/>
                      <a:pt x="8" y="19"/>
                    </a:cubicBezTo>
                    <a:cubicBezTo>
                      <a:pt x="9" y="23"/>
                      <a:pt x="6" y="27"/>
                      <a:pt x="0" y="30"/>
                    </a:cubicBezTo>
                    <a:cubicBezTo>
                      <a:pt x="0" y="30"/>
                      <a:pt x="0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7" y="29"/>
                      <a:pt x="7" y="29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7"/>
                    </a:cubicBezTo>
                    <a:cubicBezTo>
                      <a:pt x="9" y="27"/>
                      <a:pt x="10" y="27"/>
                      <a:pt x="10" y="26"/>
                    </a:cubicBezTo>
                    <a:cubicBezTo>
                      <a:pt x="11" y="26"/>
                      <a:pt x="12" y="26"/>
                      <a:pt x="13" y="26"/>
                    </a:cubicBezTo>
                    <a:cubicBezTo>
                      <a:pt x="14" y="26"/>
                      <a:pt x="16" y="26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20" y="29"/>
                      <a:pt x="21" y="30"/>
                      <a:pt x="22" y="30"/>
                    </a:cubicBezTo>
                    <a:cubicBezTo>
                      <a:pt x="22" y="30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4" name="Freeform 1199"/>
              <p:cNvSpPr>
                <a:spLocks/>
              </p:cNvSpPr>
              <p:nvPr/>
            </p:nvSpPr>
            <p:spPr bwMode="auto">
              <a:xfrm>
                <a:off x="2574" y="3204"/>
                <a:ext cx="36" cy="26"/>
              </a:xfrm>
              <a:custGeom>
                <a:avLst/>
                <a:gdLst>
                  <a:gd name="T0" fmla="*/ 32 w 38"/>
                  <a:gd name="T1" fmla="*/ 27 h 27"/>
                  <a:gd name="T2" fmla="*/ 32 w 38"/>
                  <a:gd name="T3" fmla="*/ 26 h 27"/>
                  <a:gd name="T4" fmla="*/ 32 w 38"/>
                  <a:gd name="T5" fmla="*/ 25 h 27"/>
                  <a:gd name="T6" fmla="*/ 33 w 38"/>
                  <a:gd name="T7" fmla="*/ 24 h 27"/>
                  <a:gd name="T8" fmla="*/ 33 w 38"/>
                  <a:gd name="T9" fmla="*/ 23 h 27"/>
                  <a:gd name="T10" fmla="*/ 33 w 38"/>
                  <a:gd name="T11" fmla="*/ 22 h 27"/>
                  <a:gd name="T12" fmla="*/ 33 w 38"/>
                  <a:gd name="T13" fmla="*/ 21 h 27"/>
                  <a:gd name="T14" fmla="*/ 34 w 38"/>
                  <a:gd name="T15" fmla="*/ 21 h 27"/>
                  <a:gd name="T16" fmla="*/ 34 w 38"/>
                  <a:gd name="T17" fmla="*/ 20 h 27"/>
                  <a:gd name="T18" fmla="*/ 34 w 38"/>
                  <a:gd name="T19" fmla="*/ 20 h 27"/>
                  <a:gd name="T20" fmla="*/ 35 w 38"/>
                  <a:gd name="T21" fmla="*/ 19 h 27"/>
                  <a:gd name="T22" fmla="*/ 36 w 38"/>
                  <a:gd name="T23" fmla="*/ 19 h 27"/>
                  <a:gd name="T24" fmla="*/ 36 w 38"/>
                  <a:gd name="T25" fmla="*/ 18 h 27"/>
                  <a:gd name="T26" fmla="*/ 36 w 38"/>
                  <a:gd name="T27" fmla="*/ 18 h 27"/>
                  <a:gd name="T28" fmla="*/ 37 w 38"/>
                  <a:gd name="T29" fmla="*/ 18 h 27"/>
                  <a:gd name="T30" fmla="*/ 37 w 38"/>
                  <a:gd name="T31" fmla="*/ 18 h 27"/>
                  <a:gd name="T32" fmla="*/ 38 w 38"/>
                  <a:gd name="T33" fmla="*/ 17 h 27"/>
                  <a:gd name="T34" fmla="*/ 38 w 38"/>
                  <a:gd name="T35" fmla="*/ 16 h 27"/>
                  <a:gd name="T36" fmla="*/ 38 w 38"/>
                  <a:gd name="T37" fmla="*/ 16 h 27"/>
                  <a:gd name="T38" fmla="*/ 38 w 38"/>
                  <a:gd name="T39" fmla="*/ 14 h 27"/>
                  <a:gd name="T40" fmla="*/ 37 w 38"/>
                  <a:gd name="T41" fmla="*/ 14 h 27"/>
                  <a:gd name="T42" fmla="*/ 37 w 38"/>
                  <a:gd name="T43" fmla="*/ 13 h 27"/>
                  <a:gd name="T44" fmla="*/ 36 w 38"/>
                  <a:gd name="T45" fmla="*/ 12 h 27"/>
                  <a:gd name="T46" fmla="*/ 36 w 38"/>
                  <a:gd name="T47" fmla="*/ 11 h 27"/>
                  <a:gd name="T48" fmla="*/ 36 w 38"/>
                  <a:gd name="T49" fmla="*/ 11 h 27"/>
                  <a:gd name="T50" fmla="*/ 36 w 38"/>
                  <a:gd name="T51" fmla="*/ 10 h 27"/>
                  <a:gd name="T52" fmla="*/ 35 w 38"/>
                  <a:gd name="T53" fmla="*/ 10 h 27"/>
                  <a:gd name="T54" fmla="*/ 35 w 38"/>
                  <a:gd name="T55" fmla="*/ 9 h 27"/>
                  <a:gd name="T56" fmla="*/ 34 w 38"/>
                  <a:gd name="T57" fmla="*/ 8 h 27"/>
                  <a:gd name="T58" fmla="*/ 29 w 38"/>
                  <a:gd name="T59" fmla="*/ 5 h 27"/>
                  <a:gd name="T60" fmla="*/ 25 w 38"/>
                  <a:gd name="T61" fmla="*/ 2 h 27"/>
                  <a:gd name="T62" fmla="*/ 21 w 38"/>
                  <a:gd name="T63" fmla="*/ 1 h 27"/>
                  <a:gd name="T64" fmla="*/ 8 w 38"/>
                  <a:gd name="T65" fmla="*/ 5 h 27"/>
                  <a:gd name="T66" fmla="*/ 8 w 38"/>
                  <a:gd name="T67" fmla="*/ 5 h 27"/>
                  <a:gd name="T68" fmla="*/ 8 w 38"/>
                  <a:gd name="T69" fmla="*/ 5 h 27"/>
                  <a:gd name="T70" fmla="*/ 7 w 38"/>
                  <a:gd name="T71" fmla="*/ 5 h 27"/>
                  <a:gd name="T72" fmla="*/ 7 w 38"/>
                  <a:gd name="T73" fmla="*/ 5 h 27"/>
                  <a:gd name="T74" fmla="*/ 6 w 38"/>
                  <a:gd name="T75" fmla="*/ 5 h 27"/>
                  <a:gd name="T76" fmla="*/ 5 w 38"/>
                  <a:gd name="T77" fmla="*/ 4 h 27"/>
                  <a:gd name="T78" fmla="*/ 5 w 38"/>
                  <a:gd name="T79" fmla="*/ 4 h 27"/>
                  <a:gd name="T80" fmla="*/ 0 w 38"/>
                  <a:gd name="T81" fmla="*/ 6 h 27"/>
                  <a:gd name="T82" fmla="*/ 0 w 38"/>
                  <a:gd name="T83" fmla="*/ 6 h 27"/>
                  <a:gd name="T84" fmla="*/ 2 w 38"/>
                  <a:gd name="T85" fmla="*/ 9 h 27"/>
                  <a:gd name="T86" fmla="*/ 3 w 38"/>
                  <a:gd name="T87" fmla="*/ 8 h 27"/>
                  <a:gd name="T88" fmla="*/ 7 w 38"/>
                  <a:gd name="T89" fmla="*/ 11 h 27"/>
                  <a:gd name="T90" fmla="*/ 9 w 38"/>
                  <a:gd name="T91" fmla="*/ 13 h 27"/>
                  <a:gd name="T92" fmla="*/ 11 w 38"/>
                  <a:gd name="T93" fmla="*/ 14 h 27"/>
                  <a:gd name="T94" fmla="*/ 17 w 38"/>
                  <a:gd name="T95" fmla="*/ 18 h 27"/>
                  <a:gd name="T96" fmla="*/ 18 w 38"/>
                  <a:gd name="T97" fmla="*/ 21 h 27"/>
                  <a:gd name="T98" fmla="*/ 20 w 38"/>
                  <a:gd name="T99" fmla="*/ 19 h 27"/>
                  <a:gd name="T100" fmla="*/ 23 w 38"/>
                  <a:gd name="T101" fmla="*/ 17 h 27"/>
                  <a:gd name="T102" fmla="*/ 25 w 38"/>
                  <a:gd name="T103" fmla="*/ 20 h 27"/>
                  <a:gd name="T104" fmla="*/ 26 w 38"/>
                  <a:gd name="T105" fmla="*/ 23 h 27"/>
                  <a:gd name="T106" fmla="*/ 27 w 38"/>
                  <a:gd name="T107" fmla="*/ 23 h 27"/>
                  <a:gd name="T108" fmla="*/ 31 w 38"/>
                  <a:gd name="T109" fmla="*/ 26 h 27"/>
                  <a:gd name="T110" fmla="*/ 32 w 38"/>
                  <a:gd name="T111" fmla="*/ 26 h 27"/>
                  <a:gd name="T112" fmla="*/ 32 w 38"/>
                  <a:gd name="T113" fmla="*/ 27 h 27"/>
                  <a:gd name="T114" fmla="*/ 32 w 38"/>
                  <a:gd name="T115" fmla="*/ 27 h 27"/>
                  <a:gd name="T116" fmla="*/ 32 w 38"/>
                  <a:gd name="T117" fmla="*/ 27 h 27"/>
                  <a:gd name="T118" fmla="*/ 32 w 38"/>
                  <a:gd name="T11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" h="27">
                    <a:moveTo>
                      <a:pt x="32" y="27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3" y="24"/>
                      <a:pt x="33" y="24"/>
                    </a:cubicBezTo>
                    <a:cubicBezTo>
                      <a:pt x="33" y="24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2"/>
                    </a:cubicBezTo>
                    <a:cubicBezTo>
                      <a:pt x="33" y="22"/>
                      <a:pt x="33" y="22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6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7"/>
                      <a:pt x="38" y="17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4"/>
                    </a:cubicBezTo>
                    <a:cubicBezTo>
                      <a:pt x="38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9"/>
                      <a:pt x="34" y="8"/>
                      <a:pt x="34" y="8"/>
                    </a:cubicBezTo>
                    <a:cubicBezTo>
                      <a:pt x="32" y="6"/>
                      <a:pt x="31" y="6"/>
                      <a:pt x="29" y="5"/>
                    </a:cubicBezTo>
                    <a:cubicBezTo>
                      <a:pt x="28" y="4"/>
                      <a:pt x="27" y="3"/>
                      <a:pt x="25" y="2"/>
                    </a:cubicBezTo>
                    <a:cubicBezTo>
                      <a:pt x="24" y="1"/>
                      <a:pt x="22" y="0"/>
                      <a:pt x="21" y="1"/>
                    </a:cubicBezTo>
                    <a:cubicBezTo>
                      <a:pt x="18" y="4"/>
                      <a:pt x="12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5"/>
                      <a:pt x="2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8" y="12"/>
                      <a:pt x="9" y="12"/>
                      <a:pt x="9" y="13"/>
                    </a:cubicBezTo>
                    <a:cubicBezTo>
                      <a:pt x="10" y="13"/>
                      <a:pt x="11" y="13"/>
                      <a:pt x="11" y="14"/>
                    </a:cubicBezTo>
                    <a:cubicBezTo>
                      <a:pt x="14" y="15"/>
                      <a:pt x="17" y="16"/>
                      <a:pt x="17" y="18"/>
                    </a:cubicBezTo>
                    <a:cubicBezTo>
                      <a:pt x="17" y="20"/>
                      <a:pt x="18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7"/>
                      <a:pt x="23" y="17"/>
                    </a:cubicBezTo>
                    <a:cubicBezTo>
                      <a:pt x="24" y="17"/>
                      <a:pt x="25" y="18"/>
                      <a:pt x="25" y="20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9" y="23"/>
                      <a:pt x="30" y="25"/>
                      <a:pt x="31" y="26"/>
                    </a:cubicBezTo>
                    <a:cubicBezTo>
                      <a:pt x="31" y="26"/>
                      <a:pt x="31" y="26"/>
                      <a:pt x="32" y="26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5" name="Freeform 1200"/>
              <p:cNvSpPr>
                <a:spLocks/>
              </p:cNvSpPr>
              <p:nvPr/>
            </p:nvSpPr>
            <p:spPr bwMode="auto">
              <a:xfrm>
                <a:off x="2763" y="3249"/>
                <a:ext cx="94" cy="59"/>
              </a:xfrm>
              <a:custGeom>
                <a:avLst/>
                <a:gdLst>
                  <a:gd name="T0" fmla="*/ 82 w 98"/>
                  <a:gd name="T1" fmla="*/ 38 h 62"/>
                  <a:gd name="T2" fmla="*/ 81 w 98"/>
                  <a:gd name="T3" fmla="*/ 36 h 62"/>
                  <a:gd name="T4" fmla="*/ 80 w 98"/>
                  <a:gd name="T5" fmla="*/ 33 h 62"/>
                  <a:gd name="T6" fmla="*/ 80 w 98"/>
                  <a:gd name="T7" fmla="*/ 31 h 62"/>
                  <a:gd name="T8" fmla="*/ 82 w 98"/>
                  <a:gd name="T9" fmla="*/ 25 h 62"/>
                  <a:gd name="T10" fmla="*/ 74 w 98"/>
                  <a:gd name="T11" fmla="*/ 11 h 62"/>
                  <a:gd name="T12" fmla="*/ 74 w 98"/>
                  <a:gd name="T13" fmla="*/ 11 h 62"/>
                  <a:gd name="T14" fmla="*/ 73 w 98"/>
                  <a:gd name="T15" fmla="*/ 10 h 62"/>
                  <a:gd name="T16" fmla="*/ 73 w 98"/>
                  <a:gd name="T17" fmla="*/ 9 h 62"/>
                  <a:gd name="T18" fmla="*/ 72 w 98"/>
                  <a:gd name="T19" fmla="*/ 8 h 62"/>
                  <a:gd name="T20" fmla="*/ 70 w 98"/>
                  <a:gd name="T21" fmla="*/ 5 h 62"/>
                  <a:gd name="T22" fmla="*/ 69 w 98"/>
                  <a:gd name="T23" fmla="*/ 3 h 62"/>
                  <a:gd name="T24" fmla="*/ 68 w 98"/>
                  <a:gd name="T25" fmla="*/ 0 h 62"/>
                  <a:gd name="T26" fmla="*/ 65 w 98"/>
                  <a:gd name="T27" fmla="*/ 1 h 62"/>
                  <a:gd name="T28" fmla="*/ 64 w 98"/>
                  <a:gd name="T29" fmla="*/ 3 h 62"/>
                  <a:gd name="T30" fmla="*/ 58 w 98"/>
                  <a:gd name="T31" fmla="*/ 5 h 62"/>
                  <a:gd name="T32" fmla="*/ 55 w 98"/>
                  <a:gd name="T33" fmla="*/ 5 h 62"/>
                  <a:gd name="T34" fmla="*/ 45 w 98"/>
                  <a:gd name="T35" fmla="*/ 7 h 62"/>
                  <a:gd name="T36" fmla="*/ 32 w 98"/>
                  <a:gd name="T37" fmla="*/ 4 h 62"/>
                  <a:gd name="T38" fmla="*/ 27 w 98"/>
                  <a:gd name="T39" fmla="*/ 4 h 62"/>
                  <a:gd name="T40" fmla="*/ 26 w 98"/>
                  <a:gd name="T41" fmla="*/ 4 h 62"/>
                  <a:gd name="T42" fmla="*/ 25 w 98"/>
                  <a:gd name="T43" fmla="*/ 5 h 62"/>
                  <a:gd name="T44" fmla="*/ 20 w 98"/>
                  <a:gd name="T45" fmla="*/ 9 h 62"/>
                  <a:gd name="T46" fmla="*/ 16 w 98"/>
                  <a:gd name="T47" fmla="*/ 11 h 62"/>
                  <a:gd name="T48" fmla="*/ 6 w 98"/>
                  <a:gd name="T49" fmla="*/ 28 h 62"/>
                  <a:gd name="T50" fmla="*/ 0 w 98"/>
                  <a:gd name="T51" fmla="*/ 32 h 62"/>
                  <a:gd name="T52" fmla="*/ 4 w 98"/>
                  <a:gd name="T53" fmla="*/ 38 h 62"/>
                  <a:gd name="T54" fmla="*/ 8 w 98"/>
                  <a:gd name="T55" fmla="*/ 41 h 62"/>
                  <a:gd name="T56" fmla="*/ 9 w 98"/>
                  <a:gd name="T57" fmla="*/ 47 h 62"/>
                  <a:gd name="T58" fmla="*/ 22 w 98"/>
                  <a:gd name="T59" fmla="*/ 53 h 62"/>
                  <a:gd name="T60" fmla="*/ 22 w 98"/>
                  <a:gd name="T61" fmla="*/ 56 h 62"/>
                  <a:gd name="T62" fmla="*/ 23 w 98"/>
                  <a:gd name="T63" fmla="*/ 56 h 62"/>
                  <a:gd name="T64" fmla="*/ 25 w 98"/>
                  <a:gd name="T65" fmla="*/ 58 h 62"/>
                  <a:gd name="T66" fmla="*/ 27 w 98"/>
                  <a:gd name="T67" fmla="*/ 60 h 62"/>
                  <a:gd name="T68" fmla="*/ 38 w 98"/>
                  <a:gd name="T69" fmla="*/ 61 h 62"/>
                  <a:gd name="T70" fmla="*/ 51 w 98"/>
                  <a:gd name="T71" fmla="*/ 62 h 62"/>
                  <a:gd name="T72" fmla="*/ 70 w 98"/>
                  <a:gd name="T73" fmla="*/ 56 h 62"/>
                  <a:gd name="T74" fmla="*/ 83 w 98"/>
                  <a:gd name="T75" fmla="*/ 60 h 62"/>
                  <a:gd name="T76" fmla="*/ 83 w 98"/>
                  <a:gd name="T77" fmla="*/ 60 h 62"/>
                  <a:gd name="T78" fmla="*/ 85 w 98"/>
                  <a:gd name="T79" fmla="*/ 60 h 62"/>
                  <a:gd name="T80" fmla="*/ 86 w 98"/>
                  <a:gd name="T81" fmla="*/ 61 h 62"/>
                  <a:gd name="T82" fmla="*/ 93 w 98"/>
                  <a:gd name="T83" fmla="*/ 47 h 62"/>
                  <a:gd name="T84" fmla="*/ 97 w 98"/>
                  <a:gd name="T85" fmla="*/ 43 h 62"/>
                  <a:gd name="T86" fmla="*/ 96 w 98"/>
                  <a:gd name="T87" fmla="*/ 42 h 62"/>
                  <a:gd name="T88" fmla="*/ 95 w 98"/>
                  <a:gd name="T89" fmla="*/ 41 h 62"/>
                  <a:gd name="T90" fmla="*/ 89 w 98"/>
                  <a:gd name="T91" fmla="*/ 44 h 62"/>
                  <a:gd name="T92" fmla="*/ 83 w 98"/>
                  <a:gd name="T93" fmla="*/ 40 h 62"/>
                  <a:gd name="T94" fmla="*/ 83 w 98"/>
                  <a:gd name="T95" fmla="*/ 3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8" h="62">
                    <a:moveTo>
                      <a:pt x="82" y="39"/>
                    </a:moveTo>
                    <a:cubicBezTo>
                      <a:pt x="82" y="39"/>
                      <a:pt x="82" y="38"/>
                      <a:pt x="82" y="38"/>
                    </a:cubicBezTo>
                    <a:cubicBezTo>
                      <a:pt x="82" y="38"/>
                      <a:pt x="81" y="37"/>
                      <a:pt x="81" y="37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81" y="35"/>
                      <a:pt x="81" y="35"/>
                      <a:pt x="80" y="34"/>
                    </a:cubicBezTo>
                    <a:cubicBezTo>
                      <a:pt x="80" y="34"/>
                      <a:pt x="80" y="34"/>
                      <a:pt x="80" y="33"/>
                    </a:cubicBezTo>
                    <a:cubicBezTo>
                      <a:pt x="80" y="33"/>
                      <a:pt x="80" y="32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0"/>
                      <a:pt x="80" y="30"/>
                    </a:cubicBezTo>
                    <a:cubicBezTo>
                      <a:pt x="80" y="28"/>
                      <a:pt x="80" y="26"/>
                      <a:pt x="82" y="25"/>
                    </a:cubicBezTo>
                    <a:cubicBezTo>
                      <a:pt x="82" y="23"/>
                      <a:pt x="79" y="16"/>
                      <a:pt x="74" y="12"/>
                    </a:cubicBezTo>
                    <a:cubicBezTo>
                      <a:pt x="74" y="12"/>
                      <a:pt x="74" y="12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9"/>
                      <a:pt x="73" y="9"/>
                    </a:cubicBezTo>
                    <a:cubicBezTo>
                      <a:pt x="73" y="9"/>
                      <a:pt x="72" y="9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7"/>
                      <a:pt x="71" y="7"/>
                      <a:pt x="71" y="7"/>
                    </a:cubicBezTo>
                    <a:cubicBezTo>
                      <a:pt x="71" y="6"/>
                      <a:pt x="71" y="6"/>
                      <a:pt x="70" y="5"/>
                    </a:cubicBezTo>
                    <a:cubicBezTo>
                      <a:pt x="70" y="5"/>
                      <a:pt x="70" y="5"/>
                      <a:pt x="70" y="4"/>
                    </a:cubicBezTo>
                    <a:cubicBezTo>
                      <a:pt x="70" y="4"/>
                      <a:pt x="69" y="3"/>
                      <a:pt x="69" y="3"/>
                    </a:cubicBezTo>
                    <a:cubicBezTo>
                      <a:pt x="69" y="2"/>
                      <a:pt x="69" y="2"/>
                      <a:pt x="68" y="2"/>
                    </a:cubicBezTo>
                    <a:cubicBezTo>
                      <a:pt x="68" y="1"/>
                      <a:pt x="68" y="1"/>
                      <a:pt x="68" y="0"/>
                    </a:cubicBezTo>
                    <a:cubicBezTo>
                      <a:pt x="66" y="1"/>
                      <a:pt x="66" y="1"/>
                      <a:pt x="65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4" y="2"/>
                      <a:pt x="64" y="2"/>
                      <a:pt x="64" y="3"/>
                    </a:cubicBezTo>
                    <a:cubicBezTo>
                      <a:pt x="63" y="4"/>
                      <a:pt x="61" y="5"/>
                      <a:pt x="59" y="5"/>
                    </a:cubicBezTo>
                    <a:cubicBezTo>
                      <a:pt x="59" y="5"/>
                      <a:pt x="58" y="5"/>
                      <a:pt x="58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6" y="6"/>
                      <a:pt x="55" y="6"/>
                      <a:pt x="55" y="5"/>
                    </a:cubicBezTo>
                    <a:cubicBezTo>
                      <a:pt x="54" y="5"/>
                      <a:pt x="53" y="5"/>
                      <a:pt x="52" y="6"/>
                    </a:cubicBezTo>
                    <a:cubicBezTo>
                      <a:pt x="50" y="8"/>
                      <a:pt x="46" y="9"/>
                      <a:pt x="45" y="7"/>
                    </a:cubicBezTo>
                    <a:cubicBezTo>
                      <a:pt x="44" y="7"/>
                      <a:pt x="41" y="6"/>
                      <a:pt x="39" y="6"/>
                    </a:cubicBezTo>
                    <a:cubicBezTo>
                      <a:pt x="38" y="6"/>
                      <a:pt x="36" y="5"/>
                      <a:pt x="32" y="4"/>
                    </a:cubicBezTo>
                    <a:cubicBezTo>
                      <a:pt x="31" y="4"/>
                      <a:pt x="29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5"/>
                    </a:cubicBezTo>
                    <a:cubicBezTo>
                      <a:pt x="25" y="5"/>
                      <a:pt x="24" y="6"/>
                      <a:pt x="24" y="6"/>
                    </a:cubicBezTo>
                    <a:cubicBezTo>
                      <a:pt x="23" y="7"/>
                      <a:pt x="21" y="8"/>
                      <a:pt x="20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4" y="14"/>
                      <a:pt x="13" y="16"/>
                    </a:cubicBezTo>
                    <a:cubicBezTo>
                      <a:pt x="11" y="21"/>
                      <a:pt x="9" y="25"/>
                      <a:pt x="6" y="28"/>
                    </a:cubicBezTo>
                    <a:cubicBezTo>
                      <a:pt x="4" y="30"/>
                      <a:pt x="2" y="31"/>
                      <a:pt x="1" y="32"/>
                    </a:cubicBezTo>
                    <a:cubicBezTo>
                      <a:pt x="1" y="32"/>
                      <a:pt x="1" y="32"/>
                      <a:pt x="0" y="32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2" y="34"/>
                      <a:pt x="4" y="36"/>
                      <a:pt x="4" y="38"/>
                    </a:cubicBezTo>
                    <a:cubicBezTo>
                      <a:pt x="4" y="40"/>
                      <a:pt x="5" y="40"/>
                      <a:pt x="6" y="40"/>
                    </a:cubicBezTo>
                    <a:cubicBezTo>
                      <a:pt x="7" y="40"/>
                      <a:pt x="7" y="40"/>
                      <a:pt x="8" y="41"/>
                    </a:cubicBezTo>
                    <a:cubicBezTo>
                      <a:pt x="9" y="42"/>
                      <a:pt x="9" y="44"/>
                      <a:pt x="9" y="46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9" y="47"/>
                      <a:pt x="9" y="47"/>
                      <a:pt x="10" y="47"/>
                    </a:cubicBezTo>
                    <a:cubicBezTo>
                      <a:pt x="17" y="48"/>
                      <a:pt x="22" y="49"/>
                      <a:pt x="22" y="53"/>
                    </a:cubicBezTo>
                    <a:cubicBezTo>
                      <a:pt x="22" y="53"/>
                      <a:pt x="22" y="54"/>
                      <a:pt x="22" y="54"/>
                    </a:cubicBezTo>
                    <a:cubicBezTo>
                      <a:pt x="22" y="55"/>
                      <a:pt x="22" y="56"/>
                      <a:pt x="22" y="56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7"/>
                      <a:pt x="24" y="57"/>
                      <a:pt x="24" y="57"/>
                    </a:cubicBezTo>
                    <a:cubicBezTo>
                      <a:pt x="24" y="58"/>
                      <a:pt x="25" y="58"/>
                      <a:pt x="25" y="58"/>
                    </a:cubicBezTo>
                    <a:cubicBezTo>
                      <a:pt x="25" y="58"/>
                      <a:pt x="26" y="59"/>
                      <a:pt x="26" y="59"/>
                    </a:cubicBezTo>
                    <a:cubicBezTo>
                      <a:pt x="26" y="59"/>
                      <a:pt x="27" y="60"/>
                      <a:pt x="27" y="60"/>
                    </a:cubicBezTo>
                    <a:cubicBezTo>
                      <a:pt x="28" y="60"/>
                      <a:pt x="30" y="60"/>
                      <a:pt x="33" y="61"/>
                    </a:cubicBezTo>
                    <a:cubicBezTo>
                      <a:pt x="35" y="61"/>
                      <a:pt x="37" y="61"/>
                      <a:pt x="38" y="61"/>
                    </a:cubicBezTo>
                    <a:cubicBezTo>
                      <a:pt x="39" y="61"/>
                      <a:pt x="39" y="61"/>
                      <a:pt x="41" y="61"/>
                    </a:cubicBezTo>
                    <a:cubicBezTo>
                      <a:pt x="44" y="61"/>
                      <a:pt x="49" y="61"/>
                      <a:pt x="51" y="62"/>
                    </a:cubicBezTo>
                    <a:cubicBezTo>
                      <a:pt x="53" y="62"/>
                      <a:pt x="55" y="61"/>
                      <a:pt x="57" y="59"/>
                    </a:cubicBezTo>
                    <a:cubicBezTo>
                      <a:pt x="60" y="56"/>
                      <a:pt x="68" y="56"/>
                      <a:pt x="70" y="56"/>
                    </a:cubicBezTo>
                    <a:cubicBezTo>
                      <a:pt x="71" y="56"/>
                      <a:pt x="72" y="56"/>
                      <a:pt x="72" y="56"/>
                    </a:cubicBezTo>
                    <a:cubicBezTo>
                      <a:pt x="78" y="57"/>
                      <a:pt x="82" y="57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0"/>
                      <a:pt x="84" y="60"/>
                      <a:pt x="85" y="60"/>
                    </a:cubicBezTo>
                    <a:cubicBezTo>
                      <a:pt x="85" y="61"/>
                      <a:pt x="85" y="61"/>
                      <a:pt x="86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0"/>
                      <a:pt x="86" y="59"/>
                      <a:pt x="86" y="58"/>
                    </a:cubicBezTo>
                    <a:cubicBezTo>
                      <a:pt x="86" y="54"/>
                      <a:pt x="89" y="47"/>
                      <a:pt x="93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7" y="46"/>
                      <a:pt x="98" y="46"/>
                      <a:pt x="97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3"/>
                      <a:pt x="96" y="42"/>
                      <a:pt x="96" y="42"/>
                    </a:cubicBezTo>
                    <a:cubicBezTo>
                      <a:pt x="96" y="42"/>
                      <a:pt x="96" y="42"/>
                      <a:pt x="96" y="42"/>
                    </a:cubicBezTo>
                    <a:cubicBezTo>
                      <a:pt x="96" y="42"/>
                      <a:pt x="95" y="41"/>
                      <a:pt x="95" y="41"/>
                    </a:cubicBezTo>
                    <a:cubicBezTo>
                      <a:pt x="95" y="42"/>
                      <a:pt x="94" y="42"/>
                      <a:pt x="93" y="42"/>
                    </a:cubicBezTo>
                    <a:cubicBezTo>
                      <a:pt x="91" y="43"/>
                      <a:pt x="90" y="44"/>
                      <a:pt x="89" y="44"/>
                    </a:cubicBezTo>
                    <a:cubicBezTo>
                      <a:pt x="87" y="44"/>
                      <a:pt x="84" y="43"/>
                      <a:pt x="83" y="41"/>
                    </a:cubicBezTo>
                    <a:cubicBezTo>
                      <a:pt x="83" y="40"/>
                      <a:pt x="83" y="40"/>
                      <a:pt x="83" y="40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9"/>
                      <a:pt x="82" y="39"/>
                      <a:pt x="8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6" name="Freeform 1201"/>
              <p:cNvSpPr>
                <a:spLocks/>
              </p:cNvSpPr>
              <p:nvPr/>
            </p:nvSpPr>
            <p:spPr bwMode="auto">
              <a:xfrm>
                <a:off x="2831" y="3247"/>
                <a:ext cx="29" cy="36"/>
              </a:xfrm>
              <a:custGeom>
                <a:avLst/>
                <a:gdLst>
                  <a:gd name="T0" fmla="*/ 1 w 30"/>
                  <a:gd name="T1" fmla="*/ 1 h 38"/>
                  <a:gd name="T2" fmla="*/ 1 w 30"/>
                  <a:gd name="T3" fmla="*/ 2 h 38"/>
                  <a:gd name="T4" fmla="*/ 2 w 30"/>
                  <a:gd name="T5" fmla="*/ 4 h 38"/>
                  <a:gd name="T6" fmla="*/ 3 w 30"/>
                  <a:gd name="T7" fmla="*/ 5 h 38"/>
                  <a:gd name="T8" fmla="*/ 3 w 30"/>
                  <a:gd name="T9" fmla="*/ 6 h 38"/>
                  <a:gd name="T10" fmla="*/ 4 w 30"/>
                  <a:gd name="T11" fmla="*/ 7 h 38"/>
                  <a:gd name="T12" fmla="*/ 4 w 30"/>
                  <a:gd name="T13" fmla="*/ 8 h 38"/>
                  <a:gd name="T14" fmla="*/ 5 w 30"/>
                  <a:gd name="T15" fmla="*/ 8 h 38"/>
                  <a:gd name="T16" fmla="*/ 5 w 30"/>
                  <a:gd name="T17" fmla="*/ 9 h 38"/>
                  <a:gd name="T18" fmla="*/ 5 w 30"/>
                  <a:gd name="T19" fmla="*/ 9 h 38"/>
                  <a:gd name="T20" fmla="*/ 6 w 30"/>
                  <a:gd name="T21" fmla="*/ 10 h 38"/>
                  <a:gd name="T22" fmla="*/ 6 w 30"/>
                  <a:gd name="T23" fmla="*/ 10 h 38"/>
                  <a:gd name="T24" fmla="*/ 6 w 30"/>
                  <a:gd name="T25" fmla="*/ 11 h 38"/>
                  <a:gd name="T26" fmla="*/ 6 w 30"/>
                  <a:gd name="T27" fmla="*/ 11 h 38"/>
                  <a:gd name="T28" fmla="*/ 6 w 30"/>
                  <a:gd name="T29" fmla="*/ 11 h 38"/>
                  <a:gd name="T30" fmla="*/ 13 w 30"/>
                  <a:gd name="T31" fmla="*/ 30 h 38"/>
                  <a:gd name="T32" fmla="*/ 13 w 30"/>
                  <a:gd name="T33" fmla="*/ 33 h 38"/>
                  <a:gd name="T34" fmla="*/ 13 w 30"/>
                  <a:gd name="T35" fmla="*/ 35 h 38"/>
                  <a:gd name="T36" fmla="*/ 14 w 30"/>
                  <a:gd name="T37" fmla="*/ 36 h 38"/>
                  <a:gd name="T38" fmla="*/ 14 w 30"/>
                  <a:gd name="T39" fmla="*/ 37 h 38"/>
                  <a:gd name="T40" fmla="*/ 14 w 30"/>
                  <a:gd name="T41" fmla="*/ 38 h 38"/>
                  <a:gd name="T42" fmla="*/ 16 w 30"/>
                  <a:gd name="T43" fmla="*/ 36 h 38"/>
                  <a:gd name="T44" fmla="*/ 16 w 30"/>
                  <a:gd name="T45" fmla="*/ 35 h 38"/>
                  <a:gd name="T46" fmla="*/ 16 w 30"/>
                  <a:gd name="T47" fmla="*/ 34 h 38"/>
                  <a:gd name="T48" fmla="*/ 17 w 30"/>
                  <a:gd name="T49" fmla="*/ 34 h 38"/>
                  <a:gd name="T50" fmla="*/ 17 w 30"/>
                  <a:gd name="T51" fmla="*/ 33 h 38"/>
                  <a:gd name="T52" fmla="*/ 17 w 30"/>
                  <a:gd name="T53" fmla="*/ 33 h 38"/>
                  <a:gd name="T54" fmla="*/ 18 w 30"/>
                  <a:gd name="T55" fmla="*/ 32 h 38"/>
                  <a:gd name="T56" fmla="*/ 18 w 30"/>
                  <a:gd name="T57" fmla="*/ 32 h 38"/>
                  <a:gd name="T58" fmla="*/ 18 w 30"/>
                  <a:gd name="T59" fmla="*/ 32 h 38"/>
                  <a:gd name="T60" fmla="*/ 18 w 30"/>
                  <a:gd name="T61" fmla="*/ 31 h 38"/>
                  <a:gd name="T62" fmla="*/ 18 w 30"/>
                  <a:gd name="T63" fmla="*/ 31 h 38"/>
                  <a:gd name="T64" fmla="*/ 18 w 30"/>
                  <a:gd name="T65" fmla="*/ 31 h 38"/>
                  <a:gd name="T66" fmla="*/ 18 w 30"/>
                  <a:gd name="T67" fmla="*/ 31 h 38"/>
                  <a:gd name="T68" fmla="*/ 23 w 30"/>
                  <a:gd name="T69" fmla="*/ 24 h 38"/>
                  <a:gd name="T70" fmla="*/ 24 w 30"/>
                  <a:gd name="T71" fmla="*/ 24 h 38"/>
                  <a:gd name="T72" fmla="*/ 25 w 30"/>
                  <a:gd name="T73" fmla="*/ 24 h 38"/>
                  <a:gd name="T74" fmla="*/ 29 w 30"/>
                  <a:gd name="T75" fmla="*/ 25 h 38"/>
                  <a:gd name="T76" fmla="*/ 30 w 30"/>
                  <a:gd name="T77" fmla="*/ 25 h 38"/>
                  <a:gd name="T78" fmla="*/ 28 w 30"/>
                  <a:gd name="T79" fmla="*/ 21 h 38"/>
                  <a:gd name="T80" fmla="*/ 21 w 30"/>
                  <a:gd name="T81" fmla="*/ 9 h 38"/>
                  <a:gd name="T82" fmla="*/ 15 w 30"/>
                  <a:gd name="T83" fmla="*/ 5 h 38"/>
                  <a:gd name="T84" fmla="*/ 9 w 30"/>
                  <a:gd name="T85" fmla="*/ 2 h 38"/>
                  <a:gd name="T86" fmla="*/ 6 w 30"/>
                  <a:gd name="T87" fmla="*/ 0 h 38"/>
                  <a:gd name="T88" fmla="*/ 5 w 30"/>
                  <a:gd name="T89" fmla="*/ 0 h 38"/>
                  <a:gd name="T90" fmla="*/ 0 w 30"/>
                  <a:gd name="T91" fmla="*/ 1 h 38"/>
                  <a:gd name="T92" fmla="*/ 1 w 30"/>
                  <a:gd name="T93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0" h="38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18" y="25"/>
                      <a:pt x="13" y="30"/>
                    </a:cubicBezTo>
                    <a:cubicBezTo>
                      <a:pt x="13" y="30"/>
                      <a:pt x="13" y="31"/>
                      <a:pt x="13" y="33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4" y="36"/>
                    </a:cubicBezTo>
                    <a:cubicBezTo>
                      <a:pt x="14" y="36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8"/>
                    </a:cubicBezTo>
                    <a:cubicBezTo>
                      <a:pt x="15" y="37"/>
                      <a:pt x="15" y="36"/>
                      <a:pt x="16" y="36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5"/>
                      <a:pt x="16" y="35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5"/>
                      <a:pt x="21" y="24"/>
                      <a:pt x="23" y="24"/>
                    </a:cubicBezTo>
                    <a:cubicBezTo>
                      <a:pt x="23" y="24"/>
                      <a:pt x="23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6" y="24"/>
                      <a:pt x="28" y="25"/>
                      <a:pt x="29" y="25"/>
                    </a:cubicBezTo>
                    <a:cubicBezTo>
                      <a:pt x="29" y="25"/>
                      <a:pt x="30" y="25"/>
                      <a:pt x="30" y="25"/>
                    </a:cubicBezTo>
                    <a:cubicBezTo>
                      <a:pt x="30" y="24"/>
                      <a:pt x="29" y="22"/>
                      <a:pt x="28" y="21"/>
                    </a:cubicBezTo>
                    <a:cubicBezTo>
                      <a:pt x="26" y="19"/>
                      <a:pt x="22" y="14"/>
                      <a:pt x="21" y="9"/>
                    </a:cubicBezTo>
                    <a:cubicBezTo>
                      <a:pt x="20" y="6"/>
                      <a:pt x="16" y="5"/>
                      <a:pt x="15" y="5"/>
                    </a:cubicBezTo>
                    <a:cubicBezTo>
                      <a:pt x="13" y="5"/>
                      <a:pt x="11" y="3"/>
                      <a:pt x="9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7" name="Freeform 1202"/>
              <p:cNvSpPr>
                <a:spLocks/>
              </p:cNvSpPr>
              <p:nvPr/>
            </p:nvSpPr>
            <p:spPr bwMode="auto">
              <a:xfrm>
                <a:off x="2783" y="3306"/>
                <a:ext cx="61" cy="33"/>
              </a:xfrm>
              <a:custGeom>
                <a:avLst/>
                <a:gdLst>
                  <a:gd name="T0" fmla="*/ 62 w 64"/>
                  <a:gd name="T1" fmla="*/ 4 h 34"/>
                  <a:gd name="T2" fmla="*/ 61 w 64"/>
                  <a:gd name="T3" fmla="*/ 3 h 34"/>
                  <a:gd name="T4" fmla="*/ 60 w 64"/>
                  <a:gd name="T5" fmla="*/ 2 h 34"/>
                  <a:gd name="T6" fmla="*/ 60 w 64"/>
                  <a:gd name="T7" fmla="*/ 2 h 34"/>
                  <a:gd name="T8" fmla="*/ 60 w 64"/>
                  <a:gd name="T9" fmla="*/ 2 h 34"/>
                  <a:gd name="T10" fmla="*/ 52 w 64"/>
                  <a:gd name="T11" fmla="*/ 0 h 34"/>
                  <a:gd name="T12" fmla="*/ 40 w 64"/>
                  <a:gd name="T13" fmla="*/ 2 h 34"/>
                  <a:gd name="T14" fmla="*/ 21 w 64"/>
                  <a:gd name="T15" fmla="*/ 5 h 34"/>
                  <a:gd name="T16" fmla="*/ 18 w 64"/>
                  <a:gd name="T17" fmla="*/ 5 h 34"/>
                  <a:gd name="T18" fmla="*/ 7 w 64"/>
                  <a:gd name="T19" fmla="*/ 4 h 34"/>
                  <a:gd name="T20" fmla="*/ 7 w 64"/>
                  <a:gd name="T21" fmla="*/ 4 h 34"/>
                  <a:gd name="T22" fmla="*/ 4 w 64"/>
                  <a:gd name="T23" fmla="*/ 3 h 34"/>
                  <a:gd name="T24" fmla="*/ 2 w 64"/>
                  <a:gd name="T25" fmla="*/ 1 h 34"/>
                  <a:gd name="T26" fmla="*/ 1 w 64"/>
                  <a:gd name="T27" fmla="*/ 0 h 34"/>
                  <a:gd name="T28" fmla="*/ 1 w 64"/>
                  <a:gd name="T29" fmla="*/ 0 h 34"/>
                  <a:gd name="T30" fmla="*/ 0 w 64"/>
                  <a:gd name="T31" fmla="*/ 2 h 34"/>
                  <a:gd name="T32" fmla="*/ 5 w 64"/>
                  <a:gd name="T33" fmla="*/ 14 h 34"/>
                  <a:gd name="T34" fmla="*/ 2 w 64"/>
                  <a:gd name="T35" fmla="*/ 16 h 34"/>
                  <a:gd name="T36" fmla="*/ 1 w 64"/>
                  <a:gd name="T37" fmla="*/ 19 h 34"/>
                  <a:gd name="T38" fmla="*/ 1 w 64"/>
                  <a:gd name="T39" fmla="*/ 20 h 34"/>
                  <a:gd name="T40" fmla="*/ 1 w 64"/>
                  <a:gd name="T41" fmla="*/ 22 h 34"/>
                  <a:gd name="T42" fmla="*/ 1 w 64"/>
                  <a:gd name="T43" fmla="*/ 23 h 34"/>
                  <a:gd name="T44" fmla="*/ 8 w 64"/>
                  <a:gd name="T45" fmla="*/ 31 h 34"/>
                  <a:gd name="T46" fmla="*/ 9 w 64"/>
                  <a:gd name="T47" fmla="*/ 32 h 34"/>
                  <a:gd name="T48" fmla="*/ 10 w 64"/>
                  <a:gd name="T49" fmla="*/ 32 h 34"/>
                  <a:gd name="T50" fmla="*/ 12 w 64"/>
                  <a:gd name="T51" fmla="*/ 32 h 34"/>
                  <a:gd name="T52" fmla="*/ 15 w 64"/>
                  <a:gd name="T53" fmla="*/ 32 h 34"/>
                  <a:gd name="T54" fmla="*/ 24 w 64"/>
                  <a:gd name="T55" fmla="*/ 32 h 34"/>
                  <a:gd name="T56" fmla="*/ 24 w 64"/>
                  <a:gd name="T57" fmla="*/ 33 h 34"/>
                  <a:gd name="T58" fmla="*/ 26 w 64"/>
                  <a:gd name="T59" fmla="*/ 33 h 34"/>
                  <a:gd name="T60" fmla="*/ 27 w 64"/>
                  <a:gd name="T61" fmla="*/ 33 h 34"/>
                  <a:gd name="T62" fmla="*/ 29 w 64"/>
                  <a:gd name="T63" fmla="*/ 34 h 34"/>
                  <a:gd name="T64" fmla="*/ 31 w 64"/>
                  <a:gd name="T65" fmla="*/ 34 h 34"/>
                  <a:gd name="T66" fmla="*/ 33 w 64"/>
                  <a:gd name="T67" fmla="*/ 34 h 34"/>
                  <a:gd name="T68" fmla="*/ 35 w 64"/>
                  <a:gd name="T69" fmla="*/ 34 h 34"/>
                  <a:gd name="T70" fmla="*/ 37 w 64"/>
                  <a:gd name="T71" fmla="*/ 34 h 34"/>
                  <a:gd name="T72" fmla="*/ 37 w 64"/>
                  <a:gd name="T73" fmla="*/ 32 h 34"/>
                  <a:gd name="T74" fmla="*/ 38 w 64"/>
                  <a:gd name="T75" fmla="*/ 31 h 34"/>
                  <a:gd name="T76" fmla="*/ 40 w 64"/>
                  <a:gd name="T77" fmla="*/ 30 h 34"/>
                  <a:gd name="T78" fmla="*/ 41 w 64"/>
                  <a:gd name="T79" fmla="*/ 30 h 34"/>
                  <a:gd name="T80" fmla="*/ 42 w 64"/>
                  <a:gd name="T81" fmla="*/ 29 h 34"/>
                  <a:gd name="T82" fmla="*/ 42 w 64"/>
                  <a:gd name="T83" fmla="*/ 28 h 34"/>
                  <a:gd name="T84" fmla="*/ 42 w 64"/>
                  <a:gd name="T85" fmla="*/ 28 h 34"/>
                  <a:gd name="T86" fmla="*/ 43 w 64"/>
                  <a:gd name="T87" fmla="*/ 27 h 34"/>
                  <a:gd name="T88" fmla="*/ 44 w 64"/>
                  <a:gd name="T89" fmla="*/ 26 h 34"/>
                  <a:gd name="T90" fmla="*/ 44 w 64"/>
                  <a:gd name="T91" fmla="*/ 26 h 34"/>
                  <a:gd name="T92" fmla="*/ 51 w 64"/>
                  <a:gd name="T93" fmla="*/ 25 h 34"/>
                  <a:gd name="T94" fmla="*/ 58 w 64"/>
                  <a:gd name="T95" fmla="*/ 26 h 34"/>
                  <a:gd name="T96" fmla="*/ 56 w 64"/>
                  <a:gd name="T97" fmla="*/ 14 h 34"/>
                  <a:gd name="T98" fmla="*/ 64 w 64"/>
                  <a:gd name="T99" fmla="*/ 5 h 34"/>
                  <a:gd name="T100" fmla="*/ 63 w 64"/>
                  <a:gd name="T10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34">
                    <a:moveTo>
                      <a:pt x="62" y="4"/>
                    </a:moveTo>
                    <a:cubicBezTo>
                      <a:pt x="62" y="4"/>
                      <a:pt x="62" y="4"/>
                      <a:pt x="62" y="4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1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1"/>
                      <a:pt x="57" y="1"/>
                      <a:pt x="52" y="0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41" y="1"/>
                      <a:pt x="40" y="2"/>
                    </a:cubicBezTo>
                    <a:cubicBezTo>
                      <a:pt x="37" y="4"/>
                      <a:pt x="34" y="6"/>
                      <a:pt x="30" y="6"/>
                    </a:cubicBezTo>
                    <a:cubicBezTo>
                      <a:pt x="29" y="5"/>
                      <a:pt x="24" y="5"/>
                      <a:pt x="21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7" y="5"/>
                      <a:pt x="14" y="5"/>
                      <a:pt x="12" y="5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5" y="3"/>
                      <a:pt x="4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2" y="6"/>
                      <a:pt x="7" y="11"/>
                      <a:pt x="5" y="14"/>
                    </a:cubicBezTo>
                    <a:cubicBezTo>
                      <a:pt x="5" y="15"/>
                      <a:pt x="4" y="16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1" y="17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6" y="28"/>
                      <a:pt x="7" y="29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6" y="32"/>
                      <a:pt x="17" y="32"/>
                    </a:cubicBezTo>
                    <a:cubicBezTo>
                      <a:pt x="21" y="32"/>
                      <a:pt x="23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3"/>
                      <a:pt x="28" y="33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30" y="34"/>
                      <a:pt x="30" y="34"/>
                    </a:cubicBezTo>
                    <a:cubicBezTo>
                      <a:pt x="30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2" y="34"/>
                    </a:cubicBezTo>
                    <a:cubicBezTo>
                      <a:pt x="32" y="34"/>
                      <a:pt x="32" y="34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4" y="34"/>
                      <a:pt x="34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7" y="33"/>
                      <a:pt x="37" y="33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2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40" y="30"/>
                    </a:cubicBezTo>
                    <a:cubicBezTo>
                      <a:pt x="40" y="30"/>
                      <a:pt x="40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6"/>
                      <a:pt x="43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6"/>
                      <a:pt x="48" y="25"/>
                      <a:pt x="51" y="25"/>
                    </a:cubicBezTo>
                    <a:cubicBezTo>
                      <a:pt x="54" y="25"/>
                      <a:pt x="55" y="25"/>
                      <a:pt x="57" y="26"/>
                    </a:cubicBezTo>
                    <a:cubicBezTo>
                      <a:pt x="57" y="26"/>
                      <a:pt x="57" y="26"/>
                      <a:pt x="58" y="26"/>
                    </a:cubicBezTo>
                    <a:cubicBezTo>
                      <a:pt x="55" y="25"/>
                      <a:pt x="54" y="20"/>
                      <a:pt x="54" y="18"/>
                    </a:cubicBezTo>
                    <a:cubicBezTo>
                      <a:pt x="54" y="15"/>
                      <a:pt x="56" y="14"/>
                      <a:pt x="56" y="14"/>
                    </a:cubicBezTo>
                    <a:cubicBezTo>
                      <a:pt x="57" y="14"/>
                      <a:pt x="58" y="12"/>
                      <a:pt x="59" y="11"/>
                    </a:cubicBezTo>
                    <a:cubicBezTo>
                      <a:pt x="60" y="8"/>
                      <a:pt x="62" y="6"/>
                      <a:pt x="64" y="5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2" y="4"/>
                      <a:pt x="6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8" name="Freeform 1203"/>
              <p:cNvSpPr>
                <a:spLocks/>
              </p:cNvSpPr>
              <p:nvPr/>
            </p:nvSpPr>
            <p:spPr bwMode="auto">
              <a:xfrm>
                <a:off x="2762" y="3329"/>
                <a:ext cx="25" cy="17"/>
              </a:xfrm>
              <a:custGeom>
                <a:avLst/>
                <a:gdLst>
                  <a:gd name="T0" fmla="*/ 25 w 26"/>
                  <a:gd name="T1" fmla="*/ 9 h 17"/>
                  <a:gd name="T2" fmla="*/ 25 w 26"/>
                  <a:gd name="T3" fmla="*/ 8 h 17"/>
                  <a:gd name="T4" fmla="*/ 24 w 26"/>
                  <a:gd name="T5" fmla="*/ 7 h 17"/>
                  <a:gd name="T6" fmla="*/ 19 w 26"/>
                  <a:gd name="T7" fmla="*/ 1 h 17"/>
                  <a:gd name="T8" fmla="*/ 18 w 26"/>
                  <a:gd name="T9" fmla="*/ 0 h 17"/>
                  <a:gd name="T10" fmla="*/ 18 w 26"/>
                  <a:gd name="T11" fmla="*/ 0 h 17"/>
                  <a:gd name="T12" fmla="*/ 15 w 26"/>
                  <a:gd name="T13" fmla="*/ 0 h 17"/>
                  <a:gd name="T14" fmla="*/ 13 w 26"/>
                  <a:gd name="T15" fmla="*/ 1 h 17"/>
                  <a:gd name="T16" fmla="*/ 10 w 26"/>
                  <a:gd name="T17" fmla="*/ 1 h 17"/>
                  <a:gd name="T18" fmla="*/ 7 w 26"/>
                  <a:gd name="T19" fmla="*/ 2 h 17"/>
                  <a:gd name="T20" fmla="*/ 5 w 26"/>
                  <a:gd name="T21" fmla="*/ 2 h 17"/>
                  <a:gd name="T22" fmla="*/ 1 w 26"/>
                  <a:gd name="T23" fmla="*/ 3 h 17"/>
                  <a:gd name="T24" fmla="*/ 1 w 26"/>
                  <a:gd name="T25" fmla="*/ 5 h 17"/>
                  <a:gd name="T26" fmla="*/ 0 w 26"/>
                  <a:gd name="T27" fmla="*/ 8 h 17"/>
                  <a:gd name="T28" fmla="*/ 0 w 26"/>
                  <a:gd name="T29" fmla="*/ 10 h 17"/>
                  <a:gd name="T30" fmla="*/ 1 w 26"/>
                  <a:gd name="T31" fmla="*/ 12 h 17"/>
                  <a:gd name="T32" fmla="*/ 2 w 26"/>
                  <a:gd name="T33" fmla="*/ 14 h 17"/>
                  <a:gd name="T34" fmla="*/ 3 w 26"/>
                  <a:gd name="T35" fmla="*/ 15 h 17"/>
                  <a:gd name="T36" fmla="*/ 5 w 26"/>
                  <a:gd name="T37" fmla="*/ 17 h 17"/>
                  <a:gd name="T38" fmla="*/ 6 w 26"/>
                  <a:gd name="T39" fmla="*/ 17 h 17"/>
                  <a:gd name="T40" fmla="*/ 8 w 26"/>
                  <a:gd name="T41" fmla="*/ 17 h 17"/>
                  <a:gd name="T42" fmla="*/ 9 w 26"/>
                  <a:gd name="T43" fmla="*/ 17 h 17"/>
                  <a:gd name="T44" fmla="*/ 11 w 26"/>
                  <a:gd name="T45" fmla="*/ 17 h 17"/>
                  <a:gd name="T46" fmla="*/ 14 w 26"/>
                  <a:gd name="T47" fmla="*/ 15 h 17"/>
                  <a:gd name="T48" fmla="*/ 19 w 26"/>
                  <a:gd name="T49" fmla="*/ 13 h 17"/>
                  <a:gd name="T50" fmla="*/ 20 w 26"/>
                  <a:gd name="T51" fmla="*/ 13 h 17"/>
                  <a:gd name="T52" fmla="*/ 21 w 26"/>
                  <a:gd name="T53" fmla="*/ 13 h 17"/>
                  <a:gd name="T54" fmla="*/ 23 w 26"/>
                  <a:gd name="T55" fmla="*/ 12 h 17"/>
                  <a:gd name="T56" fmla="*/ 24 w 26"/>
                  <a:gd name="T57" fmla="*/ 11 h 17"/>
                  <a:gd name="T58" fmla="*/ 25 w 26"/>
                  <a:gd name="T59" fmla="*/ 11 h 17"/>
                  <a:gd name="T60" fmla="*/ 26 w 26"/>
                  <a:gd name="T61" fmla="*/ 10 h 17"/>
                  <a:gd name="T62" fmla="*/ 26 w 26"/>
                  <a:gd name="T6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7">
                    <a:moveTo>
                      <a:pt x="26" y="9"/>
                    </a:moveTo>
                    <a:cubicBezTo>
                      <a:pt x="26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4" y="7"/>
                      <a:pt x="24" y="6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4" y="16"/>
                      <a:pt x="4" y="16"/>
                    </a:cubicBezTo>
                    <a:cubicBezTo>
                      <a:pt x="4" y="16"/>
                      <a:pt x="4" y="16"/>
                      <a:pt x="5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4"/>
                      <a:pt x="17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49" name="Freeform 1204"/>
              <p:cNvSpPr>
                <a:spLocks/>
              </p:cNvSpPr>
              <p:nvPr/>
            </p:nvSpPr>
            <p:spPr bwMode="auto">
              <a:xfrm>
                <a:off x="2782" y="3191"/>
                <a:ext cx="188" cy="107"/>
              </a:xfrm>
              <a:custGeom>
                <a:avLst/>
                <a:gdLst>
                  <a:gd name="T0" fmla="*/ 101 w 197"/>
                  <a:gd name="T1" fmla="*/ 3 h 111"/>
                  <a:gd name="T2" fmla="*/ 92 w 197"/>
                  <a:gd name="T3" fmla="*/ 9 h 111"/>
                  <a:gd name="T4" fmla="*/ 79 w 197"/>
                  <a:gd name="T5" fmla="*/ 14 h 111"/>
                  <a:gd name="T6" fmla="*/ 72 w 197"/>
                  <a:gd name="T7" fmla="*/ 11 h 111"/>
                  <a:gd name="T8" fmla="*/ 55 w 197"/>
                  <a:gd name="T9" fmla="*/ 10 h 111"/>
                  <a:gd name="T10" fmla="*/ 26 w 197"/>
                  <a:gd name="T11" fmla="*/ 6 h 111"/>
                  <a:gd name="T12" fmla="*/ 18 w 197"/>
                  <a:gd name="T13" fmla="*/ 11 h 111"/>
                  <a:gd name="T14" fmla="*/ 16 w 197"/>
                  <a:gd name="T15" fmla="*/ 12 h 111"/>
                  <a:gd name="T16" fmla="*/ 16 w 197"/>
                  <a:gd name="T17" fmla="*/ 29 h 111"/>
                  <a:gd name="T18" fmla="*/ 5 w 197"/>
                  <a:gd name="T19" fmla="*/ 41 h 111"/>
                  <a:gd name="T20" fmla="*/ 5 w 197"/>
                  <a:gd name="T21" fmla="*/ 47 h 111"/>
                  <a:gd name="T22" fmla="*/ 4 w 197"/>
                  <a:gd name="T23" fmla="*/ 49 h 111"/>
                  <a:gd name="T24" fmla="*/ 0 w 197"/>
                  <a:gd name="T25" fmla="*/ 56 h 111"/>
                  <a:gd name="T26" fmla="*/ 2 w 197"/>
                  <a:gd name="T27" fmla="*/ 58 h 111"/>
                  <a:gd name="T28" fmla="*/ 7 w 197"/>
                  <a:gd name="T29" fmla="*/ 60 h 111"/>
                  <a:gd name="T30" fmla="*/ 20 w 197"/>
                  <a:gd name="T31" fmla="*/ 62 h 111"/>
                  <a:gd name="T32" fmla="*/ 38 w 197"/>
                  <a:gd name="T33" fmla="*/ 62 h 111"/>
                  <a:gd name="T34" fmla="*/ 47 w 197"/>
                  <a:gd name="T35" fmla="*/ 57 h 111"/>
                  <a:gd name="T36" fmla="*/ 51 w 197"/>
                  <a:gd name="T37" fmla="*/ 55 h 111"/>
                  <a:gd name="T38" fmla="*/ 58 w 197"/>
                  <a:gd name="T39" fmla="*/ 54 h 111"/>
                  <a:gd name="T40" fmla="*/ 71 w 197"/>
                  <a:gd name="T41" fmla="*/ 60 h 111"/>
                  <a:gd name="T42" fmla="*/ 86 w 197"/>
                  <a:gd name="T43" fmla="*/ 85 h 111"/>
                  <a:gd name="T44" fmla="*/ 85 w 197"/>
                  <a:gd name="T45" fmla="*/ 87 h 111"/>
                  <a:gd name="T46" fmla="*/ 76 w 197"/>
                  <a:gd name="T47" fmla="*/ 86 h 111"/>
                  <a:gd name="T48" fmla="*/ 74 w 197"/>
                  <a:gd name="T49" fmla="*/ 90 h 111"/>
                  <a:gd name="T50" fmla="*/ 73 w 197"/>
                  <a:gd name="T51" fmla="*/ 92 h 111"/>
                  <a:gd name="T52" fmla="*/ 71 w 197"/>
                  <a:gd name="T53" fmla="*/ 95 h 111"/>
                  <a:gd name="T54" fmla="*/ 72 w 197"/>
                  <a:gd name="T55" fmla="*/ 99 h 111"/>
                  <a:gd name="T56" fmla="*/ 78 w 197"/>
                  <a:gd name="T57" fmla="*/ 98 h 111"/>
                  <a:gd name="T58" fmla="*/ 89 w 197"/>
                  <a:gd name="T59" fmla="*/ 86 h 111"/>
                  <a:gd name="T60" fmla="*/ 112 w 197"/>
                  <a:gd name="T61" fmla="*/ 81 h 111"/>
                  <a:gd name="T62" fmla="*/ 121 w 197"/>
                  <a:gd name="T63" fmla="*/ 87 h 111"/>
                  <a:gd name="T64" fmla="*/ 119 w 197"/>
                  <a:gd name="T65" fmla="*/ 100 h 111"/>
                  <a:gd name="T66" fmla="*/ 126 w 197"/>
                  <a:gd name="T67" fmla="*/ 111 h 111"/>
                  <a:gd name="T68" fmla="*/ 147 w 197"/>
                  <a:gd name="T69" fmla="*/ 103 h 111"/>
                  <a:gd name="T70" fmla="*/ 174 w 197"/>
                  <a:gd name="T71" fmla="*/ 74 h 111"/>
                  <a:gd name="T72" fmla="*/ 174 w 197"/>
                  <a:gd name="T73" fmla="*/ 71 h 111"/>
                  <a:gd name="T74" fmla="*/ 185 w 197"/>
                  <a:gd name="T75" fmla="*/ 62 h 111"/>
                  <a:gd name="T76" fmla="*/ 195 w 197"/>
                  <a:gd name="T77" fmla="*/ 58 h 111"/>
                  <a:gd name="T78" fmla="*/ 195 w 197"/>
                  <a:gd name="T79" fmla="*/ 50 h 111"/>
                  <a:gd name="T80" fmla="*/ 194 w 197"/>
                  <a:gd name="T81" fmla="*/ 42 h 111"/>
                  <a:gd name="T82" fmla="*/ 176 w 197"/>
                  <a:gd name="T83" fmla="*/ 37 h 111"/>
                  <a:gd name="T84" fmla="*/ 163 w 197"/>
                  <a:gd name="T85" fmla="*/ 31 h 111"/>
                  <a:gd name="T86" fmla="*/ 145 w 197"/>
                  <a:gd name="T87" fmla="*/ 28 h 111"/>
                  <a:gd name="T88" fmla="*/ 132 w 197"/>
                  <a:gd name="T89" fmla="*/ 15 h 111"/>
                  <a:gd name="T90" fmla="*/ 124 w 197"/>
                  <a:gd name="T91" fmla="*/ 0 h 111"/>
                  <a:gd name="T92" fmla="*/ 112 w 197"/>
                  <a:gd name="T93" fmla="*/ 1 h 111"/>
                  <a:gd name="T94" fmla="*/ 106 w 197"/>
                  <a:gd name="T95" fmla="*/ 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7" h="111">
                    <a:moveTo>
                      <a:pt x="103" y="3"/>
                    </a:move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3"/>
                      <a:pt x="102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9" y="3"/>
                      <a:pt x="98" y="4"/>
                      <a:pt x="98" y="4"/>
                    </a:cubicBezTo>
                    <a:cubicBezTo>
                      <a:pt x="95" y="6"/>
                      <a:pt x="93" y="8"/>
                      <a:pt x="92" y="9"/>
                    </a:cubicBezTo>
                    <a:cubicBezTo>
                      <a:pt x="92" y="13"/>
                      <a:pt x="91" y="15"/>
                      <a:pt x="89" y="15"/>
                    </a:cubicBezTo>
                    <a:cubicBezTo>
                      <a:pt x="88" y="15"/>
                      <a:pt x="88" y="15"/>
                      <a:pt x="87" y="14"/>
                    </a:cubicBezTo>
                    <a:cubicBezTo>
                      <a:pt x="87" y="14"/>
                      <a:pt x="85" y="13"/>
                      <a:pt x="82" y="13"/>
                    </a:cubicBezTo>
                    <a:cubicBezTo>
                      <a:pt x="80" y="13"/>
                      <a:pt x="79" y="14"/>
                      <a:pt x="79" y="14"/>
                    </a:cubicBezTo>
                    <a:cubicBezTo>
                      <a:pt x="79" y="14"/>
                      <a:pt x="78" y="14"/>
                      <a:pt x="78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2"/>
                      <a:pt x="73" y="11"/>
                      <a:pt x="72" y="11"/>
                    </a:cubicBezTo>
                    <a:cubicBezTo>
                      <a:pt x="69" y="13"/>
                      <a:pt x="67" y="12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4" y="11"/>
                      <a:pt x="63" y="12"/>
                      <a:pt x="62" y="12"/>
                    </a:cubicBezTo>
                    <a:cubicBezTo>
                      <a:pt x="60" y="12"/>
                      <a:pt x="56" y="10"/>
                      <a:pt x="55" y="10"/>
                    </a:cubicBezTo>
                    <a:cubicBezTo>
                      <a:pt x="54" y="9"/>
                      <a:pt x="53" y="9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48" y="10"/>
                      <a:pt x="46" y="10"/>
                      <a:pt x="44" y="8"/>
                    </a:cubicBezTo>
                    <a:cubicBezTo>
                      <a:pt x="43" y="7"/>
                      <a:pt x="41" y="6"/>
                      <a:pt x="26" y="6"/>
                    </a:cubicBezTo>
                    <a:cubicBezTo>
                      <a:pt x="23" y="6"/>
                      <a:pt x="23" y="7"/>
                      <a:pt x="21" y="8"/>
                    </a:cubicBezTo>
                    <a:cubicBezTo>
                      <a:pt x="21" y="9"/>
                      <a:pt x="21" y="9"/>
                      <a:pt x="20" y="10"/>
                    </a:cubicBezTo>
                    <a:cubicBezTo>
                      <a:pt x="20" y="10"/>
                      <a:pt x="19" y="10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22" y="22"/>
                      <a:pt x="20" y="24"/>
                      <a:pt x="20" y="25"/>
                    </a:cubicBezTo>
                    <a:cubicBezTo>
                      <a:pt x="19" y="27"/>
                      <a:pt x="17" y="28"/>
                      <a:pt x="16" y="29"/>
                    </a:cubicBezTo>
                    <a:cubicBezTo>
                      <a:pt x="16" y="29"/>
                      <a:pt x="15" y="29"/>
                      <a:pt x="15" y="30"/>
                    </a:cubicBezTo>
                    <a:cubicBezTo>
                      <a:pt x="14" y="30"/>
                      <a:pt x="13" y="32"/>
                      <a:pt x="11" y="34"/>
                    </a:cubicBezTo>
                    <a:cubicBezTo>
                      <a:pt x="9" y="35"/>
                      <a:pt x="6" y="39"/>
                      <a:pt x="5" y="40"/>
                    </a:cubicBezTo>
                    <a:cubicBezTo>
                      <a:pt x="5" y="40"/>
                      <a:pt x="5" y="41"/>
                      <a:pt x="5" y="41"/>
                    </a:cubicBezTo>
                    <a:cubicBezTo>
                      <a:pt x="5" y="43"/>
                      <a:pt x="5" y="44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3" y="50"/>
                      <a:pt x="1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9"/>
                      <a:pt x="4" y="59"/>
                    </a:cubicBezTo>
                    <a:cubicBezTo>
                      <a:pt x="4" y="59"/>
                      <a:pt x="5" y="59"/>
                      <a:pt x="5" y="60"/>
                    </a:cubicBezTo>
                    <a:cubicBezTo>
                      <a:pt x="5" y="60"/>
                      <a:pt x="6" y="60"/>
                      <a:pt x="6" y="60"/>
                    </a:cubicBezTo>
                    <a:cubicBezTo>
                      <a:pt x="6" y="60"/>
                      <a:pt x="6" y="60"/>
                      <a:pt x="7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8" y="60"/>
                      <a:pt x="9" y="60"/>
                      <a:pt x="9" y="60"/>
                    </a:cubicBezTo>
                    <a:cubicBezTo>
                      <a:pt x="10" y="60"/>
                      <a:pt x="12" y="60"/>
                      <a:pt x="14" y="61"/>
                    </a:cubicBezTo>
                    <a:cubicBezTo>
                      <a:pt x="17" y="61"/>
                      <a:pt x="19" y="62"/>
                      <a:pt x="20" y="62"/>
                    </a:cubicBezTo>
                    <a:cubicBezTo>
                      <a:pt x="23" y="62"/>
                      <a:pt x="27" y="63"/>
                      <a:pt x="28" y="64"/>
                    </a:cubicBezTo>
                    <a:cubicBezTo>
                      <a:pt x="29" y="64"/>
                      <a:pt x="30" y="64"/>
                      <a:pt x="31" y="63"/>
                    </a:cubicBezTo>
                    <a:cubicBezTo>
                      <a:pt x="32" y="61"/>
                      <a:pt x="34" y="61"/>
                      <a:pt x="36" y="61"/>
                    </a:cubicBezTo>
                    <a:cubicBezTo>
                      <a:pt x="37" y="62"/>
                      <a:pt x="37" y="62"/>
                      <a:pt x="38" y="62"/>
                    </a:cubicBezTo>
                    <a:cubicBezTo>
                      <a:pt x="39" y="62"/>
                      <a:pt x="42" y="60"/>
                      <a:pt x="42" y="59"/>
                    </a:cubicBezTo>
                    <a:cubicBezTo>
                      <a:pt x="43" y="59"/>
                      <a:pt x="44" y="58"/>
                      <a:pt x="46" y="57"/>
                    </a:cubicBezTo>
                    <a:cubicBezTo>
                      <a:pt x="46" y="57"/>
                      <a:pt x="46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48" y="56"/>
                      <a:pt x="49" y="56"/>
                      <a:pt x="50" y="55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2" y="55"/>
                      <a:pt x="52" y="55"/>
                    </a:cubicBezTo>
                    <a:cubicBezTo>
                      <a:pt x="54" y="54"/>
                      <a:pt x="56" y="54"/>
                      <a:pt x="57" y="54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0" y="54"/>
                      <a:pt x="62" y="55"/>
                      <a:pt x="64" y="57"/>
                    </a:cubicBezTo>
                    <a:cubicBezTo>
                      <a:pt x="65" y="57"/>
                      <a:pt x="66" y="59"/>
                      <a:pt x="67" y="59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8" y="59"/>
                      <a:pt x="69" y="59"/>
                      <a:pt x="71" y="60"/>
                    </a:cubicBezTo>
                    <a:cubicBezTo>
                      <a:pt x="73" y="61"/>
                      <a:pt x="76" y="63"/>
                      <a:pt x="77" y="66"/>
                    </a:cubicBezTo>
                    <a:cubicBezTo>
                      <a:pt x="78" y="69"/>
                      <a:pt x="80" y="72"/>
                      <a:pt x="82" y="75"/>
                    </a:cubicBezTo>
                    <a:cubicBezTo>
                      <a:pt x="82" y="75"/>
                      <a:pt x="83" y="76"/>
                      <a:pt x="83" y="76"/>
                    </a:cubicBezTo>
                    <a:cubicBezTo>
                      <a:pt x="85" y="79"/>
                      <a:pt x="86" y="84"/>
                      <a:pt x="86" y="85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6"/>
                      <a:pt x="86" y="87"/>
                    </a:cubicBezTo>
                    <a:cubicBezTo>
                      <a:pt x="86" y="87"/>
                      <a:pt x="86" y="87"/>
                      <a:pt x="85" y="87"/>
                    </a:cubicBezTo>
                    <a:cubicBezTo>
                      <a:pt x="85" y="87"/>
                      <a:pt x="85" y="87"/>
                      <a:pt x="85" y="87"/>
                    </a:cubicBezTo>
                    <a:cubicBezTo>
                      <a:pt x="85" y="87"/>
                      <a:pt x="85" y="87"/>
                      <a:pt x="85" y="87"/>
                    </a:cubicBezTo>
                    <a:cubicBezTo>
                      <a:pt x="85" y="88"/>
                      <a:pt x="84" y="88"/>
                      <a:pt x="84" y="88"/>
                    </a:cubicBezTo>
                    <a:cubicBezTo>
                      <a:pt x="83" y="88"/>
                      <a:pt x="81" y="87"/>
                      <a:pt x="79" y="87"/>
                    </a:cubicBezTo>
                    <a:cubicBezTo>
                      <a:pt x="78" y="86"/>
                      <a:pt x="77" y="86"/>
                      <a:pt x="76" y="86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5" y="86"/>
                      <a:pt x="74" y="87"/>
                      <a:pt x="74" y="89"/>
                    </a:cubicBezTo>
                    <a:cubicBezTo>
                      <a:pt x="74" y="89"/>
                      <a:pt x="74" y="89"/>
                      <a:pt x="74" y="90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73" y="92"/>
                      <a:pt x="73" y="93"/>
                      <a:pt x="73" y="93"/>
                    </a:cubicBezTo>
                    <a:cubicBezTo>
                      <a:pt x="73" y="93"/>
                      <a:pt x="73" y="93"/>
                      <a:pt x="72" y="94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2" y="94"/>
                      <a:pt x="71" y="95"/>
                      <a:pt x="71" y="9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7"/>
                      <a:pt x="69" y="98"/>
                      <a:pt x="68" y="99"/>
                    </a:cubicBezTo>
                    <a:cubicBezTo>
                      <a:pt x="69" y="100"/>
                      <a:pt x="69" y="100"/>
                      <a:pt x="70" y="100"/>
                    </a:cubicBezTo>
                    <a:cubicBezTo>
                      <a:pt x="70" y="100"/>
                      <a:pt x="71" y="99"/>
                      <a:pt x="72" y="99"/>
                    </a:cubicBezTo>
                    <a:cubicBezTo>
                      <a:pt x="74" y="98"/>
                      <a:pt x="75" y="97"/>
                      <a:pt x="76" y="97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7" y="97"/>
                      <a:pt x="77" y="98"/>
                      <a:pt x="78" y="98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78" y="98"/>
                      <a:pt x="79" y="98"/>
                    </a:cubicBezTo>
                    <a:cubicBezTo>
                      <a:pt x="79" y="96"/>
                      <a:pt x="80" y="95"/>
                      <a:pt x="83" y="93"/>
                    </a:cubicBezTo>
                    <a:cubicBezTo>
                      <a:pt x="83" y="93"/>
                      <a:pt x="84" y="93"/>
                      <a:pt x="85" y="92"/>
                    </a:cubicBezTo>
                    <a:cubicBezTo>
                      <a:pt x="86" y="91"/>
                      <a:pt x="88" y="88"/>
                      <a:pt x="89" y="86"/>
                    </a:cubicBezTo>
                    <a:cubicBezTo>
                      <a:pt x="90" y="84"/>
                      <a:pt x="92" y="81"/>
                      <a:pt x="95" y="80"/>
                    </a:cubicBezTo>
                    <a:cubicBezTo>
                      <a:pt x="96" y="80"/>
                      <a:pt x="97" y="80"/>
                      <a:pt x="98" y="79"/>
                    </a:cubicBezTo>
                    <a:cubicBezTo>
                      <a:pt x="101" y="79"/>
                      <a:pt x="104" y="78"/>
                      <a:pt x="108" y="78"/>
                    </a:cubicBezTo>
                    <a:cubicBezTo>
                      <a:pt x="110" y="79"/>
                      <a:pt x="111" y="79"/>
                      <a:pt x="112" y="81"/>
                    </a:cubicBezTo>
                    <a:cubicBezTo>
                      <a:pt x="113" y="82"/>
                      <a:pt x="112" y="84"/>
                      <a:pt x="111" y="85"/>
                    </a:cubicBezTo>
                    <a:cubicBezTo>
                      <a:pt x="111" y="85"/>
                      <a:pt x="110" y="86"/>
                      <a:pt x="110" y="86"/>
                    </a:cubicBezTo>
                    <a:cubicBezTo>
                      <a:pt x="112" y="87"/>
                      <a:pt x="115" y="87"/>
                      <a:pt x="116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4" y="87"/>
                      <a:pt x="129" y="87"/>
                      <a:pt x="129" y="90"/>
                    </a:cubicBezTo>
                    <a:cubicBezTo>
                      <a:pt x="130" y="94"/>
                      <a:pt x="125" y="96"/>
                      <a:pt x="119" y="98"/>
                    </a:cubicBezTo>
                    <a:cubicBezTo>
                      <a:pt x="118" y="98"/>
                      <a:pt x="117" y="98"/>
                      <a:pt x="116" y="99"/>
                    </a:cubicBezTo>
                    <a:cubicBezTo>
                      <a:pt x="117" y="99"/>
                      <a:pt x="118" y="99"/>
                      <a:pt x="119" y="100"/>
                    </a:cubicBezTo>
                    <a:cubicBezTo>
                      <a:pt x="121" y="101"/>
                      <a:pt x="123" y="101"/>
                      <a:pt x="125" y="102"/>
                    </a:cubicBezTo>
                    <a:cubicBezTo>
                      <a:pt x="128" y="104"/>
                      <a:pt x="127" y="107"/>
                      <a:pt x="126" y="110"/>
                    </a:cubicBezTo>
                    <a:cubicBezTo>
                      <a:pt x="126" y="110"/>
                      <a:pt x="126" y="111"/>
                      <a:pt x="126" y="111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28" y="111"/>
                      <a:pt x="130" y="110"/>
                      <a:pt x="132" y="109"/>
                    </a:cubicBezTo>
                    <a:cubicBezTo>
                      <a:pt x="134" y="107"/>
                      <a:pt x="136" y="107"/>
                      <a:pt x="138" y="106"/>
                    </a:cubicBezTo>
                    <a:cubicBezTo>
                      <a:pt x="139" y="106"/>
                      <a:pt x="141" y="105"/>
                      <a:pt x="143" y="104"/>
                    </a:cubicBezTo>
                    <a:cubicBezTo>
                      <a:pt x="144" y="103"/>
                      <a:pt x="146" y="103"/>
                      <a:pt x="147" y="103"/>
                    </a:cubicBezTo>
                    <a:cubicBezTo>
                      <a:pt x="139" y="103"/>
                      <a:pt x="137" y="97"/>
                      <a:pt x="137" y="91"/>
                    </a:cubicBezTo>
                    <a:cubicBezTo>
                      <a:pt x="137" y="88"/>
                      <a:pt x="148" y="81"/>
                      <a:pt x="153" y="80"/>
                    </a:cubicBezTo>
                    <a:cubicBezTo>
                      <a:pt x="158" y="80"/>
                      <a:pt x="162" y="78"/>
                      <a:pt x="166" y="76"/>
                    </a:cubicBezTo>
                    <a:cubicBezTo>
                      <a:pt x="168" y="75"/>
                      <a:pt x="171" y="75"/>
                      <a:pt x="174" y="74"/>
                    </a:cubicBezTo>
                    <a:cubicBezTo>
                      <a:pt x="174" y="73"/>
                      <a:pt x="174" y="73"/>
                      <a:pt x="174" y="72"/>
                    </a:cubicBezTo>
                    <a:cubicBezTo>
                      <a:pt x="174" y="72"/>
                      <a:pt x="174" y="72"/>
                      <a:pt x="174" y="72"/>
                    </a:cubicBezTo>
                    <a:cubicBezTo>
                      <a:pt x="174" y="72"/>
                      <a:pt x="174" y="71"/>
                      <a:pt x="174" y="71"/>
                    </a:cubicBezTo>
                    <a:cubicBezTo>
                      <a:pt x="174" y="71"/>
                      <a:pt x="174" y="71"/>
                      <a:pt x="174" y="71"/>
                    </a:cubicBezTo>
                    <a:cubicBezTo>
                      <a:pt x="174" y="70"/>
                      <a:pt x="174" y="70"/>
                      <a:pt x="174" y="69"/>
                    </a:cubicBezTo>
                    <a:cubicBezTo>
                      <a:pt x="175" y="69"/>
                      <a:pt x="176" y="68"/>
                      <a:pt x="176" y="68"/>
                    </a:cubicBezTo>
                    <a:cubicBezTo>
                      <a:pt x="177" y="68"/>
                      <a:pt x="178" y="67"/>
                      <a:pt x="179" y="66"/>
                    </a:cubicBezTo>
                    <a:cubicBezTo>
                      <a:pt x="182" y="63"/>
                      <a:pt x="184" y="62"/>
                      <a:pt x="185" y="62"/>
                    </a:cubicBezTo>
                    <a:cubicBezTo>
                      <a:pt x="186" y="62"/>
                      <a:pt x="187" y="62"/>
                      <a:pt x="188" y="62"/>
                    </a:cubicBezTo>
                    <a:cubicBezTo>
                      <a:pt x="190" y="63"/>
                      <a:pt x="192" y="63"/>
                      <a:pt x="193" y="63"/>
                    </a:cubicBezTo>
                    <a:cubicBezTo>
                      <a:pt x="193" y="62"/>
                      <a:pt x="193" y="62"/>
                      <a:pt x="194" y="61"/>
                    </a:cubicBezTo>
                    <a:cubicBezTo>
                      <a:pt x="194" y="60"/>
                      <a:pt x="195" y="59"/>
                      <a:pt x="195" y="58"/>
                    </a:cubicBezTo>
                    <a:cubicBezTo>
                      <a:pt x="195" y="58"/>
                      <a:pt x="194" y="58"/>
                      <a:pt x="194" y="57"/>
                    </a:cubicBezTo>
                    <a:cubicBezTo>
                      <a:pt x="193" y="56"/>
                      <a:pt x="192" y="55"/>
                      <a:pt x="192" y="53"/>
                    </a:cubicBezTo>
                    <a:cubicBezTo>
                      <a:pt x="193" y="51"/>
                      <a:pt x="194" y="51"/>
                      <a:pt x="195" y="50"/>
                    </a:cubicBezTo>
                    <a:cubicBezTo>
                      <a:pt x="195" y="50"/>
                      <a:pt x="195" y="50"/>
                      <a:pt x="195" y="50"/>
                    </a:cubicBezTo>
                    <a:cubicBezTo>
                      <a:pt x="195" y="50"/>
                      <a:pt x="193" y="49"/>
                      <a:pt x="193" y="47"/>
                    </a:cubicBezTo>
                    <a:cubicBezTo>
                      <a:pt x="193" y="46"/>
                      <a:pt x="194" y="45"/>
                      <a:pt x="195" y="44"/>
                    </a:cubicBezTo>
                    <a:cubicBezTo>
                      <a:pt x="196" y="44"/>
                      <a:pt x="197" y="43"/>
                      <a:pt x="197" y="43"/>
                    </a:cubicBezTo>
                    <a:cubicBezTo>
                      <a:pt x="196" y="43"/>
                      <a:pt x="195" y="42"/>
                      <a:pt x="194" y="42"/>
                    </a:cubicBezTo>
                    <a:cubicBezTo>
                      <a:pt x="193" y="41"/>
                      <a:pt x="192" y="41"/>
                      <a:pt x="191" y="40"/>
                    </a:cubicBezTo>
                    <a:cubicBezTo>
                      <a:pt x="190" y="40"/>
                      <a:pt x="188" y="39"/>
                      <a:pt x="187" y="39"/>
                    </a:cubicBezTo>
                    <a:cubicBezTo>
                      <a:pt x="185" y="39"/>
                      <a:pt x="183" y="39"/>
                      <a:pt x="182" y="38"/>
                    </a:cubicBezTo>
                    <a:cubicBezTo>
                      <a:pt x="181" y="37"/>
                      <a:pt x="178" y="37"/>
                      <a:pt x="176" y="37"/>
                    </a:cubicBezTo>
                    <a:cubicBezTo>
                      <a:pt x="174" y="37"/>
                      <a:pt x="172" y="37"/>
                      <a:pt x="171" y="35"/>
                    </a:cubicBezTo>
                    <a:cubicBezTo>
                      <a:pt x="171" y="35"/>
                      <a:pt x="170" y="34"/>
                      <a:pt x="170" y="33"/>
                    </a:cubicBezTo>
                    <a:cubicBezTo>
                      <a:pt x="168" y="32"/>
                      <a:pt x="167" y="31"/>
                      <a:pt x="167" y="30"/>
                    </a:cubicBezTo>
                    <a:cubicBezTo>
                      <a:pt x="166" y="30"/>
                      <a:pt x="164" y="30"/>
                      <a:pt x="163" y="31"/>
                    </a:cubicBezTo>
                    <a:cubicBezTo>
                      <a:pt x="161" y="32"/>
                      <a:pt x="158" y="33"/>
                      <a:pt x="155" y="31"/>
                    </a:cubicBezTo>
                    <a:cubicBezTo>
                      <a:pt x="155" y="31"/>
                      <a:pt x="154" y="31"/>
                      <a:pt x="154" y="30"/>
                    </a:cubicBezTo>
                    <a:cubicBezTo>
                      <a:pt x="153" y="30"/>
                      <a:pt x="152" y="29"/>
                      <a:pt x="152" y="29"/>
                    </a:cubicBezTo>
                    <a:cubicBezTo>
                      <a:pt x="150" y="30"/>
                      <a:pt x="146" y="29"/>
                      <a:pt x="145" y="28"/>
                    </a:cubicBezTo>
                    <a:cubicBezTo>
                      <a:pt x="145" y="27"/>
                      <a:pt x="144" y="26"/>
                      <a:pt x="145" y="24"/>
                    </a:cubicBezTo>
                    <a:cubicBezTo>
                      <a:pt x="145" y="23"/>
                      <a:pt x="142" y="19"/>
                      <a:pt x="141" y="18"/>
                    </a:cubicBezTo>
                    <a:cubicBezTo>
                      <a:pt x="141" y="18"/>
                      <a:pt x="140" y="18"/>
                      <a:pt x="139" y="18"/>
                    </a:cubicBezTo>
                    <a:cubicBezTo>
                      <a:pt x="136" y="18"/>
                      <a:pt x="133" y="18"/>
                      <a:pt x="132" y="15"/>
                    </a:cubicBezTo>
                    <a:cubicBezTo>
                      <a:pt x="131" y="14"/>
                      <a:pt x="131" y="14"/>
                      <a:pt x="130" y="13"/>
                    </a:cubicBezTo>
                    <a:cubicBezTo>
                      <a:pt x="129" y="11"/>
                      <a:pt x="128" y="9"/>
                      <a:pt x="129" y="7"/>
                    </a:cubicBezTo>
                    <a:cubicBezTo>
                      <a:pt x="130" y="6"/>
                      <a:pt x="129" y="2"/>
                      <a:pt x="128" y="0"/>
                    </a:cubicBezTo>
                    <a:cubicBezTo>
                      <a:pt x="128" y="0"/>
                      <a:pt x="126" y="0"/>
                      <a:pt x="124" y="0"/>
                    </a:cubicBezTo>
                    <a:cubicBezTo>
                      <a:pt x="123" y="0"/>
                      <a:pt x="121" y="0"/>
                      <a:pt x="121" y="0"/>
                    </a:cubicBezTo>
                    <a:cubicBezTo>
                      <a:pt x="120" y="1"/>
                      <a:pt x="118" y="1"/>
                      <a:pt x="116" y="0"/>
                    </a:cubicBezTo>
                    <a:cubicBezTo>
                      <a:pt x="115" y="0"/>
                      <a:pt x="114" y="0"/>
                      <a:pt x="114" y="0"/>
                    </a:cubicBezTo>
                    <a:cubicBezTo>
                      <a:pt x="113" y="1"/>
                      <a:pt x="113" y="1"/>
                      <a:pt x="112" y="1"/>
                    </a:cubicBezTo>
                    <a:cubicBezTo>
                      <a:pt x="112" y="2"/>
                      <a:pt x="111" y="3"/>
                      <a:pt x="109" y="3"/>
                    </a:cubicBezTo>
                    <a:cubicBezTo>
                      <a:pt x="109" y="3"/>
                      <a:pt x="108" y="3"/>
                      <a:pt x="107" y="3"/>
                    </a:cubicBezTo>
                    <a:cubicBezTo>
                      <a:pt x="107" y="3"/>
                      <a:pt x="106" y="3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5" y="3"/>
                      <a:pt x="104" y="3"/>
                      <a:pt x="104" y="2"/>
                    </a:cubicBezTo>
                    <a:cubicBezTo>
                      <a:pt x="104" y="2"/>
                      <a:pt x="104" y="3"/>
                      <a:pt x="10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0" name="Freeform 1205"/>
              <p:cNvSpPr>
                <a:spLocks/>
              </p:cNvSpPr>
              <p:nvPr/>
            </p:nvSpPr>
            <p:spPr bwMode="auto">
              <a:xfrm>
                <a:off x="2792" y="3134"/>
                <a:ext cx="98" cy="67"/>
              </a:xfrm>
              <a:custGeom>
                <a:avLst/>
                <a:gdLst>
                  <a:gd name="T0" fmla="*/ 53 w 102"/>
                  <a:gd name="T1" fmla="*/ 0 h 70"/>
                  <a:gd name="T2" fmla="*/ 51 w 102"/>
                  <a:gd name="T3" fmla="*/ 2 h 70"/>
                  <a:gd name="T4" fmla="*/ 45 w 102"/>
                  <a:gd name="T5" fmla="*/ 5 h 70"/>
                  <a:gd name="T6" fmla="*/ 39 w 102"/>
                  <a:gd name="T7" fmla="*/ 7 h 70"/>
                  <a:gd name="T8" fmla="*/ 39 w 102"/>
                  <a:gd name="T9" fmla="*/ 8 h 70"/>
                  <a:gd name="T10" fmla="*/ 38 w 102"/>
                  <a:gd name="T11" fmla="*/ 13 h 70"/>
                  <a:gd name="T12" fmla="*/ 37 w 102"/>
                  <a:gd name="T13" fmla="*/ 15 h 70"/>
                  <a:gd name="T14" fmla="*/ 35 w 102"/>
                  <a:gd name="T15" fmla="*/ 17 h 70"/>
                  <a:gd name="T16" fmla="*/ 27 w 102"/>
                  <a:gd name="T17" fmla="*/ 23 h 70"/>
                  <a:gd name="T18" fmla="*/ 24 w 102"/>
                  <a:gd name="T19" fmla="*/ 30 h 70"/>
                  <a:gd name="T20" fmla="*/ 12 w 102"/>
                  <a:gd name="T21" fmla="*/ 35 h 70"/>
                  <a:gd name="T22" fmla="*/ 10 w 102"/>
                  <a:gd name="T23" fmla="*/ 35 h 70"/>
                  <a:gd name="T24" fmla="*/ 10 w 102"/>
                  <a:gd name="T25" fmla="*/ 35 h 70"/>
                  <a:gd name="T26" fmla="*/ 9 w 102"/>
                  <a:gd name="T27" fmla="*/ 35 h 70"/>
                  <a:gd name="T28" fmla="*/ 8 w 102"/>
                  <a:gd name="T29" fmla="*/ 35 h 70"/>
                  <a:gd name="T30" fmla="*/ 7 w 102"/>
                  <a:gd name="T31" fmla="*/ 35 h 70"/>
                  <a:gd name="T32" fmla="*/ 6 w 102"/>
                  <a:gd name="T33" fmla="*/ 35 h 70"/>
                  <a:gd name="T34" fmla="*/ 4 w 102"/>
                  <a:gd name="T35" fmla="*/ 35 h 70"/>
                  <a:gd name="T36" fmla="*/ 4 w 102"/>
                  <a:gd name="T37" fmla="*/ 35 h 70"/>
                  <a:gd name="T38" fmla="*/ 4 w 102"/>
                  <a:gd name="T39" fmla="*/ 37 h 70"/>
                  <a:gd name="T40" fmla="*/ 4 w 102"/>
                  <a:gd name="T41" fmla="*/ 38 h 70"/>
                  <a:gd name="T42" fmla="*/ 5 w 102"/>
                  <a:gd name="T43" fmla="*/ 40 h 70"/>
                  <a:gd name="T44" fmla="*/ 8 w 102"/>
                  <a:gd name="T45" fmla="*/ 50 h 70"/>
                  <a:gd name="T46" fmla="*/ 0 w 102"/>
                  <a:gd name="T47" fmla="*/ 58 h 70"/>
                  <a:gd name="T48" fmla="*/ 4 w 102"/>
                  <a:gd name="T49" fmla="*/ 64 h 70"/>
                  <a:gd name="T50" fmla="*/ 4 w 102"/>
                  <a:gd name="T51" fmla="*/ 65 h 70"/>
                  <a:gd name="T52" fmla="*/ 4 w 102"/>
                  <a:gd name="T53" fmla="*/ 68 h 70"/>
                  <a:gd name="T54" fmla="*/ 4 w 102"/>
                  <a:gd name="T55" fmla="*/ 68 h 70"/>
                  <a:gd name="T56" fmla="*/ 5 w 102"/>
                  <a:gd name="T57" fmla="*/ 68 h 70"/>
                  <a:gd name="T58" fmla="*/ 7 w 102"/>
                  <a:gd name="T59" fmla="*/ 66 h 70"/>
                  <a:gd name="T60" fmla="*/ 36 w 102"/>
                  <a:gd name="T61" fmla="*/ 65 h 70"/>
                  <a:gd name="T62" fmla="*/ 40 w 102"/>
                  <a:gd name="T63" fmla="*/ 65 h 70"/>
                  <a:gd name="T64" fmla="*/ 51 w 102"/>
                  <a:gd name="T65" fmla="*/ 68 h 70"/>
                  <a:gd name="T66" fmla="*/ 59 w 102"/>
                  <a:gd name="T67" fmla="*/ 68 h 70"/>
                  <a:gd name="T68" fmla="*/ 66 w 102"/>
                  <a:gd name="T69" fmla="*/ 69 h 70"/>
                  <a:gd name="T70" fmla="*/ 71 w 102"/>
                  <a:gd name="T71" fmla="*/ 69 h 70"/>
                  <a:gd name="T72" fmla="*/ 77 w 102"/>
                  <a:gd name="T73" fmla="*/ 69 h 70"/>
                  <a:gd name="T74" fmla="*/ 85 w 102"/>
                  <a:gd name="T75" fmla="*/ 60 h 70"/>
                  <a:gd name="T76" fmla="*/ 87 w 102"/>
                  <a:gd name="T77" fmla="*/ 59 h 70"/>
                  <a:gd name="T78" fmla="*/ 89 w 102"/>
                  <a:gd name="T79" fmla="*/ 59 h 70"/>
                  <a:gd name="T80" fmla="*/ 91 w 102"/>
                  <a:gd name="T81" fmla="*/ 59 h 70"/>
                  <a:gd name="T82" fmla="*/ 90 w 102"/>
                  <a:gd name="T83" fmla="*/ 57 h 70"/>
                  <a:gd name="T84" fmla="*/ 88 w 102"/>
                  <a:gd name="T85" fmla="*/ 51 h 70"/>
                  <a:gd name="T86" fmla="*/ 91 w 102"/>
                  <a:gd name="T87" fmla="*/ 42 h 70"/>
                  <a:gd name="T88" fmla="*/ 97 w 102"/>
                  <a:gd name="T89" fmla="*/ 44 h 70"/>
                  <a:gd name="T90" fmla="*/ 98 w 102"/>
                  <a:gd name="T91" fmla="*/ 37 h 70"/>
                  <a:gd name="T92" fmla="*/ 93 w 102"/>
                  <a:gd name="T93" fmla="*/ 34 h 70"/>
                  <a:gd name="T94" fmla="*/ 86 w 102"/>
                  <a:gd name="T95" fmla="*/ 26 h 70"/>
                  <a:gd name="T96" fmla="*/ 82 w 102"/>
                  <a:gd name="T97" fmla="*/ 16 h 70"/>
                  <a:gd name="T98" fmla="*/ 82 w 102"/>
                  <a:gd name="T99" fmla="*/ 11 h 70"/>
                  <a:gd name="T100" fmla="*/ 82 w 102"/>
                  <a:gd name="T101" fmla="*/ 8 h 70"/>
                  <a:gd name="T102" fmla="*/ 74 w 102"/>
                  <a:gd name="T103" fmla="*/ 5 h 70"/>
                  <a:gd name="T104" fmla="*/ 65 w 102"/>
                  <a:gd name="T105" fmla="*/ 4 h 70"/>
                  <a:gd name="T106" fmla="*/ 54 w 102"/>
                  <a:gd name="T107" fmla="*/ 0 h 70"/>
                  <a:gd name="T108" fmla="*/ 54 w 102"/>
                  <a:gd name="T10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70">
                    <a:moveTo>
                      <a:pt x="54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2" y="1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50" y="3"/>
                      <a:pt x="49" y="5"/>
                      <a:pt x="47" y="5"/>
                    </a:cubicBezTo>
                    <a:cubicBezTo>
                      <a:pt x="46" y="5"/>
                      <a:pt x="45" y="5"/>
                      <a:pt x="45" y="5"/>
                    </a:cubicBezTo>
                    <a:cubicBezTo>
                      <a:pt x="43" y="5"/>
                      <a:pt x="41" y="5"/>
                      <a:pt x="40" y="6"/>
                    </a:cubicBezTo>
                    <a:cubicBezTo>
                      <a:pt x="40" y="6"/>
                      <a:pt x="40" y="6"/>
                      <a:pt x="39" y="7"/>
                    </a:cubicBezTo>
                    <a:cubicBezTo>
                      <a:pt x="39" y="7"/>
                      <a:pt x="39" y="7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8" y="11"/>
                      <a:pt x="38" y="12"/>
                      <a:pt x="38" y="13"/>
                    </a:cubicBezTo>
                    <a:cubicBezTo>
                      <a:pt x="38" y="13"/>
                      <a:pt x="38" y="14"/>
                      <a:pt x="38" y="14"/>
                    </a:cubicBezTo>
                    <a:cubicBezTo>
                      <a:pt x="38" y="15"/>
                      <a:pt x="38" y="15"/>
                      <a:pt x="37" y="15"/>
                    </a:cubicBezTo>
                    <a:cubicBezTo>
                      <a:pt x="37" y="16"/>
                      <a:pt x="36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8"/>
                      <a:pt x="33" y="19"/>
                      <a:pt x="32" y="19"/>
                    </a:cubicBezTo>
                    <a:cubicBezTo>
                      <a:pt x="30" y="20"/>
                      <a:pt x="28" y="22"/>
                      <a:pt x="27" y="23"/>
                    </a:cubicBezTo>
                    <a:cubicBezTo>
                      <a:pt x="27" y="24"/>
                      <a:pt x="27" y="24"/>
                      <a:pt x="27" y="25"/>
                    </a:cubicBezTo>
                    <a:cubicBezTo>
                      <a:pt x="27" y="27"/>
                      <a:pt x="27" y="30"/>
                      <a:pt x="24" y="30"/>
                    </a:cubicBezTo>
                    <a:cubicBezTo>
                      <a:pt x="22" y="30"/>
                      <a:pt x="19" y="31"/>
                      <a:pt x="18" y="32"/>
                    </a:cubicBezTo>
                    <a:cubicBezTo>
                      <a:pt x="17" y="34"/>
                      <a:pt x="15" y="35"/>
                      <a:pt x="12" y="35"/>
                    </a:cubicBezTo>
                    <a:cubicBezTo>
                      <a:pt x="11" y="35"/>
                      <a:pt x="11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1"/>
                    </a:cubicBezTo>
                    <a:cubicBezTo>
                      <a:pt x="7" y="42"/>
                      <a:pt x="8" y="47"/>
                      <a:pt x="8" y="50"/>
                    </a:cubicBezTo>
                    <a:cubicBezTo>
                      <a:pt x="8" y="52"/>
                      <a:pt x="6" y="53"/>
                      <a:pt x="5" y="54"/>
                    </a:cubicBezTo>
                    <a:cubicBezTo>
                      <a:pt x="4" y="55"/>
                      <a:pt x="1" y="57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9"/>
                      <a:pt x="5" y="61"/>
                      <a:pt x="4" y="64"/>
                    </a:cubicBezTo>
                    <a:cubicBezTo>
                      <a:pt x="4" y="64"/>
                      <a:pt x="4" y="64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4" y="67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8"/>
                      <a:pt x="4" y="68"/>
                      <a:pt x="5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4"/>
                      <a:pt x="11" y="62"/>
                      <a:pt x="15" y="62"/>
                    </a:cubicBezTo>
                    <a:cubicBezTo>
                      <a:pt x="28" y="62"/>
                      <a:pt x="34" y="63"/>
                      <a:pt x="36" y="65"/>
                    </a:cubicBezTo>
                    <a:cubicBezTo>
                      <a:pt x="36" y="65"/>
                      <a:pt x="38" y="65"/>
                      <a:pt x="39" y="65"/>
                    </a:cubicBezTo>
                    <a:cubicBezTo>
                      <a:pt x="39" y="65"/>
                      <a:pt x="39" y="65"/>
                      <a:pt x="40" y="65"/>
                    </a:cubicBezTo>
                    <a:cubicBezTo>
                      <a:pt x="42" y="65"/>
                      <a:pt x="44" y="65"/>
                      <a:pt x="46" y="66"/>
                    </a:cubicBezTo>
                    <a:cubicBezTo>
                      <a:pt x="48" y="67"/>
                      <a:pt x="50" y="68"/>
                      <a:pt x="51" y="68"/>
                    </a:cubicBezTo>
                    <a:cubicBezTo>
                      <a:pt x="52" y="66"/>
                      <a:pt x="53" y="66"/>
                      <a:pt x="55" y="67"/>
                    </a:cubicBezTo>
                    <a:cubicBezTo>
                      <a:pt x="56" y="68"/>
                      <a:pt x="58" y="68"/>
                      <a:pt x="59" y="68"/>
                    </a:cubicBezTo>
                    <a:cubicBezTo>
                      <a:pt x="59" y="67"/>
                      <a:pt x="60" y="67"/>
                      <a:pt x="61" y="67"/>
                    </a:cubicBezTo>
                    <a:cubicBezTo>
                      <a:pt x="63" y="67"/>
                      <a:pt x="64" y="68"/>
                      <a:pt x="66" y="69"/>
                    </a:cubicBezTo>
                    <a:cubicBezTo>
                      <a:pt x="66" y="69"/>
                      <a:pt x="66" y="70"/>
                      <a:pt x="67" y="70"/>
                    </a:cubicBezTo>
                    <a:cubicBezTo>
                      <a:pt x="68" y="69"/>
                      <a:pt x="70" y="69"/>
                      <a:pt x="71" y="69"/>
                    </a:cubicBezTo>
                    <a:cubicBezTo>
                      <a:pt x="73" y="69"/>
                      <a:pt x="75" y="69"/>
                      <a:pt x="77" y="70"/>
                    </a:cubicBezTo>
                    <a:cubicBezTo>
                      <a:pt x="77" y="70"/>
                      <a:pt x="77" y="69"/>
                      <a:pt x="77" y="69"/>
                    </a:cubicBezTo>
                    <a:cubicBezTo>
                      <a:pt x="77" y="67"/>
                      <a:pt x="80" y="64"/>
                      <a:pt x="85" y="60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60"/>
                      <a:pt x="87" y="60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9"/>
                      <a:pt x="89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0" y="59"/>
                      <a:pt x="90" y="59"/>
                      <a:pt x="91" y="59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0" y="58"/>
                      <a:pt x="90" y="58"/>
                      <a:pt x="90" y="57"/>
                    </a:cubicBezTo>
                    <a:cubicBezTo>
                      <a:pt x="90" y="57"/>
                      <a:pt x="90" y="56"/>
                      <a:pt x="90" y="56"/>
                    </a:cubicBezTo>
                    <a:cubicBezTo>
                      <a:pt x="89" y="54"/>
                      <a:pt x="89" y="53"/>
                      <a:pt x="88" y="51"/>
                    </a:cubicBezTo>
                    <a:cubicBezTo>
                      <a:pt x="87" y="48"/>
                      <a:pt x="87" y="46"/>
                      <a:pt x="88" y="44"/>
                    </a:cubicBezTo>
                    <a:cubicBezTo>
                      <a:pt x="89" y="43"/>
                      <a:pt x="90" y="42"/>
                      <a:pt x="91" y="42"/>
                    </a:cubicBezTo>
                    <a:cubicBezTo>
                      <a:pt x="92" y="42"/>
                      <a:pt x="93" y="43"/>
                      <a:pt x="95" y="44"/>
                    </a:cubicBezTo>
                    <a:cubicBezTo>
                      <a:pt x="95" y="44"/>
                      <a:pt x="97" y="44"/>
                      <a:pt x="97" y="44"/>
                    </a:cubicBezTo>
                    <a:cubicBezTo>
                      <a:pt x="101" y="42"/>
                      <a:pt x="102" y="41"/>
                      <a:pt x="102" y="41"/>
                    </a:cubicBezTo>
                    <a:cubicBezTo>
                      <a:pt x="101" y="40"/>
                      <a:pt x="99" y="38"/>
                      <a:pt x="98" y="37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5" y="37"/>
                      <a:pt x="94" y="35"/>
                      <a:pt x="93" y="34"/>
                    </a:cubicBezTo>
                    <a:cubicBezTo>
                      <a:pt x="92" y="33"/>
                      <a:pt x="91" y="31"/>
                      <a:pt x="90" y="31"/>
                    </a:cubicBezTo>
                    <a:cubicBezTo>
                      <a:pt x="88" y="30"/>
                      <a:pt x="87" y="28"/>
                      <a:pt x="86" y="26"/>
                    </a:cubicBezTo>
                    <a:cubicBezTo>
                      <a:pt x="86" y="25"/>
                      <a:pt x="85" y="24"/>
                      <a:pt x="85" y="24"/>
                    </a:cubicBezTo>
                    <a:cubicBezTo>
                      <a:pt x="82" y="22"/>
                      <a:pt x="82" y="18"/>
                      <a:pt x="82" y="16"/>
                    </a:cubicBezTo>
                    <a:cubicBezTo>
                      <a:pt x="82" y="16"/>
                      <a:pt x="82" y="15"/>
                      <a:pt x="82" y="14"/>
                    </a:cubicBezTo>
                    <a:cubicBezTo>
                      <a:pt x="82" y="13"/>
                      <a:pt x="82" y="12"/>
                      <a:pt x="82" y="11"/>
                    </a:cubicBezTo>
                    <a:cubicBezTo>
                      <a:pt x="82" y="10"/>
                      <a:pt x="82" y="8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0" y="7"/>
                      <a:pt x="77" y="5"/>
                      <a:pt x="74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2" y="6"/>
                      <a:pt x="70" y="7"/>
                      <a:pt x="69" y="7"/>
                    </a:cubicBezTo>
                    <a:cubicBezTo>
                      <a:pt x="68" y="7"/>
                      <a:pt x="66" y="6"/>
                      <a:pt x="65" y="4"/>
                    </a:cubicBezTo>
                    <a:cubicBezTo>
                      <a:pt x="64" y="2"/>
                      <a:pt x="63" y="2"/>
                      <a:pt x="62" y="2"/>
                    </a:cubicBezTo>
                    <a:cubicBezTo>
                      <a:pt x="58" y="3"/>
                      <a:pt x="55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1" name="Freeform 1206"/>
              <p:cNvSpPr>
                <a:spLocks/>
              </p:cNvSpPr>
              <p:nvPr/>
            </p:nvSpPr>
            <p:spPr bwMode="auto">
              <a:xfrm>
                <a:off x="2767" y="3105"/>
                <a:ext cx="75" cy="33"/>
              </a:xfrm>
              <a:custGeom>
                <a:avLst/>
                <a:gdLst>
                  <a:gd name="T0" fmla="*/ 66 w 78"/>
                  <a:gd name="T1" fmla="*/ 32 h 34"/>
                  <a:gd name="T2" fmla="*/ 69 w 78"/>
                  <a:gd name="T3" fmla="*/ 31 h 34"/>
                  <a:gd name="T4" fmla="*/ 73 w 78"/>
                  <a:gd name="T5" fmla="*/ 31 h 34"/>
                  <a:gd name="T6" fmla="*/ 76 w 78"/>
                  <a:gd name="T7" fmla="*/ 28 h 34"/>
                  <a:gd name="T8" fmla="*/ 78 w 78"/>
                  <a:gd name="T9" fmla="*/ 27 h 34"/>
                  <a:gd name="T10" fmla="*/ 78 w 78"/>
                  <a:gd name="T11" fmla="*/ 26 h 34"/>
                  <a:gd name="T12" fmla="*/ 73 w 78"/>
                  <a:gd name="T13" fmla="*/ 14 h 34"/>
                  <a:gd name="T14" fmla="*/ 71 w 78"/>
                  <a:gd name="T15" fmla="*/ 8 h 34"/>
                  <a:gd name="T16" fmla="*/ 70 w 78"/>
                  <a:gd name="T17" fmla="*/ 7 h 34"/>
                  <a:gd name="T18" fmla="*/ 61 w 78"/>
                  <a:gd name="T19" fmla="*/ 6 h 34"/>
                  <a:gd name="T20" fmla="*/ 49 w 78"/>
                  <a:gd name="T21" fmla="*/ 0 h 34"/>
                  <a:gd name="T22" fmla="*/ 46 w 78"/>
                  <a:gd name="T23" fmla="*/ 0 h 34"/>
                  <a:gd name="T24" fmla="*/ 44 w 78"/>
                  <a:gd name="T25" fmla="*/ 0 h 34"/>
                  <a:gd name="T26" fmla="*/ 42 w 78"/>
                  <a:gd name="T27" fmla="*/ 0 h 34"/>
                  <a:gd name="T28" fmla="*/ 40 w 78"/>
                  <a:gd name="T29" fmla="*/ 0 h 34"/>
                  <a:gd name="T30" fmla="*/ 38 w 78"/>
                  <a:gd name="T31" fmla="*/ 4 h 34"/>
                  <a:gd name="T32" fmla="*/ 30 w 78"/>
                  <a:gd name="T33" fmla="*/ 16 h 34"/>
                  <a:gd name="T34" fmla="*/ 27 w 78"/>
                  <a:gd name="T35" fmla="*/ 16 h 34"/>
                  <a:gd name="T36" fmla="*/ 16 w 78"/>
                  <a:gd name="T37" fmla="*/ 3 h 34"/>
                  <a:gd name="T38" fmla="*/ 7 w 78"/>
                  <a:gd name="T39" fmla="*/ 9 h 34"/>
                  <a:gd name="T40" fmla="*/ 3 w 78"/>
                  <a:gd name="T41" fmla="*/ 17 h 34"/>
                  <a:gd name="T42" fmla="*/ 2 w 78"/>
                  <a:gd name="T43" fmla="*/ 25 h 34"/>
                  <a:gd name="T44" fmla="*/ 4 w 78"/>
                  <a:gd name="T45" fmla="*/ 25 h 34"/>
                  <a:gd name="T46" fmla="*/ 6 w 78"/>
                  <a:gd name="T47" fmla="*/ 24 h 34"/>
                  <a:gd name="T48" fmla="*/ 7 w 78"/>
                  <a:gd name="T49" fmla="*/ 24 h 34"/>
                  <a:gd name="T50" fmla="*/ 14 w 78"/>
                  <a:gd name="T51" fmla="*/ 22 h 34"/>
                  <a:gd name="T52" fmla="*/ 26 w 78"/>
                  <a:gd name="T53" fmla="*/ 23 h 34"/>
                  <a:gd name="T54" fmla="*/ 39 w 78"/>
                  <a:gd name="T55" fmla="*/ 23 h 34"/>
                  <a:gd name="T56" fmla="*/ 46 w 78"/>
                  <a:gd name="T57" fmla="*/ 25 h 34"/>
                  <a:gd name="T58" fmla="*/ 47 w 78"/>
                  <a:gd name="T59" fmla="*/ 25 h 34"/>
                  <a:gd name="T60" fmla="*/ 61 w 78"/>
                  <a:gd name="T61" fmla="*/ 33 h 34"/>
                  <a:gd name="T62" fmla="*/ 62 w 78"/>
                  <a:gd name="T63" fmla="*/ 34 h 34"/>
                  <a:gd name="T64" fmla="*/ 64 w 78"/>
                  <a:gd name="T65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" h="34">
                    <a:moveTo>
                      <a:pt x="64" y="33"/>
                    </a:moveTo>
                    <a:cubicBezTo>
                      <a:pt x="64" y="32"/>
                      <a:pt x="65" y="32"/>
                      <a:pt x="66" y="32"/>
                    </a:cubicBezTo>
                    <a:cubicBezTo>
                      <a:pt x="67" y="31"/>
                      <a:pt x="68" y="31"/>
                      <a:pt x="69" y="31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0" y="31"/>
                      <a:pt x="71" y="31"/>
                      <a:pt x="71" y="31"/>
                    </a:cubicBezTo>
                    <a:cubicBezTo>
                      <a:pt x="72" y="31"/>
                      <a:pt x="72" y="31"/>
                      <a:pt x="73" y="31"/>
                    </a:cubicBezTo>
                    <a:cubicBezTo>
                      <a:pt x="73" y="31"/>
                      <a:pt x="73" y="31"/>
                      <a:pt x="74" y="30"/>
                    </a:cubicBezTo>
                    <a:cubicBezTo>
                      <a:pt x="74" y="29"/>
                      <a:pt x="75" y="28"/>
                      <a:pt x="76" y="28"/>
                    </a:cubicBezTo>
                    <a:cubicBezTo>
                      <a:pt x="76" y="27"/>
                      <a:pt x="77" y="27"/>
                      <a:pt x="77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6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4"/>
                      <a:pt x="77" y="23"/>
                      <a:pt x="77" y="22"/>
                    </a:cubicBezTo>
                    <a:cubicBezTo>
                      <a:pt x="73" y="19"/>
                      <a:pt x="72" y="16"/>
                      <a:pt x="73" y="14"/>
                    </a:cubicBezTo>
                    <a:cubicBezTo>
                      <a:pt x="73" y="13"/>
                      <a:pt x="74" y="11"/>
                      <a:pt x="72" y="10"/>
                    </a:cubicBezTo>
                    <a:cubicBezTo>
                      <a:pt x="72" y="9"/>
                      <a:pt x="71" y="9"/>
                      <a:pt x="71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6" y="7"/>
                      <a:pt x="63" y="7"/>
                      <a:pt x="62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9" y="7"/>
                      <a:pt x="55" y="5"/>
                      <a:pt x="4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6" y="0"/>
                    </a:cubicBezTo>
                    <a:cubicBezTo>
                      <a:pt x="46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7" y="1"/>
                      <a:pt x="38" y="2"/>
                      <a:pt x="38" y="4"/>
                    </a:cubicBezTo>
                    <a:cubicBezTo>
                      <a:pt x="38" y="6"/>
                      <a:pt x="38" y="7"/>
                      <a:pt x="38" y="9"/>
                    </a:cubicBezTo>
                    <a:cubicBezTo>
                      <a:pt x="38" y="14"/>
                      <a:pt x="35" y="16"/>
                      <a:pt x="30" y="16"/>
                    </a:cubicBezTo>
                    <a:cubicBezTo>
                      <a:pt x="29" y="16"/>
                      <a:pt x="29" y="16"/>
                      <a:pt x="28" y="16"/>
                    </a:cubicBezTo>
                    <a:cubicBezTo>
                      <a:pt x="28" y="16"/>
                      <a:pt x="27" y="16"/>
                      <a:pt x="27" y="16"/>
                    </a:cubicBezTo>
                    <a:cubicBezTo>
                      <a:pt x="24" y="16"/>
                      <a:pt x="21" y="11"/>
                      <a:pt x="17" y="5"/>
                    </a:cubicBezTo>
                    <a:cubicBezTo>
                      <a:pt x="16" y="5"/>
                      <a:pt x="16" y="4"/>
                      <a:pt x="16" y="3"/>
                    </a:cubicBezTo>
                    <a:cubicBezTo>
                      <a:pt x="15" y="4"/>
                      <a:pt x="12" y="5"/>
                      <a:pt x="10" y="7"/>
                    </a:cubicBezTo>
                    <a:cubicBezTo>
                      <a:pt x="9" y="7"/>
                      <a:pt x="8" y="8"/>
                      <a:pt x="7" y="9"/>
                    </a:cubicBezTo>
                    <a:cubicBezTo>
                      <a:pt x="6" y="9"/>
                      <a:pt x="6" y="10"/>
                      <a:pt x="5" y="12"/>
                    </a:cubicBezTo>
                    <a:cubicBezTo>
                      <a:pt x="5" y="14"/>
                      <a:pt x="5" y="16"/>
                      <a:pt x="3" y="17"/>
                    </a:cubicBezTo>
                    <a:cubicBezTo>
                      <a:pt x="1" y="19"/>
                      <a:pt x="0" y="21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3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3"/>
                      <a:pt x="8" y="23"/>
                    </a:cubicBezTo>
                    <a:cubicBezTo>
                      <a:pt x="10" y="22"/>
                      <a:pt x="12" y="22"/>
                      <a:pt x="14" y="22"/>
                    </a:cubicBezTo>
                    <a:cubicBezTo>
                      <a:pt x="17" y="22"/>
                      <a:pt x="20" y="22"/>
                      <a:pt x="22" y="22"/>
                    </a:cubicBezTo>
                    <a:cubicBezTo>
                      <a:pt x="24" y="23"/>
                      <a:pt x="25" y="23"/>
                      <a:pt x="26" y="23"/>
                    </a:cubicBezTo>
                    <a:cubicBezTo>
                      <a:pt x="27" y="23"/>
                      <a:pt x="28" y="23"/>
                      <a:pt x="29" y="23"/>
                    </a:cubicBezTo>
                    <a:cubicBezTo>
                      <a:pt x="33" y="23"/>
                      <a:pt x="37" y="24"/>
                      <a:pt x="39" y="23"/>
                    </a:cubicBezTo>
                    <a:cubicBezTo>
                      <a:pt x="40" y="23"/>
                      <a:pt x="41" y="23"/>
                      <a:pt x="41" y="23"/>
                    </a:cubicBezTo>
                    <a:cubicBezTo>
                      <a:pt x="44" y="23"/>
                      <a:pt x="45" y="24"/>
                      <a:pt x="46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47" y="25"/>
                      <a:pt x="47" y="25"/>
                    </a:cubicBezTo>
                    <a:cubicBezTo>
                      <a:pt x="51" y="25"/>
                      <a:pt x="56" y="29"/>
                      <a:pt x="58" y="31"/>
                    </a:cubicBezTo>
                    <a:cubicBezTo>
                      <a:pt x="59" y="32"/>
                      <a:pt x="60" y="32"/>
                      <a:pt x="61" y="33"/>
                    </a:cubicBezTo>
                    <a:cubicBezTo>
                      <a:pt x="61" y="33"/>
                      <a:pt x="61" y="33"/>
                      <a:pt x="61" y="34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3" y="34"/>
                      <a:pt x="63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2" name="Freeform 1207"/>
              <p:cNvSpPr>
                <a:spLocks/>
              </p:cNvSpPr>
              <p:nvPr/>
            </p:nvSpPr>
            <p:spPr bwMode="auto">
              <a:xfrm>
                <a:off x="2768" y="3130"/>
                <a:ext cx="57" cy="34"/>
              </a:xfrm>
              <a:custGeom>
                <a:avLst/>
                <a:gdLst>
                  <a:gd name="T0" fmla="*/ 26 w 59"/>
                  <a:gd name="T1" fmla="*/ 32 h 36"/>
                  <a:gd name="T2" fmla="*/ 27 w 59"/>
                  <a:gd name="T3" fmla="*/ 33 h 36"/>
                  <a:gd name="T4" fmla="*/ 28 w 59"/>
                  <a:gd name="T5" fmla="*/ 34 h 36"/>
                  <a:gd name="T6" fmla="*/ 29 w 59"/>
                  <a:gd name="T7" fmla="*/ 34 h 36"/>
                  <a:gd name="T8" fmla="*/ 29 w 59"/>
                  <a:gd name="T9" fmla="*/ 35 h 36"/>
                  <a:gd name="T10" fmla="*/ 30 w 59"/>
                  <a:gd name="T11" fmla="*/ 35 h 36"/>
                  <a:gd name="T12" fmla="*/ 32 w 59"/>
                  <a:gd name="T13" fmla="*/ 35 h 36"/>
                  <a:gd name="T14" fmla="*/ 33 w 59"/>
                  <a:gd name="T15" fmla="*/ 35 h 36"/>
                  <a:gd name="T16" fmla="*/ 34 w 59"/>
                  <a:gd name="T17" fmla="*/ 35 h 36"/>
                  <a:gd name="T18" fmla="*/ 35 w 59"/>
                  <a:gd name="T19" fmla="*/ 35 h 36"/>
                  <a:gd name="T20" fmla="*/ 36 w 59"/>
                  <a:gd name="T21" fmla="*/ 35 h 36"/>
                  <a:gd name="T22" fmla="*/ 36 w 59"/>
                  <a:gd name="T23" fmla="*/ 35 h 36"/>
                  <a:gd name="T24" fmla="*/ 40 w 59"/>
                  <a:gd name="T25" fmla="*/ 33 h 36"/>
                  <a:gd name="T26" fmla="*/ 48 w 59"/>
                  <a:gd name="T27" fmla="*/ 28 h 36"/>
                  <a:gd name="T28" fmla="*/ 54 w 59"/>
                  <a:gd name="T29" fmla="*/ 20 h 36"/>
                  <a:gd name="T30" fmla="*/ 56 w 59"/>
                  <a:gd name="T31" fmla="*/ 19 h 36"/>
                  <a:gd name="T32" fmla="*/ 59 w 59"/>
                  <a:gd name="T33" fmla="*/ 15 h 36"/>
                  <a:gd name="T34" fmla="*/ 59 w 59"/>
                  <a:gd name="T35" fmla="*/ 12 h 36"/>
                  <a:gd name="T36" fmla="*/ 58 w 59"/>
                  <a:gd name="T37" fmla="*/ 11 h 36"/>
                  <a:gd name="T38" fmla="*/ 55 w 59"/>
                  <a:gd name="T39" fmla="*/ 9 h 36"/>
                  <a:gd name="T40" fmla="*/ 45 w 59"/>
                  <a:gd name="T41" fmla="*/ 3 h 36"/>
                  <a:gd name="T42" fmla="*/ 45 w 59"/>
                  <a:gd name="T43" fmla="*/ 3 h 36"/>
                  <a:gd name="T44" fmla="*/ 42 w 59"/>
                  <a:gd name="T45" fmla="*/ 1 h 36"/>
                  <a:gd name="T46" fmla="*/ 41 w 59"/>
                  <a:gd name="T47" fmla="*/ 1 h 36"/>
                  <a:gd name="T48" fmla="*/ 40 w 59"/>
                  <a:gd name="T49" fmla="*/ 1 h 36"/>
                  <a:gd name="T50" fmla="*/ 28 w 59"/>
                  <a:gd name="T51" fmla="*/ 1 h 36"/>
                  <a:gd name="T52" fmla="*/ 13 w 59"/>
                  <a:gd name="T53" fmla="*/ 0 h 36"/>
                  <a:gd name="T54" fmla="*/ 8 w 59"/>
                  <a:gd name="T55" fmla="*/ 1 h 36"/>
                  <a:gd name="T56" fmla="*/ 6 w 59"/>
                  <a:gd name="T57" fmla="*/ 2 h 36"/>
                  <a:gd name="T58" fmla="*/ 3 w 59"/>
                  <a:gd name="T59" fmla="*/ 3 h 36"/>
                  <a:gd name="T60" fmla="*/ 2 w 59"/>
                  <a:gd name="T61" fmla="*/ 3 h 36"/>
                  <a:gd name="T62" fmla="*/ 3 w 59"/>
                  <a:gd name="T63" fmla="*/ 14 h 36"/>
                  <a:gd name="T64" fmla="*/ 11 w 59"/>
                  <a:gd name="T65" fmla="*/ 18 h 36"/>
                  <a:gd name="T66" fmla="*/ 21 w 59"/>
                  <a:gd name="T67" fmla="*/ 23 h 36"/>
                  <a:gd name="T68" fmla="*/ 20 w 59"/>
                  <a:gd name="T6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36">
                    <a:moveTo>
                      <a:pt x="20" y="30"/>
                    </a:moveTo>
                    <a:cubicBezTo>
                      <a:pt x="22" y="30"/>
                      <a:pt x="24" y="31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8" y="33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9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7" y="36"/>
                      <a:pt x="38" y="35"/>
                      <a:pt x="40" y="33"/>
                    </a:cubicBezTo>
                    <a:cubicBezTo>
                      <a:pt x="42" y="31"/>
                      <a:pt x="46" y="30"/>
                      <a:pt x="48" y="30"/>
                    </a:cubicBezTo>
                    <a:cubicBezTo>
                      <a:pt x="48" y="30"/>
                      <a:pt x="48" y="29"/>
                      <a:pt x="48" y="28"/>
                    </a:cubicBezTo>
                    <a:cubicBezTo>
                      <a:pt x="48" y="28"/>
                      <a:pt x="48" y="27"/>
                      <a:pt x="48" y="27"/>
                    </a:cubicBezTo>
                    <a:cubicBezTo>
                      <a:pt x="49" y="24"/>
                      <a:pt x="52" y="21"/>
                      <a:pt x="54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6" y="20"/>
                      <a:pt x="56" y="19"/>
                      <a:pt x="56" y="19"/>
                    </a:cubicBezTo>
                    <a:cubicBezTo>
                      <a:pt x="57" y="18"/>
                      <a:pt x="57" y="17"/>
                      <a:pt x="59" y="17"/>
                    </a:cubicBezTo>
                    <a:cubicBezTo>
                      <a:pt x="59" y="16"/>
                      <a:pt x="59" y="16"/>
                      <a:pt x="59" y="15"/>
                    </a:cubicBezTo>
                    <a:cubicBezTo>
                      <a:pt x="59" y="14"/>
                      <a:pt x="59" y="13"/>
                      <a:pt x="59" y="13"/>
                    </a:cubicBezTo>
                    <a:cubicBezTo>
                      <a:pt x="59" y="13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1"/>
                      <a:pt x="59" y="11"/>
                      <a:pt x="58" y="11"/>
                    </a:cubicBezTo>
                    <a:cubicBezTo>
                      <a:pt x="58" y="11"/>
                      <a:pt x="58" y="11"/>
                      <a:pt x="57" y="10"/>
                    </a:cubicBezTo>
                    <a:cubicBezTo>
                      <a:pt x="56" y="10"/>
                      <a:pt x="56" y="9"/>
                      <a:pt x="55" y="9"/>
                    </a:cubicBezTo>
                    <a:cubicBezTo>
                      <a:pt x="51" y="5"/>
                      <a:pt x="48" y="3"/>
                      <a:pt x="46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3" y="3"/>
                      <a:pt x="42" y="2"/>
                    </a:cubicBezTo>
                    <a:cubicBezTo>
                      <a:pt x="42" y="2"/>
                      <a:pt x="42" y="2"/>
                      <a:pt x="42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1"/>
                      <a:pt x="36" y="2"/>
                      <a:pt x="34" y="2"/>
                    </a:cubicBezTo>
                    <a:cubicBezTo>
                      <a:pt x="32" y="2"/>
                      <a:pt x="30" y="1"/>
                      <a:pt x="28" y="1"/>
                    </a:cubicBezTo>
                    <a:cubicBezTo>
                      <a:pt x="25" y="1"/>
                      <a:pt x="24" y="1"/>
                      <a:pt x="21" y="0"/>
                    </a:cubicBezTo>
                    <a:cubicBezTo>
                      <a:pt x="18" y="0"/>
                      <a:pt x="16" y="0"/>
                      <a:pt x="13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7"/>
                      <a:pt x="3" y="11"/>
                      <a:pt x="0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4" y="14"/>
                      <a:pt x="6" y="14"/>
                      <a:pt x="7" y="16"/>
                    </a:cubicBezTo>
                    <a:cubicBezTo>
                      <a:pt x="8" y="17"/>
                      <a:pt x="10" y="18"/>
                      <a:pt x="11" y="18"/>
                    </a:cubicBezTo>
                    <a:cubicBezTo>
                      <a:pt x="12" y="18"/>
                      <a:pt x="13" y="18"/>
                      <a:pt x="13" y="18"/>
                    </a:cubicBezTo>
                    <a:cubicBezTo>
                      <a:pt x="16" y="18"/>
                      <a:pt x="21" y="20"/>
                      <a:pt x="21" y="23"/>
                    </a:cubicBezTo>
                    <a:cubicBezTo>
                      <a:pt x="21" y="24"/>
                      <a:pt x="21" y="25"/>
                      <a:pt x="20" y="26"/>
                    </a:cubicBezTo>
                    <a:cubicBezTo>
                      <a:pt x="20" y="27"/>
                      <a:pt x="20" y="29"/>
                      <a:pt x="2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3" name="Freeform 1208"/>
              <p:cNvSpPr>
                <a:spLocks/>
              </p:cNvSpPr>
              <p:nvPr/>
            </p:nvSpPr>
            <p:spPr bwMode="auto">
              <a:xfrm>
                <a:off x="2613" y="3258"/>
                <a:ext cx="42" cy="22"/>
              </a:xfrm>
              <a:custGeom>
                <a:avLst/>
                <a:gdLst>
                  <a:gd name="T0" fmla="*/ 9 w 44"/>
                  <a:gd name="T1" fmla="*/ 22 h 22"/>
                  <a:gd name="T2" fmla="*/ 11 w 44"/>
                  <a:gd name="T3" fmla="*/ 22 h 22"/>
                  <a:gd name="T4" fmla="*/ 12 w 44"/>
                  <a:gd name="T5" fmla="*/ 22 h 22"/>
                  <a:gd name="T6" fmla="*/ 14 w 44"/>
                  <a:gd name="T7" fmla="*/ 22 h 22"/>
                  <a:gd name="T8" fmla="*/ 14 w 44"/>
                  <a:gd name="T9" fmla="*/ 22 h 22"/>
                  <a:gd name="T10" fmla="*/ 15 w 44"/>
                  <a:gd name="T11" fmla="*/ 22 h 22"/>
                  <a:gd name="T12" fmla="*/ 16 w 44"/>
                  <a:gd name="T13" fmla="*/ 22 h 22"/>
                  <a:gd name="T14" fmla="*/ 17 w 44"/>
                  <a:gd name="T15" fmla="*/ 22 h 22"/>
                  <a:gd name="T16" fmla="*/ 19 w 44"/>
                  <a:gd name="T17" fmla="*/ 18 h 22"/>
                  <a:gd name="T18" fmla="*/ 21 w 44"/>
                  <a:gd name="T19" fmla="*/ 14 h 22"/>
                  <a:gd name="T20" fmla="*/ 22 w 44"/>
                  <a:gd name="T21" fmla="*/ 14 h 22"/>
                  <a:gd name="T22" fmla="*/ 23 w 44"/>
                  <a:gd name="T23" fmla="*/ 14 h 22"/>
                  <a:gd name="T24" fmla="*/ 27 w 44"/>
                  <a:gd name="T25" fmla="*/ 18 h 22"/>
                  <a:gd name="T26" fmla="*/ 30 w 44"/>
                  <a:gd name="T27" fmla="*/ 22 h 22"/>
                  <a:gd name="T28" fmla="*/ 30 w 44"/>
                  <a:gd name="T29" fmla="*/ 20 h 22"/>
                  <a:gd name="T30" fmla="*/ 35 w 44"/>
                  <a:gd name="T31" fmla="*/ 15 h 22"/>
                  <a:gd name="T32" fmla="*/ 36 w 44"/>
                  <a:gd name="T33" fmla="*/ 15 h 22"/>
                  <a:gd name="T34" fmla="*/ 39 w 44"/>
                  <a:gd name="T35" fmla="*/ 16 h 22"/>
                  <a:gd name="T36" fmla="*/ 44 w 44"/>
                  <a:gd name="T37" fmla="*/ 13 h 22"/>
                  <a:gd name="T38" fmla="*/ 44 w 44"/>
                  <a:gd name="T39" fmla="*/ 13 h 22"/>
                  <a:gd name="T40" fmla="*/ 44 w 44"/>
                  <a:gd name="T41" fmla="*/ 12 h 22"/>
                  <a:gd name="T42" fmla="*/ 44 w 44"/>
                  <a:gd name="T43" fmla="*/ 12 h 22"/>
                  <a:gd name="T44" fmla="*/ 44 w 44"/>
                  <a:gd name="T45" fmla="*/ 12 h 22"/>
                  <a:gd name="T46" fmla="*/ 44 w 44"/>
                  <a:gd name="T47" fmla="*/ 11 h 22"/>
                  <a:gd name="T48" fmla="*/ 44 w 44"/>
                  <a:gd name="T49" fmla="*/ 11 h 22"/>
                  <a:gd name="T50" fmla="*/ 44 w 44"/>
                  <a:gd name="T51" fmla="*/ 11 h 22"/>
                  <a:gd name="T52" fmla="*/ 43 w 44"/>
                  <a:gd name="T53" fmla="*/ 11 h 22"/>
                  <a:gd name="T54" fmla="*/ 43 w 44"/>
                  <a:gd name="T55" fmla="*/ 11 h 22"/>
                  <a:gd name="T56" fmla="*/ 42 w 44"/>
                  <a:gd name="T57" fmla="*/ 11 h 22"/>
                  <a:gd name="T58" fmla="*/ 37 w 44"/>
                  <a:gd name="T59" fmla="*/ 9 h 22"/>
                  <a:gd name="T60" fmla="*/ 36 w 44"/>
                  <a:gd name="T61" fmla="*/ 9 h 22"/>
                  <a:gd name="T62" fmla="*/ 36 w 44"/>
                  <a:gd name="T63" fmla="*/ 9 h 22"/>
                  <a:gd name="T64" fmla="*/ 36 w 44"/>
                  <a:gd name="T65" fmla="*/ 8 h 22"/>
                  <a:gd name="T66" fmla="*/ 35 w 44"/>
                  <a:gd name="T67" fmla="*/ 8 h 22"/>
                  <a:gd name="T68" fmla="*/ 35 w 44"/>
                  <a:gd name="T69" fmla="*/ 7 h 22"/>
                  <a:gd name="T70" fmla="*/ 35 w 44"/>
                  <a:gd name="T71" fmla="*/ 6 h 22"/>
                  <a:gd name="T72" fmla="*/ 35 w 44"/>
                  <a:gd name="T73" fmla="*/ 6 h 22"/>
                  <a:gd name="T74" fmla="*/ 35 w 44"/>
                  <a:gd name="T75" fmla="*/ 4 h 22"/>
                  <a:gd name="T76" fmla="*/ 35 w 44"/>
                  <a:gd name="T77" fmla="*/ 4 h 22"/>
                  <a:gd name="T78" fmla="*/ 35 w 44"/>
                  <a:gd name="T79" fmla="*/ 3 h 22"/>
                  <a:gd name="T80" fmla="*/ 35 w 44"/>
                  <a:gd name="T81" fmla="*/ 3 h 22"/>
                  <a:gd name="T82" fmla="*/ 35 w 44"/>
                  <a:gd name="T83" fmla="*/ 2 h 22"/>
                  <a:gd name="T84" fmla="*/ 32 w 44"/>
                  <a:gd name="T85" fmla="*/ 1 h 22"/>
                  <a:gd name="T86" fmla="*/ 32 w 44"/>
                  <a:gd name="T87" fmla="*/ 1 h 22"/>
                  <a:gd name="T88" fmla="*/ 30 w 44"/>
                  <a:gd name="T89" fmla="*/ 1 h 22"/>
                  <a:gd name="T90" fmla="*/ 24 w 44"/>
                  <a:gd name="T91" fmla="*/ 1 h 22"/>
                  <a:gd name="T92" fmla="*/ 18 w 44"/>
                  <a:gd name="T93" fmla="*/ 2 h 22"/>
                  <a:gd name="T94" fmla="*/ 15 w 44"/>
                  <a:gd name="T95" fmla="*/ 1 h 22"/>
                  <a:gd name="T96" fmla="*/ 14 w 44"/>
                  <a:gd name="T97" fmla="*/ 1 h 22"/>
                  <a:gd name="T98" fmla="*/ 13 w 44"/>
                  <a:gd name="T99" fmla="*/ 3 h 22"/>
                  <a:gd name="T100" fmla="*/ 12 w 44"/>
                  <a:gd name="T101" fmla="*/ 3 h 22"/>
                  <a:gd name="T102" fmla="*/ 8 w 44"/>
                  <a:gd name="T103" fmla="*/ 6 h 22"/>
                  <a:gd name="T104" fmla="*/ 4 w 44"/>
                  <a:gd name="T105" fmla="*/ 10 h 22"/>
                  <a:gd name="T106" fmla="*/ 1 w 44"/>
                  <a:gd name="T107" fmla="*/ 15 h 22"/>
                  <a:gd name="T108" fmla="*/ 0 w 44"/>
                  <a:gd name="T109" fmla="*/ 15 h 22"/>
                  <a:gd name="T110" fmla="*/ 3 w 44"/>
                  <a:gd name="T111" fmla="*/ 15 h 22"/>
                  <a:gd name="T112" fmla="*/ 7 w 44"/>
                  <a:gd name="T113" fmla="*/ 19 h 22"/>
                  <a:gd name="T114" fmla="*/ 8 w 44"/>
                  <a:gd name="T115" fmla="*/ 20 h 22"/>
                  <a:gd name="T116" fmla="*/ 9 w 44"/>
                  <a:gd name="T117" fmla="*/ 21 h 22"/>
                  <a:gd name="T118" fmla="*/ 9 w 44"/>
                  <a:gd name="T119" fmla="*/ 21 h 22"/>
                  <a:gd name="T120" fmla="*/ 9 w 44"/>
                  <a:gd name="T121" fmla="*/ 22 h 22"/>
                  <a:gd name="T122" fmla="*/ 9 w 44"/>
                  <a:gd name="T123" fmla="*/ 22 h 22"/>
                  <a:gd name="T124" fmla="*/ 9 w 44"/>
                  <a:gd name="T1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22">
                    <a:moveTo>
                      <a:pt x="9" y="22"/>
                    </a:move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2" y="22"/>
                      <a:pt x="12" y="22"/>
                    </a:cubicBezTo>
                    <a:cubicBezTo>
                      <a:pt x="12" y="22"/>
                      <a:pt x="13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6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7" y="22"/>
                      <a:pt x="19" y="19"/>
                      <a:pt x="19" y="18"/>
                    </a:cubicBezTo>
                    <a:cubicBezTo>
                      <a:pt x="20" y="16"/>
                      <a:pt x="21" y="15"/>
                      <a:pt x="21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5" y="15"/>
                      <a:pt x="27" y="18"/>
                    </a:cubicBezTo>
                    <a:cubicBezTo>
                      <a:pt x="28" y="19"/>
                      <a:pt x="29" y="21"/>
                      <a:pt x="30" y="22"/>
                    </a:cubicBezTo>
                    <a:cubicBezTo>
                      <a:pt x="30" y="21"/>
                      <a:pt x="30" y="20"/>
                      <a:pt x="30" y="20"/>
                    </a:cubicBezTo>
                    <a:cubicBezTo>
                      <a:pt x="30" y="17"/>
                      <a:pt x="32" y="15"/>
                      <a:pt x="35" y="15"/>
                    </a:cubicBezTo>
                    <a:cubicBezTo>
                      <a:pt x="35" y="15"/>
                      <a:pt x="36" y="15"/>
                      <a:pt x="36" y="15"/>
                    </a:cubicBezTo>
                    <a:cubicBezTo>
                      <a:pt x="37" y="15"/>
                      <a:pt x="38" y="16"/>
                      <a:pt x="39" y="16"/>
                    </a:cubicBezTo>
                    <a:cubicBezTo>
                      <a:pt x="39" y="13"/>
                      <a:pt x="41" y="12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2" y="11"/>
                      <a:pt x="42" y="11"/>
                    </a:cubicBezTo>
                    <a:cubicBezTo>
                      <a:pt x="40" y="11"/>
                      <a:pt x="38" y="10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5" y="8"/>
                      <a:pt x="35" y="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5"/>
                      <a:pt x="35" y="5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2"/>
                      <a:pt x="35" y="2"/>
                    </a:cubicBezTo>
                    <a:cubicBezTo>
                      <a:pt x="34" y="2"/>
                      <a:pt x="33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27" y="0"/>
                      <a:pt x="26" y="0"/>
                      <a:pt x="24" y="1"/>
                    </a:cubicBezTo>
                    <a:cubicBezTo>
                      <a:pt x="23" y="1"/>
                      <a:pt x="21" y="2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4" y="2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8" y="4"/>
                      <a:pt x="8" y="6"/>
                    </a:cubicBezTo>
                    <a:cubicBezTo>
                      <a:pt x="8" y="8"/>
                      <a:pt x="6" y="9"/>
                      <a:pt x="4" y="10"/>
                    </a:cubicBezTo>
                    <a:cubicBezTo>
                      <a:pt x="3" y="12"/>
                      <a:pt x="1" y="13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5"/>
                      <a:pt x="3" y="15"/>
                    </a:cubicBezTo>
                    <a:cubicBezTo>
                      <a:pt x="5" y="15"/>
                      <a:pt x="7" y="17"/>
                      <a:pt x="7" y="19"/>
                    </a:cubicBezTo>
                    <a:cubicBezTo>
                      <a:pt x="7" y="19"/>
                      <a:pt x="7" y="19"/>
                      <a:pt x="8" y="20"/>
                    </a:cubicBezTo>
                    <a:cubicBezTo>
                      <a:pt x="8" y="20"/>
                      <a:pt x="8" y="20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4" name="Freeform 1209"/>
              <p:cNvSpPr>
                <a:spLocks/>
              </p:cNvSpPr>
              <p:nvPr/>
            </p:nvSpPr>
            <p:spPr bwMode="auto">
              <a:xfrm>
                <a:off x="2611" y="3155"/>
                <a:ext cx="92" cy="103"/>
              </a:xfrm>
              <a:custGeom>
                <a:avLst/>
                <a:gdLst>
                  <a:gd name="T0" fmla="*/ 0 w 96"/>
                  <a:gd name="T1" fmla="*/ 60 h 108"/>
                  <a:gd name="T2" fmla="*/ 0 w 96"/>
                  <a:gd name="T3" fmla="*/ 60 h 108"/>
                  <a:gd name="T4" fmla="*/ 4 w 96"/>
                  <a:gd name="T5" fmla="*/ 65 h 108"/>
                  <a:gd name="T6" fmla="*/ 2 w 96"/>
                  <a:gd name="T7" fmla="*/ 70 h 108"/>
                  <a:gd name="T8" fmla="*/ 2 w 96"/>
                  <a:gd name="T9" fmla="*/ 72 h 108"/>
                  <a:gd name="T10" fmla="*/ 3 w 96"/>
                  <a:gd name="T11" fmla="*/ 74 h 108"/>
                  <a:gd name="T12" fmla="*/ 4 w 96"/>
                  <a:gd name="T13" fmla="*/ 79 h 108"/>
                  <a:gd name="T14" fmla="*/ 6 w 96"/>
                  <a:gd name="T15" fmla="*/ 80 h 108"/>
                  <a:gd name="T16" fmla="*/ 17 w 96"/>
                  <a:gd name="T17" fmla="*/ 85 h 108"/>
                  <a:gd name="T18" fmla="*/ 24 w 96"/>
                  <a:gd name="T19" fmla="*/ 88 h 108"/>
                  <a:gd name="T20" fmla="*/ 18 w 96"/>
                  <a:gd name="T21" fmla="*/ 101 h 108"/>
                  <a:gd name="T22" fmla="*/ 18 w 96"/>
                  <a:gd name="T23" fmla="*/ 105 h 108"/>
                  <a:gd name="T24" fmla="*/ 24 w 96"/>
                  <a:gd name="T25" fmla="*/ 105 h 108"/>
                  <a:gd name="T26" fmla="*/ 36 w 96"/>
                  <a:gd name="T27" fmla="*/ 106 h 108"/>
                  <a:gd name="T28" fmla="*/ 39 w 96"/>
                  <a:gd name="T29" fmla="*/ 106 h 108"/>
                  <a:gd name="T30" fmla="*/ 40 w 96"/>
                  <a:gd name="T31" fmla="*/ 106 h 108"/>
                  <a:gd name="T32" fmla="*/ 45 w 96"/>
                  <a:gd name="T33" fmla="*/ 108 h 108"/>
                  <a:gd name="T34" fmla="*/ 58 w 96"/>
                  <a:gd name="T35" fmla="*/ 107 h 108"/>
                  <a:gd name="T36" fmla="*/ 74 w 96"/>
                  <a:gd name="T37" fmla="*/ 105 h 108"/>
                  <a:gd name="T38" fmla="*/ 79 w 96"/>
                  <a:gd name="T39" fmla="*/ 95 h 108"/>
                  <a:gd name="T40" fmla="*/ 83 w 96"/>
                  <a:gd name="T41" fmla="*/ 92 h 108"/>
                  <a:gd name="T42" fmla="*/ 82 w 96"/>
                  <a:gd name="T43" fmla="*/ 90 h 108"/>
                  <a:gd name="T44" fmla="*/ 80 w 96"/>
                  <a:gd name="T45" fmla="*/ 88 h 108"/>
                  <a:gd name="T46" fmla="*/ 76 w 96"/>
                  <a:gd name="T47" fmla="*/ 85 h 108"/>
                  <a:gd name="T48" fmla="*/ 69 w 96"/>
                  <a:gd name="T49" fmla="*/ 74 h 108"/>
                  <a:gd name="T50" fmla="*/ 70 w 96"/>
                  <a:gd name="T51" fmla="*/ 65 h 108"/>
                  <a:gd name="T52" fmla="*/ 87 w 96"/>
                  <a:gd name="T53" fmla="*/ 58 h 108"/>
                  <a:gd name="T54" fmla="*/ 93 w 96"/>
                  <a:gd name="T55" fmla="*/ 55 h 108"/>
                  <a:gd name="T56" fmla="*/ 96 w 96"/>
                  <a:gd name="T57" fmla="*/ 56 h 108"/>
                  <a:gd name="T58" fmla="*/ 96 w 96"/>
                  <a:gd name="T59" fmla="*/ 55 h 108"/>
                  <a:gd name="T60" fmla="*/ 96 w 96"/>
                  <a:gd name="T61" fmla="*/ 53 h 108"/>
                  <a:gd name="T62" fmla="*/ 92 w 96"/>
                  <a:gd name="T63" fmla="*/ 39 h 108"/>
                  <a:gd name="T64" fmla="*/ 87 w 96"/>
                  <a:gd name="T65" fmla="*/ 30 h 108"/>
                  <a:gd name="T66" fmla="*/ 88 w 96"/>
                  <a:gd name="T67" fmla="*/ 14 h 108"/>
                  <a:gd name="T68" fmla="*/ 83 w 96"/>
                  <a:gd name="T69" fmla="*/ 10 h 108"/>
                  <a:gd name="T70" fmla="*/ 73 w 96"/>
                  <a:gd name="T71" fmla="*/ 6 h 108"/>
                  <a:gd name="T72" fmla="*/ 53 w 96"/>
                  <a:gd name="T73" fmla="*/ 12 h 108"/>
                  <a:gd name="T74" fmla="*/ 42 w 96"/>
                  <a:gd name="T75" fmla="*/ 5 h 108"/>
                  <a:gd name="T76" fmla="*/ 41 w 96"/>
                  <a:gd name="T77" fmla="*/ 1 h 108"/>
                  <a:gd name="T78" fmla="*/ 39 w 96"/>
                  <a:gd name="T79" fmla="*/ 1 h 108"/>
                  <a:gd name="T80" fmla="*/ 36 w 96"/>
                  <a:gd name="T81" fmla="*/ 0 h 108"/>
                  <a:gd name="T82" fmla="*/ 31 w 96"/>
                  <a:gd name="T83" fmla="*/ 0 h 108"/>
                  <a:gd name="T84" fmla="*/ 35 w 96"/>
                  <a:gd name="T85" fmla="*/ 12 h 108"/>
                  <a:gd name="T86" fmla="*/ 30 w 96"/>
                  <a:gd name="T87" fmla="*/ 18 h 108"/>
                  <a:gd name="T88" fmla="*/ 17 w 96"/>
                  <a:gd name="T89" fmla="*/ 18 h 108"/>
                  <a:gd name="T90" fmla="*/ 13 w 96"/>
                  <a:gd name="T91" fmla="*/ 21 h 108"/>
                  <a:gd name="T92" fmla="*/ 14 w 96"/>
                  <a:gd name="T93" fmla="*/ 25 h 108"/>
                  <a:gd name="T94" fmla="*/ 13 w 96"/>
                  <a:gd name="T95" fmla="*/ 29 h 108"/>
                  <a:gd name="T96" fmla="*/ 9 w 96"/>
                  <a:gd name="T97" fmla="*/ 42 h 108"/>
                  <a:gd name="T98" fmla="*/ 2 w 96"/>
                  <a:gd name="T99" fmla="*/ 52 h 108"/>
                  <a:gd name="T100" fmla="*/ 1 w 96"/>
                  <a:gd name="T101" fmla="*/ 5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6" h="108">
                    <a:moveTo>
                      <a:pt x="1" y="59"/>
                    </a:moveTo>
                    <a:cubicBezTo>
                      <a:pt x="1" y="59"/>
                      <a:pt x="1" y="59"/>
                      <a:pt x="1" y="5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1"/>
                      <a:pt x="1" y="62"/>
                      <a:pt x="2" y="63"/>
                    </a:cubicBezTo>
                    <a:cubicBezTo>
                      <a:pt x="2" y="64"/>
                      <a:pt x="3" y="65"/>
                      <a:pt x="3" y="66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9"/>
                      <a:pt x="2" y="70"/>
                      <a:pt x="2" y="70"/>
                    </a:cubicBezTo>
                    <a:cubicBezTo>
                      <a:pt x="1" y="70"/>
                      <a:pt x="1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2" y="71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3"/>
                      <a:pt x="3" y="73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4" y="7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7"/>
                      <a:pt x="4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6" y="80"/>
                      <a:pt x="6" y="80"/>
                    </a:cubicBezTo>
                    <a:cubicBezTo>
                      <a:pt x="6" y="80"/>
                      <a:pt x="7" y="80"/>
                      <a:pt x="7" y="81"/>
                    </a:cubicBezTo>
                    <a:cubicBezTo>
                      <a:pt x="8" y="82"/>
                      <a:pt x="9" y="83"/>
                      <a:pt x="12" y="83"/>
                    </a:cubicBezTo>
                    <a:cubicBezTo>
                      <a:pt x="15" y="83"/>
                      <a:pt x="16" y="84"/>
                      <a:pt x="17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5"/>
                      <a:pt x="19" y="85"/>
                      <a:pt x="19" y="85"/>
                    </a:cubicBezTo>
                    <a:cubicBezTo>
                      <a:pt x="20" y="85"/>
                      <a:pt x="23" y="86"/>
                      <a:pt x="24" y="88"/>
                    </a:cubicBezTo>
                    <a:cubicBezTo>
                      <a:pt x="24" y="89"/>
                      <a:pt x="24" y="91"/>
                      <a:pt x="22" y="93"/>
                    </a:cubicBezTo>
                    <a:cubicBezTo>
                      <a:pt x="19" y="95"/>
                      <a:pt x="19" y="97"/>
                      <a:pt x="18" y="100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2"/>
                      <a:pt x="18" y="103"/>
                      <a:pt x="18" y="104"/>
                    </a:cubicBezTo>
                    <a:cubicBezTo>
                      <a:pt x="18" y="104"/>
                      <a:pt x="18" y="105"/>
                      <a:pt x="18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5"/>
                      <a:pt x="19" y="106"/>
                      <a:pt x="20" y="106"/>
                    </a:cubicBezTo>
                    <a:cubicBezTo>
                      <a:pt x="23" y="106"/>
                      <a:pt x="24" y="105"/>
                      <a:pt x="24" y="105"/>
                    </a:cubicBezTo>
                    <a:cubicBezTo>
                      <a:pt x="27" y="104"/>
                      <a:pt x="29" y="103"/>
                      <a:pt x="33" y="105"/>
                    </a:cubicBezTo>
                    <a:cubicBezTo>
                      <a:pt x="34" y="105"/>
                      <a:pt x="35" y="105"/>
                      <a:pt x="35" y="106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7" y="106"/>
                      <a:pt x="38" y="107"/>
                      <a:pt x="38" y="107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7"/>
                      <a:pt x="39" y="106"/>
                    </a:cubicBezTo>
                    <a:cubicBezTo>
                      <a:pt x="39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2" y="106"/>
                      <a:pt x="43" y="107"/>
                      <a:pt x="44" y="108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46" y="107"/>
                      <a:pt x="48" y="106"/>
                      <a:pt x="50" y="106"/>
                    </a:cubicBezTo>
                    <a:cubicBezTo>
                      <a:pt x="52" y="106"/>
                      <a:pt x="53" y="106"/>
                      <a:pt x="54" y="107"/>
                    </a:cubicBezTo>
                    <a:cubicBezTo>
                      <a:pt x="56" y="108"/>
                      <a:pt x="57" y="108"/>
                      <a:pt x="58" y="107"/>
                    </a:cubicBezTo>
                    <a:cubicBezTo>
                      <a:pt x="61" y="105"/>
                      <a:pt x="67" y="104"/>
                      <a:pt x="69" y="104"/>
                    </a:cubicBezTo>
                    <a:cubicBezTo>
                      <a:pt x="71" y="104"/>
                      <a:pt x="72" y="104"/>
                      <a:pt x="72" y="104"/>
                    </a:cubicBezTo>
                    <a:cubicBezTo>
                      <a:pt x="73" y="105"/>
                      <a:pt x="74" y="105"/>
                      <a:pt x="74" y="105"/>
                    </a:cubicBezTo>
                    <a:cubicBezTo>
                      <a:pt x="74" y="105"/>
                      <a:pt x="74" y="104"/>
                      <a:pt x="74" y="103"/>
                    </a:cubicBezTo>
                    <a:cubicBezTo>
                      <a:pt x="72" y="98"/>
                      <a:pt x="76" y="96"/>
                      <a:pt x="78" y="96"/>
                    </a:cubicBezTo>
                    <a:cubicBezTo>
                      <a:pt x="78" y="95"/>
                      <a:pt x="78" y="95"/>
                      <a:pt x="79" y="95"/>
                    </a:cubicBezTo>
                    <a:cubicBezTo>
                      <a:pt x="79" y="95"/>
                      <a:pt x="79" y="94"/>
                      <a:pt x="79" y="94"/>
                    </a:cubicBezTo>
                    <a:cubicBezTo>
                      <a:pt x="79" y="94"/>
                      <a:pt x="79" y="94"/>
                      <a:pt x="80" y="94"/>
                    </a:cubicBezTo>
                    <a:cubicBezTo>
                      <a:pt x="80" y="93"/>
                      <a:pt x="82" y="92"/>
                      <a:pt x="83" y="92"/>
                    </a:cubicBezTo>
                    <a:cubicBezTo>
                      <a:pt x="83" y="91"/>
                      <a:pt x="84" y="91"/>
                      <a:pt x="84" y="91"/>
                    </a:cubicBezTo>
                    <a:cubicBezTo>
                      <a:pt x="84" y="91"/>
                      <a:pt x="84" y="91"/>
                      <a:pt x="84" y="91"/>
                    </a:cubicBezTo>
                    <a:cubicBezTo>
                      <a:pt x="84" y="91"/>
                      <a:pt x="83" y="90"/>
                      <a:pt x="82" y="90"/>
                    </a:cubicBezTo>
                    <a:cubicBezTo>
                      <a:pt x="82" y="90"/>
                      <a:pt x="82" y="90"/>
                      <a:pt x="82" y="90"/>
                    </a:cubicBezTo>
                    <a:cubicBezTo>
                      <a:pt x="81" y="89"/>
                      <a:pt x="81" y="89"/>
                      <a:pt x="80" y="88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79" y="87"/>
                      <a:pt x="78" y="87"/>
                      <a:pt x="78" y="87"/>
                    </a:cubicBezTo>
                    <a:cubicBezTo>
                      <a:pt x="78" y="86"/>
                      <a:pt x="78" y="86"/>
                      <a:pt x="77" y="86"/>
                    </a:cubicBezTo>
                    <a:cubicBezTo>
                      <a:pt x="77" y="86"/>
                      <a:pt x="76" y="86"/>
                      <a:pt x="76" y="85"/>
                    </a:cubicBezTo>
                    <a:cubicBezTo>
                      <a:pt x="75" y="85"/>
                      <a:pt x="74" y="84"/>
                      <a:pt x="74" y="84"/>
                    </a:cubicBezTo>
                    <a:cubicBezTo>
                      <a:pt x="72" y="82"/>
                      <a:pt x="71" y="79"/>
                      <a:pt x="70" y="77"/>
                    </a:cubicBezTo>
                    <a:cubicBezTo>
                      <a:pt x="70" y="75"/>
                      <a:pt x="70" y="74"/>
                      <a:pt x="69" y="74"/>
                    </a:cubicBezTo>
                    <a:cubicBezTo>
                      <a:pt x="69" y="73"/>
                      <a:pt x="69" y="73"/>
                      <a:pt x="69" y="72"/>
                    </a:cubicBezTo>
                    <a:cubicBezTo>
                      <a:pt x="68" y="71"/>
                      <a:pt x="66" y="69"/>
                      <a:pt x="67" y="67"/>
                    </a:cubicBezTo>
                    <a:cubicBezTo>
                      <a:pt x="67" y="66"/>
                      <a:pt x="68" y="65"/>
                      <a:pt x="70" y="65"/>
                    </a:cubicBezTo>
                    <a:cubicBezTo>
                      <a:pt x="73" y="64"/>
                      <a:pt x="79" y="63"/>
                      <a:pt x="81" y="61"/>
                    </a:cubicBezTo>
                    <a:cubicBezTo>
                      <a:pt x="81" y="60"/>
                      <a:pt x="82" y="60"/>
                      <a:pt x="82" y="60"/>
                    </a:cubicBezTo>
                    <a:cubicBezTo>
                      <a:pt x="84" y="59"/>
                      <a:pt x="86" y="58"/>
                      <a:pt x="87" y="58"/>
                    </a:cubicBezTo>
                    <a:cubicBezTo>
                      <a:pt x="88" y="57"/>
                      <a:pt x="89" y="57"/>
                      <a:pt x="90" y="57"/>
                    </a:cubicBezTo>
                    <a:cubicBezTo>
                      <a:pt x="90" y="57"/>
                      <a:pt x="90" y="57"/>
                      <a:pt x="90" y="56"/>
                    </a:cubicBezTo>
                    <a:cubicBezTo>
                      <a:pt x="90" y="56"/>
                      <a:pt x="91" y="55"/>
                      <a:pt x="93" y="55"/>
                    </a:cubicBezTo>
                    <a:cubicBezTo>
                      <a:pt x="94" y="55"/>
                      <a:pt x="94" y="56"/>
                      <a:pt x="95" y="56"/>
                    </a:cubicBezTo>
                    <a:cubicBezTo>
                      <a:pt x="95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4"/>
                      <a:pt x="96" y="54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6" y="53"/>
                      <a:pt x="96" y="53"/>
                    </a:cubicBezTo>
                    <a:cubicBezTo>
                      <a:pt x="96" y="53"/>
                      <a:pt x="96" y="53"/>
                      <a:pt x="96" y="53"/>
                    </a:cubicBezTo>
                    <a:cubicBezTo>
                      <a:pt x="94" y="51"/>
                      <a:pt x="93" y="47"/>
                      <a:pt x="93" y="43"/>
                    </a:cubicBezTo>
                    <a:cubicBezTo>
                      <a:pt x="93" y="40"/>
                      <a:pt x="92" y="40"/>
                      <a:pt x="92" y="39"/>
                    </a:cubicBezTo>
                    <a:cubicBezTo>
                      <a:pt x="92" y="39"/>
                      <a:pt x="91" y="38"/>
                      <a:pt x="91" y="36"/>
                    </a:cubicBezTo>
                    <a:cubicBezTo>
                      <a:pt x="91" y="35"/>
                      <a:pt x="91" y="33"/>
                      <a:pt x="90" y="33"/>
                    </a:cubicBezTo>
                    <a:cubicBezTo>
                      <a:pt x="89" y="32"/>
                      <a:pt x="88" y="31"/>
                      <a:pt x="87" y="30"/>
                    </a:cubicBezTo>
                    <a:cubicBezTo>
                      <a:pt x="87" y="28"/>
                      <a:pt x="88" y="27"/>
                      <a:pt x="88" y="25"/>
                    </a:cubicBezTo>
                    <a:cubicBezTo>
                      <a:pt x="90" y="23"/>
                      <a:pt x="89" y="17"/>
                      <a:pt x="89" y="15"/>
                    </a:cubicBezTo>
                    <a:cubicBezTo>
                      <a:pt x="88" y="15"/>
                      <a:pt x="88" y="15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3"/>
                      <a:pt x="87" y="12"/>
                    </a:cubicBezTo>
                    <a:cubicBezTo>
                      <a:pt x="87" y="11"/>
                      <a:pt x="87" y="10"/>
                      <a:pt x="83" y="10"/>
                    </a:cubicBezTo>
                    <a:cubicBezTo>
                      <a:pt x="81" y="10"/>
                      <a:pt x="80" y="10"/>
                      <a:pt x="80" y="9"/>
                    </a:cubicBezTo>
                    <a:cubicBezTo>
                      <a:pt x="79" y="7"/>
                      <a:pt x="80" y="6"/>
                      <a:pt x="81" y="4"/>
                    </a:cubicBezTo>
                    <a:cubicBezTo>
                      <a:pt x="79" y="6"/>
                      <a:pt x="76" y="7"/>
                      <a:pt x="73" y="6"/>
                    </a:cubicBezTo>
                    <a:cubicBezTo>
                      <a:pt x="71" y="6"/>
                      <a:pt x="68" y="9"/>
                      <a:pt x="65" y="11"/>
                    </a:cubicBezTo>
                    <a:cubicBezTo>
                      <a:pt x="64" y="12"/>
                      <a:pt x="63" y="13"/>
                      <a:pt x="62" y="13"/>
                    </a:cubicBezTo>
                    <a:cubicBezTo>
                      <a:pt x="59" y="16"/>
                      <a:pt x="55" y="15"/>
                      <a:pt x="53" y="12"/>
                    </a:cubicBezTo>
                    <a:cubicBezTo>
                      <a:pt x="52" y="10"/>
                      <a:pt x="52" y="8"/>
                      <a:pt x="53" y="7"/>
                    </a:cubicBezTo>
                    <a:cubicBezTo>
                      <a:pt x="53" y="7"/>
                      <a:pt x="52" y="7"/>
                      <a:pt x="52" y="7"/>
                    </a:cubicBezTo>
                    <a:cubicBezTo>
                      <a:pt x="48" y="9"/>
                      <a:pt x="44" y="8"/>
                      <a:pt x="42" y="5"/>
                    </a:cubicBezTo>
                    <a:cubicBezTo>
                      <a:pt x="41" y="4"/>
                      <a:pt x="41" y="3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8" y="1"/>
                      <a:pt x="38" y="1"/>
                      <a:pt x="37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2" y="0"/>
                      <a:pt x="31" y="0"/>
                    </a:cubicBezTo>
                    <a:cubicBezTo>
                      <a:pt x="32" y="1"/>
                      <a:pt x="32" y="3"/>
                      <a:pt x="32" y="4"/>
                    </a:cubicBezTo>
                    <a:cubicBezTo>
                      <a:pt x="31" y="5"/>
                      <a:pt x="31" y="7"/>
                      <a:pt x="33" y="10"/>
                    </a:cubicBezTo>
                    <a:cubicBezTo>
                      <a:pt x="34" y="10"/>
                      <a:pt x="34" y="11"/>
                      <a:pt x="35" y="12"/>
                    </a:cubicBezTo>
                    <a:cubicBezTo>
                      <a:pt x="35" y="13"/>
                      <a:pt x="35" y="15"/>
                      <a:pt x="35" y="16"/>
                    </a:cubicBezTo>
                    <a:cubicBezTo>
                      <a:pt x="34" y="17"/>
                      <a:pt x="32" y="18"/>
                      <a:pt x="31" y="18"/>
                    </a:cubicBezTo>
                    <a:cubicBezTo>
                      <a:pt x="31" y="18"/>
                      <a:pt x="30" y="18"/>
                      <a:pt x="30" y="18"/>
                    </a:cubicBezTo>
                    <a:cubicBezTo>
                      <a:pt x="30" y="19"/>
                      <a:pt x="29" y="21"/>
                      <a:pt x="26" y="21"/>
                    </a:cubicBezTo>
                    <a:cubicBezTo>
                      <a:pt x="24" y="21"/>
                      <a:pt x="21" y="19"/>
                      <a:pt x="19" y="18"/>
                    </a:cubicBezTo>
                    <a:cubicBezTo>
                      <a:pt x="19" y="18"/>
                      <a:pt x="18" y="18"/>
                      <a:pt x="17" y="18"/>
                    </a:cubicBezTo>
                    <a:cubicBezTo>
                      <a:pt x="15" y="18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3" y="22"/>
                      <a:pt x="13" y="22"/>
                      <a:pt x="13" y="23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4" y="26"/>
                      <a:pt x="14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9"/>
                    </a:cubicBezTo>
                    <a:cubicBezTo>
                      <a:pt x="11" y="31"/>
                      <a:pt x="9" y="32"/>
                      <a:pt x="8" y="33"/>
                    </a:cubicBezTo>
                    <a:cubicBezTo>
                      <a:pt x="10" y="35"/>
                      <a:pt x="12" y="38"/>
                      <a:pt x="11" y="40"/>
                    </a:cubicBezTo>
                    <a:cubicBezTo>
                      <a:pt x="10" y="41"/>
                      <a:pt x="9" y="41"/>
                      <a:pt x="9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6"/>
                      <a:pt x="6" y="47"/>
                      <a:pt x="2" y="48"/>
                    </a:cubicBezTo>
                    <a:cubicBezTo>
                      <a:pt x="2" y="49"/>
                      <a:pt x="2" y="50"/>
                      <a:pt x="2" y="52"/>
                    </a:cubicBezTo>
                    <a:cubicBezTo>
                      <a:pt x="1" y="52"/>
                      <a:pt x="1" y="53"/>
                      <a:pt x="1" y="53"/>
                    </a:cubicBezTo>
                    <a:cubicBezTo>
                      <a:pt x="1" y="55"/>
                      <a:pt x="1" y="56"/>
                      <a:pt x="1" y="58"/>
                    </a:cubicBezTo>
                    <a:cubicBezTo>
                      <a:pt x="1" y="58"/>
                      <a:pt x="1" y="58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5" name="Freeform 1210"/>
              <p:cNvSpPr>
                <a:spLocks/>
              </p:cNvSpPr>
              <p:nvPr/>
            </p:nvSpPr>
            <p:spPr bwMode="auto">
              <a:xfrm>
                <a:off x="2769" y="2894"/>
                <a:ext cx="109" cy="176"/>
              </a:xfrm>
              <a:custGeom>
                <a:avLst/>
                <a:gdLst>
                  <a:gd name="T0" fmla="*/ 77 w 114"/>
                  <a:gd name="T1" fmla="*/ 1 h 183"/>
                  <a:gd name="T2" fmla="*/ 65 w 114"/>
                  <a:gd name="T3" fmla="*/ 3 h 183"/>
                  <a:gd name="T4" fmla="*/ 56 w 114"/>
                  <a:gd name="T5" fmla="*/ 8 h 183"/>
                  <a:gd name="T6" fmla="*/ 55 w 114"/>
                  <a:gd name="T7" fmla="*/ 17 h 183"/>
                  <a:gd name="T8" fmla="*/ 48 w 114"/>
                  <a:gd name="T9" fmla="*/ 22 h 183"/>
                  <a:gd name="T10" fmla="*/ 43 w 114"/>
                  <a:gd name="T11" fmla="*/ 29 h 183"/>
                  <a:gd name="T12" fmla="*/ 37 w 114"/>
                  <a:gd name="T13" fmla="*/ 27 h 183"/>
                  <a:gd name="T14" fmla="*/ 27 w 114"/>
                  <a:gd name="T15" fmla="*/ 27 h 183"/>
                  <a:gd name="T16" fmla="*/ 9 w 114"/>
                  <a:gd name="T17" fmla="*/ 20 h 183"/>
                  <a:gd name="T18" fmla="*/ 3 w 114"/>
                  <a:gd name="T19" fmla="*/ 17 h 183"/>
                  <a:gd name="T20" fmla="*/ 1 w 114"/>
                  <a:gd name="T21" fmla="*/ 19 h 183"/>
                  <a:gd name="T22" fmla="*/ 0 w 114"/>
                  <a:gd name="T23" fmla="*/ 19 h 183"/>
                  <a:gd name="T24" fmla="*/ 11 w 114"/>
                  <a:gd name="T25" fmla="*/ 27 h 183"/>
                  <a:gd name="T26" fmla="*/ 28 w 114"/>
                  <a:gd name="T27" fmla="*/ 41 h 183"/>
                  <a:gd name="T28" fmla="*/ 30 w 114"/>
                  <a:gd name="T29" fmla="*/ 57 h 183"/>
                  <a:gd name="T30" fmla="*/ 32 w 114"/>
                  <a:gd name="T31" fmla="*/ 73 h 183"/>
                  <a:gd name="T32" fmla="*/ 34 w 114"/>
                  <a:gd name="T33" fmla="*/ 76 h 183"/>
                  <a:gd name="T34" fmla="*/ 34 w 114"/>
                  <a:gd name="T35" fmla="*/ 79 h 183"/>
                  <a:gd name="T36" fmla="*/ 42 w 114"/>
                  <a:gd name="T37" fmla="*/ 82 h 183"/>
                  <a:gd name="T38" fmla="*/ 47 w 114"/>
                  <a:gd name="T39" fmla="*/ 98 h 183"/>
                  <a:gd name="T40" fmla="*/ 39 w 114"/>
                  <a:gd name="T41" fmla="*/ 102 h 183"/>
                  <a:gd name="T42" fmla="*/ 20 w 114"/>
                  <a:gd name="T43" fmla="*/ 120 h 183"/>
                  <a:gd name="T44" fmla="*/ 5 w 114"/>
                  <a:gd name="T45" fmla="*/ 130 h 183"/>
                  <a:gd name="T46" fmla="*/ 1 w 114"/>
                  <a:gd name="T47" fmla="*/ 138 h 183"/>
                  <a:gd name="T48" fmla="*/ 4 w 114"/>
                  <a:gd name="T49" fmla="*/ 149 h 183"/>
                  <a:gd name="T50" fmla="*/ 2 w 114"/>
                  <a:gd name="T51" fmla="*/ 172 h 183"/>
                  <a:gd name="T52" fmla="*/ 12 w 114"/>
                  <a:gd name="T53" fmla="*/ 176 h 183"/>
                  <a:gd name="T54" fmla="*/ 19 w 114"/>
                  <a:gd name="T55" fmla="*/ 180 h 183"/>
                  <a:gd name="T56" fmla="*/ 31 w 114"/>
                  <a:gd name="T57" fmla="*/ 183 h 183"/>
                  <a:gd name="T58" fmla="*/ 74 w 114"/>
                  <a:gd name="T59" fmla="*/ 174 h 183"/>
                  <a:gd name="T60" fmla="*/ 77 w 114"/>
                  <a:gd name="T61" fmla="*/ 170 h 183"/>
                  <a:gd name="T62" fmla="*/ 97 w 114"/>
                  <a:gd name="T63" fmla="*/ 154 h 183"/>
                  <a:gd name="T64" fmla="*/ 111 w 114"/>
                  <a:gd name="T65" fmla="*/ 131 h 183"/>
                  <a:gd name="T66" fmla="*/ 96 w 114"/>
                  <a:gd name="T67" fmla="*/ 117 h 183"/>
                  <a:gd name="T68" fmla="*/ 103 w 114"/>
                  <a:gd name="T69" fmla="*/ 112 h 183"/>
                  <a:gd name="T70" fmla="*/ 98 w 114"/>
                  <a:gd name="T71" fmla="*/ 101 h 183"/>
                  <a:gd name="T72" fmla="*/ 95 w 114"/>
                  <a:gd name="T73" fmla="*/ 94 h 183"/>
                  <a:gd name="T74" fmla="*/ 94 w 114"/>
                  <a:gd name="T75" fmla="*/ 84 h 183"/>
                  <a:gd name="T76" fmla="*/ 98 w 114"/>
                  <a:gd name="T77" fmla="*/ 79 h 183"/>
                  <a:gd name="T78" fmla="*/ 87 w 114"/>
                  <a:gd name="T79" fmla="*/ 62 h 183"/>
                  <a:gd name="T80" fmla="*/ 91 w 114"/>
                  <a:gd name="T81" fmla="*/ 53 h 183"/>
                  <a:gd name="T82" fmla="*/ 90 w 114"/>
                  <a:gd name="T83" fmla="*/ 40 h 183"/>
                  <a:gd name="T84" fmla="*/ 81 w 114"/>
                  <a:gd name="T85" fmla="*/ 33 h 183"/>
                  <a:gd name="T86" fmla="*/ 85 w 114"/>
                  <a:gd name="T87" fmla="*/ 18 h 183"/>
                  <a:gd name="T88" fmla="*/ 87 w 114"/>
                  <a:gd name="T89" fmla="*/ 15 h 183"/>
                  <a:gd name="T90" fmla="*/ 89 w 114"/>
                  <a:gd name="T91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4" h="183">
                    <a:moveTo>
                      <a:pt x="89" y="8"/>
                    </a:moveTo>
                    <a:cubicBezTo>
                      <a:pt x="89" y="8"/>
                      <a:pt x="86" y="6"/>
                      <a:pt x="85" y="6"/>
                    </a:cubicBezTo>
                    <a:cubicBezTo>
                      <a:pt x="82" y="5"/>
                      <a:pt x="79" y="3"/>
                      <a:pt x="77" y="1"/>
                    </a:cubicBezTo>
                    <a:cubicBezTo>
                      <a:pt x="77" y="1"/>
                      <a:pt x="77" y="0"/>
                      <a:pt x="75" y="0"/>
                    </a:cubicBezTo>
                    <a:cubicBezTo>
                      <a:pt x="74" y="0"/>
                      <a:pt x="72" y="0"/>
                      <a:pt x="72" y="1"/>
                    </a:cubicBezTo>
                    <a:cubicBezTo>
                      <a:pt x="70" y="3"/>
                      <a:pt x="68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2" y="3"/>
                      <a:pt x="61" y="3"/>
                      <a:pt x="61" y="3"/>
                    </a:cubicBezTo>
                    <a:cubicBezTo>
                      <a:pt x="60" y="5"/>
                      <a:pt x="58" y="7"/>
                      <a:pt x="56" y="8"/>
                    </a:cubicBezTo>
                    <a:cubicBezTo>
                      <a:pt x="55" y="9"/>
                      <a:pt x="54" y="9"/>
                      <a:pt x="54" y="10"/>
                    </a:cubicBezTo>
                    <a:cubicBezTo>
                      <a:pt x="54" y="11"/>
                      <a:pt x="54" y="12"/>
                      <a:pt x="54" y="13"/>
                    </a:cubicBezTo>
                    <a:cubicBezTo>
                      <a:pt x="54" y="14"/>
                      <a:pt x="55" y="16"/>
                      <a:pt x="55" y="17"/>
                    </a:cubicBezTo>
                    <a:cubicBezTo>
                      <a:pt x="55" y="18"/>
                      <a:pt x="55" y="19"/>
                      <a:pt x="54" y="20"/>
                    </a:cubicBezTo>
                    <a:cubicBezTo>
                      <a:pt x="53" y="21"/>
                      <a:pt x="52" y="22"/>
                      <a:pt x="49" y="22"/>
                    </a:cubicBezTo>
                    <a:cubicBezTo>
                      <a:pt x="49" y="22"/>
                      <a:pt x="49" y="22"/>
                      <a:pt x="48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3"/>
                      <a:pt x="48" y="25"/>
                      <a:pt x="46" y="27"/>
                    </a:cubicBezTo>
                    <a:cubicBezTo>
                      <a:pt x="46" y="28"/>
                      <a:pt x="45" y="29"/>
                      <a:pt x="43" y="29"/>
                    </a:cubicBezTo>
                    <a:cubicBezTo>
                      <a:pt x="41" y="29"/>
                      <a:pt x="40" y="28"/>
                      <a:pt x="40" y="27"/>
                    </a:cubicBezTo>
                    <a:cubicBezTo>
                      <a:pt x="39" y="27"/>
                      <a:pt x="39" y="26"/>
                      <a:pt x="39" y="26"/>
                    </a:cubicBezTo>
                    <a:cubicBezTo>
                      <a:pt x="38" y="27"/>
                      <a:pt x="38" y="27"/>
                      <a:pt x="37" y="27"/>
                    </a:cubicBezTo>
                    <a:cubicBezTo>
                      <a:pt x="36" y="27"/>
                      <a:pt x="34" y="26"/>
                      <a:pt x="33" y="26"/>
                    </a:cubicBezTo>
                    <a:cubicBezTo>
                      <a:pt x="33" y="25"/>
                      <a:pt x="32" y="25"/>
                      <a:pt x="31" y="25"/>
                    </a:cubicBezTo>
                    <a:cubicBezTo>
                      <a:pt x="31" y="26"/>
                      <a:pt x="29" y="27"/>
                      <a:pt x="27" y="27"/>
                    </a:cubicBezTo>
                    <a:cubicBezTo>
                      <a:pt x="25" y="27"/>
                      <a:pt x="23" y="27"/>
                      <a:pt x="20" y="26"/>
                    </a:cubicBezTo>
                    <a:cubicBezTo>
                      <a:pt x="19" y="26"/>
                      <a:pt x="18" y="26"/>
                      <a:pt x="17" y="25"/>
                    </a:cubicBezTo>
                    <a:cubicBezTo>
                      <a:pt x="14" y="25"/>
                      <a:pt x="11" y="22"/>
                      <a:pt x="9" y="20"/>
                    </a:cubicBezTo>
                    <a:cubicBezTo>
                      <a:pt x="8" y="18"/>
                      <a:pt x="6" y="16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0"/>
                      <a:pt x="3" y="21"/>
                      <a:pt x="4" y="22"/>
                    </a:cubicBezTo>
                    <a:cubicBezTo>
                      <a:pt x="5" y="23"/>
                      <a:pt x="7" y="25"/>
                      <a:pt x="9" y="26"/>
                    </a:cubicBezTo>
                    <a:cubicBezTo>
                      <a:pt x="9" y="26"/>
                      <a:pt x="10" y="27"/>
                      <a:pt x="11" y="27"/>
                    </a:cubicBezTo>
                    <a:cubicBezTo>
                      <a:pt x="12" y="28"/>
                      <a:pt x="14" y="28"/>
                      <a:pt x="15" y="29"/>
                    </a:cubicBezTo>
                    <a:cubicBezTo>
                      <a:pt x="22" y="32"/>
                      <a:pt x="29" y="34"/>
                      <a:pt x="28" y="39"/>
                    </a:cubicBezTo>
                    <a:cubicBezTo>
                      <a:pt x="28" y="39"/>
                      <a:pt x="28" y="40"/>
                      <a:pt x="28" y="41"/>
                    </a:cubicBezTo>
                    <a:cubicBezTo>
                      <a:pt x="27" y="43"/>
                      <a:pt x="27" y="47"/>
                      <a:pt x="28" y="47"/>
                    </a:cubicBezTo>
                    <a:cubicBezTo>
                      <a:pt x="30" y="49"/>
                      <a:pt x="30" y="52"/>
                      <a:pt x="30" y="54"/>
                    </a:cubicBezTo>
                    <a:cubicBezTo>
                      <a:pt x="30" y="55"/>
                      <a:pt x="30" y="57"/>
                      <a:pt x="30" y="57"/>
                    </a:cubicBezTo>
                    <a:cubicBezTo>
                      <a:pt x="33" y="59"/>
                      <a:pt x="34" y="63"/>
                      <a:pt x="33" y="66"/>
                    </a:cubicBezTo>
                    <a:cubicBezTo>
                      <a:pt x="32" y="69"/>
                      <a:pt x="31" y="70"/>
                      <a:pt x="30" y="71"/>
                    </a:cubicBezTo>
                    <a:cubicBezTo>
                      <a:pt x="31" y="71"/>
                      <a:pt x="31" y="73"/>
                      <a:pt x="32" y="73"/>
                    </a:cubicBezTo>
                    <a:cubicBezTo>
                      <a:pt x="33" y="74"/>
                      <a:pt x="33" y="74"/>
                      <a:pt x="33" y="75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4" y="76"/>
                    </a:cubicBezTo>
                    <a:cubicBezTo>
                      <a:pt x="34" y="76"/>
                      <a:pt x="34" y="77"/>
                      <a:pt x="34" y="77"/>
                    </a:cubicBezTo>
                    <a:cubicBezTo>
                      <a:pt x="34" y="77"/>
                      <a:pt x="34" y="78"/>
                      <a:pt x="34" y="78"/>
                    </a:cubicBezTo>
                    <a:cubicBezTo>
                      <a:pt x="34" y="78"/>
                      <a:pt x="34" y="78"/>
                      <a:pt x="34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6" y="79"/>
                      <a:pt x="38" y="80"/>
                      <a:pt x="40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7" y="84"/>
                      <a:pt x="47" y="88"/>
                      <a:pt x="48" y="91"/>
                    </a:cubicBezTo>
                    <a:cubicBezTo>
                      <a:pt x="48" y="92"/>
                      <a:pt x="48" y="92"/>
                      <a:pt x="48" y="93"/>
                    </a:cubicBezTo>
                    <a:cubicBezTo>
                      <a:pt x="48" y="96"/>
                      <a:pt x="48" y="97"/>
                      <a:pt x="47" y="98"/>
                    </a:cubicBezTo>
                    <a:cubicBezTo>
                      <a:pt x="46" y="99"/>
                      <a:pt x="44" y="100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1" y="98"/>
                      <a:pt x="40" y="99"/>
                      <a:pt x="39" y="102"/>
                    </a:cubicBezTo>
                    <a:cubicBezTo>
                      <a:pt x="38" y="108"/>
                      <a:pt x="31" y="115"/>
                      <a:pt x="26" y="115"/>
                    </a:cubicBezTo>
                    <a:cubicBezTo>
                      <a:pt x="25" y="115"/>
                      <a:pt x="25" y="116"/>
                      <a:pt x="24" y="117"/>
                    </a:cubicBezTo>
                    <a:cubicBezTo>
                      <a:pt x="23" y="118"/>
                      <a:pt x="22" y="120"/>
                      <a:pt x="20" y="120"/>
                    </a:cubicBezTo>
                    <a:cubicBezTo>
                      <a:pt x="17" y="121"/>
                      <a:pt x="15" y="122"/>
                      <a:pt x="15" y="124"/>
                    </a:cubicBezTo>
                    <a:cubicBezTo>
                      <a:pt x="15" y="126"/>
                      <a:pt x="15" y="127"/>
                      <a:pt x="14" y="128"/>
                    </a:cubicBezTo>
                    <a:cubicBezTo>
                      <a:pt x="12" y="130"/>
                      <a:pt x="8" y="130"/>
                      <a:pt x="5" y="130"/>
                    </a:cubicBezTo>
                    <a:cubicBezTo>
                      <a:pt x="5" y="130"/>
                      <a:pt x="5" y="132"/>
                      <a:pt x="4" y="132"/>
                    </a:cubicBezTo>
                    <a:cubicBezTo>
                      <a:pt x="4" y="134"/>
                      <a:pt x="3" y="136"/>
                      <a:pt x="1" y="137"/>
                    </a:cubicBezTo>
                    <a:cubicBezTo>
                      <a:pt x="1" y="137"/>
                      <a:pt x="1" y="138"/>
                      <a:pt x="1" y="138"/>
                    </a:cubicBezTo>
                    <a:cubicBezTo>
                      <a:pt x="1" y="138"/>
                      <a:pt x="1" y="139"/>
                      <a:pt x="2" y="141"/>
                    </a:cubicBezTo>
                    <a:cubicBezTo>
                      <a:pt x="4" y="143"/>
                      <a:pt x="4" y="146"/>
                      <a:pt x="4" y="147"/>
                    </a:cubicBezTo>
                    <a:cubicBezTo>
                      <a:pt x="4" y="148"/>
                      <a:pt x="4" y="149"/>
                      <a:pt x="4" y="149"/>
                    </a:cubicBezTo>
                    <a:cubicBezTo>
                      <a:pt x="4" y="149"/>
                      <a:pt x="4" y="150"/>
                      <a:pt x="4" y="150"/>
                    </a:cubicBezTo>
                    <a:cubicBezTo>
                      <a:pt x="6" y="153"/>
                      <a:pt x="8" y="158"/>
                      <a:pt x="6" y="163"/>
                    </a:cubicBezTo>
                    <a:cubicBezTo>
                      <a:pt x="4" y="168"/>
                      <a:pt x="3" y="171"/>
                      <a:pt x="2" y="172"/>
                    </a:cubicBezTo>
                    <a:cubicBezTo>
                      <a:pt x="4" y="172"/>
                      <a:pt x="5" y="173"/>
                      <a:pt x="6" y="174"/>
                    </a:cubicBezTo>
                    <a:cubicBezTo>
                      <a:pt x="8" y="175"/>
                      <a:pt x="10" y="176"/>
                      <a:pt x="11" y="176"/>
                    </a:cubicBezTo>
                    <a:cubicBezTo>
                      <a:pt x="11" y="176"/>
                      <a:pt x="12" y="176"/>
                      <a:pt x="12" y="176"/>
                    </a:cubicBezTo>
                    <a:cubicBezTo>
                      <a:pt x="14" y="176"/>
                      <a:pt x="15" y="178"/>
                      <a:pt x="16" y="179"/>
                    </a:cubicBezTo>
                    <a:cubicBezTo>
                      <a:pt x="17" y="179"/>
                      <a:pt x="17" y="180"/>
                      <a:pt x="17" y="180"/>
                    </a:cubicBezTo>
                    <a:cubicBezTo>
                      <a:pt x="18" y="180"/>
                      <a:pt x="19" y="180"/>
                      <a:pt x="19" y="180"/>
                    </a:cubicBezTo>
                    <a:cubicBezTo>
                      <a:pt x="21" y="180"/>
                      <a:pt x="21" y="180"/>
                      <a:pt x="22" y="181"/>
                    </a:cubicBezTo>
                    <a:cubicBezTo>
                      <a:pt x="24" y="182"/>
                      <a:pt x="25" y="183"/>
                      <a:pt x="30" y="183"/>
                    </a:cubicBezTo>
                    <a:cubicBezTo>
                      <a:pt x="31" y="183"/>
                      <a:pt x="31" y="183"/>
                      <a:pt x="31" y="183"/>
                    </a:cubicBezTo>
                    <a:cubicBezTo>
                      <a:pt x="35" y="182"/>
                      <a:pt x="42" y="180"/>
                      <a:pt x="49" y="178"/>
                    </a:cubicBezTo>
                    <a:cubicBezTo>
                      <a:pt x="55" y="176"/>
                      <a:pt x="62" y="175"/>
                      <a:pt x="66" y="175"/>
                    </a:cubicBezTo>
                    <a:cubicBezTo>
                      <a:pt x="69" y="175"/>
                      <a:pt x="72" y="174"/>
                      <a:pt x="74" y="174"/>
                    </a:cubicBezTo>
                    <a:cubicBezTo>
                      <a:pt x="75" y="173"/>
                      <a:pt x="75" y="173"/>
                      <a:pt x="75" y="173"/>
                    </a:cubicBezTo>
                    <a:cubicBezTo>
                      <a:pt x="76" y="172"/>
                      <a:pt x="76" y="171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8" y="169"/>
                      <a:pt x="79" y="168"/>
                      <a:pt x="80" y="167"/>
                    </a:cubicBezTo>
                    <a:cubicBezTo>
                      <a:pt x="82" y="165"/>
                      <a:pt x="84" y="163"/>
                      <a:pt x="87" y="162"/>
                    </a:cubicBezTo>
                    <a:cubicBezTo>
                      <a:pt x="91" y="159"/>
                      <a:pt x="95" y="157"/>
                      <a:pt x="97" y="154"/>
                    </a:cubicBezTo>
                    <a:cubicBezTo>
                      <a:pt x="98" y="150"/>
                      <a:pt x="102" y="147"/>
                      <a:pt x="106" y="145"/>
                    </a:cubicBezTo>
                    <a:cubicBezTo>
                      <a:pt x="109" y="142"/>
                      <a:pt x="112" y="140"/>
                      <a:pt x="113" y="138"/>
                    </a:cubicBezTo>
                    <a:cubicBezTo>
                      <a:pt x="114" y="136"/>
                      <a:pt x="114" y="135"/>
                      <a:pt x="111" y="131"/>
                    </a:cubicBezTo>
                    <a:cubicBezTo>
                      <a:pt x="109" y="129"/>
                      <a:pt x="105" y="127"/>
                      <a:pt x="102" y="125"/>
                    </a:cubicBezTo>
                    <a:cubicBezTo>
                      <a:pt x="99" y="123"/>
                      <a:pt x="96" y="121"/>
                      <a:pt x="96" y="119"/>
                    </a:cubicBezTo>
                    <a:cubicBezTo>
                      <a:pt x="96" y="118"/>
                      <a:pt x="96" y="118"/>
                      <a:pt x="96" y="117"/>
                    </a:cubicBezTo>
                    <a:cubicBezTo>
                      <a:pt x="97" y="116"/>
                      <a:pt x="99" y="115"/>
                      <a:pt x="100" y="114"/>
                    </a:cubicBezTo>
                    <a:cubicBezTo>
                      <a:pt x="101" y="114"/>
                      <a:pt x="102" y="113"/>
                      <a:pt x="102" y="113"/>
                    </a:cubicBezTo>
                    <a:cubicBezTo>
                      <a:pt x="103" y="113"/>
                      <a:pt x="103" y="113"/>
                      <a:pt x="103" y="112"/>
                    </a:cubicBezTo>
                    <a:cubicBezTo>
                      <a:pt x="103" y="112"/>
                      <a:pt x="102" y="111"/>
                      <a:pt x="101" y="110"/>
                    </a:cubicBezTo>
                    <a:cubicBezTo>
                      <a:pt x="99" y="110"/>
                      <a:pt x="98" y="109"/>
                      <a:pt x="97" y="107"/>
                    </a:cubicBezTo>
                    <a:cubicBezTo>
                      <a:pt x="95" y="105"/>
                      <a:pt x="97" y="102"/>
                      <a:pt x="98" y="101"/>
                    </a:cubicBezTo>
                    <a:cubicBezTo>
                      <a:pt x="98" y="101"/>
                      <a:pt x="97" y="101"/>
                      <a:pt x="97" y="101"/>
                    </a:cubicBezTo>
                    <a:cubicBezTo>
                      <a:pt x="95" y="100"/>
                      <a:pt x="93" y="99"/>
                      <a:pt x="93" y="97"/>
                    </a:cubicBezTo>
                    <a:cubicBezTo>
                      <a:pt x="92" y="95"/>
                      <a:pt x="94" y="94"/>
                      <a:pt x="95" y="94"/>
                    </a:cubicBezTo>
                    <a:cubicBezTo>
                      <a:pt x="95" y="94"/>
                      <a:pt x="95" y="94"/>
                      <a:pt x="95" y="94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1"/>
                      <a:pt x="92" y="87"/>
                      <a:pt x="94" y="84"/>
                    </a:cubicBezTo>
                    <a:cubicBezTo>
                      <a:pt x="95" y="82"/>
                      <a:pt x="97" y="82"/>
                      <a:pt x="98" y="81"/>
                    </a:cubicBezTo>
                    <a:cubicBezTo>
                      <a:pt x="98" y="81"/>
                      <a:pt x="98" y="81"/>
                      <a:pt x="99" y="81"/>
                    </a:cubicBezTo>
                    <a:cubicBezTo>
                      <a:pt x="98" y="81"/>
                      <a:pt x="98" y="80"/>
                      <a:pt x="98" y="79"/>
                    </a:cubicBezTo>
                    <a:cubicBezTo>
                      <a:pt x="95" y="74"/>
                      <a:pt x="91" y="68"/>
                      <a:pt x="88" y="64"/>
                    </a:cubicBezTo>
                    <a:cubicBezTo>
                      <a:pt x="88" y="64"/>
                      <a:pt x="88" y="63"/>
                      <a:pt x="87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62"/>
                      <a:pt x="87" y="61"/>
                      <a:pt x="86" y="61"/>
                    </a:cubicBezTo>
                    <a:cubicBezTo>
                      <a:pt x="86" y="60"/>
                      <a:pt x="86" y="60"/>
                      <a:pt x="86" y="59"/>
                    </a:cubicBezTo>
                    <a:cubicBezTo>
                      <a:pt x="87" y="57"/>
                      <a:pt x="89" y="54"/>
                      <a:pt x="91" y="53"/>
                    </a:cubicBezTo>
                    <a:cubicBezTo>
                      <a:pt x="91" y="53"/>
                      <a:pt x="91" y="53"/>
                      <a:pt x="92" y="52"/>
                    </a:cubicBezTo>
                    <a:cubicBezTo>
                      <a:pt x="94" y="51"/>
                      <a:pt x="97" y="47"/>
                      <a:pt x="97" y="46"/>
                    </a:cubicBezTo>
                    <a:cubicBezTo>
                      <a:pt x="97" y="45"/>
                      <a:pt x="92" y="41"/>
                      <a:pt x="90" y="40"/>
                    </a:cubicBezTo>
                    <a:cubicBezTo>
                      <a:pt x="90" y="39"/>
                      <a:pt x="89" y="39"/>
                      <a:pt x="89" y="39"/>
                    </a:cubicBezTo>
                    <a:cubicBezTo>
                      <a:pt x="87" y="39"/>
                      <a:pt x="84" y="38"/>
                      <a:pt x="82" y="35"/>
                    </a:cubicBezTo>
                    <a:cubicBezTo>
                      <a:pt x="82" y="34"/>
                      <a:pt x="81" y="33"/>
                      <a:pt x="81" y="33"/>
                    </a:cubicBezTo>
                    <a:cubicBezTo>
                      <a:pt x="80" y="31"/>
                      <a:pt x="79" y="29"/>
                      <a:pt x="81" y="26"/>
                    </a:cubicBezTo>
                    <a:cubicBezTo>
                      <a:pt x="82" y="25"/>
                      <a:pt x="82" y="23"/>
                      <a:pt x="82" y="22"/>
                    </a:cubicBezTo>
                    <a:cubicBezTo>
                      <a:pt x="82" y="19"/>
                      <a:pt x="84" y="19"/>
                      <a:pt x="85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7" y="17"/>
                      <a:pt x="87" y="16"/>
                      <a:pt x="87" y="16"/>
                    </a:cubicBezTo>
                    <a:cubicBezTo>
                      <a:pt x="87" y="16"/>
                      <a:pt x="87" y="16"/>
                      <a:pt x="87" y="15"/>
                    </a:cubicBezTo>
                    <a:cubicBezTo>
                      <a:pt x="88" y="15"/>
                      <a:pt x="88" y="14"/>
                      <a:pt x="89" y="13"/>
                    </a:cubicBezTo>
                    <a:cubicBezTo>
                      <a:pt x="89" y="13"/>
                      <a:pt x="89" y="12"/>
                      <a:pt x="89" y="12"/>
                    </a:cubicBezTo>
                    <a:cubicBezTo>
                      <a:pt x="89" y="10"/>
                      <a:pt x="89" y="9"/>
                      <a:pt x="8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6" name="Freeform 1211"/>
              <p:cNvSpPr>
                <a:spLocks/>
              </p:cNvSpPr>
              <p:nvPr/>
            </p:nvSpPr>
            <p:spPr bwMode="auto">
              <a:xfrm>
                <a:off x="2493" y="3211"/>
                <a:ext cx="137" cy="116"/>
              </a:xfrm>
              <a:custGeom>
                <a:avLst/>
                <a:gdLst>
                  <a:gd name="T0" fmla="*/ 98 w 143"/>
                  <a:gd name="T1" fmla="*/ 106 h 121"/>
                  <a:gd name="T2" fmla="*/ 130 w 143"/>
                  <a:gd name="T3" fmla="*/ 107 h 121"/>
                  <a:gd name="T4" fmla="*/ 138 w 143"/>
                  <a:gd name="T5" fmla="*/ 101 h 121"/>
                  <a:gd name="T6" fmla="*/ 130 w 143"/>
                  <a:gd name="T7" fmla="*/ 97 h 121"/>
                  <a:gd name="T8" fmla="*/ 130 w 143"/>
                  <a:gd name="T9" fmla="*/ 91 h 121"/>
                  <a:gd name="T10" fmla="*/ 129 w 143"/>
                  <a:gd name="T11" fmla="*/ 83 h 121"/>
                  <a:gd name="T12" fmla="*/ 132 w 143"/>
                  <a:gd name="T13" fmla="*/ 81 h 121"/>
                  <a:gd name="T14" fmla="*/ 130 w 143"/>
                  <a:gd name="T15" fmla="*/ 74 h 121"/>
                  <a:gd name="T16" fmla="*/ 127 w 143"/>
                  <a:gd name="T17" fmla="*/ 70 h 121"/>
                  <a:gd name="T18" fmla="*/ 121 w 143"/>
                  <a:gd name="T19" fmla="*/ 68 h 121"/>
                  <a:gd name="T20" fmla="*/ 122 w 143"/>
                  <a:gd name="T21" fmla="*/ 64 h 121"/>
                  <a:gd name="T22" fmla="*/ 130 w 143"/>
                  <a:gd name="T23" fmla="*/ 53 h 121"/>
                  <a:gd name="T24" fmla="*/ 131 w 143"/>
                  <a:gd name="T25" fmla="*/ 52 h 121"/>
                  <a:gd name="T26" fmla="*/ 132 w 143"/>
                  <a:gd name="T27" fmla="*/ 51 h 121"/>
                  <a:gd name="T28" fmla="*/ 134 w 143"/>
                  <a:gd name="T29" fmla="*/ 50 h 121"/>
                  <a:gd name="T30" fmla="*/ 136 w 143"/>
                  <a:gd name="T31" fmla="*/ 49 h 121"/>
                  <a:gd name="T32" fmla="*/ 136 w 143"/>
                  <a:gd name="T33" fmla="*/ 49 h 121"/>
                  <a:gd name="T34" fmla="*/ 137 w 143"/>
                  <a:gd name="T35" fmla="*/ 44 h 121"/>
                  <a:gd name="T36" fmla="*/ 142 w 143"/>
                  <a:gd name="T37" fmla="*/ 32 h 121"/>
                  <a:gd name="T38" fmla="*/ 141 w 143"/>
                  <a:gd name="T39" fmla="*/ 31 h 121"/>
                  <a:gd name="T40" fmla="*/ 138 w 143"/>
                  <a:gd name="T41" fmla="*/ 30 h 121"/>
                  <a:gd name="T42" fmla="*/ 127 w 143"/>
                  <a:gd name="T43" fmla="*/ 25 h 121"/>
                  <a:gd name="T44" fmla="*/ 119 w 143"/>
                  <a:gd name="T45" fmla="*/ 24 h 121"/>
                  <a:gd name="T46" fmla="*/ 116 w 143"/>
                  <a:gd name="T47" fmla="*/ 24 h 121"/>
                  <a:gd name="T48" fmla="*/ 111 w 143"/>
                  <a:gd name="T49" fmla="*/ 20 h 121"/>
                  <a:gd name="T50" fmla="*/ 106 w 143"/>
                  <a:gd name="T51" fmla="*/ 17 h 121"/>
                  <a:gd name="T52" fmla="*/ 106 w 143"/>
                  <a:gd name="T53" fmla="*/ 16 h 121"/>
                  <a:gd name="T54" fmla="*/ 102 w 143"/>
                  <a:gd name="T55" fmla="*/ 18 h 121"/>
                  <a:gd name="T56" fmla="*/ 91 w 143"/>
                  <a:gd name="T57" fmla="*/ 9 h 121"/>
                  <a:gd name="T58" fmla="*/ 86 w 143"/>
                  <a:gd name="T59" fmla="*/ 6 h 121"/>
                  <a:gd name="T60" fmla="*/ 79 w 143"/>
                  <a:gd name="T61" fmla="*/ 0 h 121"/>
                  <a:gd name="T62" fmla="*/ 74 w 143"/>
                  <a:gd name="T63" fmla="*/ 8 h 121"/>
                  <a:gd name="T64" fmla="*/ 56 w 143"/>
                  <a:gd name="T65" fmla="*/ 21 h 121"/>
                  <a:gd name="T66" fmla="*/ 37 w 143"/>
                  <a:gd name="T67" fmla="*/ 20 h 121"/>
                  <a:gd name="T68" fmla="*/ 33 w 143"/>
                  <a:gd name="T69" fmla="*/ 22 h 121"/>
                  <a:gd name="T70" fmla="*/ 29 w 143"/>
                  <a:gd name="T71" fmla="*/ 37 h 121"/>
                  <a:gd name="T72" fmla="*/ 18 w 143"/>
                  <a:gd name="T73" fmla="*/ 35 h 121"/>
                  <a:gd name="T74" fmla="*/ 6 w 143"/>
                  <a:gd name="T75" fmla="*/ 35 h 121"/>
                  <a:gd name="T76" fmla="*/ 2 w 143"/>
                  <a:gd name="T77" fmla="*/ 42 h 121"/>
                  <a:gd name="T78" fmla="*/ 16 w 143"/>
                  <a:gd name="T79" fmla="*/ 48 h 121"/>
                  <a:gd name="T80" fmla="*/ 28 w 143"/>
                  <a:gd name="T81" fmla="*/ 52 h 121"/>
                  <a:gd name="T82" fmla="*/ 42 w 143"/>
                  <a:gd name="T83" fmla="*/ 72 h 121"/>
                  <a:gd name="T84" fmla="*/ 41 w 143"/>
                  <a:gd name="T85" fmla="*/ 89 h 121"/>
                  <a:gd name="T86" fmla="*/ 39 w 143"/>
                  <a:gd name="T87" fmla="*/ 111 h 121"/>
                  <a:gd name="T88" fmla="*/ 51 w 143"/>
                  <a:gd name="T89" fmla="*/ 117 h 121"/>
                  <a:gd name="T90" fmla="*/ 60 w 143"/>
                  <a:gd name="T91" fmla="*/ 114 h 121"/>
                  <a:gd name="T92" fmla="*/ 78 w 143"/>
                  <a:gd name="T93" fmla="*/ 120 h 121"/>
                  <a:gd name="T94" fmla="*/ 87 w 143"/>
                  <a:gd name="T95" fmla="*/ 12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3" h="121">
                    <a:moveTo>
                      <a:pt x="87" y="120"/>
                    </a:moveTo>
                    <a:cubicBezTo>
                      <a:pt x="86" y="117"/>
                      <a:pt x="86" y="115"/>
                      <a:pt x="88" y="112"/>
                    </a:cubicBezTo>
                    <a:cubicBezTo>
                      <a:pt x="89" y="109"/>
                      <a:pt x="93" y="107"/>
                      <a:pt x="98" y="106"/>
                    </a:cubicBezTo>
                    <a:cubicBezTo>
                      <a:pt x="98" y="106"/>
                      <a:pt x="99" y="106"/>
                      <a:pt x="100" y="106"/>
                    </a:cubicBezTo>
                    <a:cubicBezTo>
                      <a:pt x="106" y="106"/>
                      <a:pt x="116" y="109"/>
                      <a:pt x="120" y="111"/>
                    </a:cubicBezTo>
                    <a:cubicBezTo>
                      <a:pt x="122" y="113"/>
                      <a:pt x="126" y="112"/>
                      <a:pt x="130" y="107"/>
                    </a:cubicBezTo>
                    <a:cubicBezTo>
                      <a:pt x="133" y="104"/>
                      <a:pt x="135" y="103"/>
                      <a:pt x="137" y="102"/>
                    </a:cubicBezTo>
                    <a:cubicBezTo>
                      <a:pt x="137" y="102"/>
                      <a:pt x="137" y="102"/>
                      <a:pt x="137" y="102"/>
                    </a:cubicBezTo>
                    <a:cubicBezTo>
                      <a:pt x="137" y="102"/>
                      <a:pt x="137" y="101"/>
                      <a:pt x="138" y="101"/>
                    </a:cubicBezTo>
                    <a:cubicBezTo>
                      <a:pt x="137" y="101"/>
                      <a:pt x="137" y="101"/>
                      <a:pt x="136" y="101"/>
                    </a:cubicBezTo>
                    <a:cubicBezTo>
                      <a:pt x="136" y="100"/>
                      <a:pt x="135" y="100"/>
                      <a:pt x="134" y="100"/>
                    </a:cubicBezTo>
                    <a:cubicBezTo>
                      <a:pt x="132" y="100"/>
                      <a:pt x="131" y="99"/>
                      <a:pt x="130" y="97"/>
                    </a:cubicBezTo>
                    <a:cubicBezTo>
                      <a:pt x="129" y="96"/>
                      <a:pt x="129" y="94"/>
                      <a:pt x="130" y="92"/>
                    </a:cubicBezTo>
                    <a:cubicBezTo>
                      <a:pt x="131" y="92"/>
                      <a:pt x="131" y="91"/>
                      <a:pt x="131" y="91"/>
                    </a:cubicBezTo>
                    <a:cubicBezTo>
                      <a:pt x="131" y="92"/>
                      <a:pt x="130" y="91"/>
                      <a:pt x="130" y="91"/>
                    </a:cubicBezTo>
                    <a:cubicBezTo>
                      <a:pt x="129" y="90"/>
                      <a:pt x="128" y="90"/>
                      <a:pt x="127" y="88"/>
                    </a:cubicBezTo>
                    <a:cubicBezTo>
                      <a:pt x="127" y="88"/>
                      <a:pt x="126" y="86"/>
                      <a:pt x="127" y="85"/>
                    </a:cubicBezTo>
                    <a:cubicBezTo>
                      <a:pt x="127" y="83"/>
                      <a:pt x="129" y="83"/>
                      <a:pt x="129" y="83"/>
                    </a:cubicBezTo>
                    <a:cubicBezTo>
                      <a:pt x="130" y="83"/>
                      <a:pt x="130" y="83"/>
                      <a:pt x="130" y="83"/>
                    </a:cubicBezTo>
                    <a:cubicBezTo>
                      <a:pt x="131" y="82"/>
                      <a:pt x="131" y="82"/>
                      <a:pt x="131" y="82"/>
                    </a:cubicBezTo>
                    <a:cubicBezTo>
                      <a:pt x="131" y="82"/>
                      <a:pt x="132" y="81"/>
                      <a:pt x="132" y="81"/>
                    </a:cubicBezTo>
                    <a:cubicBezTo>
                      <a:pt x="131" y="80"/>
                      <a:pt x="130" y="79"/>
                      <a:pt x="130" y="77"/>
                    </a:cubicBezTo>
                    <a:cubicBezTo>
                      <a:pt x="130" y="77"/>
                      <a:pt x="130" y="77"/>
                      <a:pt x="130" y="77"/>
                    </a:cubicBezTo>
                    <a:cubicBezTo>
                      <a:pt x="130" y="74"/>
                      <a:pt x="130" y="74"/>
                      <a:pt x="130" y="74"/>
                    </a:cubicBezTo>
                    <a:cubicBezTo>
                      <a:pt x="130" y="73"/>
                      <a:pt x="130" y="73"/>
                      <a:pt x="130" y="72"/>
                    </a:cubicBezTo>
                    <a:cubicBezTo>
                      <a:pt x="129" y="72"/>
                      <a:pt x="128" y="71"/>
                      <a:pt x="128" y="69"/>
                    </a:cubicBezTo>
                    <a:cubicBezTo>
                      <a:pt x="128" y="69"/>
                      <a:pt x="127" y="69"/>
                      <a:pt x="127" y="70"/>
                    </a:cubicBezTo>
                    <a:cubicBezTo>
                      <a:pt x="126" y="71"/>
                      <a:pt x="125" y="72"/>
                      <a:pt x="124" y="72"/>
                    </a:cubicBezTo>
                    <a:cubicBezTo>
                      <a:pt x="123" y="72"/>
                      <a:pt x="122" y="71"/>
                      <a:pt x="121" y="71"/>
                    </a:cubicBezTo>
                    <a:cubicBezTo>
                      <a:pt x="121" y="70"/>
                      <a:pt x="121" y="70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7"/>
                      <a:pt x="121" y="67"/>
                      <a:pt x="121" y="66"/>
                    </a:cubicBezTo>
                    <a:cubicBezTo>
                      <a:pt x="121" y="65"/>
                      <a:pt x="122" y="65"/>
                      <a:pt x="122" y="64"/>
                    </a:cubicBezTo>
                    <a:cubicBezTo>
                      <a:pt x="123" y="61"/>
                      <a:pt x="125" y="59"/>
                      <a:pt x="127" y="57"/>
                    </a:cubicBezTo>
                    <a:cubicBezTo>
                      <a:pt x="128" y="57"/>
                      <a:pt x="129" y="56"/>
                      <a:pt x="129" y="55"/>
                    </a:cubicBezTo>
                    <a:cubicBezTo>
                      <a:pt x="129" y="54"/>
                      <a:pt x="129" y="54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0" y="53"/>
                      <a:pt x="130" y="52"/>
                      <a:pt x="131" y="52"/>
                    </a:cubicBezTo>
                    <a:cubicBezTo>
                      <a:pt x="131" y="52"/>
                      <a:pt x="131" y="52"/>
                      <a:pt x="131" y="52"/>
                    </a:cubicBezTo>
                    <a:cubicBezTo>
                      <a:pt x="131" y="52"/>
                      <a:pt x="131" y="52"/>
                      <a:pt x="131" y="51"/>
                    </a:cubicBezTo>
                    <a:cubicBezTo>
                      <a:pt x="131" y="51"/>
                      <a:pt x="131" y="51"/>
                      <a:pt x="132" y="51"/>
                    </a:cubicBezTo>
                    <a:cubicBezTo>
                      <a:pt x="132" y="51"/>
                      <a:pt x="132" y="51"/>
                      <a:pt x="132" y="51"/>
                    </a:cubicBezTo>
                    <a:cubicBezTo>
                      <a:pt x="132" y="50"/>
                      <a:pt x="132" y="50"/>
                      <a:pt x="133" y="50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3" y="50"/>
                      <a:pt x="134" y="50"/>
                      <a:pt x="134" y="50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5" y="49"/>
                      <a:pt x="135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7" y="45"/>
                      <a:pt x="137" y="44"/>
                      <a:pt x="137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7" y="43"/>
                      <a:pt x="137" y="43"/>
                      <a:pt x="137" y="42"/>
                    </a:cubicBezTo>
                    <a:cubicBezTo>
                      <a:pt x="137" y="41"/>
                      <a:pt x="137" y="41"/>
                      <a:pt x="137" y="41"/>
                    </a:cubicBezTo>
                    <a:cubicBezTo>
                      <a:pt x="138" y="38"/>
                      <a:pt x="139" y="35"/>
                      <a:pt x="142" y="32"/>
                    </a:cubicBezTo>
                    <a:cubicBezTo>
                      <a:pt x="142" y="32"/>
                      <a:pt x="142" y="32"/>
                      <a:pt x="143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0" y="31"/>
                      <a:pt x="139" y="31"/>
                      <a:pt x="138" y="30"/>
                    </a:cubicBezTo>
                    <a:cubicBezTo>
                      <a:pt x="138" y="30"/>
                      <a:pt x="137" y="29"/>
                      <a:pt x="135" y="29"/>
                    </a:cubicBezTo>
                    <a:cubicBezTo>
                      <a:pt x="132" y="29"/>
                      <a:pt x="129" y="28"/>
                      <a:pt x="127" y="25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7" y="25"/>
                      <a:pt x="126" y="25"/>
                      <a:pt x="125" y="25"/>
                    </a:cubicBezTo>
                    <a:cubicBezTo>
                      <a:pt x="125" y="25"/>
                      <a:pt x="125" y="25"/>
                      <a:pt x="125" y="25"/>
                    </a:cubicBezTo>
                    <a:cubicBezTo>
                      <a:pt x="123" y="24"/>
                      <a:pt x="121" y="24"/>
                      <a:pt x="119" y="24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8" y="24"/>
                      <a:pt x="117" y="24"/>
                      <a:pt x="117" y="24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24"/>
                      <a:pt x="115" y="24"/>
                      <a:pt x="115" y="24"/>
                    </a:cubicBezTo>
                    <a:cubicBezTo>
                      <a:pt x="113" y="23"/>
                      <a:pt x="113" y="22"/>
                      <a:pt x="112" y="21"/>
                    </a:cubicBezTo>
                    <a:cubicBezTo>
                      <a:pt x="112" y="21"/>
                      <a:pt x="111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0" y="20"/>
                      <a:pt x="108" y="20"/>
                      <a:pt x="106" y="18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5" y="16"/>
                      <a:pt x="105" y="16"/>
                      <a:pt x="105" y="17"/>
                    </a:cubicBezTo>
                    <a:cubicBezTo>
                      <a:pt x="104" y="17"/>
                      <a:pt x="104" y="17"/>
                      <a:pt x="103" y="17"/>
                    </a:cubicBezTo>
                    <a:cubicBezTo>
                      <a:pt x="103" y="17"/>
                      <a:pt x="102" y="18"/>
                      <a:pt x="102" y="18"/>
                    </a:cubicBezTo>
                    <a:cubicBezTo>
                      <a:pt x="100" y="18"/>
                      <a:pt x="98" y="17"/>
                      <a:pt x="97" y="12"/>
                    </a:cubicBezTo>
                    <a:cubicBezTo>
                      <a:pt x="97" y="12"/>
                      <a:pt x="95" y="11"/>
                      <a:pt x="94" y="10"/>
                    </a:cubicBezTo>
                    <a:cubicBezTo>
                      <a:pt x="93" y="10"/>
                      <a:pt x="92" y="10"/>
                      <a:pt x="91" y="9"/>
                    </a:cubicBezTo>
                    <a:cubicBezTo>
                      <a:pt x="90" y="9"/>
                      <a:pt x="89" y="8"/>
                      <a:pt x="88" y="7"/>
                    </a:cubicBezTo>
                    <a:cubicBezTo>
                      <a:pt x="88" y="6"/>
                      <a:pt x="88" y="6"/>
                      <a:pt x="87" y="6"/>
                    </a:cubicBezTo>
                    <a:cubicBezTo>
                      <a:pt x="87" y="6"/>
                      <a:pt x="86" y="6"/>
                      <a:pt x="86" y="6"/>
                    </a:cubicBezTo>
                    <a:cubicBezTo>
                      <a:pt x="83" y="6"/>
                      <a:pt x="81" y="2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6" y="1"/>
                      <a:pt x="75" y="2"/>
                    </a:cubicBezTo>
                    <a:cubicBezTo>
                      <a:pt x="74" y="3"/>
                      <a:pt x="73" y="5"/>
                      <a:pt x="74" y="8"/>
                    </a:cubicBezTo>
                    <a:cubicBezTo>
                      <a:pt x="74" y="10"/>
                      <a:pt x="73" y="13"/>
                      <a:pt x="72" y="14"/>
                    </a:cubicBezTo>
                    <a:cubicBezTo>
                      <a:pt x="70" y="17"/>
                      <a:pt x="65" y="18"/>
                      <a:pt x="60" y="18"/>
                    </a:cubicBezTo>
                    <a:cubicBezTo>
                      <a:pt x="57" y="18"/>
                      <a:pt x="57" y="19"/>
                      <a:pt x="56" y="21"/>
                    </a:cubicBezTo>
                    <a:cubicBezTo>
                      <a:pt x="56" y="23"/>
                      <a:pt x="55" y="24"/>
                      <a:pt x="54" y="26"/>
                    </a:cubicBezTo>
                    <a:cubicBezTo>
                      <a:pt x="53" y="26"/>
                      <a:pt x="52" y="27"/>
                      <a:pt x="50" y="27"/>
                    </a:cubicBezTo>
                    <a:cubicBezTo>
                      <a:pt x="46" y="27"/>
                      <a:pt x="38" y="24"/>
                      <a:pt x="37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5" y="20"/>
                      <a:pt x="33" y="20"/>
                      <a:pt x="33" y="21"/>
                    </a:cubicBezTo>
                    <a:cubicBezTo>
                      <a:pt x="33" y="21"/>
                      <a:pt x="33" y="21"/>
                      <a:pt x="33" y="22"/>
                    </a:cubicBezTo>
                    <a:cubicBezTo>
                      <a:pt x="36" y="25"/>
                      <a:pt x="37" y="29"/>
                      <a:pt x="37" y="32"/>
                    </a:cubicBezTo>
                    <a:cubicBezTo>
                      <a:pt x="37" y="34"/>
                      <a:pt x="36" y="36"/>
                      <a:pt x="35" y="37"/>
                    </a:cubicBezTo>
                    <a:cubicBezTo>
                      <a:pt x="33" y="38"/>
                      <a:pt x="31" y="38"/>
                      <a:pt x="29" y="37"/>
                    </a:cubicBezTo>
                    <a:cubicBezTo>
                      <a:pt x="27" y="36"/>
                      <a:pt x="25" y="36"/>
                      <a:pt x="25" y="37"/>
                    </a:cubicBezTo>
                    <a:cubicBezTo>
                      <a:pt x="24" y="37"/>
                      <a:pt x="23" y="38"/>
                      <a:pt x="22" y="38"/>
                    </a:cubicBezTo>
                    <a:cubicBezTo>
                      <a:pt x="20" y="38"/>
                      <a:pt x="19" y="36"/>
                      <a:pt x="18" y="35"/>
                    </a:cubicBezTo>
                    <a:cubicBezTo>
                      <a:pt x="18" y="35"/>
                      <a:pt x="17" y="34"/>
                      <a:pt x="16" y="33"/>
                    </a:cubicBezTo>
                    <a:cubicBezTo>
                      <a:pt x="15" y="33"/>
                      <a:pt x="14" y="33"/>
                      <a:pt x="13" y="34"/>
                    </a:cubicBezTo>
                    <a:cubicBezTo>
                      <a:pt x="11" y="34"/>
                      <a:pt x="9" y="35"/>
                      <a:pt x="6" y="35"/>
                    </a:cubicBezTo>
                    <a:cubicBezTo>
                      <a:pt x="3" y="34"/>
                      <a:pt x="0" y="36"/>
                      <a:pt x="0" y="36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2" y="39"/>
                      <a:pt x="2" y="41"/>
                      <a:pt x="2" y="42"/>
                    </a:cubicBezTo>
                    <a:cubicBezTo>
                      <a:pt x="1" y="43"/>
                      <a:pt x="1" y="44"/>
                      <a:pt x="2" y="44"/>
                    </a:cubicBezTo>
                    <a:cubicBezTo>
                      <a:pt x="2" y="44"/>
                      <a:pt x="5" y="45"/>
                      <a:pt x="6" y="45"/>
                    </a:cubicBezTo>
                    <a:cubicBezTo>
                      <a:pt x="9" y="46"/>
                      <a:pt x="13" y="46"/>
                      <a:pt x="16" y="48"/>
                    </a:cubicBezTo>
                    <a:cubicBezTo>
                      <a:pt x="19" y="50"/>
                      <a:pt x="20" y="50"/>
                      <a:pt x="21" y="50"/>
                    </a:cubicBezTo>
                    <a:cubicBezTo>
                      <a:pt x="23" y="50"/>
                      <a:pt x="24" y="50"/>
                      <a:pt x="26" y="51"/>
                    </a:cubicBezTo>
                    <a:cubicBezTo>
                      <a:pt x="27" y="52"/>
                      <a:pt x="27" y="52"/>
                      <a:pt x="28" y="52"/>
                    </a:cubicBezTo>
                    <a:cubicBezTo>
                      <a:pt x="30" y="53"/>
                      <a:pt x="30" y="54"/>
                      <a:pt x="31" y="58"/>
                    </a:cubicBezTo>
                    <a:cubicBezTo>
                      <a:pt x="31" y="61"/>
                      <a:pt x="34" y="64"/>
                      <a:pt x="38" y="65"/>
                    </a:cubicBezTo>
                    <a:cubicBezTo>
                      <a:pt x="43" y="67"/>
                      <a:pt x="42" y="70"/>
                      <a:pt x="42" y="72"/>
                    </a:cubicBezTo>
                    <a:cubicBezTo>
                      <a:pt x="42" y="73"/>
                      <a:pt x="42" y="74"/>
                      <a:pt x="42" y="75"/>
                    </a:cubicBezTo>
                    <a:cubicBezTo>
                      <a:pt x="43" y="78"/>
                      <a:pt x="43" y="81"/>
                      <a:pt x="42" y="84"/>
                    </a:cubicBezTo>
                    <a:cubicBezTo>
                      <a:pt x="41" y="86"/>
                      <a:pt x="40" y="88"/>
                      <a:pt x="41" y="89"/>
                    </a:cubicBezTo>
                    <a:cubicBezTo>
                      <a:pt x="41" y="93"/>
                      <a:pt x="39" y="104"/>
                      <a:pt x="36" y="110"/>
                    </a:cubicBezTo>
                    <a:cubicBezTo>
                      <a:pt x="37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40" y="111"/>
                      <a:pt x="40" y="112"/>
                    </a:cubicBezTo>
                    <a:cubicBezTo>
                      <a:pt x="41" y="112"/>
                      <a:pt x="43" y="113"/>
                      <a:pt x="45" y="114"/>
                    </a:cubicBezTo>
                    <a:cubicBezTo>
                      <a:pt x="47" y="115"/>
                      <a:pt x="49" y="116"/>
                      <a:pt x="51" y="117"/>
                    </a:cubicBezTo>
                    <a:cubicBezTo>
                      <a:pt x="52" y="117"/>
                      <a:pt x="54" y="118"/>
                      <a:pt x="55" y="118"/>
                    </a:cubicBezTo>
                    <a:cubicBezTo>
                      <a:pt x="56" y="118"/>
                      <a:pt x="57" y="117"/>
                      <a:pt x="57" y="117"/>
                    </a:cubicBezTo>
                    <a:cubicBezTo>
                      <a:pt x="57" y="116"/>
                      <a:pt x="58" y="114"/>
                      <a:pt x="60" y="114"/>
                    </a:cubicBezTo>
                    <a:cubicBezTo>
                      <a:pt x="63" y="114"/>
                      <a:pt x="65" y="117"/>
                      <a:pt x="66" y="117"/>
                    </a:cubicBezTo>
                    <a:cubicBezTo>
                      <a:pt x="67" y="118"/>
                      <a:pt x="71" y="119"/>
                      <a:pt x="74" y="120"/>
                    </a:cubicBezTo>
                    <a:cubicBezTo>
                      <a:pt x="76" y="120"/>
                      <a:pt x="77" y="120"/>
                      <a:pt x="78" y="120"/>
                    </a:cubicBezTo>
                    <a:cubicBezTo>
                      <a:pt x="79" y="121"/>
                      <a:pt x="81" y="121"/>
                      <a:pt x="83" y="121"/>
                    </a:cubicBezTo>
                    <a:cubicBezTo>
                      <a:pt x="84" y="121"/>
                      <a:pt x="84" y="121"/>
                      <a:pt x="85" y="121"/>
                    </a:cubicBezTo>
                    <a:cubicBezTo>
                      <a:pt x="86" y="120"/>
                      <a:pt x="86" y="120"/>
                      <a:pt x="87" y="120"/>
                    </a:cubicBezTo>
                    <a:cubicBezTo>
                      <a:pt x="87" y="120"/>
                      <a:pt x="87" y="120"/>
                      <a:pt x="87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7" name="Freeform 1212"/>
              <p:cNvSpPr>
                <a:spLocks/>
              </p:cNvSpPr>
              <p:nvPr/>
            </p:nvSpPr>
            <p:spPr bwMode="auto">
              <a:xfrm>
                <a:off x="2444" y="3312"/>
                <a:ext cx="134" cy="95"/>
              </a:xfrm>
              <a:custGeom>
                <a:avLst/>
                <a:gdLst>
                  <a:gd name="T0" fmla="*/ 76 w 139"/>
                  <a:gd name="T1" fmla="*/ 5 h 99"/>
                  <a:gd name="T2" fmla="*/ 46 w 139"/>
                  <a:gd name="T3" fmla="*/ 4 h 99"/>
                  <a:gd name="T4" fmla="*/ 17 w 139"/>
                  <a:gd name="T5" fmla="*/ 1 h 99"/>
                  <a:gd name="T6" fmla="*/ 11 w 139"/>
                  <a:gd name="T7" fmla="*/ 2 h 99"/>
                  <a:gd name="T8" fmla="*/ 0 w 139"/>
                  <a:gd name="T9" fmla="*/ 7 h 99"/>
                  <a:gd name="T10" fmla="*/ 6 w 139"/>
                  <a:gd name="T11" fmla="*/ 20 h 99"/>
                  <a:gd name="T12" fmla="*/ 6 w 139"/>
                  <a:gd name="T13" fmla="*/ 19 h 99"/>
                  <a:gd name="T14" fmla="*/ 8 w 139"/>
                  <a:gd name="T15" fmla="*/ 19 h 99"/>
                  <a:gd name="T16" fmla="*/ 8 w 139"/>
                  <a:gd name="T17" fmla="*/ 18 h 99"/>
                  <a:gd name="T18" fmla="*/ 13 w 139"/>
                  <a:gd name="T19" fmla="*/ 22 h 99"/>
                  <a:gd name="T20" fmla="*/ 20 w 139"/>
                  <a:gd name="T21" fmla="*/ 23 h 99"/>
                  <a:gd name="T22" fmla="*/ 26 w 139"/>
                  <a:gd name="T23" fmla="*/ 21 h 99"/>
                  <a:gd name="T24" fmla="*/ 26 w 139"/>
                  <a:gd name="T25" fmla="*/ 21 h 99"/>
                  <a:gd name="T26" fmla="*/ 31 w 139"/>
                  <a:gd name="T27" fmla="*/ 25 h 99"/>
                  <a:gd name="T28" fmla="*/ 35 w 139"/>
                  <a:gd name="T29" fmla="*/ 27 h 99"/>
                  <a:gd name="T30" fmla="*/ 29 w 139"/>
                  <a:gd name="T31" fmla="*/ 34 h 99"/>
                  <a:gd name="T32" fmla="*/ 27 w 139"/>
                  <a:gd name="T33" fmla="*/ 38 h 99"/>
                  <a:gd name="T34" fmla="*/ 26 w 139"/>
                  <a:gd name="T35" fmla="*/ 51 h 99"/>
                  <a:gd name="T36" fmla="*/ 23 w 139"/>
                  <a:gd name="T37" fmla="*/ 56 h 99"/>
                  <a:gd name="T38" fmla="*/ 22 w 139"/>
                  <a:gd name="T39" fmla="*/ 57 h 99"/>
                  <a:gd name="T40" fmla="*/ 24 w 139"/>
                  <a:gd name="T41" fmla="*/ 67 h 99"/>
                  <a:gd name="T42" fmla="*/ 23 w 139"/>
                  <a:gd name="T43" fmla="*/ 70 h 99"/>
                  <a:gd name="T44" fmla="*/ 24 w 139"/>
                  <a:gd name="T45" fmla="*/ 79 h 99"/>
                  <a:gd name="T46" fmla="*/ 21 w 139"/>
                  <a:gd name="T47" fmla="*/ 84 h 99"/>
                  <a:gd name="T48" fmla="*/ 21 w 139"/>
                  <a:gd name="T49" fmla="*/ 84 h 99"/>
                  <a:gd name="T50" fmla="*/ 21 w 139"/>
                  <a:gd name="T51" fmla="*/ 85 h 99"/>
                  <a:gd name="T52" fmla="*/ 21 w 139"/>
                  <a:gd name="T53" fmla="*/ 85 h 99"/>
                  <a:gd name="T54" fmla="*/ 33 w 139"/>
                  <a:gd name="T55" fmla="*/ 92 h 99"/>
                  <a:gd name="T56" fmla="*/ 40 w 139"/>
                  <a:gd name="T57" fmla="*/ 98 h 99"/>
                  <a:gd name="T58" fmla="*/ 47 w 139"/>
                  <a:gd name="T59" fmla="*/ 94 h 99"/>
                  <a:gd name="T60" fmla="*/ 51 w 139"/>
                  <a:gd name="T61" fmla="*/ 94 h 99"/>
                  <a:gd name="T62" fmla="*/ 66 w 139"/>
                  <a:gd name="T63" fmla="*/ 90 h 99"/>
                  <a:gd name="T64" fmla="*/ 75 w 139"/>
                  <a:gd name="T65" fmla="*/ 90 h 99"/>
                  <a:gd name="T66" fmla="*/ 91 w 139"/>
                  <a:gd name="T67" fmla="*/ 80 h 99"/>
                  <a:gd name="T68" fmla="*/ 93 w 139"/>
                  <a:gd name="T69" fmla="*/ 74 h 99"/>
                  <a:gd name="T70" fmla="*/ 102 w 139"/>
                  <a:gd name="T71" fmla="*/ 65 h 99"/>
                  <a:gd name="T72" fmla="*/ 102 w 139"/>
                  <a:gd name="T73" fmla="*/ 48 h 99"/>
                  <a:gd name="T74" fmla="*/ 111 w 139"/>
                  <a:gd name="T75" fmla="*/ 38 h 99"/>
                  <a:gd name="T76" fmla="*/ 130 w 139"/>
                  <a:gd name="T77" fmla="*/ 27 h 99"/>
                  <a:gd name="T78" fmla="*/ 138 w 139"/>
                  <a:gd name="T79" fmla="*/ 18 h 99"/>
                  <a:gd name="T80" fmla="*/ 134 w 139"/>
                  <a:gd name="T81" fmla="*/ 19 h 99"/>
                  <a:gd name="T82" fmla="*/ 124 w 139"/>
                  <a:gd name="T83" fmla="*/ 17 h 99"/>
                  <a:gd name="T84" fmla="*/ 112 w 139"/>
                  <a:gd name="T85" fmla="*/ 13 h 99"/>
                  <a:gd name="T86" fmla="*/ 106 w 139"/>
                  <a:gd name="T87" fmla="*/ 16 h 99"/>
                  <a:gd name="T88" fmla="*/ 94 w 139"/>
                  <a:gd name="T89" fmla="*/ 11 h 99"/>
                  <a:gd name="T90" fmla="*/ 88 w 139"/>
                  <a:gd name="T91" fmla="*/ 9 h 99"/>
                  <a:gd name="T92" fmla="*/ 83 w 139"/>
                  <a:gd name="T93" fmla="*/ 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9" h="99">
                    <a:moveTo>
                      <a:pt x="83" y="6"/>
                    </a:moveTo>
                    <a:cubicBezTo>
                      <a:pt x="82" y="6"/>
                      <a:pt x="79" y="6"/>
                      <a:pt x="76" y="5"/>
                    </a:cubicBezTo>
                    <a:cubicBezTo>
                      <a:pt x="72" y="4"/>
                      <a:pt x="68" y="4"/>
                      <a:pt x="64" y="4"/>
                    </a:cubicBezTo>
                    <a:cubicBezTo>
                      <a:pt x="61" y="4"/>
                      <a:pt x="54" y="4"/>
                      <a:pt x="46" y="4"/>
                    </a:cubicBezTo>
                    <a:cubicBezTo>
                      <a:pt x="39" y="4"/>
                      <a:pt x="31" y="3"/>
                      <a:pt x="27" y="4"/>
                    </a:cubicBezTo>
                    <a:cubicBezTo>
                      <a:pt x="22" y="4"/>
                      <a:pt x="19" y="2"/>
                      <a:pt x="17" y="1"/>
                    </a:cubicBezTo>
                    <a:cubicBezTo>
                      <a:pt x="16" y="1"/>
                      <a:pt x="15" y="0"/>
                      <a:pt x="13" y="0"/>
                    </a:cubicBezTo>
                    <a:cubicBezTo>
                      <a:pt x="12" y="0"/>
                      <a:pt x="12" y="0"/>
                      <a:pt x="11" y="2"/>
                    </a:cubicBezTo>
                    <a:cubicBezTo>
                      <a:pt x="10" y="3"/>
                      <a:pt x="9" y="6"/>
                      <a:pt x="4" y="6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8"/>
                      <a:pt x="1" y="9"/>
                      <a:pt x="3" y="11"/>
                    </a:cubicBezTo>
                    <a:cubicBezTo>
                      <a:pt x="6" y="13"/>
                      <a:pt x="6" y="16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8"/>
                      <a:pt x="12" y="19"/>
                      <a:pt x="13" y="22"/>
                    </a:cubicBezTo>
                    <a:cubicBezTo>
                      <a:pt x="13" y="22"/>
                      <a:pt x="15" y="22"/>
                      <a:pt x="16" y="22"/>
                    </a:cubicBezTo>
                    <a:cubicBezTo>
                      <a:pt x="18" y="22"/>
                      <a:pt x="20" y="22"/>
                      <a:pt x="20" y="23"/>
                    </a:cubicBezTo>
                    <a:cubicBezTo>
                      <a:pt x="20" y="23"/>
                      <a:pt x="21" y="22"/>
                      <a:pt x="21" y="22"/>
                    </a:cubicBezTo>
                    <a:cubicBezTo>
                      <a:pt x="22" y="21"/>
                      <a:pt x="24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21"/>
                      <a:pt x="30" y="22"/>
                      <a:pt x="30" y="23"/>
                    </a:cubicBezTo>
                    <a:cubicBezTo>
                      <a:pt x="31" y="24"/>
                      <a:pt x="31" y="24"/>
                      <a:pt x="31" y="25"/>
                    </a:cubicBezTo>
                    <a:cubicBezTo>
                      <a:pt x="31" y="25"/>
                      <a:pt x="31" y="25"/>
                      <a:pt x="32" y="25"/>
                    </a:cubicBezTo>
                    <a:cubicBezTo>
                      <a:pt x="33" y="25"/>
                      <a:pt x="34" y="26"/>
                      <a:pt x="35" y="27"/>
                    </a:cubicBezTo>
                    <a:cubicBezTo>
                      <a:pt x="35" y="29"/>
                      <a:pt x="34" y="30"/>
                      <a:pt x="33" y="31"/>
                    </a:cubicBezTo>
                    <a:cubicBezTo>
                      <a:pt x="32" y="32"/>
                      <a:pt x="30" y="33"/>
                      <a:pt x="29" y="34"/>
                    </a:cubicBezTo>
                    <a:cubicBezTo>
                      <a:pt x="28" y="35"/>
                      <a:pt x="27" y="36"/>
                      <a:pt x="26" y="36"/>
                    </a:cubicBezTo>
                    <a:cubicBezTo>
                      <a:pt x="26" y="36"/>
                      <a:pt x="27" y="38"/>
                      <a:pt x="27" y="38"/>
                    </a:cubicBezTo>
                    <a:cubicBezTo>
                      <a:pt x="28" y="41"/>
                      <a:pt x="29" y="45"/>
                      <a:pt x="27" y="48"/>
                    </a:cubicBezTo>
                    <a:cubicBezTo>
                      <a:pt x="26" y="49"/>
                      <a:pt x="26" y="50"/>
                      <a:pt x="26" y="51"/>
                    </a:cubicBezTo>
                    <a:cubicBezTo>
                      <a:pt x="26" y="53"/>
                      <a:pt x="27" y="54"/>
                      <a:pt x="26" y="55"/>
                    </a:cubicBezTo>
                    <a:cubicBezTo>
                      <a:pt x="25" y="56"/>
                      <a:pt x="24" y="56"/>
                      <a:pt x="23" y="56"/>
                    </a:cubicBezTo>
                    <a:cubicBezTo>
                      <a:pt x="22" y="56"/>
                      <a:pt x="22" y="56"/>
                      <a:pt x="21" y="57"/>
                    </a:cubicBezTo>
                    <a:cubicBezTo>
                      <a:pt x="21" y="57"/>
                      <a:pt x="21" y="57"/>
                      <a:pt x="22" y="57"/>
                    </a:cubicBezTo>
                    <a:cubicBezTo>
                      <a:pt x="26" y="61"/>
                      <a:pt x="27" y="63"/>
                      <a:pt x="26" y="65"/>
                    </a:cubicBezTo>
                    <a:cubicBezTo>
                      <a:pt x="26" y="66"/>
                      <a:pt x="26" y="67"/>
                      <a:pt x="24" y="67"/>
                    </a:cubicBezTo>
                    <a:cubicBezTo>
                      <a:pt x="23" y="67"/>
                      <a:pt x="22" y="69"/>
                      <a:pt x="22" y="70"/>
                    </a:cubicBezTo>
                    <a:cubicBezTo>
                      <a:pt x="22" y="70"/>
                      <a:pt x="23" y="70"/>
                      <a:pt x="23" y="70"/>
                    </a:cubicBezTo>
                    <a:cubicBezTo>
                      <a:pt x="25" y="72"/>
                      <a:pt x="27" y="74"/>
                      <a:pt x="27" y="76"/>
                    </a:cubicBezTo>
                    <a:cubicBezTo>
                      <a:pt x="27" y="77"/>
                      <a:pt x="26" y="78"/>
                      <a:pt x="24" y="79"/>
                    </a:cubicBezTo>
                    <a:cubicBezTo>
                      <a:pt x="21" y="79"/>
                      <a:pt x="21" y="80"/>
                      <a:pt x="21" y="83"/>
                    </a:cubicBezTo>
                    <a:cubicBezTo>
                      <a:pt x="21" y="83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4" y="85"/>
                      <a:pt x="26" y="85"/>
                      <a:pt x="27" y="86"/>
                    </a:cubicBezTo>
                    <a:cubicBezTo>
                      <a:pt x="30" y="87"/>
                      <a:pt x="31" y="90"/>
                      <a:pt x="33" y="92"/>
                    </a:cubicBezTo>
                    <a:cubicBezTo>
                      <a:pt x="35" y="96"/>
                      <a:pt x="37" y="99"/>
                      <a:pt x="40" y="99"/>
                    </a:cubicBezTo>
                    <a:cubicBezTo>
                      <a:pt x="40" y="99"/>
                      <a:pt x="40" y="98"/>
                      <a:pt x="40" y="98"/>
                    </a:cubicBezTo>
                    <a:cubicBezTo>
                      <a:pt x="40" y="98"/>
                      <a:pt x="40" y="96"/>
                      <a:pt x="41" y="95"/>
                    </a:cubicBezTo>
                    <a:cubicBezTo>
                      <a:pt x="43" y="94"/>
                      <a:pt x="44" y="94"/>
                      <a:pt x="47" y="94"/>
                    </a:cubicBezTo>
                    <a:cubicBezTo>
                      <a:pt x="48" y="94"/>
                      <a:pt x="48" y="95"/>
                      <a:pt x="49" y="95"/>
                    </a:cubicBezTo>
                    <a:cubicBezTo>
                      <a:pt x="50" y="95"/>
                      <a:pt x="50" y="94"/>
                      <a:pt x="51" y="94"/>
                    </a:cubicBezTo>
                    <a:cubicBezTo>
                      <a:pt x="53" y="92"/>
                      <a:pt x="55" y="91"/>
                      <a:pt x="60" y="91"/>
                    </a:cubicBezTo>
                    <a:cubicBezTo>
                      <a:pt x="62" y="91"/>
                      <a:pt x="64" y="90"/>
                      <a:pt x="66" y="90"/>
                    </a:cubicBezTo>
                    <a:cubicBezTo>
                      <a:pt x="69" y="90"/>
                      <a:pt x="72" y="90"/>
                      <a:pt x="74" y="90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76" y="90"/>
                      <a:pt x="79" y="90"/>
                      <a:pt x="80" y="87"/>
                    </a:cubicBezTo>
                    <a:cubicBezTo>
                      <a:pt x="81" y="84"/>
                      <a:pt x="86" y="81"/>
                      <a:pt x="91" y="80"/>
                    </a:cubicBezTo>
                    <a:cubicBezTo>
                      <a:pt x="92" y="80"/>
                      <a:pt x="93" y="79"/>
                      <a:pt x="93" y="75"/>
                    </a:cubicBezTo>
                    <a:cubicBezTo>
                      <a:pt x="93" y="75"/>
                      <a:pt x="93" y="74"/>
                      <a:pt x="93" y="74"/>
                    </a:cubicBezTo>
                    <a:cubicBezTo>
                      <a:pt x="93" y="72"/>
                      <a:pt x="96" y="70"/>
                      <a:pt x="99" y="67"/>
                    </a:cubicBezTo>
                    <a:cubicBezTo>
                      <a:pt x="100" y="67"/>
                      <a:pt x="101" y="65"/>
                      <a:pt x="102" y="65"/>
                    </a:cubicBezTo>
                    <a:cubicBezTo>
                      <a:pt x="101" y="65"/>
                      <a:pt x="101" y="64"/>
                      <a:pt x="101" y="63"/>
                    </a:cubicBezTo>
                    <a:cubicBezTo>
                      <a:pt x="100" y="59"/>
                      <a:pt x="98" y="53"/>
                      <a:pt x="102" y="48"/>
                    </a:cubicBezTo>
                    <a:cubicBezTo>
                      <a:pt x="104" y="44"/>
                      <a:pt x="107" y="42"/>
                      <a:pt x="108" y="41"/>
                    </a:cubicBezTo>
                    <a:cubicBezTo>
                      <a:pt x="110" y="39"/>
                      <a:pt x="111" y="39"/>
                      <a:pt x="111" y="38"/>
                    </a:cubicBezTo>
                    <a:cubicBezTo>
                      <a:pt x="111" y="32"/>
                      <a:pt x="119" y="31"/>
                      <a:pt x="123" y="30"/>
                    </a:cubicBezTo>
                    <a:cubicBezTo>
                      <a:pt x="126" y="30"/>
                      <a:pt x="128" y="29"/>
                      <a:pt x="130" y="27"/>
                    </a:cubicBezTo>
                    <a:cubicBezTo>
                      <a:pt x="131" y="26"/>
                      <a:pt x="133" y="25"/>
                      <a:pt x="135" y="24"/>
                    </a:cubicBezTo>
                    <a:cubicBezTo>
                      <a:pt x="137" y="23"/>
                      <a:pt x="139" y="22"/>
                      <a:pt x="138" y="18"/>
                    </a:cubicBezTo>
                    <a:cubicBezTo>
                      <a:pt x="138" y="18"/>
                      <a:pt x="137" y="18"/>
                      <a:pt x="136" y="19"/>
                    </a:cubicBezTo>
                    <a:cubicBezTo>
                      <a:pt x="135" y="19"/>
                      <a:pt x="135" y="19"/>
                      <a:pt x="134" y="19"/>
                    </a:cubicBezTo>
                    <a:cubicBezTo>
                      <a:pt x="132" y="19"/>
                      <a:pt x="130" y="18"/>
                      <a:pt x="128" y="18"/>
                    </a:cubicBezTo>
                    <a:cubicBezTo>
                      <a:pt x="127" y="18"/>
                      <a:pt x="126" y="18"/>
                      <a:pt x="124" y="17"/>
                    </a:cubicBezTo>
                    <a:cubicBezTo>
                      <a:pt x="119" y="17"/>
                      <a:pt x="116" y="16"/>
                      <a:pt x="114" y="14"/>
                    </a:cubicBezTo>
                    <a:cubicBezTo>
                      <a:pt x="113" y="14"/>
                      <a:pt x="112" y="13"/>
                      <a:pt x="112" y="13"/>
                    </a:cubicBezTo>
                    <a:cubicBezTo>
                      <a:pt x="111" y="14"/>
                      <a:pt x="110" y="15"/>
                      <a:pt x="108" y="16"/>
                    </a:cubicBezTo>
                    <a:cubicBezTo>
                      <a:pt x="107" y="16"/>
                      <a:pt x="107" y="16"/>
                      <a:pt x="106" y="16"/>
                    </a:cubicBezTo>
                    <a:cubicBezTo>
                      <a:pt x="104" y="16"/>
                      <a:pt x="102" y="15"/>
                      <a:pt x="100" y="14"/>
                    </a:cubicBezTo>
                    <a:cubicBezTo>
                      <a:pt x="99" y="13"/>
                      <a:pt x="96" y="12"/>
                      <a:pt x="94" y="11"/>
                    </a:cubicBezTo>
                    <a:cubicBezTo>
                      <a:pt x="92" y="11"/>
                      <a:pt x="90" y="10"/>
                      <a:pt x="89" y="9"/>
                    </a:cubicBezTo>
                    <a:cubicBezTo>
                      <a:pt x="89" y="9"/>
                      <a:pt x="89" y="9"/>
                      <a:pt x="88" y="9"/>
                    </a:cubicBezTo>
                    <a:cubicBezTo>
                      <a:pt x="88" y="8"/>
                      <a:pt x="87" y="8"/>
                      <a:pt x="86" y="7"/>
                    </a:cubicBezTo>
                    <a:cubicBezTo>
                      <a:pt x="85" y="7"/>
                      <a:pt x="84" y="6"/>
                      <a:pt x="8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8" name="Freeform 1213"/>
              <p:cNvSpPr>
                <a:spLocks/>
              </p:cNvSpPr>
              <p:nvPr/>
            </p:nvSpPr>
            <p:spPr bwMode="auto">
              <a:xfrm>
                <a:off x="2685" y="3270"/>
                <a:ext cx="31" cy="15"/>
              </a:xfrm>
              <a:custGeom>
                <a:avLst/>
                <a:gdLst>
                  <a:gd name="T0" fmla="*/ 33 w 33"/>
                  <a:gd name="T1" fmla="*/ 1 h 16"/>
                  <a:gd name="T2" fmla="*/ 33 w 33"/>
                  <a:gd name="T3" fmla="*/ 0 h 16"/>
                  <a:gd name="T4" fmla="*/ 33 w 33"/>
                  <a:gd name="T5" fmla="*/ 0 h 16"/>
                  <a:gd name="T6" fmla="*/ 32 w 33"/>
                  <a:gd name="T7" fmla="*/ 0 h 16"/>
                  <a:gd name="T8" fmla="*/ 31 w 33"/>
                  <a:gd name="T9" fmla="*/ 1 h 16"/>
                  <a:gd name="T10" fmla="*/ 31 w 33"/>
                  <a:gd name="T11" fmla="*/ 1 h 16"/>
                  <a:gd name="T12" fmla="*/ 30 w 33"/>
                  <a:gd name="T13" fmla="*/ 1 h 16"/>
                  <a:gd name="T14" fmla="*/ 29 w 33"/>
                  <a:gd name="T15" fmla="*/ 2 h 16"/>
                  <a:gd name="T16" fmla="*/ 28 w 33"/>
                  <a:gd name="T17" fmla="*/ 2 h 16"/>
                  <a:gd name="T18" fmla="*/ 25 w 33"/>
                  <a:gd name="T19" fmla="*/ 2 h 16"/>
                  <a:gd name="T20" fmla="*/ 20 w 33"/>
                  <a:gd name="T21" fmla="*/ 4 h 16"/>
                  <a:gd name="T22" fmla="*/ 16 w 33"/>
                  <a:gd name="T23" fmla="*/ 6 h 16"/>
                  <a:gd name="T24" fmla="*/ 11 w 33"/>
                  <a:gd name="T25" fmla="*/ 5 h 16"/>
                  <a:gd name="T26" fmla="*/ 3 w 33"/>
                  <a:gd name="T27" fmla="*/ 3 h 16"/>
                  <a:gd name="T28" fmla="*/ 0 w 33"/>
                  <a:gd name="T29" fmla="*/ 3 h 16"/>
                  <a:gd name="T30" fmla="*/ 0 w 33"/>
                  <a:gd name="T31" fmla="*/ 4 h 16"/>
                  <a:gd name="T32" fmla="*/ 0 w 33"/>
                  <a:gd name="T33" fmla="*/ 5 h 16"/>
                  <a:gd name="T34" fmla="*/ 0 w 33"/>
                  <a:gd name="T35" fmla="*/ 8 h 16"/>
                  <a:gd name="T36" fmla="*/ 0 w 33"/>
                  <a:gd name="T37" fmla="*/ 8 h 16"/>
                  <a:gd name="T38" fmla="*/ 0 w 33"/>
                  <a:gd name="T39" fmla="*/ 11 h 16"/>
                  <a:gd name="T40" fmla="*/ 0 w 33"/>
                  <a:gd name="T41" fmla="*/ 12 h 16"/>
                  <a:gd name="T42" fmla="*/ 0 w 33"/>
                  <a:gd name="T43" fmla="*/ 13 h 16"/>
                  <a:gd name="T44" fmla="*/ 3 w 33"/>
                  <a:gd name="T45" fmla="*/ 13 h 16"/>
                  <a:gd name="T46" fmla="*/ 6 w 33"/>
                  <a:gd name="T47" fmla="*/ 13 h 16"/>
                  <a:gd name="T48" fmla="*/ 9 w 33"/>
                  <a:gd name="T49" fmla="*/ 16 h 16"/>
                  <a:gd name="T50" fmla="*/ 9 w 33"/>
                  <a:gd name="T51" fmla="*/ 16 h 16"/>
                  <a:gd name="T52" fmla="*/ 9 w 33"/>
                  <a:gd name="T53" fmla="*/ 16 h 16"/>
                  <a:gd name="T54" fmla="*/ 10 w 33"/>
                  <a:gd name="T55" fmla="*/ 16 h 16"/>
                  <a:gd name="T56" fmla="*/ 11 w 33"/>
                  <a:gd name="T57" fmla="*/ 16 h 16"/>
                  <a:gd name="T58" fmla="*/ 11 w 33"/>
                  <a:gd name="T59" fmla="*/ 16 h 16"/>
                  <a:gd name="T60" fmla="*/ 12 w 33"/>
                  <a:gd name="T61" fmla="*/ 16 h 16"/>
                  <a:gd name="T62" fmla="*/ 12 w 33"/>
                  <a:gd name="T63" fmla="*/ 16 h 16"/>
                  <a:gd name="T64" fmla="*/ 13 w 33"/>
                  <a:gd name="T65" fmla="*/ 15 h 16"/>
                  <a:gd name="T66" fmla="*/ 13 w 33"/>
                  <a:gd name="T67" fmla="*/ 15 h 16"/>
                  <a:gd name="T68" fmla="*/ 13 w 33"/>
                  <a:gd name="T69" fmla="*/ 15 h 16"/>
                  <a:gd name="T70" fmla="*/ 14 w 33"/>
                  <a:gd name="T71" fmla="*/ 15 h 16"/>
                  <a:gd name="T72" fmla="*/ 14 w 33"/>
                  <a:gd name="T73" fmla="*/ 15 h 16"/>
                  <a:gd name="T74" fmla="*/ 14 w 33"/>
                  <a:gd name="T75" fmla="*/ 15 h 16"/>
                  <a:gd name="T76" fmla="*/ 14 w 33"/>
                  <a:gd name="T77" fmla="*/ 15 h 16"/>
                  <a:gd name="T78" fmla="*/ 14 w 33"/>
                  <a:gd name="T79" fmla="*/ 15 h 16"/>
                  <a:gd name="T80" fmla="*/ 19 w 33"/>
                  <a:gd name="T81" fmla="*/ 15 h 16"/>
                  <a:gd name="T82" fmla="*/ 21 w 33"/>
                  <a:gd name="T83" fmla="*/ 16 h 16"/>
                  <a:gd name="T84" fmla="*/ 25 w 33"/>
                  <a:gd name="T85" fmla="*/ 10 h 16"/>
                  <a:gd name="T86" fmla="*/ 26 w 33"/>
                  <a:gd name="T87" fmla="*/ 9 h 16"/>
                  <a:gd name="T88" fmla="*/ 29 w 33"/>
                  <a:gd name="T89" fmla="*/ 5 h 16"/>
                  <a:gd name="T90" fmla="*/ 29 w 33"/>
                  <a:gd name="T91" fmla="*/ 4 h 16"/>
                  <a:gd name="T92" fmla="*/ 30 w 33"/>
                  <a:gd name="T93" fmla="*/ 4 h 16"/>
                  <a:gd name="T94" fmla="*/ 31 w 33"/>
                  <a:gd name="T95" fmla="*/ 3 h 16"/>
                  <a:gd name="T96" fmla="*/ 32 w 33"/>
                  <a:gd name="T97" fmla="*/ 3 h 16"/>
                  <a:gd name="T98" fmla="*/ 32 w 33"/>
                  <a:gd name="T99" fmla="*/ 2 h 16"/>
                  <a:gd name="T100" fmla="*/ 33 w 33"/>
                  <a:gd name="T101" fmla="*/ 1 h 16"/>
                  <a:gd name="T102" fmla="*/ 33 w 33"/>
                  <a:gd name="T10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6">
                    <a:moveTo>
                      <a:pt x="33" y="1"/>
                    </a:moveTo>
                    <a:cubicBezTo>
                      <a:pt x="33" y="1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"/>
                      <a:pt x="26" y="2"/>
                      <a:pt x="25" y="2"/>
                    </a:cubicBezTo>
                    <a:cubicBezTo>
                      <a:pt x="23" y="2"/>
                      <a:pt x="21" y="3"/>
                      <a:pt x="20" y="4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5" y="6"/>
                      <a:pt x="13" y="5"/>
                      <a:pt x="11" y="5"/>
                    </a:cubicBezTo>
                    <a:cubicBezTo>
                      <a:pt x="8" y="4"/>
                      <a:pt x="5" y="4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2" y="13"/>
                      <a:pt x="3" y="13"/>
                    </a:cubicBezTo>
                    <a:cubicBezTo>
                      <a:pt x="4" y="13"/>
                      <a:pt x="5" y="13"/>
                      <a:pt x="6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10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6" y="15"/>
                      <a:pt x="18" y="15"/>
                      <a:pt x="19" y="15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1" y="14"/>
                      <a:pt x="23" y="11"/>
                      <a:pt x="25" y="10"/>
                    </a:cubicBezTo>
                    <a:cubicBezTo>
                      <a:pt x="25" y="10"/>
                      <a:pt x="26" y="10"/>
                      <a:pt x="26" y="9"/>
                    </a:cubicBezTo>
                    <a:cubicBezTo>
                      <a:pt x="26" y="8"/>
                      <a:pt x="26" y="5"/>
                      <a:pt x="29" y="5"/>
                    </a:cubicBezTo>
                    <a:cubicBezTo>
                      <a:pt x="29" y="5"/>
                      <a:pt x="29" y="5"/>
                      <a:pt x="29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1" y="3"/>
                      <a:pt x="32" y="3"/>
                      <a:pt x="32" y="3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3" y="2"/>
                      <a:pt x="33" y="2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59" name="Freeform 1214"/>
              <p:cNvSpPr>
                <a:spLocks/>
              </p:cNvSpPr>
              <p:nvPr/>
            </p:nvSpPr>
            <p:spPr bwMode="auto">
              <a:xfrm>
                <a:off x="2760" y="3338"/>
                <a:ext cx="64" cy="62"/>
              </a:xfrm>
              <a:custGeom>
                <a:avLst/>
                <a:gdLst>
                  <a:gd name="T0" fmla="*/ 66 w 67"/>
                  <a:gd name="T1" fmla="*/ 0 h 65"/>
                  <a:gd name="T2" fmla="*/ 65 w 67"/>
                  <a:gd name="T3" fmla="*/ 1 h 65"/>
                  <a:gd name="T4" fmla="*/ 59 w 67"/>
                  <a:gd name="T5" fmla="*/ 5 h 65"/>
                  <a:gd name="T6" fmla="*/ 48 w 67"/>
                  <a:gd name="T7" fmla="*/ 4 h 65"/>
                  <a:gd name="T8" fmla="*/ 41 w 67"/>
                  <a:gd name="T9" fmla="*/ 3 h 65"/>
                  <a:gd name="T10" fmla="*/ 38 w 67"/>
                  <a:gd name="T11" fmla="*/ 3 h 65"/>
                  <a:gd name="T12" fmla="*/ 35 w 67"/>
                  <a:gd name="T13" fmla="*/ 3 h 65"/>
                  <a:gd name="T14" fmla="*/ 33 w 67"/>
                  <a:gd name="T15" fmla="*/ 3 h 65"/>
                  <a:gd name="T16" fmla="*/ 32 w 67"/>
                  <a:gd name="T17" fmla="*/ 3 h 65"/>
                  <a:gd name="T18" fmla="*/ 31 w 67"/>
                  <a:gd name="T19" fmla="*/ 4 h 65"/>
                  <a:gd name="T20" fmla="*/ 30 w 67"/>
                  <a:gd name="T21" fmla="*/ 5 h 65"/>
                  <a:gd name="T22" fmla="*/ 28 w 67"/>
                  <a:gd name="T23" fmla="*/ 6 h 65"/>
                  <a:gd name="T24" fmla="*/ 27 w 67"/>
                  <a:gd name="T25" fmla="*/ 7 h 65"/>
                  <a:gd name="T26" fmla="*/ 25 w 67"/>
                  <a:gd name="T27" fmla="*/ 8 h 65"/>
                  <a:gd name="T28" fmla="*/ 23 w 67"/>
                  <a:gd name="T29" fmla="*/ 8 h 65"/>
                  <a:gd name="T30" fmla="*/ 21 w 67"/>
                  <a:gd name="T31" fmla="*/ 9 h 65"/>
                  <a:gd name="T32" fmla="*/ 20 w 67"/>
                  <a:gd name="T33" fmla="*/ 9 h 65"/>
                  <a:gd name="T34" fmla="*/ 15 w 67"/>
                  <a:gd name="T35" fmla="*/ 12 h 65"/>
                  <a:gd name="T36" fmla="*/ 14 w 67"/>
                  <a:gd name="T37" fmla="*/ 12 h 65"/>
                  <a:gd name="T38" fmla="*/ 11 w 67"/>
                  <a:gd name="T39" fmla="*/ 12 h 65"/>
                  <a:gd name="T40" fmla="*/ 9 w 67"/>
                  <a:gd name="T41" fmla="*/ 12 h 65"/>
                  <a:gd name="T42" fmla="*/ 8 w 67"/>
                  <a:gd name="T43" fmla="*/ 14 h 65"/>
                  <a:gd name="T44" fmla="*/ 7 w 67"/>
                  <a:gd name="T45" fmla="*/ 16 h 65"/>
                  <a:gd name="T46" fmla="*/ 5 w 67"/>
                  <a:gd name="T47" fmla="*/ 19 h 65"/>
                  <a:gd name="T48" fmla="*/ 2 w 67"/>
                  <a:gd name="T49" fmla="*/ 23 h 65"/>
                  <a:gd name="T50" fmla="*/ 1 w 67"/>
                  <a:gd name="T51" fmla="*/ 24 h 65"/>
                  <a:gd name="T52" fmla="*/ 1 w 67"/>
                  <a:gd name="T53" fmla="*/ 25 h 65"/>
                  <a:gd name="T54" fmla="*/ 0 w 67"/>
                  <a:gd name="T55" fmla="*/ 26 h 65"/>
                  <a:gd name="T56" fmla="*/ 6 w 67"/>
                  <a:gd name="T57" fmla="*/ 38 h 65"/>
                  <a:gd name="T58" fmla="*/ 11 w 67"/>
                  <a:gd name="T59" fmla="*/ 39 h 65"/>
                  <a:gd name="T60" fmla="*/ 25 w 67"/>
                  <a:gd name="T61" fmla="*/ 44 h 65"/>
                  <a:gd name="T62" fmla="*/ 19 w 67"/>
                  <a:gd name="T63" fmla="*/ 46 h 65"/>
                  <a:gd name="T64" fmla="*/ 11 w 67"/>
                  <a:gd name="T65" fmla="*/ 47 h 65"/>
                  <a:gd name="T66" fmla="*/ 15 w 67"/>
                  <a:gd name="T67" fmla="*/ 55 h 65"/>
                  <a:gd name="T68" fmla="*/ 19 w 67"/>
                  <a:gd name="T69" fmla="*/ 60 h 65"/>
                  <a:gd name="T70" fmla="*/ 28 w 67"/>
                  <a:gd name="T71" fmla="*/ 65 h 65"/>
                  <a:gd name="T72" fmla="*/ 26 w 67"/>
                  <a:gd name="T73" fmla="*/ 55 h 65"/>
                  <a:gd name="T74" fmla="*/ 30 w 67"/>
                  <a:gd name="T75" fmla="*/ 54 h 65"/>
                  <a:gd name="T76" fmla="*/ 34 w 67"/>
                  <a:gd name="T77" fmla="*/ 54 h 65"/>
                  <a:gd name="T78" fmla="*/ 30 w 67"/>
                  <a:gd name="T79" fmla="*/ 53 h 65"/>
                  <a:gd name="T80" fmla="*/ 27 w 67"/>
                  <a:gd name="T81" fmla="*/ 48 h 65"/>
                  <a:gd name="T82" fmla="*/ 39 w 67"/>
                  <a:gd name="T83" fmla="*/ 47 h 65"/>
                  <a:gd name="T84" fmla="*/ 41 w 67"/>
                  <a:gd name="T85" fmla="*/ 43 h 65"/>
                  <a:gd name="T86" fmla="*/ 34 w 67"/>
                  <a:gd name="T87" fmla="*/ 41 h 65"/>
                  <a:gd name="T88" fmla="*/ 28 w 67"/>
                  <a:gd name="T89" fmla="*/ 40 h 65"/>
                  <a:gd name="T90" fmla="*/ 29 w 67"/>
                  <a:gd name="T91" fmla="*/ 34 h 65"/>
                  <a:gd name="T92" fmla="*/ 26 w 67"/>
                  <a:gd name="T93" fmla="*/ 26 h 65"/>
                  <a:gd name="T94" fmla="*/ 21 w 67"/>
                  <a:gd name="T95" fmla="*/ 16 h 65"/>
                  <a:gd name="T96" fmla="*/ 31 w 67"/>
                  <a:gd name="T97" fmla="*/ 16 h 65"/>
                  <a:gd name="T98" fmla="*/ 37 w 67"/>
                  <a:gd name="T99" fmla="*/ 16 h 65"/>
                  <a:gd name="T100" fmla="*/ 43 w 67"/>
                  <a:gd name="T101" fmla="*/ 7 h 65"/>
                  <a:gd name="T102" fmla="*/ 48 w 67"/>
                  <a:gd name="T103" fmla="*/ 10 h 65"/>
                  <a:gd name="T104" fmla="*/ 56 w 67"/>
                  <a:gd name="T105" fmla="*/ 6 h 65"/>
                  <a:gd name="T106" fmla="*/ 63 w 67"/>
                  <a:gd name="T107" fmla="*/ 9 h 65"/>
                  <a:gd name="T108" fmla="*/ 64 w 67"/>
                  <a:gd name="T109" fmla="*/ 8 h 65"/>
                  <a:gd name="T110" fmla="*/ 66 w 67"/>
                  <a:gd name="T111" fmla="*/ 4 h 65"/>
                  <a:gd name="T112" fmla="*/ 67 w 67"/>
                  <a:gd name="T113" fmla="*/ 1 h 65"/>
                  <a:gd name="T114" fmla="*/ 67 w 67"/>
                  <a:gd name="T11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7" h="65">
                    <a:moveTo>
                      <a:pt x="67" y="0"/>
                    </a:moveTo>
                    <a:cubicBezTo>
                      <a:pt x="67" y="0"/>
                      <a:pt x="66" y="0"/>
                      <a:pt x="66" y="0"/>
                    </a:cubicBezTo>
                    <a:cubicBezTo>
                      <a:pt x="66" y="0"/>
                      <a:pt x="66" y="1"/>
                      <a:pt x="66" y="1"/>
                    </a:cubicBezTo>
                    <a:cubicBezTo>
                      <a:pt x="66" y="1"/>
                      <a:pt x="65" y="1"/>
                      <a:pt x="65" y="1"/>
                    </a:cubicBezTo>
                    <a:cubicBezTo>
                      <a:pt x="65" y="2"/>
                      <a:pt x="65" y="2"/>
                      <a:pt x="65" y="3"/>
                    </a:cubicBezTo>
                    <a:cubicBezTo>
                      <a:pt x="63" y="5"/>
                      <a:pt x="60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5"/>
                      <a:pt x="51" y="5"/>
                      <a:pt x="48" y="4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6" y="3"/>
                      <a:pt x="45" y="3"/>
                      <a:pt x="41" y="3"/>
                    </a:cubicBezTo>
                    <a:cubicBezTo>
                      <a:pt x="40" y="3"/>
                      <a:pt x="39" y="3"/>
                      <a:pt x="39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7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5" y="3"/>
                      <a:pt x="34" y="3"/>
                      <a:pt x="34" y="3"/>
                    </a:cubicBezTo>
                    <a:cubicBezTo>
                      <a:pt x="34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29" y="6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5" y="7"/>
                      <a:pt x="25" y="8"/>
                    </a:cubicBezTo>
                    <a:cubicBezTo>
                      <a:pt x="25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2" y="8"/>
                      <a:pt x="22" y="9"/>
                      <a:pt x="21" y="9"/>
                    </a:cubicBezTo>
                    <a:cubicBezTo>
                      <a:pt x="21" y="9"/>
                      <a:pt x="21" y="8"/>
                      <a:pt x="21" y="8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10"/>
                      <a:pt x="18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7" y="16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5" y="21"/>
                      <a:pt x="4" y="23"/>
                      <a:pt x="2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6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8"/>
                      <a:pt x="7" y="33"/>
                      <a:pt x="6" y="38"/>
                    </a:cubicBezTo>
                    <a:cubicBezTo>
                      <a:pt x="6" y="38"/>
                      <a:pt x="6" y="39"/>
                      <a:pt x="7" y="39"/>
                    </a:cubicBezTo>
                    <a:cubicBezTo>
                      <a:pt x="8" y="40"/>
                      <a:pt x="10" y="40"/>
                      <a:pt x="11" y="39"/>
                    </a:cubicBezTo>
                    <a:cubicBezTo>
                      <a:pt x="12" y="38"/>
                      <a:pt x="13" y="37"/>
                      <a:pt x="15" y="37"/>
                    </a:cubicBezTo>
                    <a:cubicBezTo>
                      <a:pt x="19" y="37"/>
                      <a:pt x="25" y="41"/>
                      <a:pt x="25" y="44"/>
                    </a:cubicBezTo>
                    <a:cubicBezTo>
                      <a:pt x="25" y="45"/>
                      <a:pt x="24" y="46"/>
                      <a:pt x="22" y="46"/>
                    </a:cubicBezTo>
                    <a:cubicBezTo>
                      <a:pt x="21" y="46"/>
                      <a:pt x="20" y="46"/>
                      <a:pt x="19" y="46"/>
                    </a:cubicBezTo>
                    <a:cubicBezTo>
                      <a:pt x="16" y="46"/>
                      <a:pt x="13" y="45"/>
                      <a:pt x="12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2" y="48"/>
                      <a:pt x="13" y="49"/>
                    </a:cubicBezTo>
                    <a:cubicBezTo>
                      <a:pt x="14" y="50"/>
                      <a:pt x="16" y="52"/>
                      <a:pt x="15" y="55"/>
                    </a:cubicBezTo>
                    <a:cubicBezTo>
                      <a:pt x="15" y="56"/>
                      <a:pt x="15" y="57"/>
                      <a:pt x="16" y="58"/>
                    </a:cubicBezTo>
                    <a:cubicBezTo>
                      <a:pt x="17" y="59"/>
                      <a:pt x="18" y="60"/>
                      <a:pt x="19" y="60"/>
                    </a:cubicBezTo>
                    <a:cubicBezTo>
                      <a:pt x="21" y="60"/>
                      <a:pt x="24" y="62"/>
                      <a:pt x="26" y="63"/>
                    </a:cubicBezTo>
                    <a:cubicBezTo>
                      <a:pt x="26" y="64"/>
                      <a:pt x="27" y="64"/>
                      <a:pt x="28" y="65"/>
                    </a:cubicBezTo>
                    <a:cubicBezTo>
                      <a:pt x="27" y="64"/>
                      <a:pt x="27" y="62"/>
                      <a:pt x="26" y="61"/>
                    </a:cubicBezTo>
                    <a:cubicBezTo>
                      <a:pt x="25" y="58"/>
                      <a:pt x="25" y="56"/>
                      <a:pt x="26" y="55"/>
                    </a:cubicBezTo>
                    <a:cubicBezTo>
                      <a:pt x="26" y="54"/>
                      <a:pt x="27" y="53"/>
                      <a:pt x="28" y="53"/>
                    </a:cubicBezTo>
                    <a:cubicBezTo>
                      <a:pt x="29" y="53"/>
                      <a:pt x="29" y="54"/>
                      <a:pt x="30" y="54"/>
                    </a:cubicBezTo>
                    <a:cubicBezTo>
                      <a:pt x="31" y="54"/>
                      <a:pt x="32" y="54"/>
                      <a:pt x="33" y="54"/>
                    </a:cubicBezTo>
                    <a:cubicBezTo>
                      <a:pt x="33" y="54"/>
                      <a:pt x="33" y="54"/>
                      <a:pt x="34" y="54"/>
                    </a:cubicBezTo>
                    <a:cubicBezTo>
                      <a:pt x="34" y="54"/>
                      <a:pt x="32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8" y="53"/>
                      <a:pt x="27" y="52"/>
                      <a:pt x="27" y="51"/>
                    </a:cubicBezTo>
                    <a:cubicBezTo>
                      <a:pt x="26" y="51"/>
                      <a:pt x="26" y="49"/>
                      <a:pt x="27" y="48"/>
                    </a:cubicBezTo>
                    <a:cubicBezTo>
                      <a:pt x="28" y="46"/>
                      <a:pt x="32" y="45"/>
                      <a:pt x="35" y="47"/>
                    </a:cubicBezTo>
                    <a:cubicBezTo>
                      <a:pt x="37" y="48"/>
                      <a:pt x="38" y="48"/>
                      <a:pt x="39" y="47"/>
                    </a:cubicBezTo>
                    <a:cubicBezTo>
                      <a:pt x="40" y="46"/>
                      <a:pt x="41" y="46"/>
                      <a:pt x="41" y="46"/>
                    </a:cubicBezTo>
                    <a:cubicBezTo>
                      <a:pt x="41" y="45"/>
                      <a:pt x="42" y="44"/>
                      <a:pt x="41" y="43"/>
                    </a:cubicBezTo>
                    <a:cubicBezTo>
                      <a:pt x="41" y="42"/>
                      <a:pt x="40" y="41"/>
                      <a:pt x="38" y="41"/>
                    </a:cubicBezTo>
                    <a:cubicBezTo>
                      <a:pt x="36" y="40"/>
                      <a:pt x="35" y="40"/>
                      <a:pt x="34" y="41"/>
                    </a:cubicBezTo>
                    <a:cubicBezTo>
                      <a:pt x="34" y="42"/>
                      <a:pt x="33" y="42"/>
                      <a:pt x="31" y="42"/>
                    </a:cubicBezTo>
                    <a:cubicBezTo>
                      <a:pt x="30" y="42"/>
                      <a:pt x="29" y="41"/>
                      <a:pt x="28" y="40"/>
                    </a:cubicBezTo>
                    <a:cubicBezTo>
                      <a:pt x="27" y="39"/>
                      <a:pt x="26" y="38"/>
                      <a:pt x="26" y="36"/>
                    </a:cubicBezTo>
                    <a:cubicBezTo>
                      <a:pt x="26" y="35"/>
                      <a:pt x="28" y="34"/>
                      <a:pt x="29" y="34"/>
                    </a:cubicBezTo>
                    <a:cubicBezTo>
                      <a:pt x="30" y="33"/>
                      <a:pt x="31" y="33"/>
                      <a:pt x="31" y="33"/>
                    </a:cubicBezTo>
                    <a:cubicBezTo>
                      <a:pt x="31" y="31"/>
                      <a:pt x="28" y="28"/>
                      <a:pt x="26" y="26"/>
                    </a:cubicBezTo>
                    <a:cubicBezTo>
                      <a:pt x="24" y="24"/>
                      <a:pt x="23" y="23"/>
                      <a:pt x="22" y="21"/>
                    </a:cubicBezTo>
                    <a:cubicBezTo>
                      <a:pt x="20" y="19"/>
                      <a:pt x="21" y="17"/>
                      <a:pt x="21" y="16"/>
                    </a:cubicBezTo>
                    <a:cubicBezTo>
                      <a:pt x="22" y="15"/>
                      <a:pt x="24" y="14"/>
                      <a:pt x="27" y="14"/>
                    </a:cubicBezTo>
                    <a:cubicBezTo>
                      <a:pt x="29" y="14"/>
                      <a:pt x="30" y="15"/>
                      <a:pt x="31" y="16"/>
                    </a:cubicBezTo>
                    <a:cubicBezTo>
                      <a:pt x="32" y="17"/>
                      <a:pt x="35" y="18"/>
                      <a:pt x="37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4"/>
                      <a:pt x="35" y="10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6" y="7"/>
                      <a:pt x="47" y="9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10"/>
                      <a:pt x="48" y="9"/>
                    </a:cubicBezTo>
                    <a:cubicBezTo>
                      <a:pt x="50" y="8"/>
                      <a:pt x="52" y="6"/>
                      <a:pt x="56" y="6"/>
                    </a:cubicBezTo>
                    <a:cubicBezTo>
                      <a:pt x="59" y="6"/>
                      <a:pt x="61" y="7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6"/>
                      <a:pt x="65" y="5"/>
                      <a:pt x="66" y="4"/>
                    </a:cubicBezTo>
                    <a:cubicBezTo>
                      <a:pt x="67" y="3"/>
                      <a:pt x="67" y="3"/>
                      <a:pt x="67" y="2"/>
                    </a:cubicBezTo>
                    <a:cubicBezTo>
                      <a:pt x="67" y="2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0" name="Freeform 1215"/>
              <p:cNvSpPr>
                <a:spLocks/>
              </p:cNvSpPr>
              <p:nvPr/>
            </p:nvSpPr>
            <p:spPr bwMode="auto">
              <a:xfrm>
                <a:off x="2433" y="3161"/>
                <a:ext cx="43" cy="40"/>
              </a:xfrm>
              <a:custGeom>
                <a:avLst/>
                <a:gdLst>
                  <a:gd name="T0" fmla="*/ 20 w 45"/>
                  <a:gd name="T1" fmla="*/ 1 h 42"/>
                  <a:gd name="T2" fmla="*/ 15 w 45"/>
                  <a:gd name="T3" fmla="*/ 3 h 42"/>
                  <a:gd name="T4" fmla="*/ 7 w 45"/>
                  <a:gd name="T5" fmla="*/ 3 h 42"/>
                  <a:gd name="T6" fmla="*/ 3 w 45"/>
                  <a:gd name="T7" fmla="*/ 3 h 42"/>
                  <a:gd name="T8" fmla="*/ 4 w 45"/>
                  <a:gd name="T9" fmla="*/ 3 h 42"/>
                  <a:gd name="T10" fmla="*/ 5 w 45"/>
                  <a:gd name="T11" fmla="*/ 11 h 42"/>
                  <a:gd name="T12" fmla="*/ 4 w 45"/>
                  <a:gd name="T13" fmla="*/ 12 h 42"/>
                  <a:gd name="T14" fmla="*/ 6 w 45"/>
                  <a:gd name="T15" fmla="*/ 14 h 42"/>
                  <a:gd name="T16" fmla="*/ 10 w 45"/>
                  <a:gd name="T17" fmla="*/ 16 h 42"/>
                  <a:gd name="T18" fmla="*/ 12 w 45"/>
                  <a:gd name="T19" fmla="*/ 20 h 42"/>
                  <a:gd name="T20" fmla="*/ 10 w 45"/>
                  <a:gd name="T21" fmla="*/ 24 h 42"/>
                  <a:gd name="T22" fmla="*/ 8 w 45"/>
                  <a:gd name="T23" fmla="*/ 27 h 42"/>
                  <a:gd name="T24" fmla="*/ 2 w 45"/>
                  <a:gd name="T25" fmla="*/ 34 h 42"/>
                  <a:gd name="T26" fmla="*/ 0 w 45"/>
                  <a:gd name="T27" fmla="*/ 35 h 42"/>
                  <a:gd name="T28" fmla="*/ 1 w 45"/>
                  <a:gd name="T29" fmla="*/ 37 h 42"/>
                  <a:gd name="T30" fmla="*/ 9 w 45"/>
                  <a:gd name="T31" fmla="*/ 42 h 42"/>
                  <a:gd name="T32" fmla="*/ 27 w 45"/>
                  <a:gd name="T33" fmla="*/ 34 h 42"/>
                  <a:gd name="T34" fmla="*/ 34 w 45"/>
                  <a:gd name="T35" fmla="*/ 31 h 42"/>
                  <a:gd name="T36" fmla="*/ 37 w 45"/>
                  <a:gd name="T37" fmla="*/ 31 h 42"/>
                  <a:gd name="T38" fmla="*/ 39 w 45"/>
                  <a:gd name="T39" fmla="*/ 32 h 42"/>
                  <a:gd name="T40" fmla="*/ 39 w 45"/>
                  <a:gd name="T41" fmla="*/ 32 h 42"/>
                  <a:gd name="T42" fmla="*/ 42 w 45"/>
                  <a:gd name="T43" fmla="*/ 31 h 42"/>
                  <a:gd name="T44" fmla="*/ 41 w 45"/>
                  <a:gd name="T45" fmla="*/ 7 h 42"/>
                  <a:gd name="T46" fmla="*/ 40 w 45"/>
                  <a:gd name="T47" fmla="*/ 6 h 42"/>
                  <a:gd name="T48" fmla="*/ 39 w 45"/>
                  <a:gd name="T49" fmla="*/ 5 h 42"/>
                  <a:gd name="T50" fmla="*/ 39 w 45"/>
                  <a:gd name="T51" fmla="*/ 4 h 42"/>
                  <a:gd name="T52" fmla="*/ 37 w 45"/>
                  <a:gd name="T53" fmla="*/ 3 h 42"/>
                  <a:gd name="T54" fmla="*/ 35 w 45"/>
                  <a:gd name="T55" fmla="*/ 1 h 42"/>
                  <a:gd name="T56" fmla="*/ 34 w 45"/>
                  <a:gd name="T57" fmla="*/ 4 h 42"/>
                  <a:gd name="T58" fmla="*/ 31 w 45"/>
                  <a:gd name="T59" fmla="*/ 7 h 42"/>
                  <a:gd name="T60" fmla="*/ 27 w 45"/>
                  <a:gd name="T61" fmla="*/ 5 h 42"/>
                  <a:gd name="T62" fmla="*/ 25 w 45"/>
                  <a:gd name="T63" fmla="*/ 4 h 42"/>
                  <a:gd name="T64" fmla="*/ 22 w 45"/>
                  <a:gd name="T65" fmla="*/ 2 h 42"/>
                  <a:gd name="T66" fmla="*/ 22 w 45"/>
                  <a:gd name="T67" fmla="*/ 0 h 42"/>
                  <a:gd name="T68" fmla="*/ 22 w 45"/>
                  <a:gd name="T69" fmla="*/ 0 h 42"/>
                  <a:gd name="T70" fmla="*/ 20 w 45"/>
                  <a:gd name="T71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" h="42">
                    <a:moveTo>
                      <a:pt x="20" y="1"/>
                    </a:moveTo>
                    <a:cubicBezTo>
                      <a:pt x="18" y="1"/>
                      <a:pt x="17" y="2"/>
                      <a:pt x="15" y="3"/>
                    </a:cubicBezTo>
                    <a:cubicBezTo>
                      <a:pt x="13" y="4"/>
                      <a:pt x="10" y="4"/>
                      <a:pt x="7" y="3"/>
                    </a:cubicBezTo>
                    <a:cubicBezTo>
                      <a:pt x="6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8" y="7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6" y="14"/>
                    </a:cubicBezTo>
                    <a:cubicBezTo>
                      <a:pt x="7" y="14"/>
                      <a:pt x="8" y="15"/>
                      <a:pt x="10" y="16"/>
                    </a:cubicBezTo>
                    <a:cubicBezTo>
                      <a:pt x="11" y="17"/>
                      <a:pt x="12" y="19"/>
                      <a:pt x="12" y="20"/>
                    </a:cubicBezTo>
                    <a:cubicBezTo>
                      <a:pt x="12" y="22"/>
                      <a:pt x="11" y="23"/>
                      <a:pt x="10" y="24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31"/>
                      <a:pt x="4" y="33"/>
                      <a:pt x="2" y="34"/>
                    </a:cubicBezTo>
                    <a:cubicBezTo>
                      <a:pt x="1" y="34"/>
                      <a:pt x="0" y="35"/>
                      <a:pt x="0" y="35"/>
                    </a:cubicBezTo>
                    <a:cubicBezTo>
                      <a:pt x="0" y="35"/>
                      <a:pt x="0" y="36"/>
                      <a:pt x="1" y="37"/>
                    </a:cubicBezTo>
                    <a:cubicBezTo>
                      <a:pt x="2" y="39"/>
                      <a:pt x="6" y="42"/>
                      <a:pt x="9" y="42"/>
                    </a:cubicBezTo>
                    <a:cubicBezTo>
                      <a:pt x="13" y="42"/>
                      <a:pt x="22" y="39"/>
                      <a:pt x="27" y="34"/>
                    </a:cubicBezTo>
                    <a:cubicBezTo>
                      <a:pt x="30" y="32"/>
                      <a:pt x="32" y="31"/>
                      <a:pt x="34" y="31"/>
                    </a:cubicBezTo>
                    <a:cubicBezTo>
                      <a:pt x="35" y="31"/>
                      <a:pt x="36" y="31"/>
                      <a:pt x="37" y="31"/>
                    </a:cubicBezTo>
                    <a:cubicBezTo>
                      <a:pt x="38" y="31"/>
                      <a:pt x="38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1" y="31"/>
                      <a:pt x="42" y="31"/>
                    </a:cubicBezTo>
                    <a:cubicBezTo>
                      <a:pt x="45" y="29"/>
                      <a:pt x="43" y="12"/>
                      <a:pt x="41" y="7"/>
                    </a:cubicBezTo>
                    <a:cubicBezTo>
                      <a:pt x="40" y="7"/>
                      <a:pt x="40" y="6"/>
                      <a:pt x="40" y="6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39" y="5"/>
                      <a:pt x="39" y="5"/>
                      <a:pt x="39" y="4"/>
                    </a:cubicBezTo>
                    <a:cubicBezTo>
                      <a:pt x="38" y="4"/>
                      <a:pt x="38" y="3"/>
                      <a:pt x="37" y="3"/>
                    </a:cubicBezTo>
                    <a:cubicBezTo>
                      <a:pt x="36" y="1"/>
                      <a:pt x="35" y="1"/>
                      <a:pt x="35" y="1"/>
                    </a:cubicBezTo>
                    <a:cubicBezTo>
                      <a:pt x="35" y="1"/>
                      <a:pt x="34" y="2"/>
                      <a:pt x="34" y="4"/>
                    </a:cubicBezTo>
                    <a:cubicBezTo>
                      <a:pt x="34" y="6"/>
                      <a:pt x="32" y="7"/>
                      <a:pt x="31" y="7"/>
                    </a:cubicBezTo>
                    <a:cubicBezTo>
                      <a:pt x="30" y="7"/>
                      <a:pt x="28" y="6"/>
                      <a:pt x="27" y="5"/>
                    </a:cubicBezTo>
                    <a:cubicBezTo>
                      <a:pt x="26" y="5"/>
                      <a:pt x="25" y="4"/>
                      <a:pt x="25" y="4"/>
                    </a:cubicBezTo>
                    <a:cubicBezTo>
                      <a:pt x="23" y="4"/>
                      <a:pt x="22" y="3"/>
                      <a:pt x="22" y="2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1" name="Freeform 1216"/>
              <p:cNvSpPr>
                <a:spLocks/>
              </p:cNvSpPr>
              <p:nvPr/>
            </p:nvSpPr>
            <p:spPr bwMode="auto">
              <a:xfrm>
                <a:off x="2458" y="3148"/>
                <a:ext cx="23" cy="15"/>
              </a:xfrm>
              <a:custGeom>
                <a:avLst/>
                <a:gdLst>
                  <a:gd name="T0" fmla="*/ 24 w 24"/>
                  <a:gd name="T1" fmla="*/ 11 h 15"/>
                  <a:gd name="T2" fmla="*/ 24 w 24"/>
                  <a:gd name="T3" fmla="*/ 10 h 15"/>
                  <a:gd name="T4" fmla="*/ 17 w 24"/>
                  <a:gd name="T5" fmla="*/ 1 h 15"/>
                  <a:gd name="T6" fmla="*/ 11 w 24"/>
                  <a:gd name="T7" fmla="*/ 2 h 15"/>
                  <a:gd name="T8" fmla="*/ 6 w 24"/>
                  <a:gd name="T9" fmla="*/ 4 h 15"/>
                  <a:gd name="T10" fmla="*/ 6 w 24"/>
                  <a:gd name="T11" fmla="*/ 4 h 15"/>
                  <a:gd name="T12" fmla="*/ 6 w 24"/>
                  <a:gd name="T13" fmla="*/ 5 h 15"/>
                  <a:gd name="T14" fmla="*/ 5 w 24"/>
                  <a:gd name="T15" fmla="*/ 6 h 15"/>
                  <a:gd name="T16" fmla="*/ 5 w 24"/>
                  <a:gd name="T17" fmla="*/ 7 h 15"/>
                  <a:gd name="T18" fmla="*/ 4 w 24"/>
                  <a:gd name="T19" fmla="*/ 8 h 15"/>
                  <a:gd name="T20" fmla="*/ 4 w 24"/>
                  <a:gd name="T21" fmla="*/ 9 h 15"/>
                  <a:gd name="T22" fmla="*/ 3 w 24"/>
                  <a:gd name="T23" fmla="*/ 10 h 15"/>
                  <a:gd name="T24" fmla="*/ 0 w 24"/>
                  <a:gd name="T25" fmla="*/ 13 h 15"/>
                  <a:gd name="T26" fmla="*/ 3 w 24"/>
                  <a:gd name="T27" fmla="*/ 15 h 15"/>
                  <a:gd name="T28" fmla="*/ 4 w 24"/>
                  <a:gd name="T29" fmla="*/ 15 h 15"/>
                  <a:gd name="T30" fmla="*/ 5 w 24"/>
                  <a:gd name="T31" fmla="*/ 13 h 15"/>
                  <a:gd name="T32" fmla="*/ 14 w 24"/>
                  <a:gd name="T33" fmla="*/ 13 h 15"/>
                  <a:gd name="T34" fmla="*/ 16 w 24"/>
                  <a:gd name="T35" fmla="*/ 15 h 15"/>
                  <a:gd name="T36" fmla="*/ 16 w 24"/>
                  <a:gd name="T37" fmla="*/ 15 h 15"/>
                  <a:gd name="T38" fmla="*/ 19 w 24"/>
                  <a:gd name="T39" fmla="*/ 13 h 15"/>
                  <a:gd name="T40" fmla="*/ 24 w 24"/>
                  <a:gd name="T4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15">
                    <a:moveTo>
                      <a:pt x="24" y="11"/>
                    </a:moveTo>
                    <a:cubicBezTo>
                      <a:pt x="24" y="11"/>
                      <a:pt x="24" y="10"/>
                      <a:pt x="24" y="10"/>
                    </a:cubicBezTo>
                    <a:cubicBezTo>
                      <a:pt x="24" y="8"/>
                      <a:pt x="20" y="4"/>
                      <a:pt x="17" y="1"/>
                    </a:cubicBezTo>
                    <a:cubicBezTo>
                      <a:pt x="16" y="0"/>
                      <a:pt x="13" y="1"/>
                      <a:pt x="11" y="2"/>
                    </a:cubicBezTo>
                    <a:cubicBezTo>
                      <a:pt x="9" y="3"/>
                      <a:pt x="8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2" y="11"/>
                      <a:pt x="1" y="12"/>
                      <a:pt x="0" y="13"/>
                    </a:cubicBezTo>
                    <a:cubicBezTo>
                      <a:pt x="1" y="14"/>
                      <a:pt x="2" y="14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7" y="9"/>
                      <a:pt x="11" y="9"/>
                      <a:pt x="14" y="13"/>
                    </a:cubicBezTo>
                    <a:cubicBezTo>
                      <a:pt x="15" y="14"/>
                      <a:pt x="15" y="14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4"/>
                      <a:pt x="18" y="14"/>
                      <a:pt x="19" y="13"/>
                    </a:cubicBezTo>
                    <a:cubicBezTo>
                      <a:pt x="21" y="13"/>
                      <a:pt x="23" y="12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2" name="Freeform 1217"/>
              <p:cNvSpPr>
                <a:spLocks/>
              </p:cNvSpPr>
              <p:nvPr/>
            </p:nvSpPr>
            <p:spPr bwMode="auto">
              <a:xfrm>
                <a:off x="2477" y="3096"/>
                <a:ext cx="84" cy="125"/>
              </a:xfrm>
              <a:custGeom>
                <a:avLst/>
                <a:gdLst>
                  <a:gd name="T0" fmla="*/ 4 w 88"/>
                  <a:gd name="T1" fmla="*/ 27 h 130"/>
                  <a:gd name="T2" fmla="*/ 2 w 88"/>
                  <a:gd name="T3" fmla="*/ 33 h 130"/>
                  <a:gd name="T4" fmla="*/ 5 w 88"/>
                  <a:gd name="T5" fmla="*/ 40 h 130"/>
                  <a:gd name="T6" fmla="*/ 7 w 88"/>
                  <a:gd name="T7" fmla="*/ 46 h 130"/>
                  <a:gd name="T8" fmla="*/ 11 w 88"/>
                  <a:gd name="T9" fmla="*/ 42 h 130"/>
                  <a:gd name="T10" fmla="*/ 15 w 88"/>
                  <a:gd name="T11" fmla="*/ 38 h 130"/>
                  <a:gd name="T12" fmla="*/ 17 w 88"/>
                  <a:gd name="T13" fmla="*/ 43 h 130"/>
                  <a:gd name="T14" fmla="*/ 15 w 88"/>
                  <a:gd name="T15" fmla="*/ 56 h 130"/>
                  <a:gd name="T16" fmla="*/ 17 w 88"/>
                  <a:gd name="T17" fmla="*/ 58 h 130"/>
                  <a:gd name="T18" fmla="*/ 33 w 88"/>
                  <a:gd name="T19" fmla="*/ 56 h 130"/>
                  <a:gd name="T20" fmla="*/ 31 w 88"/>
                  <a:gd name="T21" fmla="*/ 64 h 130"/>
                  <a:gd name="T22" fmla="*/ 38 w 88"/>
                  <a:gd name="T23" fmla="*/ 69 h 130"/>
                  <a:gd name="T24" fmla="*/ 36 w 88"/>
                  <a:gd name="T25" fmla="*/ 78 h 130"/>
                  <a:gd name="T26" fmla="*/ 28 w 88"/>
                  <a:gd name="T27" fmla="*/ 86 h 130"/>
                  <a:gd name="T28" fmla="*/ 19 w 88"/>
                  <a:gd name="T29" fmla="*/ 89 h 130"/>
                  <a:gd name="T30" fmla="*/ 19 w 88"/>
                  <a:gd name="T31" fmla="*/ 91 h 130"/>
                  <a:gd name="T32" fmla="*/ 12 w 88"/>
                  <a:gd name="T33" fmla="*/ 105 h 130"/>
                  <a:gd name="T34" fmla="*/ 14 w 88"/>
                  <a:gd name="T35" fmla="*/ 106 h 130"/>
                  <a:gd name="T36" fmla="*/ 20 w 88"/>
                  <a:gd name="T37" fmla="*/ 106 h 130"/>
                  <a:gd name="T38" fmla="*/ 28 w 88"/>
                  <a:gd name="T39" fmla="*/ 109 h 130"/>
                  <a:gd name="T40" fmla="*/ 37 w 88"/>
                  <a:gd name="T41" fmla="*/ 108 h 130"/>
                  <a:gd name="T42" fmla="*/ 37 w 88"/>
                  <a:gd name="T43" fmla="*/ 115 h 130"/>
                  <a:gd name="T44" fmla="*/ 28 w 88"/>
                  <a:gd name="T45" fmla="*/ 117 h 130"/>
                  <a:gd name="T46" fmla="*/ 24 w 88"/>
                  <a:gd name="T47" fmla="*/ 117 h 130"/>
                  <a:gd name="T48" fmla="*/ 16 w 88"/>
                  <a:gd name="T49" fmla="*/ 127 h 130"/>
                  <a:gd name="T50" fmla="*/ 25 w 88"/>
                  <a:gd name="T51" fmla="*/ 128 h 130"/>
                  <a:gd name="T52" fmla="*/ 30 w 88"/>
                  <a:gd name="T53" fmla="*/ 123 h 130"/>
                  <a:gd name="T54" fmla="*/ 33 w 88"/>
                  <a:gd name="T55" fmla="*/ 123 h 130"/>
                  <a:gd name="T56" fmla="*/ 46 w 88"/>
                  <a:gd name="T57" fmla="*/ 120 h 130"/>
                  <a:gd name="T58" fmla="*/ 53 w 88"/>
                  <a:gd name="T59" fmla="*/ 121 h 130"/>
                  <a:gd name="T60" fmla="*/ 68 w 88"/>
                  <a:gd name="T61" fmla="*/ 119 h 130"/>
                  <a:gd name="T62" fmla="*/ 69 w 88"/>
                  <a:gd name="T63" fmla="*/ 119 h 130"/>
                  <a:gd name="T64" fmla="*/ 80 w 88"/>
                  <a:gd name="T65" fmla="*/ 115 h 130"/>
                  <a:gd name="T66" fmla="*/ 79 w 88"/>
                  <a:gd name="T67" fmla="*/ 104 h 130"/>
                  <a:gd name="T68" fmla="*/ 88 w 88"/>
                  <a:gd name="T69" fmla="*/ 95 h 130"/>
                  <a:gd name="T70" fmla="*/ 80 w 88"/>
                  <a:gd name="T71" fmla="*/ 90 h 130"/>
                  <a:gd name="T72" fmla="*/ 71 w 88"/>
                  <a:gd name="T73" fmla="*/ 90 h 130"/>
                  <a:gd name="T74" fmla="*/ 68 w 88"/>
                  <a:gd name="T75" fmla="*/ 81 h 130"/>
                  <a:gd name="T76" fmla="*/ 60 w 88"/>
                  <a:gd name="T77" fmla="*/ 65 h 130"/>
                  <a:gd name="T78" fmla="*/ 51 w 88"/>
                  <a:gd name="T79" fmla="*/ 49 h 130"/>
                  <a:gd name="T80" fmla="*/ 44 w 88"/>
                  <a:gd name="T81" fmla="*/ 44 h 130"/>
                  <a:gd name="T82" fmla="*/ 37 w 88"/>
                  <a:gd name="T83" fmla="*/ 43 h 130"/>
                  <a:gd name="T84" fmla="*/ 32 w 88"/>
                  <a:gd name="T85" fmla="*/ 42 h 130"/>
                  <a:gd name="T86" fmla="*/ 46 w 88"/>
                  <a:gd name="T87" fmla="*/ 15 h 130"/>
                  <a:gd name="T88" fmla="*/ 28 w 88"/>
                  <a:gd name="T89" fmla="*/ 15 h 130"/>
                  <a:gd name="T90" fmla="*/ 22 w 88"/>
                  <a:gd name="T91" fmla="*/ 8 h 130"/>
                  <a:gd name="T92" fmla="*/ 30 w 88"/>
                  <a:gd name="T93" fmla="*/ 0 h 130"/>
                  <a:gd name="T94" fmla="*/ 16 w 88"/>
                  <a:gd name="T95" fmla="*/ 1 h 130"/>
                  <a:gd name="T96" fmla="*/ 11 w 88"/>
                  <a:gd name="T97" fmla="*/ 8 h 130"/>
                  <a:gd name="T98" fmla="*/ 6 w 88"/>
                  <a:gd name="T99" fmla="*/ 15 h 130"/>
                  <a:gd name="T100" fmla="*/ 4 w 88"/>
                  <a:gd name="T101" fmla="*/ 2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" h="130">
                    <a:moveTo>
                      <a:pt x="6" y="23"/>
                    </a:moveTo>
                    <a:cubicBezTo>
                      <a:pt x="6" y="25"/>
                      <a:pt x="5" y="26"/>
                      <a:pt x="4" y="27"/>
                    </a:cubicBezTo>
                    <a:cubicBezTo>
                      <a:pt x="2" y="29"/>
                      <a:pt x="1" y="30"/>
                      <a:pt x="0" y="32"/>
                    </a:cubicBezTo>
                    <a:cubicBezTo>
                      <a:pt x="0" y="33"/>
                      <a:pt x="0" y="33"/>
                      <a:pt x="2" y="33"/>
                    </a:cubicBezTo>
                    <a:cubicBezTo>
                      <a:pt x="4" y="34"/>
                      <a:pt x="6" y="34"/>
                      <a:pt x="6" y="37"/>
                    </a:cubicBezTo>
                    <a:cubicBezTo>
                      <a:pt x="7" y="38"/>
                      <a:pt x="6" y="39"/>
                      <a:pt x="5" y="40"/>
                    </a:cubicBezTo>
                    <a:cubicBezTo>
                      <a:pt x="6" y="41"/>
                      <a:pt x="6" y="43"/>
                      <a:pt x="6" y="44"/>
                    </a:cubicBezTo>
                    <a:cubicBezTo>
                      <a:pt x="6" y="46"/>
                      <a:pt x="6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10" y="46"/>
                      <a:pt x="10" y="44"/>
                      <a:pt x="11" y="42"/>
                    </a:cubicBezTo>
                    <a:cubicBezTo>
                      <a:pt x="11" y="40"/>
                      <a:pt x="12" y="38"/>
                      <a:pt x="1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8"/>
                      <a:pt x="16" y="38"/>
                      <a:pt x="16" y="39"/>
                    </a:cubicBezTo>
                    <a:cubicBezTo>
                      <a:pt x="17" y="40"/>
                      <a:pt x="17" y="41"/>
                      <a:pt x="17" y="43"/>
                    </a:cubicBezTo>
                    <a:cubicBezTo>
                      <a:pt x="17" y="44"/>
                      <a:pt x="16" y="45"/>
                      <a:pt x="17" y="46"/>
                    </a:cubicBezTo>
                    <a:cubicBezTo>
                      <a:pt x="18" y="50"/>
                      <a:pt x="16" y="53"/>
                      <a:pt x="15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4" y="58"/>
                      <a:pt x="15" y="58"/>
                      <a:pt x="17" y="58"/>
                    </a:cubicBezTo>
                    <a:cubicBezTo>
                      <a:pt x="21" y="58"/>
                      <a:pt x="24" y="57"/>
                      <a:pt x="26" y="56"/>
                    </a:cubicBezTo>
                    <a:cubicBezTo>
                      <a:pt x="29" y="53"/>
                      <a:pt x="32" y="53"/>
                      <a:pt x="33" y="56"/>
                    </a:cubicBezTo>
                    <a:cubicBezTo>
                      <a:pt x="34" y="58"/>
                      <a:pt x="33" y="60"/>
                      <a:pt x="32" y="62"/>
                    </a:cubicBezTo>
                    <a:cubicBezTo>
                      <a:pt x="31" y="63"/>
                      <a:pt x="31" y="64"/>
                      <a:pt x="31" y="64"/>
                    </a:cubicBezTo>
                    <a:cubicBezTo>
                      <a:pt x="31" y="65"/>
                      <a:pt x="32" y="65"/>
                      <a:pt x="33" y="66"/>
                    </a:cubicBezTo>
                    <a:cubicBezTo>
                      <a:pt x="35" y="67"/>
                      <a:pt x="37" y="67"/>
                      <a:pt x="38" y="69"/>
                    </a:cubicBezTo>
                    <a:cubicBezTo>
                      <a:pt x="38" y="70"/>
                      <a:pt x="37" y="72"/>
                      <a:pt x="37" y="73"/>
                    </a:cubicBezTo>
                    <a:cubicBezTo>
                      <a:pt x="36" y="74"/>
                      <a:pt x="36" y="76"/>
                      <a:pt x="36" y="78"/>
                    </a:cubicBezTo>
                    <a:cubicBezTo>
                      <a:pt x="36" y="79"/>
                      <a:pt x="36" y="81"/>
                      <a:pt x="36" y="83"/>
                    </a:cubicBezTo>
                    <a:cubicBezTo>
                      <a:pt x="35" y="85"/>
                      <a:pt x="31" y="86"/>
                      <a:pt x="28" y="86"/>
                    </a:cubicBezTo>
                    <a:cubicBezTo>
                      <a:pt x="24" y="86"/>
                      <a:pt x="22" y="85"/>
                      <a:pt x="21" y="84"/>
                    </a:cubicBezTo>
                    <a:cubicBezTo>
                      <a:pt x="22" y="86"/>
                      <a:pt x="20" y="88"/>
                      <a:pt x="19" y="89"/>
                    </a:cubicBezTo>
                    <a:cubicBezTo>
                      <a:pt x="19" y="90"/>
                      <a:pt x="18" y="90"/>
                      <a:pt x="18" y="91"/>
                    </a:cubicBezTo>
                    <a:cubicBezTo>
                      <a:pt x="18" y="91"/>
                      <a:pt x="19" y="91"/>
                      <a:pt x="19" y="91"/>
                    </a:cubicBezTo>
                    <a:cubicBezTo>
                      <a:pt x="21" y="92"/>
                      <a:pt x="24" y="93"/>
                      <a:pt x="24" y="95"/>
                    </a:cubicBezTo>
                    <a:cubicBezTo>
                      <a:pt x="25" y="100"/>
                      <a:pt x="18" y="103"/>
                      <a:pt x="12" y="105"/>
                    </a:cubicBezTo>
                    <a:cubicBezTo>
                      <a:pt x="12" y="105"/>
                      <a:pt x="12" y="105"/>
                      <a:pt x="11" y="105"/>
                    </a:cubicBezTo>
                    <a:cubicBezTo>
                      <a:pt x="12" y="106"/>
                      <a:pt x="13" y="106"/>
                      <a:pt x="14" y="106"/>
                    </a:cubicBezTo>
                    <a:cubicBezTo>
                      <a:pt x="14" y="106"/>
                      <a:pt x="15" y="106"/>
                      <a:pt x="15" y="106"/>
                    </a:cubicBezTo>
                    <a:cubicBezTo>
                      <a:pt x="17" y="104"/>
                      <a:pt x="19" y="106"/>
                      <a:pt x="20" y="106"/>
                    </a:cubicBezTo>
                    <a:cubicBezTo>
                      <a:pt x="21" y="107"/>
                      <a:pt x="21" y="107"/>
                      <a:pt x="23" y="107"/>
                    </a:cubicBezTo>
                    <a:cubicBezTo>
                      <a:pt x="25" y="107"/>
                      <a:pt x="26" y="108"/>
                      <a:pt x="28" y="109"/>
                    </a:cubicBezTo>
                    <a:cubicBezTo>
                      <a:pt x="30" y="109"/>
                      <a:pt x="32" y="110"/>
                      <a:pt x="34" y="109"/>
                    </a:cubicBezTo>
                    <a:cubicBezTo>
                      <a:pt x="35" y="109"/>
                      <a:pt x="36" y="108"/>
                      <a:pt x="37" y="108"/>
                    </a:cubicBezTo>
                    <a:cubicBezTo>
                      <a:pt x="39" y="108"/>
                      <a:pt x="40" y="110"/>
                      <a:pt x="40" y="110"/>
                    </a:cubicBezTo>
                    <a:cubicBezTo>
                      <a:pt x="41" y="112"/>
                      <a:pt x="39" y="113"/>
                      <a:pt x="37" y="115"/>
                    </a:cubicBezTo>
                    <a:cubicBezTo>
                      <a:pt x="35" y="117"/>
                      <a:pt x="32" y="117"/>
                      <a:pt x="31" y="117"/>
                    </a:cubicBezTo>
                    <a:cubicBezTo>
                      <a:pt x="30" y="117"/>
                      <a:pt x="29" y="117"/>
                      <a:pt x="28" y="117"/>
                    </a:cubicBezTo>
                    <a:cubicBezTo>
                      <a:pt x="27" y="117"/>
                      <a:pt x="27" y="117"/>
                      <a:pt x="26" y="117"/>
                    </a:cubicBezTo>
                    <a:cubicBezTo>
                      <a:pt x="25" y="117"/>
                      <a:pt x="24" y="117"/>
                      <a:pt x="24" y="117"/>
                    </a:cubicBezTo>
                    <a:cubicBezTo>
                      <a:pt x="21" y="119"/>
                      <a:pt x="14" y="126"/>
                      <a:pt x="11" y="130"/>
                    </a:cubicBezTo>
                    <a:cubicBezTo>
                      <a:pt x="13" y="129"/>
                      <a:pt x="14" y="128"/>
                      <a:pt x="16" y="127"/>
                    </a:cubicBezTo>
                    <a:cubicBezTo>
                      <a:pt x="20" y="125"/>
                      <a:pt x="22" y="126"/>
                      <a:pt x="24" y="128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8"/>
                      <a:pt x="26" y="127"/>
                      <a:pt x="26" y="127"/>
                    </a:cubicBezTo>
                    <a:cubicBezTo>
                      <a:pt x="27" y="125"/>
                      <a:pt x="28" y="123"/>
                      <a:pt x="30" y="123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32" y="123"/>
                      <a:pt x="33" y="123"/>
                    </a:cubicBezTo>
                    <a:cubicBezTo>
                      <a:pt x="34" y="122"/>
                      <a:pt x="36" y="122"/>
                      <a:pt x="39" y="122"/>
                    </a:cubicBezTo>
                    <a:cubicBezTo>
                      <a:pt x="42" y="123"/>
                      <a:pt x="44" y="122"/>
                      <a:pt x="46" y="120"/>
                    </a:cubicBezTo>
                    <a:cubicBezTo>
                      <a:pt x="46" y="120"/>
                      <a:pt x="47" y="119"/>
                      <a:pt x="48" y="119"/>
                    </a:cubicBezTo>
                    <a:cubicBezTo>
                      <a:pt x="50" y="119"/>
                      <a:pt x="52" y="120"/>
                      <a:pt x="53" y="121"/>
                    </a:cubicBezTo>
                    <a:cubicBezTo>
                      <a:pt x="54" y="121"/>
                      <a:pt x="55" y="122"/>
                      <a:pt x="55" y="122"/>
                    </a:cubicBezTo>
                    <a:cubicBezTo>
                      <a:pt x="58" y="120"/>
                      <a:pt x="65" y="119"/>
                      <a:pt x="68" y="119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72" y="119"/>
                      <a:pt x="79" y="117"/>
                      <a:pt x="82" y="114"/>
                    </a:cubicBezTo>
                    <a:cubicBezTo>
                      <a:pt x="81" y="114"/>
                      <a:pt x="81" y="114"/>
                      <a:pt x="80" y="115"/>
                    </a:cubicBezTo>
                    <a:cubicBezTo>
                      <a:pt x="78" y="115"/>
                      <a:pt x="76" y="114"/>
                      <a:pt x="76" y="113"/>
                    </a:cubicBezTo>
                    <a:cubicBezTo>
                      <a:pt x="75" y="110"/>
                      <a:pt x="76" y="107"/>
                      <a:pt x="79" y="104"/>
                    </a:cubicBezTo>
                    <a:cubicBezTo>
                      <a:pt x="80" y="104"/>
                      <a:pt x="81" y="103"/>
                      <a:pt x="82" y="102"/>
                    </a:cubicBezTo>
                    <a:cubicBezTo>
                      <a:pt x="85" y="100"/>
                      <a:pt x="88" y="98"/>
                      <a:pt x="88" y="95"/>
                    </a:cubicBezTo>
                    <a:cubicBezTo>
                      <a:pt x="88" y="94"/>
                      <a:pt x="88" y="94"/>
                      <a:pt x="87" y="93"/>
                    </a:cubicBezTo>
                    <a:cubicBezTo>
                      <a:pt x="85" y="92"/>
                      <a:pt x="82" y="90"/>
                      <a:pt x="80" y="90"/>
                    </a:cubicBezTo>
                    <a:cubicBezTo>
                      <a:pt x="80" y="90"/>
                      <a:pt x="80" y="90"/>
                      <a:pt x="80" y="90"/>
                    </a:cubicBezTo>
                    <a:cubicBezTo>
                      <a:pt x="78" y="94"/>
                      <a:pt x="73" y="94"/>
                      <a:pt x="71" y="90"/>
                    </a:cubicBezTo>
                    <a:cubicBezTo>
                      <a:pt x="69" y="87"/>
                      <a:pt x="70" y="85"/>
                      <a:pt x="71" y="84"/>
                    </a:cubicBezTo>
                    <a:cubicBezTo>
                      <a:pt x="69" y="83"/>
                      <a:pt x="69" y="82"/>
                      <a:pt x="68" y="81"/>
                    </a:cubicBezTo>
                    <a:cubicBezTo>
                      <a:pt x="68" y="80"/>
                      <a:pt x="66" y="78"/>
                      <a:pt x="67" y="76"/>
                    </a:cubicBezTo>
                    <a:cubicBezTo>
                      <a:pt x="67" y="74"/>
                      <a:pt x="64" y="65"/>
                      <a:pt x="60" y="65"/>
                    </a:cubicBezTo>
                    <a:cubicBezTo>
                      <a:pt x="54" y="63"/>
                      <a:pt x="52" y="56"/>
                      <a:pt x="51" y="51"/>
                    </a:cubicBezTo>
                    <a:cubicBezTo>
                      <a:pt x="51" y="51"/>
                      <a:pt x="51" y="50"/>
                      <a:pt x="51" y="49"/>
                    </a:cubicBezTo>
                    <a:cubicBezTo>
                      <a:pt x="51" y="48"/>
                      <a:pt x="50" y="48"/>
                      <a:pt x="49" y="48"/>
                    </a:cubicBezTo>
                    <a:cubicBezTo>
                      <a:pt x="47" y="47"/>
                      <a:pt x="45" y="47"/>
                      <a:pt x="44" y="44"/>
                    </a:cubicBezTo>
                    <a:cubicBezTo>
                      <a:pt x="43" y="43"/>
                      <a:pt x="42" y="43"/>
                      <a:pt x="40" y="43"/>
                    </a:cubicBezTo>
                    <a:cubicBezTo>
                      <a:pt x="39" y="43"/>
                      <a:pt x="38" y="43"/>
                      <a:pt x="37" y="43"/>
                    </a:cubicBezTo>
                    <a:cubicBezTo>
                      <a:pt x="36" y="43"/>
                      <a:pt x="36" y="44"/>
                      <a:pt x="35" y="44"/>
                    </a:cubicBezTo>
                    <a:cubicBezTo>
                      <a:pt x="34" y="43"/>
                      <a:pt x="33" y="43"/>
                      <a:pt x="32" y="42"/>
                    </a:cubicBezTo>
                    <a:cubicBezTo>
                      <a:pt x="31" y="39"/>
                      <a:pt x="35" y="35"/>
                      <a:pt x="38" y="33"/>
                    </a:cubicBezTo>
                    <a:cubicBezTo>
                      <a:pt x="41" y="31"/>
                      <a:pt x="45" y="19"/>
                      <a:pt x="46" y="15"/>
                    </a:cubicBezTo>
                    <a:cubicBezTo>
                      <a:pt x="45" y="15"/>
                      <a:pt x="42" y="14"/>
                      <a:pt x="37" y="14"/>
                    </a:cubicBezTo>
                    <a:cubicBezTo>
                      <a:pt x="32" y="14"/>
                      <a:pt x="29" y="15"/>
                      <a:pt x="28" y="15"/>
                    </a:cubicBezTo>
                    <a:cubicBezTo>
                      <a:pt x="25" y="17"/>
                      <a:pt x="21" y="15"/>
                      <a:pt x="20" y="12"/>
                    </a:cubicBezTo>
                    <a:cubicBezTo>
                      <a:pt x="20" y="10"/>
                      <a:pt x="21" y="9"/>
                      <a:pt x="22" y="8"/>
                    </a:cubicBezTo>
                    <a:cubicBezTo>
                      <a:pt x="25" y="7"/>
                      <a:pt x="29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7" y="2"/>
                      <a:pt x="23" y="2"/>
                      <a:pt x="16" y="1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2" y="3"/>
                      <a:pt x="11" y="6"/>
                      <a:pt x="11" y="8"/>
                    </a:cubicBezTo>
                    <a:cubicBezTo>
                      <a:pt x="11" y="11"/>
                      <a:pt x="9" y="12"/>
                      <a:pt x="8" y="14"/>
                    </a:cubicBezTo>
                    <a:cubicBezTo>
                      <a:pt x="7" y="14"/>
                      <a:pt x="6" y="15"/>
                      <a:pt x="6" y="15"/>
                    </a:cubicBezTo>
                    <a:cubicBezTo>
                      <a:pt x="7" y="17"/>
                      <a:pt x="6" y="18"/>
                      <a:pt x="6" y="20"/>
                    </a:cubicBezTo>
                    <a:cubicBezTo>
                      <a:pt x="5" y="20"/>
                      <a:pt x="4" y="21"/>
                      <a:pt x="4" y="21"/>
                    </a:cubicBezTo>
                    <a:cubicBezTo>
                      <a:pt x="4" y="21"/>
                      <a:pt x="5" y="22"/>
                      <a:pt x="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3" name="Freeform 1218"/>
              <p:cNvSpPr>
                <a:spLocks/>
              </p:cNvSpPr>
              <p:nvPr/>
            </p:nvSpPr>
            <p:spPr bwMode="auto">
              <a:xfrm>
                <a:off x="2632" y="3111"/>
                <a:ext cx="28" cy="41"/>
              </a:xfrm>
              <a:custGeom>
                <a:avLst/>
                <a:gdLst>
                  <a:gd name="T0" fmla="*/ 14 w 29"/>
                  <a:gd name="T1" fmla="*/ 38 h 43"/>
                  <a:gd name="T2" fmla="*/ 17 w 29"/>
                  <a:gd name="T3" fmla="*/ 36 h 43"/>
                  <a:gd name="T4" fmla="*/ 23 w 29"/>
                  <a:gd name="T5" fmla="*/ 38 h 43"/>
                  <a:gd name="T6" fmla="*/ 26 w 29"/>
                  <a:gd name="T7" fmla="*/ 40 h 43"/>
                  <a:gd name="T8" fmla="*/ 28 w 29"/>
                  <a:gd name="T9" fmla="*/ 39 h 43"/>
                  <a:gd name="T10" fmla="*/ 26 w 29"/>
                  <a:gd name="T11" fmla="*/ 34 h 43"/>
                  <a:gd name="T12" fmla="*/ 23 w 29"/>
                  <a:gd name="T13" fmla="*/ 36 h 43"/>
                  <a:gd name="T14" fmla="*/ 19 w 29"/>
                  <a:gd name="T15" fmla="*/ 33 h 43"/>
                  <a:gd name="T16" fmla="*/ 20 w 29"/>
                  <a:gd name="T17" fmla="*/ 27 h 43"/>
                  <a:gd name="T18" fmla="*/ 22 w 29"/>
                  <a:gd name="T19" fmla="*/ 24 h 43"/>
                  <a:gd name="T20" fmla="*/ 27 w 29"/>
                  <a:gd name="T21" fmla="*/ 21 h 43"/>
                  <a:gd name="T22" fmla="*/ 29 w 29"/>
                  <a:gd name="T23" fmla="*/ 21 h 43"/>
                  <a:gd name="T24" fmla="*/ 25 w 29"/>
                  <a:gd name="T25" fmla="*/ 18 h 43"/>
                  <a:gd name="T26" fmla="*/ 22 w 29"/>
                  <a:gd name="T27" fmla="*/ 13 h 43"/>
                  <a:gd name="T28" fmla="*/ 24 w 29"/>
                  <a:gd name="T29" fmla="*/ 7 h 43"/>
                  <a:gd name="T30" fmla="*/ 25 w 29"/>
                  <a:gd name="T31" fmla="*/ 0 h 43"/>
                  <a:gd name="T32" fmla="*/ 24 w 29"/>
                  <a:gd name="T33" fmla="*/ 0 h 43"/>
                  <a:gd name="T34" fmla="*/ 20 w 29"/>
                  <a:gd name="T35" fmla="*/ 3 h 43"/>
                  <a:gd name="T36" fmla="*/ 14 w 29"/>
                  <a:gd name="T37" fmla="*/ 8 h 43"/>
                  <a:gd name="T38" fmla="*/ 13 w 29"/>
                  <a:gd name="T39" fmla="*/ 13 h 43"/>
                  <a:gd name="T40" fmla="*/ 11 w 29"/>
                  <a:gd name="T41" fmla="*/ 14 h 43"/>
                  <a:gd name="T42" fmla="*/ 8 w 29"/>
                  <a:gd name="T43" fmla="*/ 12 h 43"/>
                  <a:gd name="T44" fmla="*/ 5 w 29"/>
                  <a:gd name="T45" fmla="*/ 10 h 43"/>
                  <a:gd name="T46" fmla="*/ 5 w 29"/>
                  <a:gd name="T47" fmla="*/ 10 h 43"/>
                  <a:gd name="T48" fmla="*/ 3 w 29"/>
                  <a:gd name="T49" fmla="*/ 14 h 43"/>
                  <a:gd name="T50" fmla="*/ 1 w 29"/>
                  <a:gd name="T51" fmla="*/ 17 h 43"/>
                  <a:gd name="T52" fmla="*/ 2 w 29"/>
                  <a:gd name="T53" fmla="*/ 28 h 43"/>
                  <a:gd name="T54" fmla="*/ 2 w 29"/>
                  <a:gd name="T55" fmla="*/ 29 h 43"/>
                  <a:gd name="T56" fmla="*/ 4 w 29"/>
                  <a:gd name="T57" fmla="*/ 33 h 43"/>
                  <a:gd name="T58" fmla="*/ 6 w 29"/>
                  <a:gd name="T59" fmla="*/ 40 h 43"/>
                  <a:gd name="T60" fmla="*/ 7 w 29"/>
                  <a:gd name="T61" fmla="*/ 42 h 43"/>
                  <a:gd name="T62" fmla="*/ 7 w 29"/>
                  <a:gd name="T63" fmla="*/ 42 h 43"/>
                  <a:gd name="T64" fmla="*/ 9 w 29"/>
                  <a:gd name="T65" fmla="*/ 42 h 43"/>
                  <a:gd name="T66" fmla="*/ 9 w 29"/>
                  <a:gd name="T67" fmla="*/ 42 h 43"/>
                  <a:gd name="T68" fmla="*/ 11 w 29"/>
                  <a:gd name="T69" fmla="*/ 42 h 43"/>
                  <a:gd name="T70" fmla="*/ 12 w 29"/>
                  <a:gd name="T71" fmla="*/ 42 h 43"/>
                  <a:gd name="T72" fmla="*/ 14 w 29"/>
                  <a:gd name="T73" fmla="*/ 42 h 43"/>
                  <a:gd name="T74" fmla="*/ 14 w 29"/>
                  <a:gd name="T75" fmla="*/ 42 h 43"/>
                  <a:gd name="T76" fmla="*/ 16 w 29"/>
                  <a:gd name="T77" fmla="*/ 43 h 43"/>
                  <a:gd name="T78" fmla="*/ 16 w 29"/>
                  <a:gd name="T79" fmla="*/ 43 h 43"/>
                  <a:gd name="T80" fmla="*/ 14 w 29"/>
                  <a:gd name="T8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" h="43">
                    <a:moveTo>
                      <a:pt x="14" y="38"/>
                    </a:moveTo>
                    <a:cubicBezTo>
                      <a:pt x="14" y="37"/>
                      <a:pt x="15" y="36"/>
                      <a:pt x="17" y="36"/>
                    </a:cubicBezTo>
                    <a:cubicBezTo>
                      <a:pt x="19" y="36"/>
                      <a:pt x="22" y="38"/>
                      <a:pt x="23" y="38"/>
                    </a:cubicBezTo>
                    <a:cubicBezTo>
                      <a:pt x="24" y="39"/>
                      <a:pt x="25" y="40"/>
                      <a:pt x="26" y="40"/>
                    </a:cubicBezTo>
                    <a:cubicBezTo>
                      <a:pt x="27" y="40"/>
                      <a:pt x="28" y="39"/>
                      <a:pt x="28" y="39"/>
                    </a:cubicBezTo>
                    <a:cubicBezTo>
                      <a:pt x="28" y="38"/>
                      <a:pt x="27" y="35"/>
                      <a:pt x="26" y="34"/>
                    </a:cubicBezTo>
                    <a:cubicBezTo>
                      <a:pt x="25" y="35"/>
                      <a:pt x="24" y="36"/>
                      <a:pt x="23" y="36"/>
                    </a:cubicBezTo>
                    <a:cubicBezTo>
                      <a:pt x="21" y="36"/>
                      <a:pt x="19" y="34"/>
                      <a:pt x="19" y="33"/>
                    </a:cubicBezTo>
                    <a:cubicBezTo>
                      <a:pt x="17" y="31"/>
                      <a:pt x="19" y="29"/>
                      <a:pt x="20" y="27"/>
                    </a:cubicBezTo>
                    <a:cubicBezTo>
                      <a:pt x="21" y="26"/>
                      <a:pt x="21" y="25"/>
                      <a:pt x="22" y="24"/>
                    </a:cubicBezTo>
                    <a:cubicBezTo>
                      <a:pt x="22" y="22"/>
                      <a:pt x="25" y="21"/>
                      <a:pt x="27" y="21"/>
                    </a:cubicBezTo>
                    <a:cubicBezTo>
                      <a:pt x="27" y="21"/>
                      <a:pt x="28" y="21"/>
                      <a:pt x="29" y="21"/>
                    </a:cubicBezTo>
                    <a:cubicBezTo>
                      <a:pt x="28" y="20"/>
                      <a:pt x="27" y="19"/>
                      <a:pt x="25" y="18"/>
                    </a:cubicBezTo>
                    <a:cubicBezTo>
                      <a:pt x="23" y="17"/>
                      <a:pt x="22" y="14"/>
                      <a:pt x="22" y="13"/>
                    </a:cubicBezTo>
                    <a:cubicBezTo>
                      <a:pt x="22" y="10"/>
                      <a:pt x="22" y="8"/>
                      <a:pt x="24" y="7"/>
                    </a:cubicBezTo>
                    <a:cubicBezTo>
                      <a:pt x="25" y="6"/>
                      <a:pt x="26" y="1"/>
                      <a:pt x="25" y="0"/>
                    </a:cubicBezTo>
                    <a:cubicBezTo>
                      <a:pt x="25" y="0"/>
                      <a:pt x="25" y="0"/>
                      <a:pt x="24" y="0"/>
                    </a:cubicBezTo>
                    <a:cubicBezTo>
                      <a:pt x="23" y="0"/>
                      <a:pt x="20" y="1"/>
                      <a:pt x="20" y="3"/>
                    </a:cubicBezTo>
                    <a:cubicBezTo>
                      <a:pt x="20" y="8"/>
                      <a:pt x="16" y="8"/>
                      <a:pt x="14" y="8"/>
                    </a:cubicBezTo>
                    <a:cubicBezTo>
                      <a:pt x="15" y="9"/>
                      <a:pt x="15" y="11"/>
                      <a:pt x="13" y="13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9" y="14"/>
                      <a:pt x="8" y="13"/>
                      <a:pt x="8" y="12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12"/>
                      <a:pt x="3" y="14"/>
                    </a:cubicBezTo>
                    <a:cubicBezTo>
                      <a:pt x="3" y="15"/>
                      <a:pt x="2" y="16"/>
                      <a:pt x="1" y="17"/>
                    </a:cubicBezTo>
                    <a:cubicBezTo>
                      <a:pt x="0" y="19"/>
                      <a:pt x="1" y="25"/>
                      <a:pt x="2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3" y="31"/>
                      <a:pt x="4" y="33"/>
                    </a:cubicBezTo>
                    <a:cubicBezTo>
                      <a:pt x="5" y="34"/>
                      <a:pt x="7" y="37"/>
                      <a:pt x="6" y="40"/>
                    </a:cubicBezTo>
                    <a:cubicBezTo>
                      <a:pt x="6" y="40"/>
                      <a:pt x="6" y="41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2"/>
                      <a:pt x="11" y="42"/>
                      <a:pt x="11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3" y="42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3"/>
                      <a:pt x="15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41"/>
                      <a:pt x="14" y="40"/>
                      <a:pt x="1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4" name="Freeform 1219"/>
              <p:cNvSpPr>
                <a:spLocks/>
              </p:cNvSpPr>
              <p:nvPr/>
            </p:nvSpPr>
            <p:spPr bwMode="auto">
              <a:xfrm>
                <a:off x="2668" y="2914"/>
                <a:ext cx="130" cy="229"/>
              </a:xfrm>
              <a:custGeom>
                <a:avLst/>
                <a:gdLst>
                  <a:gd name="T0" fmla="*/ 98 w 136"/>
                  <a:gd name="T1" fmla="*/ 7 h 239"/>
                  <a:gd name="T2" fmla="*/ 83 w 136"/>
                  <a:gd name="T3" fmla="*/ 10 h 239"/>
                  <a:gd name="T4" fmla="*/ 76 w 136"/>
                  <a:gd name="T5" fmla="*/ 12 h 239"/>
                  <a:gd name="T6" fmla="*/ 59 w 136"/>
                  <a:gd name="T7" fmla="*/ 24 h 239"/>
                  <a:gd name="T8" fmla="*/ 52 w 136"/>
                  <a:gd name="T9" fmla="*/ 40 h 239"/>
                  <a:gd name="T10" fmla="*/ 47 w 136"/>
                  <a:gd name="T11" fmla="*/ 49 h 239"/>
                  <a:gd name="T12" fmla="*/ 36 w 136"/>
                  <a:gd name="T13" fmla="*/ 57 h 239"/>
                  <a:gd name="T14" fmla="*/ 28 w 136"/>
                  <a:gd name="T15" fmla="*/ 81 h 239"/>
                  <a:gd name="T16" fmla="*/ 32 w 136"/>
                  <a:gd name="T17" fmla="*/ 86 h 239"/>
                  <a:gd name="T18" fmla="*/ 22 w 136"/>
                  <a:gd name="T19" fmla="*/ 95 h 239"/>
                  <a:gd name="T20" fmla="*/ 12 w 136"/>
                  <a:gd name="T21" fmla="*/ 101 h 239"/>
                  <a:gd name="T22" fmla="*/ 10 w 136"/>
                  <a:gd name="T23" fmla="*/ 119 h 239"/>
                  <a:gd name="T24" fmla="*/ 11 w 136"/>
                  <a:gd name="T25" fmla="*/ 133 h 239"/>
                  <a:gd name="T26" fmla="*/ 17 w 136"/>
                  <a:gd name="T27" fmla="*/ 147 h 239"/>
                  <a:gd name="T28" fmla="*/ 15 w 136"/>
                  <a:gd name="T29" fmla="*/ 164 h 239"/>
                  <a:gd name="T30" fmla="*/ 7 w 136"/>
                  <a:gd name="T31" fmla="*/ 172 h 239"/>
                  <a:gd name="T32" fmla="*/ 2 w 136"/>
                  <a:gd name="T33" fmla="*/ 185 h 239"/>
                  <a:gd name="T34" fmla="*/ 1 w 136"/>
                  <a:gd name="T35" fmla="*/ 185 h 239"/>
                  <a:gd name="T36" fmla="*/ 4 w 136"/>
                  <a:gd name="T37" fmla="*/ 193 h 239"/>
                  <a:gd name="T38" fmla="*/ 11 w 136"/>
                  <a:gd name="T39" fmla="*/ 211 h 239"/>
                  <a:gd name="T40" fmla="*/ 17 w 136"/>
                  <a:gd name="T41" fmla="*/ 226 h 239"/>
                  <a:gd name="T42" fmla="*/ 20 w 136"/>
                  <a:gd name="T43" fmla="*/ 230 h 239"/>
                  <a:gd name="T44" fmla="*/ 22 w 136"/>
                  <a:gd name="T45" fmla="*/ 238 h 239"/>
                  <a:gd name="T46" fmla="*/ 29 w 136"/>
                  <a:gd name="T47" fmla="*/ 235 h 239"/>
                  <a:gd name="T48" fmla="*/ 33 w 136"/>
                  <a:gd name="T49" fmla="*/ 228 h 239"/>
                  <a:gd name="T50" fmla="*/ 46 w 136"/>
                  <a:gd name="T51" fmla="*/ 227 h 239"/>
                  <a:gd name="T52" fmla="*/ 55 w 136"/>
                  <a:gd name="T53" fmla="*/ 222 h 239"/>
                  <a:gd name="T54" fmla="*/ 55 w 136"/>
                  <a:gd name="T55" fmla="*/ 206 h 239"/>
                  <a:gd name="T56" fmla="*/ 64 w 136"/>
                  <a:gd name="T57" fmla="*/ 182 h 239"/>
                  <a:gd name="T58" fmla="*/ 80 w 136"/>
                  <a:gd name="T59" fmla="*/ 165 h 239"/>
                  <a:gd name="T60" fmla="*/ 62 w 136"/>
                  <a:gd name="T61" fmla="*/ 153 h 239"/>
                  <a:gd name="T62" fmla="*/ 62 w 136"/>
                  <a:gd name="T63" fmla="*/ 132 h 239"/>
                  <a:gd name="T64" fmla="*/ 68 w 136"/>
                  <a:gd name="T65" fmla="*/ 117 h 239"/>
                  <a:gd name="T66" fmla="*/ 76 w 136"/>
                  <a:gd name="T67" fmla="*/ 109 h 239"/>
                  <a:gd name="T68" fmla="*/ 92 w 136"/>
                  <a:gd name="T69" fmla="*/ 97 h 239"/>
                  <a:gd name="T70" fmla="*/ 108 w 136"/>
                  <a:gd name="T71" fmla="*/ 74 h 239"/>
                  <a:gd name="T72" fmla="*/ 118 w 136"/>
                  <a:gd name="T73" fmla="*/ 60 h 239"/>
                  <a:gd name="T74" fmla="*/ 126 w 136"/>
                  <a:gd name="T75" fmla="*/ 57 h 239"/>
                  <a:gd name="T76" fmla="*/ 136 w 136"/>
                  <a:gd name="T77" fmla="*/ 57 h 239"/>
                  <a:gd name="T78" fmla="*/ 135 w 136"/>
                  <a:gd name="T79" fmla="*/ 55 h 239"/>
                  <a:gd name="T80" fmla="*/ 135 w 136"/>
                  <a:gd name="T81" fmla="*/ 42 h 239"/>
                  <a:gd name="T82" fmla="*/ 132 w 136"/>
                  <a:gd name="T83" fmla="*/ 30 h 239"/>
                  <a:gd name="T84" fmla="*/ 120 w 136"/>
                  <a:gd name="T85" fmla="*/ 11 h 239"/>
                  <a:gd name="T86" fmla="*/ 103 w 136"/>
                  <a:gd name="T87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" h="239">
                    <a:moveTo>
                      <a:pt x="102" y="0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99" y="0"/>
                      <a:pt x="98" y="3"/>
                      <a:pt x="98" y="7"/>
                    </a:cubicBezTo>
                    <a:cubicBezTo>
                      <a:pt x="98" y="10"/>
                      <a:pt x="96" y="12"/>
                      <a:pt x="93" y="12"/>
                    </a:cubicBezTo>
                    <a:cubicBezTo>
                      <a:pt x="91" y="12"/>
                      <a:pt x="89" y="12"/>
                      <a:pt x="87" y="10"/>
                    </a:cubicBezTo>
                    <a:cubicBezTo>
                      <a:pt x="86" y="10"/>
                      <a:pt x="85" y="9"/>
                      <a:pt x="83" y="10"/>
                    </a:cubicBezTo>
                    <a:cubicBezTo>
                      <a:pt x="81" y="10"/>
                      <a:pt x="79" y="10"/>
                      <a:pt x="76" y="9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9"/>
                      <a:pt x="76" y="11"/>
                      <a:pt x="76" y="12"/>
                    </a:cubicBezTo>
                    <a:cubicBezTo>
                      <a:pt x="76" y="13"/>
                      <a:pt x="76" y="14"/>
                      <a:pt x="76" y="15"/>
                    </a:cubicBezTo>
                    <a:cubicBezTo>
                      <a:pt x="76" y="20"/>
                      <a:pt x="69" y="20"/>
                      <a:pt x="66" y="20"/>
                    </a:cubicBezTo>
                    <a:cubicBezTo>
                      <a:pt x="63" y="20"/>
                      <a:pt x="59" y="22"/>
                      <a:pt x="59" y="24"/>
                    </a:cubicBezTo>
                    <a:cubicBezTo>
                      <a:pt x="59" y="27"/>
                      <a:pt x="58" y="29"/>
                      <a:pt x="57" y="30"/>
                    </a:cubicBezTo>
                    <a:cubicBezTo>
                      <a:pt x="56" y="31"/>
                      <a:pt x="56" y="31"/>
                      <a:pt x="56" y="32"/>
                    </a:cubicBezTo>
                    <a:cubicBezTo>
                      <a:pt x="57" y="33"/>
                      <a:pt x="58" y="36"/>
                      <a:pt x="52" y="40"/>
                    </a:cubicBezTo>
                    <a:cubicBezTo>
                      <a:pt x="52" y="41"/>
                      <a:pt x="50" y="43"/>
                      <a:pt x="49" y="44"/>
                    </a:cubicBezTo>
                    <a:cubicBezTo>
                      <a:pt x="48" y="46"/>
                      <a:pt x="48" y="47"/>
                      <a:pt x="47" y="48"/>
                    </a:cubicBezTo>
                    <a:cubicBezTo>
                      <a:pt x="47" y="48"/>
                      <a:pt x="47" y="49"/>
                      <a:pt x="47" y="49"/>
                    </a:cubicBezTo>
                    <a:cubicBezTo>
                      <a:pt x="47" y="50"/>
                      <a:pt x="47" y="53"/>
                      <a:pt x="44" y="55"/>
                    </a:cubicBezTo>
                    <a:cubicBezTo>
                      <a:pt x="42" y="56"/>
                      <a:pt x="40" y="56"/>
                      <a:pt x="38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9"/>
                      <a:pt x="36" y="60"/>
                    </a:cubicBezTo>
                    <a:cubicBezTo>
                      <a:pt x="36" y="62"/>
                      <a:pt x="36" y="64"/>
                      <a:pt x="36" y="66"/>
                    </a:cubicBezTo>
                    <a:cubicBezTo>
                      <a:pt x="36" y="71"/>
                      <a:pt x="32" y="76"/>
                      <a:pt x="28" y="81"/>
                    </a:cubicBezTo>
                    <a:cubicBezTo>
                      <a:pt x="27" y="82"/>
                      <a:pt x="27" y="83"/>
                      <a:pt x="27" y="83"/>
                    </a:cubicBezTo>
                    <a:cubicBezTo>
                      <a:pt x="28" y="83"/>
                      <a:pt x="28" y="83"/>
                      <a:pt x="30" y="84"/>
                    </a:cubicBezTo>
                    <a:cubicBezTo>
                      <a:pt x="31" y="84"/>
                      <a:pt x="32" y="85"/>
                      <a:pt x="32" y="86"/>
                    </a:cubicBezTo>
                    <a:cubicBezTo>
                      <a:pt x="33" y="88"/>
                      <a:pt x="32" y="90"/>
                      <a:pt x="31" y="93"/>
                    </a:cubicBezTo>
                    <a:cubicBezTo>
                      <a:pt x="30" y="95"/>
                      <a:pt x="29" y="96"/>
                      <a:pt x="26" y="96"/>
                    </a:cubicBezTo>
                    <a:cubicBezTo>
                      <a:pt x="25" y="96"/>
                      <a:pt x="24" y="96"/>
                      <a:pt x="22" y="95"/>
                    </a:cubicBezTo>
                    <a:cubicBezTo>
                      <a:pt x="22" y="95"/>
                      <a:pt x="22" y="95"/>
                      <a:pt x="21" y="95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19" y="95"/>
                      <a:pt x="15" y="97"/>
                      <a:pt x="12" y="101"/>
                    </a:cubicBezTo>
                    <a:cubicBezTo>
                      <a:pt x="9" y="106"/>
                      <a:pt x="10" y="109"/>
                      <a:pt x="11" y="111"/>
                    </a:cubicBezTo>
                    <a:cubicBezTo>
                      <a:pt x="12" y="113"/>
                      <a:pt x="12" y="114"/>
                      <a:pt x="11" y="116"/>
                    </a:cubicBezTo>
                    <a:cubicBezTo>
                      <a:pt x="11" y="117"/>
                      <a:pt x="11" y="118"/>
                      <a:pt x="10" y="119"/>
                    </a:cubicBezTo>
                    <a:cubicBezTo>
                      <a:pt x="10" y="120"/>
                      <a:pt x="11" y="121"/>
                      <a:pt x="11" y="122"/>
                    </a:cubicBezTo>
                    <a:cubicBezTo>
                      <a:pt x="13" y="126"/>
                      <a:pt x="12" y="128"/>
                      <a:pt x="12" y="130"/>
                    </a:cubicBezTo>
                    <a:cubicBezTo>
                      <a:pt x="11" y="131"/>
                      <a:pt x="11" y="132"/>
                      <a:pt x="11" y="133"/>
                    </a:cubicBezTo>
                    <a:cubicBezTo>
                      <a:pt x="11" y="134"/>
                      <a:pt x="12" y="135"/>
                      <a:pt x="14" y="136"/>
                    </a:cubicBezTo>
                    <a:cubicBezTo>
                      <a:pt x="15" y="137"/>
                      <a:pt x="18" y="138"/>
                      <a:pt x="18" y="141"/>
                    </a:cubicBezTo>
                    <a:cubicBezTo>
                      <a:pt x="19" y="144"/>
                      <a:pt x="18" y="146"/>
                      <a:pt x="17" y="147"/>
                    </a:cubicBezTo>
                    <a:cubicBezTo>
                      <a:pt x="16" y="149"/>
                      <a:pt x="14" y="149"/>
                      <a:pt x="13" y="149"/>
                    </a:cubicBezTo>
                    <a:cubicBezTo>
                      <a:pt x="13" y="150"/>
                      <a:pt x="13" y="151"/>
                      <a:pt x="14" y="151"/>
                    </a:cubicBezTo>
                    <a:cubicBezTo>
                      <a:pt x="17" y="153"/>
                      <a:pt x="16" y="162"/>
                      <a:pt x="15" y="164"/>
                    </a:cubicBezTo>
                    <a:cubicBezTo>
                      <a:pt x="14" y="167"/>
                      <a:pt x="11" y="167"/>
                      <a:pt x="9" y="167"/>
                    </a:cubicBezTo>
                    <a:cubicBezTo>
                      <a:pt x="9" y="167"/>
                      <a:pt x="8" y="167"/>
                      <a:pt x="8" y="167"/>
                    </a:cubicBezTo>
                    <a:cubicBezTo>
                      <a:pt x="8" y="169"/>
                      <a:pt x="7" y="171"/>
                      <a:pt x="7" y="172"/>
                    </a:cubicBezTo>
                    <a:cubicBezTo>
                      <a:pt x="6" y="174"/>
                      <a:pt x="6" y="175"/>
                      <a:pt x="6" y="175"/>
                    </a:cubicBezTo>
                    <a:cubicBezTo>
                      <a:pt x="6" y="176"/>
                      <a:pt x="6" y="177"/>
                      <a:pt x="6" y="178"/>
                    </a:cubicBezTo>
                    <a:cubicBezTo>
                      <a:pt x="6" y="182"/>
                      <a:pt x="5" y="185"/>
                      <a:pt x="2" y="185"/>
                    </a:cubicBezTo>
                    <a:cubicBezTo>
                      <a:pt x="2" y="185"/>
                      <a:pt x="2" y="185"/>
                      <a:pt x="2" y="185"/>
                    </a:cubicBezTo>
                    <a:cubicBezTo>
                      <a:pt x="2" y="185"/>
                      <a:pt x="2" y="185"/>
                      <a:pt x="2" y="185"/>
                    </a:cubicBezTo>
                    <a:cubicBezTo>
                      <a:pt x="2" y="185"/>
                      <a:pt x="2" y="185"/>
                      <a:pt x="1" y="185"/>
                    </a:cubicBezTo>
                    <a:cubicBezTo>
                      <a:pt x="1" y="185"/>
                      <a:pt x="1" y="185"/>
                      <a:pt x="0" y="184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88"/>
                      <a:pt x="1" y="191"/>
                      <a:pt x="4" y="193"/>
                    </a:cubicBezTo>
                    <a:cubicBezTo>
                      <a:pt x="7" y="195"/>
                      <a:pt x="7" y="198"/>
                      <a:pt x="7" y="200"/>
                    </a:cubicBezTo>
                    <a:cubicBezTo>
                      <a:pt x="7" y="202"/>
                      <a:pt x="7" y="204"/>
                      <a:pt x="8" y="205"/>
                    </a:cubicBezTo>
                    <a:cubicBezTo>
                      <a:pt x="10" y="207"/>
                      <a:pt x="11" y="209"/>
                      <a:pt x="11" y="211"/>
                    </a:cubicBezTo>
                    <a:cubicBezTo>
                      <a:pt x="12" y="213"/>
                      <a:pt x="12" y="214"/>
                      <a:pt x="14" y="215"/>
                    </a:cubicBezTo>
                    <a:cubicBezTo>
                      <a:pt x="18" y="219"/>
                      <a:pt x="19" y="221"/>
                      <a:pt x="17" y="226"/>
                    </a:cubicBezTo>
                    <a:cubicBezTo>
                      <a:pt x="17" y="226"/>
                      <a:pt x="17" y="226"/>
                      <a:pt x="17" y="226"/>
                    </a:cubicBezTo>
                    <a:cubicBezTo>
                      <a:pt x="17" y="226"/>
                      <a:pt x="17" y="226"/>
                      <a:pt x="17" y="226"/>
                    </a:cubicBezTo>
                    <a:cubicBezTo>
                      <a:pt x="17" y="226"/>
                      <a:pt x="17" y="227"/>
                      <a:pt x="17" y="227"/>
                    </a:cubicBezTo>
                    <a:cubicBezTo>
                      <a:pt x="18" y="227"/>
                      <a:pt x="20" y="228"/>
                      <a:pt x="20" y="230"/>
                    </a:cubicBezTo>
                    <a:cubicBezTo>
                      <a:pt x="20" y="231"/>
                      <a:pt x="20" y="232"/>
                      <a:pt x="20" y="234"/>
                    </a:cubicBezTo>
                    <a:cubicBezTo>
                      <a:pt x="20" y="235"/>
                      <a:pt x="20" y="238"/>
                      <a:pt x="20" y="239"/>
                    </a:cubicBezTo>
                    <a:cubicBezTo>
                      <a:pt x="20" y="239"/>
                      <a:pt x="21" y="239"/>
                      <a:pt x="22" y="238"/>
                    </a:cubicBezTo>
                    <a:cubicBezTo>
                      <a:pt x="23" y="238"/>
                      <a:pt x="25" y="238"/>
                      <a:pt x="27" y="238"/>
                    </a:cubicBezTo>
                    <a:cubicBezTo>
                      <a:pt x="28" y="238"/>
                      <a:pt x="29" y="237"/>
                      <a:pt x="29" y="237"/>
                    </a:cubicBezTo>
                    <a:cubicBezTo>
                      <a:pt x="29" y="237"/>
                      <a:pt x="29" y="236"/>
                      <a:pt x="29" y="235"/>
                    </a:cubicBezTo>
                    <a:cubicBezTo>
                      <a:pt x="29" y="234"/>
                      <a:pt x="29" y="233"/>
                      <a:pt x="29" y="233"/>
                    </a:cubicBezTo>
                    <a:cubicBezTo>
                      <a:pt x="29" y="230"/>
                      <a:pt x="32" y="229"/>
                      <a:pt x="33" y="229"/>
                    </a:cubicBezTo>
                    <a:cubicBezTo>
                      <a:pt x="33" y="229"/>
                      <a:pt x="33" y="229"/>
                      <a:pt x="33" y="228"/>
                    </a:cubicBezTo>
                    <a:cubicBezTo>
                      <a:pt x="34" y="227"/>
                      <a:pt x="36" y="225"/>
                      <a:pt x="39" y="225"/>
                    </a:cubicBezTo>
                    <a:cubicBezTo>
                      <a:pt x="41" y="225"/>
                      <a:pt x="43" y="226"/>
                      <a:pt x="45" y="227"/>
                    </a:cubicBezTo>
                    <a:cubicBezTo>
                      <a:pt x="45" y="227"/>
                      <a:pt x="46" y="227"/>
                      <a:pt x="46" y="227"/>
                    </a:cubicBezTo>
                    <a:cubicBezTo>
                      <a:pt x="48" y="227"/>
                      <a:pt x="48" y="224"/>
                      <a:pt x="49" y="223"/>
                    </a:cubicBezTo>
                    <a:cubicBezTo>
                      <a:pt x="49" y="220"/>
                      <a:pt x="51" y="220"/>
                      <a:pt x="51" y="220"/>
                    </a:cubicBezTo>
                    <a:cubicBezTo>
                      <a:pt x="53" y="220"/>
                      <a:pt x="54" y="221"/>
                      <a:pt x="55" y="222"/>
                    </a:cubicBezTo>
                    <a:cubicBezTo>
                      <a:pt x="56" y="221"/>
                      <a:pt x="57" y="219"/>
                      <a:pt x="58" y="217"/>
                    </a:cubicBezTo>
                    <a:cubicBezTo>
                      <a:pt x="56" y="218"/>
                      <a:pt x="54" y="218"/>
                      <a:pt x="53" y="217"/>
                    </a:cubicBezTo>
                    <a:cubicBezTo>
                      <a:pt x="52" y="214"/>
                      <a:pt x="55" y="206"/>
                      <a:pt x="55" y="206"/>
                    </a:cubicBezTo>
                    <a:cubicBezTo>
                      <a:pt x="56" y="204"/>
                      <a:pt x="56" y="199"/>
                      <a:pt x="56" y="196"/>
                    </a:cubicBezTo>
                    <a:cubicBezTo>
                      <a:pt x="56" y="193"/>
                      <a:pt x="56" y="192"/>
                      <a:pt x="57" y="191"/>
                    </a:cubicBezTo>
                    <a:cubicBezTo>
                      <a:pt x="57" y="189"/>
                      <a:pt x="58" y="184"/>
                      <a:pt x="64" y="182"/>
                    </a:cubicBezTo>
                    <a:cubicBezTo>
                      <a:pt x="68" y="181"/>
                      <a:pt x="73" y="177"/>
                      <a:pt x="73" y="175"/>
                    </a:cubicBezTo>
                    <a:cubicBezTo>
                      <a:pt x="72" y="173"/>
                      <a:pt x="75" y="171"/>
                      <a:pt x="77" y="168"/>
                    </a:cubicBezTo>
                    <a:cubicBezTo>
                      <a:pt x="78" y="167"/>
                      <a:pt x="80" y="166"/>
                      <a:pt x="80" y="165"/>
                    </a:cubicBezTo>
                    <a:cubicBezTo>
                      <a:pt x="79" y="164"/>
                      <a:pt x="73" y="157"/>
                      <a:pt x="70" y="155"/>
                    </a:cubicBezTo>
                    <a:cubicBezTo>
                      <a:pt x="69" y="155"/>
                      <a:pt x="67" y="155"/>
                      <a:pt x="66" y="155"/>
                    </a:cubicBezTo>
                    <a:cubicBezTo>
                      <a:pt x="64" y="155"/>
                      <a:pt x="62" y="155"/>
                      <a:pt x="62" y="153"/>
                    </a:cubicBezTo>
                    <a:cubicBezTo>
                      <a:pt x="61" y="153"/>
                      <a:pt x="61" y="152"/>
                      <a:pt x="61" y="151"/>
                    </a:cubicBezTo>
                    <a:cubicBezTo>
                      <a:pt x="61" y="150"/>
                      <a:pt x="61" y="146"/>
                      <a:pt x="60" y="139"/>
                    </a:cubicBezTo>
                    <a:cubicBezTo>
                      <a:pt x="59" y="137"/>
                      <a:pt x="61" y="134"/>
                      <a:pt x="62" y="132"/>
                    </a:cubicBezTo>
                    <a:cubicBezTo>
                      <a:pt x="63" y="130"/>
                      <a:pt x="64" y="129"/>
                      <a:pt x="64" y="128"/>
                    </a:cubicBezTo>
                    <a:cubicBezTo>
                      <a:pt x="64" y="127"/>
                      <a:pt x="64" y="127"/>
                      <a:pt x="64" y="127"/>
                    </a:cubicBezTo>
                    <a:cubicBezTo>
                      <a:pt x="64" y="124"/>
                      <a:pt x="64" y="119"/>
                      <a:pt x="68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70" y="115"/>
                      <a:pt x="71" y="113"/>
                      <a:pt x="74" y="112"/>
                    </a:cubicBezTo>
                    <a:cubicBezTo>
                      <a:pt x="75" y="112"/>
                      <a:pt x="75" y="111"/>
                      <a:pt x="76" y="109"/>
                    </a:cubicBezTo>
                    <a:cubicBezTo>
                      <a:pt x="77" y="107"/>
                      <a:pt x="78" y="105"/>
                      <a:pt x="81" y="103"/>
                    </a:cubicBezTo>
                    <a:cubicBezTo>
                      <a:pt x="83" y="103"/>
                      <a:pt x="84" y="102"/>
                      <a:pt x="86" y="101"/>
                    </a:cubicBezTo>
                    <a:cubicBezTo>
                      <a:pt x="87" y="100"/>
                      <a:pt x="89" y="99"/>
                      <a:pt x="92" y="97"/>
                    </a:cubicBezTo>
                    <a:cubicBezTo>
                      <a:pt x="98" y="94"/>
                      <a:pt x="107" y="88"/>
                      <a:pt x="108" y="85"/>
                    </a:cubicBezTo>
                    <a:cubicBezTo>
                      <a:pt x="108" y="85"/>
                      <a:pt x="108" y="84"/>
                      <a:pt x="107" y="83"/>
                    </a:cubicBezTo>
                    <a:cubicBezTo>
                      <a:pt x="106" y="81"/>
                      <a:pt x="103" y="77"/>
                      <a:pt x="108" y="74"/>
                    </a:cubicBezTo>
                    <a:cubicBezTo>
                      <a:pt x="110" y="72"/>
                      <a:pt x="110" y="71"/>
                      <a:pt x="110" y="69"/>
                    </a:cubicBezTo>
                    <a:cubicBezTo>
                      <a:pt x="110" y="68"/>
                      <a:pt x="110" y="65"/>
                      <a:pt x="113" y="64"/>
                    </a:cubicBezTo>
                    <a:cubicBezTo>
                      <a:pt x="115" y="63"/>
                      <a:pt x="116" y="62"/>
                      <a:pt x="118" y="60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21" y="57"/>
                      <a:pt x="123" y="57"/>
                      <a:pt x="124" y="57"/>
                    </a:cubicBezTo>
                    <a:cubicBezTo>
                      <a:pt x="125" y="57"/>
                      <a:pt x="125" y="57"/>
                      <a:pt x="126" y="57"/>
                    </a:cubicBezTo>
                    <a:cubicBezTo>
                      <a:pt x="128" y="57"/>
                      <a:pt x="130" y="58"/>
                      <a:pt x="132" y="57"/>
                    </a:cubicBezTo>
                    <a:cubicBezTo>
                      <a:pt x="133" y="57"/>
                      <a:pt x="135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5"/>
                      <a:pt x="136" y="55"/>
                      <a:pt x="135" y="55"/>
                    </a:cubicBezTo>
                    <a:cubicBezTo>
                      <a:pt x="135" y="54"/>
                      <a:pt x="131" y="50"/>
                      <a:pt x="132" y="48"/>
                    </a:cubicBezTo>
                    <a:cubicBezTo>
                      <a:pt x="132" y="47"/>
                      <a:pt x="133" y="46"/>
                      <a:pt x="135" y="46"/>
                    </a:cubicBezTo>
                    <a:cubicBezTo>
                      <a:pt x="135" y="46"/>
                      <a:pt x="135" y="44"/>
                      <a:pt x="135" y="42"/>
                    </a:cubicBezTo>
                    <a:cubicBezTo>
                      <a:pt x="135" y="41"/>
                      <a:pt x="135" y="40"/>
                      <a:pt x="134" y="40"/>
                    </a:cubicBezTo>
                    <a:cubicBezTo>
                      <a:pt x="132" y="39"/>
                      <a:pt x="132" y="35"/>
                      <a:pt x="132" y="33"/>
                    </a:cubicBezTo>
                    <a:cubicBezTo>
                      <a:pt x="132" y="32"/>
                      <a:pt x="132" y="30"/>
                      <a:pt x="132" y="30"/>
                    </a:cubicBezTo>
                    <a:cubicBezTo>
                      <a:pt x="128" y="28"/>
                      <a:pt x="129" y="23"/>
                      <a:pt x="130" y="19"/>
                    </a:cubicBezTo>
                    <a:cubicBezTo>
                      <a:pt x="130" y="18"/>
                      <a:pt x="130" y="18"/>
                      <a:pt x="130" y="17"/>
                    </a:cubicBezTo>
                    <a:cubicBezTo>
                      <a:pt x="130" y="16"/>
                      <a:pt x="123" y="13"/>
                      <a:pt x="120" y="11"/>
                    </a:cubicBezTo>
                    <a:cubicBezTo>
                      <a:pt x="118" y="11"/>
                      <a:pt x="117" y="10"/>
                      <a:pt x="115" y="10"/>
                    </a:cubicBezTo>
                    <a:cubicBezTo>
                      <a:pt x="112" y="8"/>
                      <a:pt x="109" y="6"/>
                      <a:pt x="107" y="4"/>
                    </a:cubicBezTo>
                    <a:cubicBezTo>
                      <a:pt x="106" y="3"/>
                      <a:pt x="105" y="2"/>
                      <a:pt x="103" y="1"/>
                    </a:cubicBezTo>
                    <a:cubicBezTo>
                      <a:pt x="103" y="1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5" name="Freeform 1220"/>
              <p:cNvSpPr>
                <a:spLocks/>
              </p:cNvSpPr>
              <p:nvPr/>
            </p:nvSpPr>
            <p:spPr bwMode="auto">
              <a:xfrm>
                <a:off x="2794" y="3079"/>
                <a:ext cx="46" cy="29"/>
              </a:xfrm>
              <a:custGeom>
                <a:avLst/>
                <a:gdLst>
                  <a:gd name="T0" fmla="*/ 41 w 48"/>
                  <a:gd name="T1" fmla="*/ 30 h 30"/>
                  <a:gd name="T2" fmla="*/ 41 w 48"/>
                  <a:gd name="T3" fmla="*/ 29 h 30"/>
                  <a:gd name="T4" fmla="*/ 42 w 48"/>
                  <a:gd name="T5" fmla="*/ 29 h 30"/>
                  <a:gd name="T6" fmla="*/ 43 w 48"/>
                  <a:gd name="T7" fmla="*/ 28 h 30"/>
                  <a:gd name="T8" fmla="*/ 43 w 48"/>
                  <a:gd name="T9" fmla="*/ 28 h 30"/>
                  <a:gd name="T10" fmla="*/ 43 w 48"/>
                  <a:gd name="T11" fmla="*/ 28 h 30"/>
                  <a:gd name="T12" fmla="*/ 45 w 48"/>
                  <a:gd name="T13" fmla="*/ 26 h 30"/>
                  <a:gd name="T14" fmla="*/ 45 w 48"/>
                  <a:gd name="T15" fmla="*/ 26 h 30"/>
                  <a:gd name="T16" fmla="*/ 45 w 48"/>
                  <a:gd name="T17" fmla="*/ 26 h 30"/>
                  <a:gd name="T18" fmla="*/ 42 w 48"/>
                  <a:gd name="T19" fmla="*/ 20 h 30"/>
                  <a:gd name="T20" fmla="*/ 42 w 48"/>
                  <a:gd name="T21" fmla="*/ 17 h 30"/>
                  <a:gd name="T22" fmla="*/ 42 w 48"/>
                  <a:gd name="T23" fmla="*/ 13 h 30"/>
                  <a:gd name="T24" fmla="*/ 44 w 48"/>
                  <a:gd name="T25" fmla="*/ 9 h 30"/>
                  <a:gd name="T26" fmla="*/ 46 w 48"/>
                  <a:gd name="T27" fmla="*/ 6 h 30"/>
                  <a:gd name="T28" fmla="*/ 48 w 48"/>
                  <a:gd name="T29" fmla="*/ 3 h 30"/>
                  <a:gd name="T30" fmla="*/ 48 w 48"/>
                  <a:gd name="T31" fmla="*/ 3 h 30"/>
                  <a:gd name="T32" fmla="*/ 48 w 48"/>
                  <a:gd name="T33" fmla="*/ 3 h 30"/>
                  <a:gd name="T34" fmla="*/ 48 w 48"/>
                  <a:gd name="T35" fmla="*/ 3 h 30"/>
                  <a:gd name="T36" fmla="*/ 37 w 48"/>
                  <a:gd name="T37" fmla="*/ 2 h 30"/>
                  <a:gd name="T38" fmla="*/ 26 w 48"/>
                  <a:gd name="T39" fmla="*/ 1 h 30"/>
                  <a:gd name="T40" fmla="*/ 19 w 48"/>
                  <a:gd name="T41" fmla="*/ 2 h 30"/>
                  <a:gd name="T42" fmla="*/ 6 w 48"/>
                  <a:gd name="T43" fmla="*/ 4 h 30"/>
                  <a:gd name="T44" fmla="*/ 1 w 48"/>
                  <a:gd name="T45" fmla="*/ 7 h 30"/>
                  <a:gd name="T46" fmla="*/ 0 w 48"/>
                  <a:gd name="T47" fmla="*/ 8 h 30"/>
                  <a:gd name="T48" fmla="*/ 2 w 48"/>
                  <a:gd name="T49" fmla="*/ 13 h 30"/>
                  <a:gd name="T50" fmla="*/ 2 w 48"/>
                  <a:gd name="T51" fmla="*/ 15 h 30"/>
                  <a:gd name="T52" fmla="*/ 7 w 48"/>
                  <a:gd name="T53" fmla="*/ 18 h 30"/>
                  <a:gd name="T54" fmla="*/ 13 w 48"/>
                  <a:gd name="T55" fmla="*/ 21 h 30"/>
                  <a:gd name="T56" fmla="*/ 13 w 48"/>
                  <a:gd name="T57" fmla="*/ 23 h 30"/>
                  <a:gd name="T58" fmla="*/ 13 w 48"/>
                  <a:gd name="T59" fmla="*/ 23 h 30"/>
                  <a:gd name="T60" fmla="*/ 15 w 48"/>
                  <a:gd name="T61" fmla="*/ 23 h 30"/>
                  <a:gd name="T62" fmla="*/ 16 w 48"/>
                  <a:gd name="T63" fmla="*/ 23 h 30"/>
                  <a:gd name="T64" fmla="*/ 18 w 48"/>
                  <a:gd name="T65" fmla="*/ 23 h 30"/>
                  <a:gd name="T66" fmla="*/ 23 w 48"/>
                  <a:gd name="T67" fmla="*/ 23 h 30"/>
                  <a:gd name="T68" fmla="*/ 23 w 48"/>
                  <a:gd name="T69" fmla="*/ 24 h 30"/>
                  <a:gd name="T70" fmla="*/ 32 w 48"/>
                  <a:gd name="T71" fmla="*/ 30 h 30"/>
                  <a:gd name="T72" fmla="*/ 33 w 48"/>
                  <a:gd name="T73" fmla="*/ 30 h 30"/>
                  <a:gd name="T74" fmla="*/ 33 w 48"/>
                  <a:gd name="T75" fmla="*/ 29 h 30"/>
                  <a:gd name="T76" fmla="*/ 34 w 48"/>
                  <a:gd name="T77" fmla="*/ 29 h 30"/>
                  <a:gd name="T78" fmla="*/ 34 w 48"/>
                  <a:gd name="T79" fmla="*/ 29 h 30"/>
                  <a:gd name="T80" fmla="*/ 41 w 48"/>
                  <a:gd name="T8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" h="30">
                    <a:moveTo>
                      <a:pt x="41" y="30"/>
                    </a:moveTo>
                    <a:cubicBezTo>
                      <a:pt x="41" y="30"/>
                      <a:pt x="41" y="30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4" y="27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3" y="24"/>
                      <a:pt x="43" y="23"/>
                      <a:pt x="42" y="20"/>
                    </a:cubicBezTo>
                    <a:cubicBezTo>
                      <a:pt x="42" y="18"/>
                      <a:pt x="42" y="17"/>
                      <a:pt x="42" y="17"/>
                    </a:cubicBezTo>
                    <a:cubicBezTo>
                      <a:pt x="42" y="15"/>
                      <a:pt x="41" y="14"/>
                      <a:pt x="42" y="13"/>
                    </a:cubicBezTo>
                    <a:cubicBezTo>
                      <a:pt x="42" y="11"/>
                      <a:pt x="43" y="10"/>
                      <a:pt x="44" y="9"/>
                    </a:cubicBezTo>
                    <a:cubicBezTo>
                      <a:pt x="44" y="8"/>
                      <a:pt x="45" y="8"/>
                      <a:pt x="46" y="6"/>
                    </a:cubicBezTo>
                    <a:cubicBezTo>
                      <a:pt x="46" y="5"/>
                      <a:pt x="47" y="4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5" y="4"/>
                      <a:pt x="41" y="3"/>
                      <a:pt x="37" y="2"/>
                    </a:cubicBezTo>
                    <a:cubicBezTo>
                      <a:pt x="33" y="1"/>
                      <a:pt x="29" y="0"/>
                      <a:pt x="26" y="1"/>
                    </a:cubicBezTo>
                    <a:cubicBezTo>
                      <a:pt x="24" y="1"/>
                      <a:pt x="22" y="1"/>
                      <a:pt x="19" y="2"/>
                    </a:cubicBezTo>
                    <a:cubicBezTo>
                      <a:pt x="15" y="2"/>
                      <a:pt x="8" y="3"/>
                      <a:pt x="6" y="4"/>
                    </a:cubicBezTo>
                    <a:cubicBezTo>
                      <a:pt x="5" y="6"/>
                      <a:pt x="3" y="7"/>
                      <a:pt x="1" y="7"/>
                    </a:cubicBezTo>
                    <a:cubicBezTo>
                      <a:pt x="1" y="8"/>
                      <a:pt x="0" y="8"/>
                      <a:pt x="0" y="8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1" y="14"/>
                      <a:pt x="1" y="15"/>
                      <a:pt x="2" y="15"/>
                    </a:cubicBezTo>
                    <a:cubicBezTo>
                      <a:pt x="5" y="19"/>
                      <a:pt x="5" y="19"/>
                      <a:pt x="7" y="18"/>
                    </a:cubicBezTo>
                    <a:cubicBezTo>
                      <a:pt x="9" y="18"/>
                      <a:pt x="12" y="19"/>
                      <a:pt x="13" y="21"/>
                    </a:cubicBezTo>
                    <a:cubicBezTo>
                      <a:pt x="13" y="21"/>
                      <a:pt x="13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3"/>
                      <a:pt x="14" y="23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21" y="23"/>
                      <a:pt x="22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30" y="29"/>
                      <a:pt x="32" y="30"/>
                      <a:pt x="32" y="30"/>
                    </a:cubicBezTo>
                    <a:cubicBezTo>
                      <a:pt x="32" y="30"/>
                      <a:pt x="33" y="30"/>
                      <a:pt x="33" y="30"/>
                    </a:cubicBezTo>
                    <a:cubicBezTo>
                      <a:pt x="33" y="30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29"/>
                      <a:pt x="38" y="30"/>
                      <a:pt x="4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6" name="Freeform 1221"/>
              <p:cNvSpPr>
                <a:spLocks/>
              </p:cNvSpPr>
              <p:nvPr/>
            </p:nvSpPr>
            <p:spPr bwMode="auto">
              <a:xfrm>
                <a:off x="2600" y="2872"/>
                <a:ext cx="274" cy="229"/>
              </a:xfrm>
              <a:custGeom>
                <a:avLst/>
                <a:gdLst>
                  <a:gd name="T0" fmla="*/ 180 w 286"/>
                  <a:gd name="T1" fmla="*/ 35 h 239"/>
                  <a:gd name="T2" fmla="*/ 204 w 286"/>
                  <a:gd name="T3" fmla="*/ 46 h 239"/>
                  <a:gd name="T4" fmla="*/ 220 w 286"/>
                  <a:gd name="T5" fmla="*/ 48 h 239"/>
                  <a:gd name="T6" fmla="*/ 227 w 286"/>
                  <a:gd name="T7" fmla="*/ 37 h 239"/>
                  <a:gd name="T8" fmla="*/ 246 w 286"/>
                  <a:gd name="T9" fmla="*/ 21 h 239"/>
                  <a:gd name="T10" fmla="*/ 270 w 286"/>
                  <a:gd name="T11" fmla="*/ 33 h 239"/>
                  <a:gd name="T12" fmla="*/ 274 w 286"/>
                  <a:gd name="T13" fmla="*/ 29 h 239"/>
                  <a:gd name="T14" fmla="*/ 279 w 286"/>
                  <a:gd name="T15" fmla="*/ 17 h 239"/>
                  <a:gd name="T16" fmla="*/ 272 w 286"/>
                  <a:gd name="T17" fmla="*/ 9 h 239"/>
                  <a:gd name="T18" fmla="*/ 255 w 286"/>
                  <a:gd name="T19" fmla="*/ 10 h 239"/>
                  <a:gd name="T20" fmla="*/ 248 w 286"/>
                  <a:gd name="T21" fmla="*/ 2 h 239"/>
                  <a:gd name="T22" fmla="*/ 238 w 286"/>
                  <a:gd name="T23" fmla="*/ 6 h 239"/>
                  <a:gd name="T24" fmla="*/ 223 w 286"/>
                  <a:gd name="T25" fmla="*/ 10 h 239"/>
                  <a:gd name="T26" fmla="*/ 218 w 286"/>
                  <a:gd name="T27" fmla="*/ 5 h 239"/>
                  <a:gd name="T28" fmla="*/ 209 w 286"/>
                  <a:gd name="T29" fmla="*/ 10 h 239"/>
                  <a:gd name="T30" fmla="*/ 199 w 286"/>
                  <a:gd name="T31" fmla="*/ 24 h 239"/>
                  <a:gd name="T32" fmla="*/ 182 w 286"/>
                  <a:gd name="T33" fmla="*/ 18 h 239"/>
                  <a:gd name="T34" fmla="*/ 181 w 286"/>
                  <a:gd name="T35" fmla="*/ 24 h 239"/>
                  <a:gd name="T36" fmla="*/ 164 w 286"/>
                  <a:gd name="T37" fmla="*/ 27 h 239"/>
                  <a:gd name="T38" fmla="*/ 158 w 286"/>
                  <a:gd name="T39" fmla="*/ 20 h 239"/>
                  <a:gd name="T40" fmla="*/ 149 w 286"/>
                  <a:gd name="T41" fmla="*/ 30 h 239"/>
                  <a:gd name="T42" fmla="*/ 137 w 286"/>
                  <a:gd name="T43" fmla="*/ 33 h 239"/>
                  <a:gd name="T44" fmla="*/ 141 w 286"/>
                  <a:gd name="T45" fmla="*/ 47 h 239"/>
                  <a:gd name="T46" fmla="*/ 125 w 286"/>
                  <a:gd name="T47" fmla="*/ 46 h 239"/>
                  <a:gd name="T48" fmla="*/ 111 w 286"/>
                  <a:gd name="T49" fmla="*/ 48 h 239"/>
                  <a:gd name="T50" fmla="*/ 116 w 286"/>
                  <a:gd name="T51" fmla="*/ 53 h 239"/>
                  <a:gd name="T52" fmla="*/ 127 w 286"/>
                  <a:gd name="T53" fmla="*/ 57 h 239"/>
                  <a:gd name="T54" fmla="*/ 113 w 286"/>
                  <a:gd name="T55" fmla="*/ 65 h 239"/>
                  <a:gd name="T56" fmla="*/ 94 w 286"/>
                  <a:gd name="T57" fmla="*/ 94 h 239"/>
                  <a:gd name="T58" fmla="*/ 83 w 286"/>
                  <a:gd name="T59" fmla="*/ 111 h 239"/>
                  <a:gd name="T60" fmla="*/ 70 w 286"/>
                  <a:gd name="T61" fmla="*/ 122 h 239"/>
                  <a:gd name="T62" fmla="*/ 60 w 286"/>
                  <a:gd name="T63" fmla="*/ 135 h 239"/>
                  <a:gd name="T64" fmla="*/ 43 w 286"/>
                  <a:gd name="T65" fmla="*/ 148 h 239"/>
                  <a:gd name="T66" fmla="*/ 35 w 286"/>
                  <a:gd name="T67" fmla="*/ 155 h 239"/>
                  <a:gd name="T68" fmla="*/ 26 w 286"/>
                  <a:gd name="T69" fmla="*/ 165 h 239"/>
                  <a:gd name="T70" fmla="*/ 10 w 286"/>
                  <a:gd name="T71" fmla="*/ 174 h 239"/>
                  <a:gd name="T72" fmla="*/ 3 w 286"/>
                  <a:gd name="T73" fmla="*/ 186 h 239"/>
                  <a:gd name="T74" fmla="*/ 2 w 286"/>
                  <a:gd name="T75" fmla="*/ 203 h 239"/>
                  <a:gd name="T76" fmla="*/ 19 w 286"/>
                  <a:gd name="T77" fmla="*/ 204 h 239"/>
                  <a:gd name="T78" fmla="*/ 4 w 286"/>
                  <a:gd name="T79" fmla="*/ 213 h 239"/>
                  <a:gd name="T80" fmla="*/ 9 w 286"/>
                  <a:gd name="T81" fmla="*/ 215 h 239"/>
                  <a:gd name="T82" fmla="*/ 8 w 286"/>
                  <a:gd name="T83" fmla="*/ 228 h 239"/>
                  <a:gd name="T84" fmla="*/ 53 w 286"/>
                  <a:gd name="T85" fmla="*/ 222 h 239"/>
                  <a:gd name="T86" fmla="*/ 62 w 286"/>
                  <a:gd name="T87" fmla="*/ 213 h 239"/>
                  <a:gd name="T88" fmla="*/ 74 w 286"/>
                  <a:gd name="T89" fmla="*/ 215 h 239"/>
                  <a:gd name="T90" fmla="*/ 80 w 286"/>
                  <a:gd name="T91" fmla="*/ 194 h 239"/>
                  <a:gd name="T92" fmla="*/ 78 w 286"/>
                  <a:gd name="T93" fmla="*/ 178 h 239"/>
                  <a:gd name="T94" fmla="*/ 93 w 286"/>
                  <a:gd name="T95" fmla="*/ 135 h 239"/>
                  <a:gd name="T96" fmla="*/ 96 w 286"/>
                  <a:gd name="T97" fmla="*/ 123 h 239"/>
                  <a:gd name="T98" fmla="*/ 114 w 286"/>
                  <a:gd name="T99" fmla="*/ 93 h 239"/>
                  <a:gd name="T100" fmla="*/ 126 w 286"/>
                  <a:gd name="T101" fmla="*/ 68 h 239"/>
                  <a:gd name="T102" fmla="*/ 149 w 286"/>
                  <a:gd name="T103" fmla="*/ 49 h 239"/>
                  <a:gd name="T104" fmla="*/ 173 w 286"/>
                  <a:gd name="T105" fmla="*/ 4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6" h="239">
                    <a:moveTo>
                      <a:pt x="174" y="40"/>
                    </a:moveTo>
                    <a:cubicBezTo>
                      <a:pt x="175" y="39"/>
                      <a:pt x="175" y="39"/>
                      <a:pt x="176" y="38"/>
                    </a:cubicBezTo>
                    <a:cubicBezTo>
                      <a:pt x="176" y="38"/>
                      <a:pt x="176" y="38"/>
                      <a:pt x="176" y="38"/>
                    </a:cubicBezTo>
                    <a:cubicBezTo>
                      <a:pt x="176" y="37"/>
                      <a:pt x="177" y="37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9" y="36"/>
                      <a:pt x="179" y="36"/>
                      <a:pt x="180" y="35"/>
                    </a:cubicBezTo>
                    <a:cubicBezTo>
                      <a:pt x="180" y="35"/>
                      <a:pt x="180" y="35"/>
                      <a:pt x="180" y="35"/>
                    </a:cubicBezTo>
                    <a:cubicBezTo>
                      <a:pt x="181" y="35"/>
                      <a:pt x="182" y="35"/>
                      <a:pt x="182" y="35"/>
                    </a:cubicBezTo>
                    <a:cubicBezTo>
                      <a:pt x="185" y="36"/>
                      <a:pt x="187" y="38"/>
                      <a:pt x="189" y="40"/>
                    </a:cubicBezTo>
                    <a:cubicBezTo>
                      <a:pt x="191" y="42"/>
                      <a:pt x="193" y="44"/>
                      <a:pt x="195" y="44"/>
                    </a:cubicBezTo>
                    <a:cubicBezTo>
                      <a:pt x="196" y="45"/>
                      <a:pt x="197" y="45"/>
                      <a:pt x="198" y="45"/>
                    </a:cubicBezTo>
                    <a:cubicBezTo>
                      <a:pt x="201" y="46"/>
                      <a:pt x="203" y="46"/>
                      <a:pt x="204" y="46"/>
                    </a:cubicBezTo>
                    <a:cubicBezTo>
                      <a:pt x="204" y="46"/>
                      <a:pt x="205" y="46"/>
                      <a:pt x="205" y="46"/>
                    </a:cubicBezTo>
                    <a:cubicBezTo>
                      <a:pt x="206" y="44"/>
                      <a:pt x="209" y="44"/>
                      <a:pt x="212" y="45"/>
                    </a:cubicBezTo>
                    <a:cubicBezTo>
                      <a:pt x="213" y="45"/>
                      <a:pt x="214" y="46"/>
                      <a:pt x="215" y="46"/>
                    </a:cubicBezTo>
                    <a:cubicBezTo>
                      <a:pt x="215" y="45"/>
                      <a:pt x="216" y="45"/>
                      <a:pt x="216" y="45"/>
                    </a:cubicBezTo>
                    <a:cubicBezTo>
                      <a:pt x="218" y="45"/>
                      <a:pt x="219" y="47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21" y="47"/>
                      <a:pt x="221" y="45"/>
                      <a:pt x="221" y="44"/>
                    </a:cubicBezTo>
                    <a:cubicBezTo>
                      <a:pt x="221" y="43"/>
                      <a:pt x="222" y="41"/>
                      <a:pt x="225" y="41"/>
                    </a:cubicBezTo>
                    <a:cubicBezTo>
                      <a:pt x="226" y="41"/>
                      <a:pt x="226" y="41"/>
                      <a:pt x="227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40"/>
                      <a:pt x="228" y="38"/>
                      <a:pt x="227" y="37"/>
                    </a:cubicBezTo>
                    <a:cubicBezTo>
                      <a:pt x="227" y="36"/>
                      <a:pt x="227" y="34"/>
                      <a:pt x="227" y="33"/>
                    </a:cubicBezTo>
                    <a:cubicBezTo>
                      <a:pt x="227" y="30"/>
                      <a:pt x="230" y="28"/>
                      <a:pt x="231" y="27"/>
                    </a:cubicBezTo>
                    <a:cubicBezTo>
                      <a:pt x="232" y="27"/>
                      <a:pt x="234" y="26"/>
                      <a:pt x="234" y="26"/>
                    </a:cubicBezTo>
                    <a:cubicBezTo>
                      <a:pt x="234" y="22"/>
                      <a:pt x="238" y="22"/>
                      <a:pt x="241" y="22"/>
                    </a:cubicBezTo>
                    <a:cubicBezTo>
                      <a:pt x="242" y="22"/>
                      <a:pt x="242" y="22"/>
                      <a:pt x="242" y="22"/>
                    </a:cubicBezTo>
                    <a:cubicBezTo>
                      <a:pt x="244" y="22"/>
                      <a:pt x="245" y="22"/>
                      <a:pt x="246" y="21"/>
                    </a:cubicBezTo>
                    <a:cubicBezTo>
                      <a:pt x="247" y="20"/>
                      <a:pt x="249" y="19"/>
                      <a:pt x="252" y="19"/>
                    </a:cubicBezTo>
                    <a:cubicBezTo>
                      <a:pt x="255" y="19"/>
                      <a:pt x="257" y="20"/>
                      <a:pt x="258" y="22"/>
                    </a:cubicBezTo>
                    <a:cubicBezTo>
                      <a:pt x="259" y="23"/>
                      <a:pt x="261" y="24"/>
                      <a:pt x="263" y="25"/>
                    </a:cubicBezTo>
                    <a:cubicBezTo>
                      <a:pt x="266" y="27"/>
                      <a:pt x="269" y="28"/>
                      <a:pt x="270" y="31"/>
                    </a:cubicBezTo>
                    <a:cubicBezTo>
                      <a:pt x="270" y="31"/>
                      <a:pt x="270" y="32"/>
                      <a:pt x="270" y="33"/>
                    </a:cubicBezTo>
                    <a:cubicBezTo>
                      <a:pt x="270" y="33"/>
                      <a:pt x="270" y="33"/>
                      <a:pt x="270" y="33"/>
                    </a:cubicBezTo>
                    <a:cubicBezTo>
                      <a:pt x="270" y="33"/>
                      <a:pt x="271" y="33"/>
                      <a:pt x="271" y="33"/>
                    </a:cubicBezTo>
                    <a:cubicBezTo>
                      <a:pt x="271" y="33"/>
                      <a:pt x="271" y="33"/>
                      <a:pt x="271" y="33"/>
                    </a:cubicBezTo>
                    <a:cubicBezTo>
                      <a:pt x="272" y="33"/>
                      <a:pt x="273" y="33"/>
                      <a:pt x="273" y="33"/>
                    </a:cubicBezTo>
                    <a:cubicBezTo>
                      <a:pt x="274" y="33"/>
                      <a:pt x="275" y="32"/>
                      <a:pt x="276" y="31"/>
                    </a:cubicBezTo>
                    <a:cubicBezTo>
                      <a:pt x="277" y="31"/>
                      <a:pt x="277" y="30"/>
                      <a:pt x="277" y="30"/>
                    </a:cubicBezTo>
                    <a:cubicBezTo>
                      <a:pt x="276" y="30"/>
                      <a:pt x="275" y="30"/>
                      <a:pt x="274" y="29"/>
                    </a:cubicBezTo>
                    <a:cubicBezTo>
                      <a:pt x="273" y="28"/>
                      <a:pt x="273" y="27"/>
                      <a:pt x="273" y="26"/>
                    </a:cubicBezTo>
                    <a:cubicBezTo>
                      <a:pt x="272" y="26"/>
                      <a:pt x="270" y="24"/>
                      <a:pt x="269" y="24"/>
                    </a:cubicBezTo>
                    <a:cubicBezTo>
                      <a:pt x="267" y="23"/>
                      <a:pt x="266" y="22"/>
                      <a:pt x="265" y="21"/>
                    </a:cubicBezTo>
                    <a:cubicBezTo>
                      <a:pt x="265" y="20"/>
                      <a:pt x="265" y="19"/>
                      <a:pt x="266" y="19"/>
                    </a:cubicBezTo>
                    <a:cubicBezTo>
                      <a:pt x="267" y="17"/>
                      <a:pt x="271" y="17"/>
                      <a:pt x="274" y="19"/>
                    </a:cubicBezTo>
                    <a:cubicBezTo>
                      <a:pt x="276" y="20"/>
                      <a:pt x="276" y="20"/>
                      <a:pt x="279" y="17"/>
                    </a:cubicBezTo>
                    <a:cubicBezTo>
                      <a:pt x="281" y="15"/>
                      <a:pt x="284" y="15"/>
                      <a:pt x="285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85" y="14"/>
                      <a:pt x="284" y="14"/>
                      <a:pt x="284" y="13"/>
                    </a:cubicBezTo>
                    <a:cubicBezTo>
                      <a:pt x="282" y="13"/>
                      <a:pt x="281" y="12"/>
                      <a:pt x="281" y="11"/>
                    </a:cubicBezTo>
                    <a:cubicBezTo>
                      <a:pt x="280" y="10"/>
                      <a:pt x="277" y="8"/>
                      <a:pt x="274" y="9"/>
                    </a:cubicBezTo>
                    <a:cubicBezTo>
                      <a:pt x="274" y="9"/>
                      <a:pt x="273" y="9"/>
                      <a:pt x="272" y="9"/>
                    </a:cubicBezTo>
                    <a:cubicBezTo>
                      <a:pt x="270" y="9"/>
                      <a:pt x="269" y="8"/>
                      <a:pt x="268" y="7"/>
                    </a:cubicBezTo>
                    <a:cubicBezTo>
                      <a:pt x="267" y="6"/>
                      <a:pt x="267" y="6"/>
                      <a:pt x="267" y="6"/>
                    </a:cubicBezTo>
                    <a:cubicBezTo>
                      <a:pt x="267" y="6"/>
                      <a:pt x="266" y="6"/>
                      <a:pt x="266" y="6"/>
                    </a:cubicBezTo>
                    <a:cubicBezTo>
                      <a:pt x="264" y="6"/>
                      <a:pt x="261" y="8"/>
                      <a:pt x="261" y="10"/>
                    </a:cubicBezTo>
                    <a:cubicBezTo>
                      <a:pt x="261" y="16"/>
                      <a:pt x="256" y="16"/>
                      <a:pt x="254" y="14"/>
                    </a:cubicBezTo>
                    <a:cubicBezTo>
                      <a:pt x="254" y="13"/>
                      <a:pt x="254" y="11"/>
                      <a:pt x="255" y="10"/>
                    </a:cubicBezTo>
                    <a:cubicBezTo>
                      <a:pt x="255" y="10"/>
                      <a:pt x="255" y="9"/>
                      <a:pt x="255" y="8"/>
                    </a:cubicBezTo>
                    <a:cubicBezTo>
                      <a:pt x="254" y="8"/>
                      <a:pt x="254" y="7"/>
                      <a:pt x="254" y="6"/>
                    </a:cubicBezTo>
                    <a:cubicBezTo>
                      <a:pt x="255" y="5"/>
                      <a:pt x="255" y="3"/>
                      <a:pt x="257" y="3"/>
                    </a:cubicBezTo>
                    <a:cubicBezTo>
                      <a:pt x="257" y="3"/>
                      <a:pt x="257" y="3"/>
                      <a:pt x="257" y="2"/>
                    </a:cubicBezTo>
                    <a:cubicBezTo>
                      <a:pt x="256" y="1"/>
                      <a:pt x="255" y="1"/>
                      <a:pt x="253" y="1"/>
                    </a:cubicBezTo>
                    <a:cubicBezTo>
                      <a:pt x="250" y="0"/>
                      <a:pt x="249" y="2"/>
                      <a:pt x="248" y="2"/>
                    </a:cubicBezTo>
                    <a:cubicBezTo>
                      <a:pt x="248" y="3"/>
                      <a:pt x="248" y="4"/>
                      <a:pt x="248" y="4"/>
                    </a:cubicBezTo>
                    <a:cubicBezTo>
                      <a:pt x="248" y="4"/>
                      <a:pt x="249" y="6"/>
                      <a:pt x="248" y="8"/>
                    </a:cubicBezTo>
                    <a:cubicBezTo>
                      <a:pt x="247" y="11"/>
                      <a:pt x="243" y="16"/>
                      <a:pt x="239" y="16"/>
                    </a:cubicBezTo>
                    <a:cubicBezTo>
                      <a:pt x="238" y="16"/>
                      <a:pt x="238" y="15"/>
                      <a:pt x="237" y="15"/>
                    </a:cubicBezTo>
                    <a:cubicBezTo>
                      <a:pt x="236" y="13"/>
                      <a:pt x="236" y="11"/>
                      <a:pt x="237" y="8"/>
                    </a:cubicBezTo>
                    <a:cubicBezTo>
                      <a:pt x="237" y="7"/>
                      <a:pt x="237" y="6"/>
                      <a:pt x="238" y="6"/>
                    </a:cubicBezTo>
                    <a:cubicBezTo>
                      <a:pt x="237" y="6"/>
                      <a:pt x="236" y="7"/>
                      <a:pt x="234" y="9"/>
                    </a:cubicBezTo>
                    <a:cubicBezTo>
                      <a:pt x="233" y="11"/>
                      <a:pt x="232" y="12"/>
                      <a:pt x="231" y="13"/>
                    </a:cubicBezTo>
                    <a:cubicBezTo>
                      <a:pt x="227" y="17"/>
                      <a:pt x="225" y="20"/>
                      <a:pt x="222" y="21"/>
                    </a:cubicBezTo>
                    <a:cubicBezTo>
                      <a:pt x="221" y="21"/>
                      <a:pt x="221" y="21"/>
                      <a:pt x="221" y="21"/>
                    </a:cubicBezTo>
                    <a:cubicBezTo>
                      <a:pt x="220" y="21"/>
                      <a:pt x="218" y="20"/>
                      <a:pt x="218" y="18"/>
                    </a:cubicBezTo>
                    <a:cubicBezTo>
                      <a:pt x="217" y="16"/>
                      <a:pt x="219" y="12"/>
                      <a:pt x="223" y="10"/>
                    </a:cubicBezTo>
                    <a:cubicBezTo>
                      <a:pt x="224" y="9"/>
                      <a:pt x="225" y="7"/>
                      <a:pt x="226" y="5"/>
                    </a:cubicBezTo>
                    <a:cubicBezTo>
                      <a:pt x="227" y="3"/>
                      <a:pt x="228" y="1"/>
                      <a:pt x="230" y="1"/>
                    </a:cubicBezTo>
                    <a:cubicBezTo>
                      <a:pt x="230" y="1"/>
                      <a:pt x="230" y="1"/>
                      <a:pt x="229" y="1"/>
                    </a:cubicBezTo>
                    <a:cubicBezTo>
                      <a:pt x="228" y="0"/>
                      <a:pt x="227" y="1"/>
                      <a:pt x="226" y="3"/>
                    </a:cubicBezTo>
                    <a:cubicBezTo>
                      <a:pt x="226" y="4"/>
                      <a:pt x="225" y="4"/>
                      <a:pt x="225" y="5"/>
                    </a:cubicBezTo>
                    <a:cubicBezTo>
                      <a:pt x="223" y="6"/>
                      <a:pt x="220" y="6"/>
                      <a:pt x="218" y="5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6" y="5"/>
                      <a:pt x="216" y="5"/>
                      <a:pt x="216" y="6"/>
                    </a:cubicBezTo>
                    <a:cubicBezTo>
                      <a:pt x="215" y="6"/>
                      <a:pt x="215" y="6"/>
                      <a:pt x="215" y="6"/>
                    </a:cubicBezTo>
                    <a:cubicBezTo>
                      <a:pt x="216" y="7"/>
                      <a:pt x="216" y="9"/>
                      <a:pt x="216" y="10"/>
                    </a:cubicBezTo>
                    <a:cubicBezTo>
                      <a:pt x="215" y="11"/>
                      <a:pt x="214" y="12"/>
                      <a:pt x="213" y="12"/>
                    </a:cubicBezTo>
                    <a:cubicBezTo>
                      <a:pt x="212" y="12"/>
                      <a:pt x="210" y="12"/>
                      <a:pt x="209" y="10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08" y="9"/>
                      <a:pt x="206" y="10"/>
                      <a:pt x="205" y="12"/>
                    </a:cubicBezTo>
                    <a:cubicBezTo>
                      <a:pt x="204" y="13"/>
                      <a:pt x="203" y="14"/>
                      <a:pt x="203" y="15"/>
                    </a:cubicBezTo>
                    <a:cubicBezTo>
                      <a:pt x="203" y="16"/>
                      <a:pt x="204" y="18"/>
                      <a:pt x="204" y="19"/>
                    </a:cubicBezTo>
                    <a:cubicBezTo>
                      <a:pt x="203" y="22"/>
                      <a:pt x="202" y="23"/>
                      <a:pt x="200" y="24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6" y="24"/>
                      <a:pt x="195" y="21"/>
                      <a:pt x="195" y="18"/>
                    </a:cubicBezTo>
                    <a:cubicBezTo>
                      <a:pt x="195" y="18"/>
                      <a:pt x="195" y="18"/>
                      <a:pt x="195" y="17"/>
                    </a:cubicBezTo>
                    <a:cubicBezTo>
                      <a:pt x="195" y="17"/>
                      <a:pt x="195" y="18"/>
                      <a:pt x="195" y="18"/>
                    </a:cubicBezTo>
                    <a:cubicBezTo>
                      <a:pt x="194" y="19"/>
                      <a:pt x="193" y="20"/>
                      <a:pt x="190" y="20"/>
                    </a:cubicBezTo>
                    <a:cubicBezTo>
                      <a:pt x="189" y="20"/>
                      <a:pt x="187" y="20"/>
                      <a:pt x="186" y="19"/>
                    </a:cubicBezTo>
                    <a:cubicBezTo>
                      <a:pt x="186" y="18"/>
                      <a:pt x="184" y="18"/>
                      <a:pt x="182" y="18"/>
                    </a:cubicBezTo>
                    <a:cubicBezTo>
                      <a:pt x="183" y="19"/>
                      <a:pt x="183" y="19"/>
                      <a:pt x="183" y="19"/>
                    </a:cubicBezTo>
                    <a:cubicBezTo>
                      <a:pt x="186" y="20"/>
                      <a:pt x="187" y="21"/>
                      <a:pt x="188" y="23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7" y="25"/>
                      <a:pt x="187" y="25"/>
                      <a:pt x="187" y="25"/>
                    </a:cubicBezTo>
                    <a:cubicBezTo>
                      <a:pt x="186" y="26"/>
                      <a:pt x="185" y="26"/>
                      <a:pt x="183" y="25"/>
                    </a:cubicBezTo>
                    <a:cubicBezTo>
                      <a:pt x="182" y="25"/>
                      <a:pt x="182" y="24"/>
                      <a:pt x="181" y="24"/>
                    </a:cubicBezTo>
                    <a:cubicBezTo>
                      <a:pt x="180" y="25"/>
                      <a:pt x="178" y="25"/>
                      <a:pt x="175" y="23"/>
                    </a:cubicBezTo>
                    <a:cubicBezTo>
                      <a:pt x="176" y="24"/>
                      <a:pt x="175" y="25"/>
                      <a:pt x="175" y="26"/>
                    </a:cubicBezTo>
                    <a:cubicBezTo>
                      <a:pt x="175" y="27"/>
                      <a:pt x="175" y="27"/>
                      <a:pt x="175" y="28"/>
                    </a:cubicBezTo>
                    <a:cubicBezTo>
                      <a:pt x="175" y="33"/>
                      <a:pt x="170" y="33"/>
                      <a:pt x="168" y="30"/>
                    </a:cubicBezTo>
                    <a:cubicBezTo>
                      <a:pt x="167" y="29"/>
                      <a:pt x="167" y="27"/>
                      <a:pt x="167" y="26"/>
                    </a:cubicBezTo>
                    <a:cubicBezTo>
                      <a:pt x="166" y="26"/>
                      <a:pt x="165" y="26"/>
                      <a:pt x="164" y="27"/>
                    </a:cubicBezTo>
                    <a:cubicBezTo>
                      <a:pt x="163" y="28"/>
                      <a:pt x="163" y="28"/>
                      <a:pt x="162" y="28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60" y="27"/>
                      <a:pt x="160" y="27"/>
                      <a:pt x="160" y="27"/>
                    </a:cubicBezTo>
                    <a:cubicBezTo>
                      <a:pt x="159" y="26"/>
                      <a:pt x="160" y="25"/>
                      <a:pt x="160" y="23"/>
                    </a:cubicBezTo>
                    <a:cubicBezTo>
                      <a:pt x="160" y="22"/>
                      <a:pt x="161" y="20"/>
                      <a:pt x="160" y="20"/>
                    </a:cubicBezTo>
                    <a:cubicBezTo>
                      <a:pt x="160" y="20"/>
                      <a:pt x="159" y="20"/>
                      <a:pt x="158" y="20"/>
                    </a:cubicBezTo>
                    <a:cubicBezTo>
                      <a:pt x="157" y="21"/>
                      <a:pt x="156" y="21"/>
                      <a:pt x="155" y="2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3" y="22"/>
                      <a:pt x="153" y="22"/>
                    </a:cubicBezTo>
                    <a:cubicBezTo>
                      <a:pt x="155" y="24"/>
                      <a:pt x="155" y="26"/>
                      <a:pt x="154" y="28"/>
                    </a:cubicBezTo>
                    <a:cubicBezTo>
                      <a:pt x="154" y="29"/>
                      <a:pt x="152" y="30"/>
                      <a:pt x="150" y="30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31"/>
                      <a:pt x="148" y="33"/>
                      <a:pt x="148" y="33"/>
                    </a:cubicBezTo>
                    <a:cubicBezTo>
                      <a:pt x="147" y="34"/>
                      <a:pt x="146" y="35"/>
                      <a:pt x="145" y="35"/>
                    </a:cubicBezTo>
                    <a:cubicBezTo>
                      <a:pt x="143" y="35"/>
                      <a:pt x="141" y="34"/>
                      <a:pt x="141" y="32"/>
                    </a:cubicBezTo>
                    <a:cubicBezTo>
                      <a:pt x="141" y="32"/>
                      <a:pt x="140" y="32"/>
                      <a:pt x="140" y="32"/>
                    </a:cubicBezTo>
                    <a:cubicBezTo>
                      <a:pt x="139" y="32"/>
                      <a:pt x="137" y="32"/>
                      <a:pt x="137" y="33"/>
                    </a:cubicBezTo>
                    <a:cubicBezTo>
                      <a:pt x="136" y="34"/>
                      <a:pt x="135" y="35"/>
                      <a:pt x="134" y="36"/>
                    </a:cubicBezTo>
                    <a:cubicBezTo>
                      <a:pt x="133" y="37"/>
                      <a:pt x="132" y="37"/>
                      <a:pt x="132" y="38"/>
                    </a:cubicBezTo>
                    <a:cubicBezTo>
                      <a:pt x="133" y="37"/>
                      <a:pt x="135" y="37"/>
                      <a:pt x="137" y="37"/>
                    </a:cubicBezTo>
                    <a:cubicBezTo>
                      <a:pt x="138" y="38"/>
                      <a:pt x="140" y="39"/>
                      <a:pt x="139" y="42"/>
                    </a:cubicBezTo>
                    <a:cubicBezTo>
                      <a:pt x="139" y="42"/>
                      <a:pt x="139" y="42"/>
                      <a:pt x="139" y="42"/>
                    </a:cubicBezTo>
                    <a:cubicBezTo>
                      <a:pt x="141" y="43"/>
                      <a:pt x="141" y="46"/>
                      <a:pt x="141" y="47"/>
                    </a:cubicBezTo>
                    <a:cubicBezTo>
                      <a:pt x="140" y="49"/>
                      <a:pt x="137" y="50"/>
                      <a:pt x="135" y="48"/>
                    </a:cubicBezTo>
                    <a:cubicBezTo>
                      <a:pt x="134" y="47"/>
                      <a:pt x="134" y="46"/>
                      <a:pt x="133" y="46"/>
                    </a:cubicBezTo>
                    <a:cubicBezTo>
                      <a:pt x="133" y="46"/>
                      <a:pt x="133" y="47"/>
                      <a:pt x="133" y="47"/>
                    </a:cubicBezTo>
                    <a:cubicBezTo>
                      <a:pt x="132" y="50"/>
                      <a:pt x="131" y="50"/>
                      <a:pt x="130" y="50"/>
                    </a:cubicBezTo>
                    <a:cubicBezTo>
                      <a:pt x="128" y="50"/>
                      <a:pt x="127" y="49"/>
                      <a:pt x="125" y="46"/>
                    </a:cubicBezTo>
                    <a:cubicBezTo>
                      <a:pt x="125" y="46"/>
                      <a:pt x="125" y="46"/>
                      <a:pt x="125" y="46"/>
                    </a:cubicBezTo>
                    <a:cubicBezTo>
                      <a:pt x="125" y="46"/>
                      <a:pt x="124" y="46"/>
                      <a:pt x="124" y="46"/>
                    </a:cubicBezTo>
                    <a:cubicBezTo>
                      <a:pt x="123" y="48"/>
                      <a:pt x="122" y="49"/>
                      <a:pt x="120" y="49"/>
                    </a:cubicBezTo>
                    <a:cubicBezTo>
                      <a:pt x="120" y="49"/>
                      <a:pt x="119" y="49"/>
                      <a:pt x="119" y="48"/>
                    </a:cubicBezTo>
                    <a:cubicBezTo>
                      <a:pt x="117" y="47"/>
                      <a:pt x="117" y="45"/>
                      <a:pt x="118" y="43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5" y="46"/>
                      <a:pt x="113" y="47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1" y="49"/>
                      <a:pt x="111" y="49"/>
                      <a:pt x="111" y="49"/>
                    </a:cubicBezTo>
                    <a:cubicBezTo>
                      <a:pt x="111" y="51"/>
                      <a:pt x="109" y="52"/>
                      <a:pt x="108" y="53"/>
                    </a:cubicBezTo>
                    <a:cubicBezTo>
                      <a:pt x="108" y="53"/>
                      <a:pt x="108" y="53"/>
                      <a:pt x="108" y="53"/>
                    </a:cubicBezTo>
                    <a:cubicBezTo>
                      <a:pt x="111" y="52"/>
                      <a:pt x="113" y="52"/>
                      <a:pt x="114" y="53"/>
                    </a:cubicBezTo>
                    <a:cubicBezTo>
                      <a:pt x="115" y="53"/>
                      <a:pt x="116" y="53"/>
                      <a:pt x="116" y="53"/>
                    </a:cubicBezTo>
                    <a:cubicBezTo>
                      <a:pt x="116" y="53"/>
                      <a:pt x="117" y="53"/>
                      <a:pt x="118" y="52"/>
                    </a:cubicBezTo>
                    <a:cubicBezTo>
                      <a:pt x="120" y="50"/>
                      <a:pt x="122" y="49"/>
                      <a:pt x="123" y="49"/>
                    </a:cubicBezTo>
                    <a:cubicBezTo>
                      <a:pt x="125" y="49"/>
                      <a:pt x="126" y="50"/>
                      <a:pt x="128" y="51"/>
                    </a:cubicBezTo>
                    <a:cubicBezTo>
                      <a:pt x="129" y="52"/>
                      <a:pt x="129" y="53"/>
                      <a:pt x="129" y="53"/>
                    </a:cubicBezTo>
                    <a:cubicBezTo>
                      <a:pt x="129" y="55"/>
                      <a:pt x="128" y="56"/>
                      <a:pt x="128" y="57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9" y="59"/>
                      <a:pt x="128" y="61"/>
                      <a:pt x="128" y="61"/>
                    </a:cubicBezTo>
                    <a:cubicBezTo>
                      <a:pt x="128" y="63"/>
                      <a:pt x="126" y="64"/>
                      <a:pt x="124" y="64"/>
                    </a:cubicBezTo>
                    <a:cubicBezTo>
                      <a:pt x="123" y="64"/>
                      <a:pt x="122" y="64"/>
                      <a:pt x="122" y="63"/>
                    </a:cubicBezTo>
                    <a:cubicBezTo>
                      <a:pt x="121" y="63"/>
                      <a:pt x="121" y="62"/>
                      <a:pt x="121" y="61"/>
                    </a:cubicBezTo>
                    <a:cubicBezTo>
                      <a:pt x="121" y="60"/>
                      <a:pt x="120" y="59"/>
                      <a:pt x="120" y="59"/>
                    </a:cubicBezTo>
                    <a:cubicBezTo>
                      <a:pt x="119" y="61"/>
                      <a:pt x="117" y="65"/>
                      <a:pt x="113" y="65"/>
                    </a:cubicBezTo>
                    <a:cubicBezTo>
                      <a:pt x="112" y="65"/>
                      <a:pt x="110" y="68"/>
                      <a:pt x="110" y="71"/>
                    </a:cubicBezTo>
                    <a:cubicBezTo>
                      <a:pt x="110" y="75"/>
                      <a:pt x="108" y="75"/>
                      <a:pt x="107" y="75"/>
                    </a:cubicBezTo>
                    <a:cubicBezTo>
                      <a:pt x="107" y="75"/>
                      <a:pt x="106" y="75"/>
                      <a:pt x="106" y="75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5" y="80"/>
                      <a:pt x="99" y="87"/>
                      <a:pt x="95" y="90"/>
                    </a:cubicBezTo>
                    <a:cubicBezTo>
                      <a:pt x="93" y="92"/>
                      <a:pt x="93" y="93"/>
                      <a:pt x="94" y="94"/>
                    </a:cubicBezTo>
                    <a:cubicBezTo>
                      <a:pt x="94" y="95"/>
                      <a:pt x="95" y="96"/>
                      <a:pt x="94" y="98"/>
                    </a:cubicBezTo>
                    <a:cubicBezTo>
                      <a:pt x="93" y="100"/>
                      <a:pt x="91" y="101"/>
                      <a:pt x="89" y="101"/>
                    </a:cubicBezTo>
                    <a:cubicBezTo>
                      <a:pt x="88" y="101"/>
                      <a:pt x="87" y="101"/>
                      <a:pt x="86" y="101"/>
                    </a:cubicBezTo>
                    <a:cubicBezTo>
                      <a:pt x="86" y="100"/>
                      <a:pt x="85" y="100"/>
                      <a:pt x="84" y="100"/>
                    </a:cubicBezTo>
                    <a:cubicBezTo>
                      <a:pt x="84" y="101"/>
                      <a:pt x="84" y="102"/>
                      <a:pt x="85" y="103"/>
                    </a:cubicBezTo>
                    <a:cubicBezTo>
                      <a:pt x="85" y="105"/>
                      <a:pt x="85" y="109"/>
                      <a:pt x="83" y="111"/>
                    </a:cubicBezTo>
                    <a:cubicBezTo>
                      <a:pt x="82" y="111"/>
                      <a:pt x="82" y="112"/>
                      <a:pt x="83" y="114"/>
                    </a:cubicBezTo>
                    <a:cubicBezTo>
                      <a:pt x="83" y="115"/>
                      <a:pt x="84" y="116"/>
                      <a:pt x="84" y="117"/>
                    </a:cubicBezTo>
                    <a:cubicBezTo>
                      <a:pt x="84" y="118"/>
                      <a:pt x="83" y="120"/>
                      <a:pt x="80" y="120"/>
                    </a:cubicBezTo>
                    <a:cubicBezTo>
                      <a:pt x="80" y="120"/>
                      <a:pt x="79" y="119"/>
                      <a:pt x="78" y="119"/>
                    </a:cubicBezTo>
                    <a:cubicBezTo>
                      <a:pt x="77" y="119"/>
                      <a:pt x="77" y="119"/>
                      <a:pt x="76" y="119"/>
                    </a:cubicBezTo>
                    <a:cubicBezTo>
                      <a:pt x="75" y="121"/>
                      <a:pt x="72" y="122"/>
                      <a:pt x="70" y="122"/>
                    </a:cubicBezTo>
                    <a:cubicBezTo>
                      <a:pt x="71" y="123"/>
                      <a:pt x="72" y="124"/>
                      <a:pt x="74" y="126"/>
                    </a:cubicBezTo>
                    <a:cubicBezTo>
                      <a:pt x="76" y="127"/>
                      <a:pt x="76" y="129"/>
                      <a:pt x="76" y="130"/>
                    </a:cubicBezTo>
                    <a:cubicBezTo>
                      <a:pt x="75" y="131"/>
                      <a:pt x="73" y="132"/>
                      <a:pt x="72" y="132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7" y="131"/>
                      <a:pt x="66" y="131"/>
                      <a:pt x="66" y="132"/>
                    </a:cubicBezTo>
                    <a:cubicBezTo>
                      <a:pt x="64" y="133"/>
                      <a:pt x="62" y="134"/>
                      <a:pt x="60" y="135"/>
                    </a:cubicBezTo>
                    <a:cubicBezTo>
                      <a:pt x="58" y="135"/>
                      <a:pt x="58" y="137"/>
                      <a:pt x="57" y="138"/>
                    </a:cubicBezTo>
                    <a:cubicBezTo>
                      <a:pt x="57" y="139"/>
                      <a:pt x="56" y="142"/>
                      <a:pt x="53" y="142"/>
                    </a:cubicBezTo>
                    <a:cubicBezTo>
                      <a:pt x="52" y="142"/>
                      <a:pt x="52" y="142"/>
                      <a:pt x="51" y="145"/>
                    </a:cubicBezTo>
                    <a:cubicBezTo>
                      <a:pt x="51" y="147"/>
                      <a:pt x="50" y="149"/>
                      <a:pt x="48" y="150"/>
                    </a:cubicBezTo>
                    <a:cubicBezTo>
                      <a:pt x="48" y="151"/>
                      <a:pt x="47" y="151"/>
                      <a:pt x="46" y="151"/>
                    </a:cubicBezTo>
                    <a:cubicBezTo>
                      <a:pt x="44" y="151"/>
                      <a:pt x="43" y="149"/>
                      <a:pt x="43" y="148"/>
                    </a:cubicBezTo>
                    <a:cubicBezTo>
                      <a:pt x="42" y="146"/>
                      <a:pt x="42" y="146"/>
                      <a:pt x="41" y="146"/>
                    </a:cubicBezTo>
                    <a:cubicBezTo>
                      <a:pt x="40" y="146"/>
                      <a:pt x="40" y="146"/>
                      <a:pt x="40" y="146"/>
                    </a:cubicBezTo>
                    <a:cubicBezTo>
                      <a:pt x="40" y="146"/>
                      <a:pt x="40" y="147"/>
                      <a:pt x="41" y="149"/>
                    </a:cubicBezTo>
                    <a:cubicBezTo>
                      <a:pt x="42" y="149"/>
                      <a:pt x="43" y="151"/>
                      <a:pt x="42" y="152"/>
                    </a:cubicBezTo>
                    <a:cubicBezTo>
                      <a:pt x="41" y="154"/>
                      <a:pt x="40" y="154"/>
                      <a:pt x="38" y="154"/>
                    </a:cubicBezTo>
                    <a:cubicBezTo>
                      <a:pt x="37" y="154"/>
                      <a:pt x="36" y="154"/>
                      <a:pt x="35" y="155"/>
                    </a:cubicBezTo>
                    <a:cubicBezTo>
                      <a:pt x="33" y="157"/>
                      <a:pt x="30" y="158"/>
                      <a:pt x="28" y="158"/>
                    </a:cubicBezTo>
                    <a:cubicBezTo>
                      <a:pt x="27" y="158"/>
                      <a:pt x="26" y="158"/>
                      <a:pt x="25" y="158"/>
                    </a:cubicBezTo>
                    <a:cubicBezTo>
                      <a:pt x="26" y="158"/>
                      <a:pt x="26" y="158"/>
                      <a:pt x="26" y="159"/>
                    </a:cubicBezTo>
                    <a:cubicBezTo>
                      <a:pt x="28" y="159"/>
                      <a:pt x="30" y="160"/>
                      <a:pt x="30" y="161"/>
                    </a:cubicBezTo>
                    <a:cubicBezTo>
                      <a:pt x="31" y="162"/>
                      <a:pt x="31" y="163"/>
                      <a:pt x="30" y="164"/>
                    </a:cubicBezTo>
                    <a:cubicBezTo>
                      <a:pt x="29" y="165"/>
                      <a:pt x="28" y="165"/>
                      <a:pt x="26" y="165"/>
                    </a:cubicBezTo>
                    <a:cubicBezTo>
                      <a:pt x="24" y="165"/>
                      <a:pt x="21" y="165"/>
                      <a:pt x="18" y="164"/>
                    </a:cubicBezTo>
                    <a:cubicBezTo>
                      <a:pt x="18" y="164"/>
                      <a:pt x="18" y="165"/>
                      <a:pt x="18" y="165"/>
                    </a:cubicBezTo>
                    <a:cubicBezTo>
                      <a:pt x="17" y="167"/>
                      <a:pt x="16" y="169"/>
                      <a:pt x="13" y="168"/>
                    </a:cubicBezTo>
                    <a:cubicBezTo>
                      <a:pt x="12" y="168"/>
                      <a:pt x="10" y="169"/>
                      <a:pt x="9" y="169"/>
                    </a:cubicBezTo>
                    <a:cubicBezTo>
                      <a:pt x="9" y="170"/>
                      <a:pt x="9" y="170"/>
                      <a:pt x="9" y="170"/>
                    </a:cubicBezTo>
                    <a:cubicBezTo>
                      <a:pt x="11" y="172"/>
                      <a:pt x="11" y="173"/>
                      <a:pt x="10" y="174"/>
                    </a:cubicBezTo>
                    <a:cubicBezTo>
                      <a:pt x="10" y="174"/>
                      <a:pt x="9" y="176"/>
                      <a:pt x="7" y="176"/>
                    </a:cubicBezTo>
                    <a:cubicBezTo>
                      <a:pt x="5" y="176"/>
                      <a:pt x="4" y="175"/>
                      <a:pt x="2" y="174"/>
                    </a:cubicBezTo>
                    <a:cubicBezTo>
                      <a:pt x="2" y="175"/>
                      <a:pt x="1" y="176"/>
                      <a:pt x="0" y="178"/>
                    </a:cubicBezTo>
                    <a:cubicBezTo>
                      <a:pt x="0" y="179"/>
                      <a:pt x="2" y="180"/>
                      <a:pt x="2" y="180"/>
                    </a:cubicBezTo>
                    <a:cubicBezTo>
                      <a:pt x="4" y="181"/>
                      <a:pt x="5" y="182"/>
                      <a:pt x="5" y="184"/>
                    </a:cubicBezTo>
                    <a:cubicBezTo>
                      <a:pt x="5" y="185"/>
                      <a:pt x="4" y="185"/>
                      <a:pt x="3" y="186"/>
                    </a:cubicBezTo>
                    <a:cubicBezTo>
                      <a:pt x="5" y="187"/>
                      <a:pt x="5" y="188"/>
                      <a:pt x="5" y="189"/>
                    </a:cubicBezTo>
                    <a:cubicBezTo>
                      <a:pt x="5" y="191"/>
                      <a:pt x="3" y="193"/>
                      <a:pt x="1" y="194"/>
                    </a:cubicBezTo>
                    <a:cubicBezTo>
                      <a:pt x="1" y="194"/>
                      <a:pt x="1" y="195"/>
                      <a:pt x="2" y="196"/>
                    </a:cubicBezTo>
                    <a:cubicBezTo>
                      <a:pt x="4" y="198"/>
                      <a:pt x="2" y="200"/>
                      <a:pt x="1" y="201"/>
                    </a:cubicBezTo>
                    <a:cubicBezTo>
                      <a:pt x="0" y="202"/>
                      <a:pt x="0" y="202"/>
                      <a:pt x="1" y="203"/>
                    </a:cubicBezTo>
                    <a:cubicBezTo>
                      <a:pt x="1" y="203"/>
                      <a:pt x="2" y="203"/>
                      <a:pt x="2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3" y="203"/>
                      <a:pt x="3" y="203"/>
                      <a:pt x="4" y="203"/>
                    </a:cubicBezTo>
                    <a:cubicBezTo>
                      <a:pt x="5" y="203"/>
                      <a:pt x="6" y="203"/>
                      <a:pt x="7" y="205"/>
                    </a:cubicBezTo>
                    <a:cubicBezTo>
                      <a:pt x="7" y="205"/>
                      <a:pt x="9" y="204"/>
                      <a:pt x="12" y="201"/>
                    </a:cubicBezTo>
                    <a:cubicBezTo>
                      <a:pt x="13" y="200"/>
                      <a:pt x="14" y="200"/>
                      <a:pt x="15" y="200"/>
                    </a:cubicBezTo>
                    <a:cubicBezTo>
                      <a:pt x="17" y="200"/>
                      <a:pt x="19" y="202"/>
                      <a:pt x="19" y="204"/>
                    </a:cubicBezTo>
                    <a:cubicBezTo>
                      <a:pt x="19" y="207"/>
                      <a:pt x="17" y="208"/>
                      <a:pt x="15" y="208"/>
                    </a:cubicBezTo>
                    <a:cubicBezTo>
                      <a:pt x="15" y="208"/>
                      <a:pt x="15" y="208"/>
                      <a:pt x="15" y="208"/>
                    </a:cubicBezTo>
                    <a:cubicBezTo>
                      <a:pt x="14" y="208"/>
                      <a:pt x="12" y="209"/>
                      <a:pt x="12" y="209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2" y="212"/>
                      <a:pt x="11" y="213"/>
                      <a:pt x="11" y="214"/>
                    </a:cubicBezTo>
                    <a:cubicBezTo>
                      <a:pt x="9" y="215"/>
                      <a:pt x="6" y="215"/>
                      <a:pt x="4" y="213"/>
                    </a:cubicBezTo>
                    <a:cubicBezTo>
                      <a:pt x="4" y="213"/>
                      <a:pt x="3" y="212"/>
                      <a:pt x="3" y="211"/>
                    </a:cubicBezTo>
                    <a:cubicBezTo>
                      <a:pt x="3" y="211"/>
                      <a:pt x="3" y="212"/>
                      <a:pt x="3" y="212"/>
                    </a:cubicBezTo>
                    <a:cubicBezTo>
                      <a:pt x="5" y="214"/>
                      <a:pt x="4" y="217"/>
                      <a:pt x="3" y="218"/>
                    </a:cubicBezTo>
                    <a:cubicBezTo>
                      <a:pt x="3" y="219"/>
                      <a:pt x="2" y="219"/>
                      <a:pt x="2" y="219"/>
                    </a:cubicBezTo>
                    <a:cubicBezTo>
                      <a:pt x="3" y="219"/>
                      <a:pt x="4" y="219"/>
                      <a:pt x="5" y="218"/>
                    </a:cubicBezTo>
                    <a:cubicBezTo>
                      <a:pt x="6" y="216"/>
                      <a:pt x="8" y="215"/>
                      <a:pt x="9" y="215"/>
                    </a:cubicBezTo>
                    <a:cubicBezTo>
                      <a:pt x="12" y="215"/>
                      <a:pt x="13" y="217"/>
                      <a:pt x="14" y="219"/>
                    </a:cubicBezTo>
                    <a:cubicBezTo>
                      <a:pt x="15" y="219"/>
                      <a:pt x="15" y="220"/>
                      <a:pt x="15" y="222"/>
                    </a:cubicBezTo>
                    <a:cubicBezTo>
                      <a:pt x="14" y="223"/>
                      <a:pt x="13" y="223"/>
                      <a:pt x="12" y="223"/>
                    </a:cubicBezTo>
                    <a:cubicBezTo>
                      <a:pt x="12" y="223"/>
                      <a:pt x="12" y="223"/>
                      <a:pt x="12" y="224"/>
                    </a:cubicBezTo>
                    <a:cubicBezTo>
                      <a:pt x="12" y="224"/>
                      <a:pt x="12" y="224"/>
                      <a:pt x="12" y="224"/>
                    </a:cubicBezTo>
                    <a:cubicBezTo>
                      <a:pt x="12" y="228"/>
                      <a:pt x="10" y="228"/>
                      <a:pt x="8" y="228"/>
                    </a:cubicBezTo>
                    <a:cubicBezTo>
                      <a:pt x="7" y="228"/>
                      <a:pt x="7" y="228"/>
                      <a:pt x="7" y="229"/>
                    </a:cubicBezTo>
                    <a:cubicBezTo>
                      <a:pt x="7" y="230"/>
                      <a:pt x="14" y="234"/>
                      <a:pt x="17" y="235"/>
                    </a:cubicBezTo>
                    <a:cubicBezTo>
                      <a:pt x="19" y="235"/>
                      <a:pt x="20" y="236"/>
                      <a:pt x="21" y="237"/>
                    </a:cubicBezTo>
                    <a:cubicBezTo>
                      <a:pt x="23" y="238"/>
                      <a:pt x="26" y="239"/>
                      <a:pt x="30" y="238"/>
                    </a:cubicBezTo>
                    <a:cubicBezTo>
                      <a:pt x="35" y="238"/>
                      <a:pt x="48" y="226"/>
                      <a:pt x="49" y="224"/>
                    </a:cubicBezTo>
                    <a:cubicBezTo>
                      <a:pt x="51" y="222"/>
                      <a:pt x="53" y="222"/>
                      <a:pt x="53" y="222"/>
                    </a:cubicBezTo>
                    <a:cubicBezTo>
                      <a:pt x="54" y="222"/>
                      <a:pt x="54" y="222"/>
                      <a:pt x="55" y="222"/>
                    </a:cubicBezTo>
                    <a:cubicBezTo>
                      <a:pt x="56" y="222"/>
                      <a:pt x="57" y="222"/>
                      <a:pt x="58" y="222"/>
                    </a:cubicBezTo>
                    <a:cubicBezTo>
                      <a:pt x="58" y="221"/>
                      <a:pt x="58" y="220"/>
                      <a:pt x="59" y="218"/>
                    </a:cubicBezTo>
                    <a:cubicBezTo>
                      <a:pt x="59" y="216"/>
                      <a:pt x="59" y="214"/>
                      <a:pt x="61" y="213"/>
                    </a:cubicBezTo>
                    <a:cubicBezTo>
                      <a:pt x="61" y="213"/>
                      <a:pt x="61" y="213"/>
                      <a:pt x="61" y="213"/>
                    </a:cubicBezTo>
                    <a:cubicBezTo>
                      <a:pt x="62" y="213"/>
                      <a:pt x="62" y="213"/>
                      <a:pt x="62" y="213"/>
                    </a:cubicBezTo>
                    <a:cubicBezTo>
                      <a:pt x="64" y="213"/>
                      <a:pt x="65" y="215"/>
                      <a:pt x="66" y="217"/>
                    </a:cubicBezTo>
                    <a:cubicBezTo>
                      <a:pt x="66" y="218"/>
                      <a:pt x="67" y="219"/>
                      <a:pt x="67" y="220"/>
                    </a:cubicBezTo>
                    <a:cubicBezTo>
                      <a:pt x="69" y="220"/>
                      <a:pt x="70" y="222"/>
                      <a:pt x="71" y="224"/>
                    </a:cubicBezTo>
                    <a:cubicBezTo>
                      <a:pt x="71" y="224"/>
                      <a:pt x="72" y="224"/>
                      <a:pt x="72" y="225"/>
                    </a:cubicBezTo>
                    <a:cubicBezTo>
                      <a:pt x="73" y="223"/>
                      <a:pt x="73" y="221"/>
                      <a:pt x="73" y="219"/>
                    </a:cubicBezTo>
                    <a:cubicBezTo>
                      <a:pt x="73" y="218"/>
                      <a:pt x="74" y="217"/>
                      <a:pt x="74" y="215"/>
                    </a:cubicBezTo>
                    <a:cubicBezTo>
                      <a:pt x="74" y="214"/>
                      <a:pt x="75" y="212"/>
                      <a:pt x="75" y="211"/>
                    </a:cubicBezTo>
                    <a:cubicBezTo>
                      <a:pt x="75" y="210"/>
                      <a:pt x="75" y="209"/>
                      <a:pt x="75" y="208"/>
                    </a:cubicBezTo>
                    <a:cubicBezTo>
                      <a:pt x="76" y="207"/>
                      <a:pt x="78" y="207"/>
                      <a:pt x="80" y="207"/>
                    </a:cubicBezTo>
                    <a:cubicBezTo>
                      <a:pt x="81" y="207"/>
                      <a:pt x="82" y="207"/>
                      <a:pt x="83" y="206"/>
                    </a:cubicBezTo>
                    <a:cubicBezTo>
                      <a:pt x="83" y="205"/>
                      <a:pt x="83" y="200"/>
                      <a:pt x="83" y="199"/>
                    </a:cubicBezTo>
                    <a:cubicBezTo>
                      <a:pt x="81" y="198"/>
                      <a:pt x="80" y="196"/>
                      <a:pt x="80" y="194"/>
                    </a:cubicBezTo>
                    <a:cubicBezTo>
                      <a:pt x="80" y="193"/>
                      <a:pt x="80" y="193"/>
                      <a:pt x="80" y="192"/>
                    </a:cubicBezTo>
                    <a:cubicBezTo>
                      <a:pt x="80" y="191"/>
                      <a:pt x="82" y="190"/>
                      <a:pt x="83" y="190"/>
                    </a:cubicBezTo>
                    <a:cubicBezTo>
                      <a:pt x="84" y="190"/>
                      <a:pt x="84" y="189"/>
                      <a:pt x="85" y="189"/>
                    </a:cubicBezTo>
                    <a:cubicBezTo>
                      <a:pt x="86" y="188"/>
                      <a:pt x="86" y="187"/>
                      <a:pt x="85" y="186"/>
                    </a:cubicBezTo>
                    <a:cubicBezTo>
                      <a:pt x="85" y="185"/>
                      <a:pt x="85" y="184"/>
                      <a:pt x="83" y="183"/>
                    </a:cubicBezTo>
                    <a:cubicBezTo>
                      <a:pt x="81" y="182"/>
                      <a:pt x="78" y="181"/>
                      <a:pt x="78" y="178"/>
                    </a:cubicBezTo>
                    <a:cubicBezTo>
                      <a:pt x="78" y="176"/>
                      <a:pt x="78" y="174"/>
                      <a:pt x="79" y="173"/>
                    </a:cubicBezTo>
                    <a:cubicBezTo>
                      <a:pt x="79" y="171"/>
                      <a:pt x="80" y="170"/>
                      <a:pt x="79" y="168"/>
                    </a:cubicBezTo>
                    <a:cubicBezTo>
                      <a:pt x="77" y="164"/>
                      <a:pt x="78" y="161"/>
                      <a:pt x="78" y="159"/>
                    </a:cubicBezTo>
                    <a:cubicBezTo>
                      <a:pt x="79" y="158"/>
                      <a:pt x="79" y="157"/>
                      <a:pt x="79" y="156"/>
                    </a:cubicBezTo>
                    <a:cubicBezTo>
                      <a:pt x="77" y="153"/>
                      <a:pt x="76" y="149"/>
                      <a:pt x="80" y="143"/>
                    </a:cubicBezTo>
                    <a:cubicBezTo>
                      <a:pt x="83" y="137"/>
                      <a:pt x="90" y="134"/>
                      <a:pt x="93" y="135"/>
                    </a:cubicBezTo>
                    <a:cubicBezTo>
                      <a:pt x="94" y="135"/>
                      <a:pt x="94" y="135"/>
                      <a:pt x="95" y="135"/>
                    </a:cubicBezTo>
                    <a:cubicBezTo>
                      <a:pt x="96" y="136"/>
                      <a:pt x="98" y="137"/>
                      <a:pt x="98" y="135"/>
                    </a:cubicBezTo>
                    <a:cubicBezTo>
                      <a:pt x="100" y="133"/>
                      <a:pt x="100" y="132"/>
                      <a:pt x="99" y="132"/>
                    </a:cubicBezTo>
                    <a:cubicBezTo>
                      <a:pt x="98" y="131"/>
                      <a:pt x="95" y="130"/>
                      <a:pt x="95" y="128"/>
                    </a:cubicBezTo>
                    <a:cubicBezTo>
                      <a:pt x="95" y="128"/>
                      <a:pt x="94" y="127"/>
                      <a:pt x="94" y="127"/>
                    </a:cubicBezTo>
                    <a:cubicBezTo>
                      <a:pt x="94" y="126"/>
                      <a:pt x="95" y="124"/>
                      <a:pt x="96" y="123"/>
                    </a:cubicBezTo>
                    <a:cubicBezTo>
                      <a:pt x="99" y="118"/>
                      <a:pt x="103" y="113"/>
                      <a:pt x="103" y="109"/>
                    </a:cubicBezTo>
                    <a:cubicBezTo>
                      <a:pt x="103" y="108"/>
                      <a:pt x="103" y="106"/>
                      <a:pt x="103" y="104"/>
                    </a:cubicBezTo>
                    <a:cubicBezTo>
                      <a:pt x="103" y="102"/>
                      <a:pt x="103" y="100"/>
                      <a:pt x="104" y="98"/>
                    </a:cubicBezTo>
                    <a:cubicBezTo>
                      <a:pt x="106" y="97"/>
                      <a:pt x="107" y="97"/>
                      <a:pt x="109" y="97"/>
                    </a:cubicBezTo>
                    <a:cubicBezTo>
                      <a:pt x="110" y="96"/>
                      <a:pt x="112" y="96"/>
                      <a:pt x="113" y="96"/>
                    </a:cubicBezTo>
                    <a:cubicBezTo>
                      <a:pt x="114" y="95"/>
                      <a:pt x="114" y="95"/>
                      <a:pt x="114" y="93"/>
                    </a:cubicBezTo>
                    <a:cubicBezTo>
                      <a:pt x="114" y="92"/>
                      <a:pt x="114" y="91"/>
                      <a:pt x="115" y="89"/>
                    </a:cubicBezTo>
                    <a:cubicBezTo>
                      <a:pt x="115" y="89"/>
                      <a:pt x="116" y="88"/>
                      <a:pt x="117" y="86"/>
                    </a:cubicBezTo>
                    <a:cubicBezTo>
                      <a:pt x="118" y="84"/>
                      <a:pt x="119" y="82"/>
                      <a:pt x="121" y="81"/>
                    </a:cubicBezTo>
                    <a:cubicBezTo>
                      <a:pt x="122" y="80"/>
                      <a:pt x="124" y="78"/>
                      <a:pt x="123" y="78"/>
                    </a:cubicBezTo>
                    <a:cubicBezTo>
                      <a:pt x="122" y="75"/>
                      <a:pt x="123" y="73"/>
                      <a:pt x="124" y="72"/>
                    </a:cubicBezTo>
                    <a:cubicBezTo>
                      <a:pt x="125" y="71"/>
                      <a:pt x="126" y="69"/>
                      <a:pt x="126" y="68"/>
                    </a:cubicBezTo>
                    <a:cubicBezTo>
                      <a:pt x="126" y="63"/>
                      <a:pt x="132" y="60"/>
                      <a:pt x="137" y="60"/>
                    </a:cubicBezTo>
                    <a:cubicBezTo>
                      <a:pt x="142" y="60"/>
                      <a:pt x="143" y="59"/>
                      <a:pt x="143" y="59"/>
                    </a:cubicBezTo>
                    <a:cubicBezTo>
                      <a:pt x="143" y="58"/>
                      <a:pt x="143" y="57"/>
                      <a:pt x="143" y="56"/>
                    </a:cubicBezTo>
                    <a:cubicBezTo>
                      <a:pt x="143" y="55"/>
                      <a:pt x="143" y="54"/>
                      <a:pt x="143" y="52"/>
                    </a:cubicBezTo>
                    <a:cubicBezTo>
                      <a:pt x="143" y="51"/>
                      <a:pt x="143" y="50"/>
                      <a:pt x="144" y="49"/>
                    </a:cubicBezTo>
                    <a:cubicBezTo>
                      <a:pt x="145" y="48"/>
                      <a:pt x="147" y="48"/>
                      <a:pt x="149" y="49"/>
                    </a:cubicBezTo>
                    <a:cubicBezTo>
                      <a:pt x="151" y="50"/>
                      <a:pt x="153" y="50"/>
                      <a:pt x="154" y="50"/>
                    </a:cubicBezTo>
                    <a:cubicBezTo>
                      <a:pt x="156" y="49"/>
                      <a:pt x="159" y="49"/>
                      <a:pt x="161" y="51"/>
                    </a:cubicBezTo>
                    <a:cubicBezTo>
                      <a:pt x="162" y="52"/>
                      <a:pt x="163" y="52"/>
                      <a:pt x="164" y="52"/>
                    </a:cubicBezTo>
                    <a:cubicBezTo>
                      <a:pt x="164" y="52"/>
                      <a:pt x="165" y="52"/>
                      <a:pt x="165" y="51"/>
                    </a:cubicBezTo>
                    <a:cubicBezTo>
                      <a:pt x="165" y="45"/>
                      <a:pt x="167" y="40"/>
                      <a:pt x="172" y="40"/>
                    </a:cubicBezTo>
                    <a:cubicBezTo>
                      <a:pt x="172" y="40"/>
                      <a:pt x="173" y="40"/>
                      <a:pt x="173" y="40"/>
                    </a:cubicBezTo>
                    <a:cubicBezTo>
                      <a:pt x="173" y="40"/>
                      <a:pt x="173" y="40"/>
                      <a:pt x="173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40"/>
                      <a:pt x="174" y="40"/>
                      <a:pt x="17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7" name="Freeform 1222"/>
              <p:cNvSpPr>
                <a:spLocks/>
              </p:cNvSpPr>
              <p:nvPr/>
            </p:nvSpPr>
            <p:spPr bwMode="auto">
              <a:xfrm>
                <a:off x="2765" y="3147"/>
                <a:ext cx="19" cy="12"/>
              </a:xfrm>
              <a:custGeom>
                <a:avLst/>
                <a:gdLst>
                  <a:gd name="T0" fmla="*/ 19 w 20"/>
                  <a:gd name="T1" fmla="*/ 8 h 12"/>
                  <a:gd name="T2" fmla="*/ 20 w 20"/>
                  <a:gd name="T3" fmla="*/ 5 h 12"/>
                  <a:gd name="T4" fmla="*/ 16 w 20"/>
                  <a:gd name="T5" fmla="*/ 4 h 12"/>
                  <a:gd name="T6" fmla="*/ 14 w 20"/>
                  <a:gd name="T7" fmla="*/ 4 h 12"/>
                  <a:gd name="T8" fmla="*/ 7 w 20"/>
                  <a:gd name="T9" fmla="*/ 0 h 12"/>
                  <a:gd name="T10" fmla="*/ 7 w 20"/>
                  <a:gd name="T11" fmla="*/ 0 h 12"/>
                  <a:gd name="T12" fmla="*/ 6 w 20"/>
                  <a:gd name="T13" fmla="*/ 0 h 12"/>
                  <a:gd name="T14" fmla="*/ 6 w 20"/>
                  <a:gd name="T15" fmla="*/ 0 h 12"/>
                  <a:gd name="T16" fmla="*/ 3 w 20"/>
                  <a:gd name="T17" fmla="*/ 5 h 12"/>
                  <a:gd name="T18" fmla="*/ 2 w 20"/>
                  <a:gd name="T19" fmla="*/ 5 h 12"/>
                  <a:gd name="T20" fmla="*/ 2 w 20"/>
                  <a:gd name="T21" fmla="*/ 9 h 12"/>
                  <a:gd name="T22" fmla="*/ 0 w 20"/>
                  <a:gd name="T23" fmla="*/ 11 h 12"/>
                  <a:gd name="T24" fmla="*/ 0 w 20"/>
                  <a:gd name="T25" fmla="*/ 11 h 12"/>
                  <a:gd name="T26" fmla="*/ 17 w 20"/>
                  <a:gd name="T27" fmla="*/ 11 h 12"/>
                  <a:gd name="T28" fmla="*/ 17 w 20"/>
                  <a:gd name="T29" fmla="*/ 11 h 12"/>
                  <a:gd name="T30" fmla="*/ 19 w 20"/>
                  <a:gd name="T31" fmla="*/ 11 h 12"/>
                  <a:gd name="T32" fmla="*/ 19 w 20"/>
                  <a:gd name="T33" fmla="*/ 11 h 12"/>
                  <a:gd name="T34" fmla="*/ 19 w 20"/>
                  <a:gd name="T35" fmla="*/ 11 h 12"/>
                  <a:gd name="T36" fmla="*/ 19 w 20"/>
                  <a:gd name="T3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2">
                    <a:moveTo>
                      <a:pt x="19" y="8"/>
                    </a:moveTo>
                    <a:cubicBezTo>
                      <a:pt x="20" y="7"/>
                      <a:pt x="20" y="6"/>
                      <a:pt x="20" y="5"/>
                    </a:cubicBezTo>
                    <a:cubicBezTo>
                      <a:pt x="19" y="5"/>
                      <a:pt x="17" y="4"/>
                      <a:pt x="16" y="4"/>
                    </a:cubicBezTo>
                    <a:cubicBezTo>
                      <a:pt x="16" y="4"/>
                      <a:pt x="15" y="4"/>
                      <a:pt x="14" y="4"/>
                    </a:cubicBezTo>
                    <a:cubicBezTo>
                      <a:pt x="12" y="4"/>
                      <a:pt x="9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2" y="10"/>
                      <a:pt x="1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1"/>
                      <a:pt x="12" y="12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8" name="Freeform 1223"/>
              <p:cNvSpPr>
                <a:spLocks/>
              </p:cNvSpPr>
              <p:nvPr/>
            </p:nvSpPr>
            <p:spPr bwMode="auto">
              <a:xfrm>
                <a:off x="2633" y="3347"/>
                <a:ext cx="15" cy="25"/>
              </a:xfrm>
              <a:custGeom>
                <a:avLst/>
                <a:gdLst>
                  <a:gd name="T0" fmla="*/ 5 w 16"/>
                  <a:gd name="T1" fmla="*/ 17 h 26"/>
                  <a:gd name="T2" fmla="*/ 6 w 16"/>
                  <a:gd name="T3" fmla="*/ 26 h 26"/>
                  <a:gd name="T4" fmla="*/ 6 w 16"/>
                  <a:gd name="T5" fmla="*/ 26 h 26"/>
                  <a:gd name="T6" fmla="*/ 12 w 16"/>
                  <a:gd name="T7" fmla="*/ 22 h 26"/>
                  <a:gd name="T8" fmla="*/ 14 w 16"/>
                  <a:gd name="T9" fmla="*/ 21 h 26"/>
                  <a:gd name="T10" fmla="*/ 15 w 16"/>
                  <a:gd name="T11" fmla="*/ 13 h 26"/>
                  <a:gd name="T12" fmla="*/ 15 w 16"/>
                  <a:gd name="T13" fmla="*/ 4 h 26"/>
                  <a:gd name="T14" fmla="*/ 15 w 16"/>
                  <a:gd name="T15" fmla="*/ 2 h 26"/>
                  <a:gd name="T16" fmla="*/ 8 w 16"/>
                  <a:gd name="T17" fmla="*/ 1 h 26"/>
                  <a:gd name="T18" fmla="*/ 3 w 16"/>
                  <a:gd name="T19" fmla="*/ 3 h 26"/>
                  <a:gd name="T20" fmla="*/ 1 w 16"/>
                  <a:gd name="T21" fmla="*/ 3 h 26"/>
                  <a:gd name="T22" fmla="*/ 0 w 16"/>
                  <a:gd name="T23" fmla="*/ 3 h 26"/>
                  <a:gd name="T24" fmla="*/ 2 w 16"/>
                  <a:gd name="T25" fmla="*/ 6 h 26"/>
                  <a:gd name="T26" fmla="*/ 5 w 16"/>
                  <a:gd name="T27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26">
                    <a:moveTo>
                      <a:pt x="5" y="17"/>
                    </a:moveTo>
                    <a:cubicBezTo>
                      <a:pt x="4" y="21"/>
                      <a:pt x="5" y="25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9" y="23"/>
                      <a:pt x="10" y="23"/>
                      <a:pt x="12" y="22"/>
                    </a:cubicBezTo>
                    <a:cubicBezTo>
                      <a:pt x="13" y="22"/>
                      <a:pt x="13" y="22"/>
                      <a:pt x="14" y="21"/>
                    </a:cubicBezTo>
                    <a:cubicBezTo>
                      <a:pt x="15" y="20"/>
                      <a:pt x="15" y="16"/>
                      <a:pt x="15" y="13"/>
                    </a:cubicBezTo>
                    <a:cubicBezTo>
                      <a:pt x="15" y="10"/>
                      <a:pt x="15" y="6"/>
                      <a:pt x="15" y="4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4" y="0"/>
                      <a:pt x="10" y="0"/>
                      <a:pt x="8" y="1"/>
                    </a:cubicBezTo>
                    <a:cubicBezTo>
                      <a:pt x="7" y="3"/>
                      <a:pt x="5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1" y="5"/>
                      <a:pt x="2" y="6"/>
                    </a:cubicBezTo>
                    <a:cubicBezTo>
                      <a:pt x="4" y="9"/>
                      <a:pt x="6" y="13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69" name="Freeform 1224"/>
              <p:cNvSpPr>
                <a:spLocks/>
              </p:cNvSpPr>
              <p:nvPr/>
            </p:nvSpPr>
            <p:spPr bwMode="auto">
              <a:xfrm>
                <a:off x="2619" y="3267"/>
                <a:ext cx="119" cy="115"/>
              </a:xfrm>
              <a:custGeom>
                <a:avLst/>
                <a:gdLst>
                  <a:gd name="T0" fmla="*/ 64 w 124"/>
                  <a:gd name="T1" fmla="*/ 6 h 120"/>
                  <a:gd name="T2" fmla="*/ 62 w 124"/>
                  <a:gd name="T3" fmla="*/ 5 h 120"/>
                  <a:gd name="T4" fmla="*/ 61 w 124"/>
                  <a:gd name="T5" fmla="*/ 5 h 120"/>
                  <a:gd name="T6" fmla="*/ 61 w 124"/>
                  <a:gd name="T7" fmla="*/ 5 h 120"/>
                  <a:gd name="T8" fmla="*/ 61 w 124"/>
                  <a:gd name="T9" fmla="*/ 5 h 120"/>
                  <a:gd name="T10" fmla="*/ 59 w 124"/>
                  <a:gd name="T11" fmla="*/ 1 h 120"/>
                  <a:gd name="T12" fmla="*/ 56 w 124"/>
                  <a:gd name="T13" fmla="*/ 0 h 120"/>
                  <a:gd name="T14" fmla="*/ 50 w 124"/>
                  <a:gd name="T15" fmla="*/ 2 h 120"/>
                  <a:gd name="T16" fmla="*/ 43 w 124"/>
                  <a:gd name="T17" fmla="*/ 3 h 120"/>
                  <a:gd name="T18" fmla="*/ 42 w 124"/>
                  <a:gd name="T19" fmla="*/ 4 h 120"/>
                  <a:gd name="T20" fmla="*/ 37 w 124"/>
                  <a:gd name="T21" fmla="*/ 7 h 120"/>
                  <a:gd name="T22" fmla="*/ 33 w 124"/>
                  <a:gd name="T23" fmla="*/ 11 h 120"/>
                  <a:gd name="T24" fmla="*/ 28 w 124"/>
                  <a:gd name="T25" fmla="*/ 11 h 120"/>
                  <a:gd name="T26" fmla="*/ 27 w 124"/>
                  <a:gd name="T27" fmla="*/ 14 h 120"/>
                  <a:gd name="T28" fmla="*/ 24 w 124"/>
                  <a:gd name="T29" fmla="*/ 17 h 120"/>
                  <a:gd name="T30" fmla="*/ 24 w 124"/>
                  <a:gd name="T31" fmla="*/ 17 h 120"/>
                  <a:gd name="T32" fmla="*/ 17 w 124"/>
                  <a:gd name="T33" fmla="*/ 11 h 120"/>
                  <a:gd name="T34" fmla="*/ 17 w 124"/>
                  <a:gd name="T35" fmla="*/ 10 h 120"/>
                  <a:gd name="T36" fmla="*/ 10 w 124"/>
                  <a:gd name="T37" fmla="*/ 17 h 120"/>
                  <a:gd name="T38" fmla="*/ 8 w 124"/>
                  <a:gd name="T39" fmla="*/ 17 h 120"/>
                  <a:gd name="T40" fmla="*/ 6 w 124"/>
                  <a:gd name="T41" fmla="*/ 17 h 120"/>
                  <a:gd name="T42" fmla="*/ 3 w 124"/>
                  <a:gd name="T43" fmla="*/ 17 h 120"/>
                  <a:gd name="T44" fmla="*/ 3 w 124"/>
                  <a:gd name="T45" fmla="*/ 18 h 120"/>
                  <a:gd name="T46" fmla="*/ 3 w 124"/>
                  <a:gd name="T47" fmla="*/ 19 h 120"/>
                  <a:gd name="T48" fmla="*/ 1 w 124"/>
                  <a:gd name="T49" fmla="*/ 27 h 120"/>
                  <a:gd name="T50" fmla="*/ 1 w 124"/>
                  <a:gd name="T51" fmla="*/ 29 h 120"/>
                  <a:gd name="T52" fmla="*/ 2 w 124"/>
                  <a:gd name="T53" fmla="*/ 36 h 120"/>
                  <a:gd name="T54" fmla="*/ 4 w 124"/>
                  <a:gd name="T55" fmla="*/ 37 h 120"/>
                  <a:gd name="T56" fmla="*/ 11 w 124"/>
                  <a:gd name="T57" fmla="*/ 39 h 120"/>
                  <a:gd name="T58" fmla="*/ 11 w 124"/>
                  <a:gd name="T59" fmla="*/ 42 h 120"/>
                  <a:gd name="T60" fmla="*/ 14 w 124"/>
                  <a:gd name="T61" fmla="*/ 40 h 120"/>
                  <a:gd name="T62" fmla="*/ 23 w 124"/>
                  <a:gd name="T63" fmla="*/ 34 h 120"/>
                  <a:gd name="T64" fmla="*/ 40 w 124"/>
                  <a:gd name="T65" fmla="*/ 44 h 120"/>
                  <a:gd name="T66" fmla="*/ 52 w 124"/>
                  <a:gd name="T67" fmla="*/ 62 h 120"/>
                  <a:gd name="T68" fmla="*/ 67 w 124"/>
                  <a:gd name="T69" fmla="*/ 75 h 120"/>
                  <a:gd name="T70" fmla="*/ 79 w 124"/>
                  <a:gd name="T71" fmla="*/ 80 h 120"/>
                  <a:gd name="T72" fmla="*/ 92 w 124"/>
                  <a:gd name="T73" fmla="*/ 90 h 120"/>
                  <a:gd name="T74" fmla="*/ 99 w 124"/>
                  <a:gd name="T75" fmla="*/ 98 h 120"/>
                  <a:gd name="T76" fmla="*/ 101 w 124"/>
                  <a:gd name="T77" fmla="*/ 115 h 120"/>
                  <a:gd name="T78" fmla="*/ 103 w 124"/>
                  <a:gd name="T79" fmla="*/ 113 h 120"/>
                  <a:gd name="T80" fmla="*/ 110 w 124"/>
                  <a:gd name="T81" fmla="*/ 105 h 120"/>
                  <a:gd name="T82" fmla="*/ 109 w 124"/>
                  <a:gd name="T83" fmla="*/ 104 h 120"/>
                  <a:gd name="T84" fmla="*/ 106 w 124"/>
                  <a:gd name="T85" fmla="*/ 93 h 120"/>
                  <a:gd name="T86" fmla="*/ 121 w 124"/>
                  <a:gd name="T87" fmla="*/ 93 h 120"/>
                  <a:gd name="T88" fmla="*/ 124 w 124"/>
                  <a:gd name="T89" fmla="*/ 93 h 120"/>
                  <a:gd name="T90" fmla="*/ 103 w 124"/>
                  <a:gd name="T91" fmla="*/ 79 h 120"/>
                  <a:gd name="T92" fmla="*/ 96 w 124"/>
                  <a:gd name="T93" fmla="*/ 73 h 120"/>
                  <a:gd name="T94" fmla="*/ 76 w 124"/>
                  <a:gd name="T95" fmla="*/ 53 h 120"/>
                  <a:gd name="T96" fmla="*/ 60 w 124"/>
                  <a:gd name="T97" fmla="*/ 38 h 120"/>
                  <a:gd name="T98" fmla="*/ 60 w 124"/>
                  <a:gd name="T99" fmla="*/ 26 h 120"/>
                  <a:gd name="T100" fmla="*/ 65 w 124"/>
                  <a:gd name="T101" fmla="*/ 18 h 120"/>
                  <a:gd name="T102" fmla="*/ 65 w 124"/>
                  <a:gd name="T103" fmla="*/ 15 h 120"/>
                  <a:gd name="T104" fmla="*/ 65 w 124"/>
                  <a:gd name="T105" fmla="*/ 10 h 120"/>
                  <a:gd name="T106" fmla="*/ 65 w 124"/>
                  <a:gd name="T107" fmla="*/ 7 h 120"/>
                  <a:gd name="T108" fmla="*/ 65 w 124"/>
                  <a:gd name="T109" fmla="*/ 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4" h="120">
                    <a:moveTo>
                      <a:pt x="65" y="6"/>
                    </a:moveTo>
                    <a:cubicBezTo>
                      <a:pt x="65" y="6"/>
                      <a:pt x="64" y="6"/>
                      <a:pt x="64" y="6"/>
                    </a:cubicBezTo>
                    <a:cubicBezTo>
                      <a:pt x="64" y="6"/>
                      <a:pt x="64" y="5"/>
                      <a:pt x="63" y="5"/>
                    </a:cubicBezTo>
                    <a:cubicBezTo>
                      <a:pt x="63" y="5"/>
                      <a:pt x="63" y="5"/>
                      <a:pt x="62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2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4"/>
                      <a:pt x="59" y="2"/>
                      <a:pt x="59" y="1"/>
                    </a:cubicBezTo>
                    <a:cubicBezTo>
                      <a:pt x="59" y="0"/>
                      <a:pt x="59" y="0"/>
                      <a:pt x="58" y="0"/>
                    </a:cubicBezTo>
                    <a:cubicBezTo>
                      <a:pt x="58" y="0"/>
                      <a:pt x="57" y="0"/>
                      <a:pt x="56" y="0"/>
                    </a:cubicBezTo>
                    <a:cubicBezTo>
                      <a:pt x="54" y="0"/>
                      <a:pt x="52" y="1"/>
                      <a:pt x="52" y="1"/>
                    </a:cubicBezTo>
                    <a:cubicBezTo>
                      <a:pt x="51" y="1"/>
                      <a:pt x="51" y="2"/>
                      <a:pt x="50" y="2"/>
                    </a:cubicBezTo>
                    <a:cubicBezTo>
                      <a:pt x="48" y="3"/>
                      <a:pt x="47" y="4"/>
                      <a:pt x="45" y="4"/>
                    </a:cubicBezTo>
                    <a:cubicBezTo>
                      <a:pt x="44" y="4"/>
                      <a:pt x="43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6"/>
                      <a:pt x="40" y="8"/>
                      <a:pt x="38" y="8"/>
                    </a:cubicBezTo>
                    <a:cubicBezTo>
                      <a:pt x="38" y="8"/>
                      <a:pt x="38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5" y="11"/>
                      <a:pt x="33" y="11"/>
                    </a:cubicBezTo>
                    <a:cubicBezTo>
                      <a:pt x="31" y="11"/>
                      <a:pt x="30" y="10"/>
                      <a:pt x="29" y="10"/>
                    </a:cubicBezTo>
                    <a:cubicBezTo>
                      <a:pt x="29" y="10"/>
                      <a:pt x="28" y="10"/>
                      <a:pt x="28" y="11"/>
                    </a:cubicBezTo>
                    <a:cubicBezTo>
                      <a:pt x="28" y="12"/>
                      <a:pt x="28" y="13"/>
                      <a:pt x="28" y="13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7"/>
                      <a:pt x="25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3" y="17"/>
                      <a:pt x="22" y="17"/>
                      <a:pt x="21" y="16"/>
                    </a:cubicBezTo>
                    <a:cubicBezTo>
                      <a:pt x="20" y="15"/>
                      <a:pt x="19" y="13"/>
                      <a:pt x="17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5" y="13"/>
                      <a:pt x="14" y="17"/>
                      <a:pt x="11" y="17"/>
                    </a:cubicBezTo>
                    <a:cubicBezTo>
                      <a:pt x="11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5" y="24"/>
                      <a:pt x="3" y="26"/>
                      <a:pt x="1" y="27"/>
                    </a:cubicBezTo>
                    <a:cubicBezTo>
                      <a:pt x="1" y="27"/>
                      <a:pt x="0" y="28"/>
                      <a:pt x="0" y="28"/>
                    </a:cubicBezTo>
                    <a:cubicBezTo>
                      <a:pt x="0" y="28"/>
                      <a:pt x="1" y="28"/>
                      <a:pt x="1" y="29"/>
                    </a:cubicBezTo>
                    <a:cubicBezTo>
                      <a:pt x="3" y="30"/>
                      <a:pt x="5" y="32"/>
                      <a:pt x="3" y="35"/>
                    </a:cubicBezTo>
                    <a:cubicBezTo>
                      <a:pt x="3" y="35"/>
                      <a:pt x="3" y="35"/>
                      <a:pt x="2" y="36"/>
                    </a:cubicBezTo>
                    <a:cubicBezTo>
                      <a:pt x="2" y="36"/>
                      <a:pt x="2" y="36"/>
                      <a:pt x="3" y="37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4" y="37"/>
                      <a:pt x="5" y="37"/>
                      <a:pt x="6" y="38"/>
                    </a:cubicBezTo>
                    <a:cubicBezTo>
                      <a:pt x="8" y="38"/>
                      <a:pt x="10" y="38"/>
                      <a:pt x="11" y="39"/>
                    </a:cubicBezTo>
                    <a:cubicBezTo>
                      <a:pt x="11" y="40"/>
                      <a:pt x="11" y="41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3" y="41"/>
                      <a:pt x="13" y="41"/>
                      <a:pt x="14" y="40"/>
                    </a:cubicBezTo>
                    <a:cubicBezTo>
                      <a:pt x="15" y="38"/>
                      <a:pt x="16" y="36"/>
                      <a:pt x="20" y="35"/>
                    </a:cubicBezTo>
                    <a:cubicBezTo>
                      <a:pt x="21" y="35"/>
                      <a:pt x="22" y="34"/>
                      <a:pt x="23" y="34"/>
                    </a:cubicBezTo>
                    <a:cubicBezTo>
                      <a:pt x="30" y="34"/>
                      <a:pt x="36" y="39"/>
                      <a:pt x="38" y="42"/>
                    </a:cubicBezTo>
                    <a:cubicBezTo>
                      <a:pt x="39" y="43"/>
                      <a:pt x="39" y="44"/>
                      <a:pt x="40" y="44"/>
                    </a:cubicBezTo>
                    <a:cubicBezTo>
                      <a:pt x="41" y="46"/>
                      <a:pt x="42" y="47"/>
                      <a:pt x="42" y="50"/>
                    </a:cubicBezTo>
                    <a:cubicBezTo>
                      <a:pt x="43" y="52"/>
                      <a:pt x="44" y="57"/>
                      <a:pt x="52" y="62"/>
                    </a:cubicBezTo>
                    <a:cubicBezTo>
                      <a:pt x="57" y="65"/>
                      <a:pt x="60" y="68"/>
                      <a:pt x="62" y="71"/>
                    </a:cubicBezTo>
                    <a:cubicBezTo>
                      <a:pt x="64" y="73"/>
                      <a:pt x="66" y="74"/>
                      <a:pt x="67" y="75"/>
                    </a:cubicBezTo>
                    <a:cubicBezTo>
                      <a:pt x="69" y="76"/>
                      <a:pt x="70" y="76"/>
                      <a:pt x="72" y="77"/>
                    </a:cubicBezTo>
                    <a:cubicBezTo>
                      <a:pt x="74" y="77"/>
                      <a:pt x="77" y="78"/>
                      <a:pt x="79" y="80"/>
                    </a:cubicBezTo>
                    <a:cubicBezTo>
                      <a:pt x="81" y="83"/>
                      <a:pt x="84" y="85"/>
                      <a:pt x="88" y="86"/>
                    </a:cubicBezTo>
                    <a:cubicBezTo>
                      <a:pt x="90" y="87"/>
                      <a:pt x="91" y="89"/>
                      <a:pt x="92" y="90"/>
                    </a:cubicBezTo>
                    <a:cubicBezTo>
                      <a:pt x="93" y="92"/>
                      <a:pt x="94" y="93"/>
                      <a:pt x="95" y="93"/>
                    </a:cubicBezTo>
                    <a:cubicBezTo>
                      <a:pt x="99" y="93"/>
                      <a:pt x="99" y="96"/>
                      <a:pt x="99" y="98"/>
                    </a:cubicBezTo>
                    <a:cubicBezTo>
                      <a:pt x="99" y="99"/>
                      <a:pt x="100" y="99"/>
                      <a:pt x="100" y="100"/>
                    </a:cubicBezTo>
                    <a:cubicBezTo>
                      <a:pt x="103" y="104"/>
                      <a:pt x="104" y="111"/>
                      <a:pt x="101" y="115"/>
                    </a:cubicBezTo>
                    <a:cubicBezTo>
                      <a:pt x="100" y="116"/>
                      <a:pt x="100" y="119"/>
                      <a:pt x="100" y="120"/>
                    </a:cubicBezTo>
                    <a:cubicBezTo>
                      <a:pt x="101" y="118"/>
                      <a:pt x="103" y="115"/>
                      <a:pt x="103" y="113"/>
                    </a:cubicBezTo>
                    <a:cubicBezTo>
                      <a:pt x="104" y="110"/>
                      <a:pt x="105" y="109"/>
                      <a:pt x="107" y="108"/>
                    </a:cubicBezTo>
                    <a:cubicBezTo>
                      <a:pt x="108" y="107"/>
                      <a:pt x="109" y="107"/>
                      <a:pt x="110" y="105"/>
                    </a:cubicBezTo>
                    <a:cubicBezTo>
                      <a:pt x="110" y="105"/>
                      <a:pt x="110" y="105"/>
                      <a:pt x="110" y="105"/>
                    </a:cubicBezTo>
                    <a:cubicBezTo>
                      <a:pt x="110" y="105"/>
                      <a:pt x="109" y="104"/>
                      <a:pt x="109" y="104"/>
                    </a:cubicBezTo>
                    <a:cubicBezTo>
                      <a:pt x="107" y="103"/>
                      <a:pt x="105" y="101"/>
                      <a:pt x="105" y="98"/>
                    </a:cubicBezTo>
                    <a:cubicBezTo>
                      <a:pt x="104" y="96"/>
                      <a:pt x="105" y="94"/>
                      <a:pt x="106" y="93"/>
                    </a:cubicBezTo>
                    <a:cubicBezTo>
                      <a:pt x="108" y="89"/>
                      <a:pt x="114" y="88"/>
                      <a:pt x="118" y="91"/>
                    </a:cubicBezTo>
                    <a:cubicBezTo>
                      <a:pt x="119" y="92"/>
                      <a:pt x="120" y="92"/>
                      <a:pt x="121" y="93"/>
                    </a:cubicBezTo>
                    <a:cubicBezTo>
                      <a:pt x="122" y="93"/>
                      <a:pt x="123" y="94"/>
                      <a:pt x="124" y="95"/>
                    </a:cubicBezTo>
                    <a:cubicBezTo>
                      <a:pt x="124" y="94"/>
                      <a:pt x="124" y="94"/>
                      <a:pt x="124" y="93"/>
                    </a:cubicBezTo>
                    <a:cubicBezTo>
                      <a:pt x="124" y="90"/>
                      <a:pt x="112" y="84"/>
                      <a:pt x="107" y="82"/>
                    </a:cubicBezTo>
                    <a:cubicBezTo>
                      <a:pt x="105" y="81"/>
                      <a:pt x="104" y="80"/>
                      <a:pt x="103" y="79"/>
                    </a:cubicBezTo>
                    <a:cubicBezTo>
                      <a:pt x="100" y="78"/>
                      <a:pt x="99" y="76"/>
                      <a:pt x="99" y="75"/>
                    </a:cubicBezTo>
                    <a:cubicBezTo>
                      <a:pt x="98" y="73"/>
                      <a:pt x="98" y="73"/>
                      <a:pt x="96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87" y="73"/>
                      <a:pt x="78" y="64"/>
                      <a:pt x="76" y="53"/>
                    </a:cubicBezTo>
                    <a:cubicBezTo>
                      <a:pt x="75" y="48"/>
                      <a:pt x="71" y="46"/>
                      <a:pt x="67" y="44"/>
                    </a:cubicBezTo>
                    <a:cubicBezTo>
                      <a:pt x="64" y="42"/>
                      <a:pt x="61" y="41"/>
                      <a:pt x="60" y="38"/>
                    </a:cubicBezTo>
                    <a:cubicBezTo>
                      <a:pt x="58" y="34"/>
                      <a:pt x="59" y="31"/>
                      <a:pt x="60" y="30"/>
                    </a:cubicBezTo>
                    <a:cubicBezTo>
                      <a:pt x="61" y="28"/>
                      <a:pt x="61" y="28"/>
                      <a:pt x="60" y="26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1" y="20"/>
                      <a:pt x="63" y="19"/>
                      <a:pt x="65" y="18"/>
                    </a:cubicBezTo>
                    <a:cubicBezTo>
                      <a:pt x="65" y="17"/>
                      <a:pt x="65" y="16"/>
                      <a:pt x="65" y="16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2"/>
                      <a:pt x="65" y="11"/>
                    </a:cubicBezTo>
                    <a:cubicBezTo>
                      <a:pt x="65" y="11"/>
                      <a:pt x="65" y="11"/>
                      <a:pt x="65" y="10"/>
                    </a:cubicBezTo>
                    <a:cubicBezTo>
                      <a:pt x="65" y="9"/>
                      <a:pt x="65" y="8"/>
                      <a:pt x="65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0" name="Freeform 1225"/>
              <p:cNvSpPr>
                <a:spLocks/>
              </p:cNvSpPr>
              <p:nvPr/>
            </p:nvSpPr>
            <p:spPr bwMode="auto">
              <a:xfrm>
                <a:off x="2681" y="3384"/>
                <a:ext cx="26" cy="17"/>
              </a:xfrm>
              <a:custGeom>
                <a:avLst/>
                <a:gdLst>
                  <a:gd name="T0" fmla="*/ 24 w 27"/>
                  <a:gd name="T1" fmla="*/ 15 h 18"/>
                  <a:gd name="T2" fmla="*/ 24 w 27"/>
                  <a:gd name="T3" fmla="*/ 10 h 18"/>
                  <a:gd name="T4" fmla="*/ 27 w 27"/>
                  <a:gd name="T5" fmla="*/ 0 h 18"/>
                  <a:gd name="T6" fmla="*/ 22 w 27"/>
                  <a:gd name="T7" fmla="*/ 1 h 18"/>
                  <a:gd name="T8" fmla="*/ 7 w 27"/>
                  <a:gd name="T9" fmla="*/ 1 h 18"/>
                  <a:gd name="T10" fmla="*/ 5 w 27"/>
                  <a:gd name="T11" fmla="*/ 0 h 18"/>
                  <a:gd name="T12" fmla="*/ 0 w 27"/>
                  <a:gd name="T13" fmla="*/ 3 h 18"/>
                  <a:gd name="T14" fmla="*/ 10 w 27"/>
                  <a:gd name="T15" fmla="*/ 8 h 18"/>
                  <a:gd name="T16" fmla="*/ 20 w 27"/>
                  <a:gd name="T17" fmla="*/ 14 h 18"/>
                  <a:gd name="T18" fmla="*/ 23 w 27"/>
                  <a:gd name="T19" fmla="*/ 16 h 18"/>
                  <a:gd name="T20" fmla="*/ 23 w 27"/>
                  <a:gd name="T21" fmla="*/ 18 h 18"/>
                  <a:gd name="T22" fmla="*/ 23 w 27"/>
                  <a:gd name="T23" fmla="*/ 18 h 18"/>
                  <a:gd name="T24" fmla="*/ 23 w 27"/>
                  <a:gd name="T25" fmla="*/ 16 h 18"/>
                  <a:gd name="T26" fmla="*/ 24 w 27"/>
                  <a:gd name="T2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8">
                    <a:moveTo>
                      <a:pt x="24" y="15"/>
                    </a:moveTo>
                    <a:cubicBezTo>
                      <a:pt x="24" y="15"/>
                      <a:pt x="24" y="14"/>
                      <a:pt x="24" y="10"/>
                    </a:cubicBezTo>
                    <a:cubicBezTo>
                      <a:pt x="23" y="6"/>
                      <a:pt x="26" y="2"/>
                      <a:pt x="27" y="0"/>
                    </a:cubicBezTo>
                    <a:cubicBezTo>
                      <a:pt x="26" y="0"/>
                      <a:pt x="24" y="0"/>
                      <a:pt x="22" y="1"/>
                    </a:cubicBezTo>
                    <a:cubicBezTo>
                      <a:pt x="15" y="2"/>
                      <a:pt x="11" y="3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0" y="3"/>
                      <a:pt x="2" y="5"/>
                      <a:pt x="10" y="8"/>
                    </a:cubicBezTo>
                    <a:cubicBezTo>
                      <a:pt x="16" y="9"/>
                      <a:pt x="18" y="12"/>
                      <a:pt x="20" y="14"/>
                    </a:cubicBezTo>
                    <a:cubicBezTo>
                      <a:pt x="21" y="15"/>
                      <a:pt x="22" y="16"/>
                      <a:pt x="23" y="16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5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1071" name="Freeform 1226"/>
              <p:cNvSpPr>
                <a:spLocks/>
              </p:cNvSpPr>
              <p:nvPr/>
            </p:nvSpPr>
            <p:spPr bwMode="auto">
              <a:xfrm>
                <a:off x="2745" y="3279"/>
                <a:ext cx="38" cy="49"/>
              </a:xfrm>
              <a:custGeom>
                <a:avLst/>
                <a:gdLst>
                  <a:gd name="T0" fmla="*/ 19 w 40"/>
                  <a:gd name="T1" fmla="*/ 52 h 52"/>
                  <a:gd name="T2" fmla="*/ 20 w 40"/>
                  <a:gd name="T3" fmla="*/ 52 h 52"/>
                  <a:gd name="T4" fmla="*/ 22 w 40"/>
                  <a:gd name="T5" fmla="*/ 51 h 52"/>
                  <a:gd name="T6" fmla="*/ 24 w 40"/>
                  <a:gd name="T7" fmla="*/ 51 h 52"/>
                  <a:gd name="T8" fmla="*/ 27 w 40"/>
                  <a:gd name="T9" fmla="*/ 50 h 52"/>
                  <a:gd name="T10" fmla="*/ 29 w 40"/>
                  <a:gd name="T11" fmla="*/ 50 h 52"/>
                  <a:gd name="T12" fmla="*/ 32 w 40"/>
                  <a:gd name="T13" fmla="*/ 50 h 52"/>
                  <a:gd name="T14" fmla="*/ 34 w 40"/>
                  <a:gd name="T15" fmla="*/ 49 h 52"/>
                  <a:gd name="T16" fmla="*/ 36 w 40"/>
                  <a:gd name="T17" fmla="*/ 49 h 52"/>
                  <a:gd name="T18" fmla="*/ 36 w 40"/>
                  <a:gd name="T19" fmla="*/ 48 h 52"/>
                  <a:gd name="T20" fmla="*/ 38 w 40"/>
                  <a:gd name="T21" fmla="*/ 43 h 52"/>
                  <a:gd name="T22" fmla="*/ 37 w 40"/>
                  <a:gd name="T23" fmla="*/ 37 h 52"/>
                  <a:gd name="T24" fmla="*/ 37 w 40"/>
                  <a:gd name="T25" fmla="*/ 26 h 52"/>
                  <a:gd name="T26" fmla="*/ 37 w 40"/>
                  <a:gd name="T27" fmla="*/ 25 h 52"/>
                  <a:gd name="T28" fmla="*/ 28 w 40"/>
                  <a:gd name="T29" fmla="*/ 20 h 52"/>
                  <a:gd name="T30" fmla="*/ 24 w 40"/>
                  <a:gd name="T31" fmla="*/ 15 h 52"/>
                  <a:gd name="T32" fmla="*/ 19 w 40"/>
                  <a:gd name="T33" fmla="*/ 7 h 52"/>
                  <a:gd name="T34" fmla="*/ 17 w 40"/>
                  <a:gd name="T35" fmla="*/ 4 h 52"/>
                  <a:gd name="T36" fmla="*/ 16 w 40"/>
                  <a:gd name="T37" fmla="*/ 3 h 52"/>
                  <a:gd name="T38" fmla="*/ 15 w 40"/>
                  <a:gd name="T39" fmla="*/ 2 h 52"/>
                  <a:gd name="T40" fmla="*/ 15 w 40"/>
                  <a:gd name="T41" fmla="*/ 2 h 52"/>
                  <a:gd name="T42" fmla="*/ 9 w 40"/>
                  <a:gd name="T43" fmla="*/ 0 h 52"/>
                  <a:gd name="T44" fmla="*/ 0 w 40"/>
                  <a:gd name="T45" fmla="*/ 3 h 52"/>
                  <a:gd name="T46" fmla="*/ 0 w 40"/>
                  <a:gd name="T47" fmla="*/ 5 h 52"/>
                  <a:gd name="T48" fmla="*/ 0 w 40"/>
                  <a:gd name="T49" fmla="*/ 6 h 52"/>
                  <a:gd name="T50" fmla="*/ 1 w 40"/>
                  <a:gd name="T51" fmla="*/ 6 h 52"/>
                  <a:gd name="T52" fmla="*/ 5 w 40"/>
                  <a:gd name="T53" fmla="*/ 13 h 52"/>
                  <a:gd name="T54" fmla="*/ 6 w 40"/>
                  <a:gd name="T55" fmla="*/ 17 h 52"/>
                  <a:gd name="T56" fmla="*/ 6 w 40"/>
                  <a:gd name="T57" fmla="*/ 18 h 52"/>
                  <a:gd name="T58" fmla="*/ 6 w 40"/>
                  <a:gd name="T59" fmla="*/ 19 h 52"/>
                  <a:gd name="T60" fmla="*/ 7 w 40"/>
                  <a:gd name="T61" fmla="*/ 23 h 52"/>
                  <a:gd name="T62" fmla="*/ 7 w 40"/>
                  <a:gd name="T63" fmla="*/ 29 h 52"/>
                  <a:gd name="T64" fmla="*/ 6 w 40"/>
                  <a:gd name="T65" fmla="*/ 31 h 52"/>
                  <a:gd name="T66" fmla="*/ 6 w 40"/>
                  <a:gd name="T67" fmla="*/ 34 h 52"/>
                  <a:gd name="T68" fmla="*/ 5 w 40"/>
                  <a:gd name="T69" fmla="*/ 35 h 52"/>
                  <a:gd name="T70" fmla="*/ 5 w 40"/>
                  <a:gd name="T71" fmla="*/ 35 h 52"/>
                  <a:gd name="T72" fmla="*/ 4 w 40"/>
                  <a:gd name="T73" fmla="*/ 36 h 52"/>
                  <a:gd name="T74" fmla="*/ 3 w 40"/>
                  <a:gd name="T75" fmla="*/ 36 h 52"/>
                  <a:gd name="T76" fmla="*/ 2 w 40"/>
                  <a:gd name="T77" fmla="*/ 39 h 52"/>
                  <a:gd name="T78" fmla="*/ 4 w 40"/>
                  <a:gd name="T79" fmla="*/ 41 h 52"/>
                  <a:gd name="T80" fmla="*/ 7 w 40"/>
                  <a:gd name="T81" fmla="*/ 44 h 52"/>
                  <a:gd name="T82" fmla="*/ 9 w 40"/>
                  <a:gd name="T83" fmla="*/ 4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" h="52">
                    <a:moveTo>
                      <a:pt x="12" y="48"/>
                    </a:moveTo>
                    <a:cubicBezTo>
                      <a:pt x="14" y="49"/>
                      <a:pt x="17" y="51"/>
                      <a:pt x="19" y="52"/>
                    </a:cubicBezTo>
                    <a:cubicBezTo>
                      <a:pt x="19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1" y="52"/>
                      <a:pt x="22" y="51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3" y="51"/>
                      <a:pt x="24" y="51"/>
                      <a:pt x="24" y="51"/>
                    </a:cubicBezTo>
                    <a:cubicBezTo>
                      <a:pt x="24" y="51"/>
                      <a:pt x="25" y="51"/>
                      <a:pt x="25" y="51"/>
                    </a:cubicBezTo>
                    <a:cubicBezTo>
                      <a:pt x="25" y="51"/>
                      <a:pt x="26" y="51"/>
                      <a:pt x="27" y="50"/>
                    </a:cubicBezTo>
                    <a:cubicBezTo>
                      <a:pt x="27" y="50"/>
                      <a:pt x="27" y="50"/>
                      <a:pt x="28" y="50"/>
                    </a:cubicBezTo>
                    <a:cubicBezTo>
                      <a:pt x="28" y="50"/>
                      <a:pt x="29" y="50"/>
                      <a:pt x="29" y="50"/>
                    </a:cubicBezTo>
                    <a:cubicBezTo>
                      <a:pt x="29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50"/>
                    </a:cubicBezTo>
                    <a:cubicBezTo>
                      <a:pt x="32" y="49"/>
                      <a:pt x="33" y="49"/>
                      <a:pt x="33" y="49"/>
                    </a:cubicBezTo>
                    <a:cubicBezTo>
                      <a:pt x="33" y="49"/>
                      <a:pt x="34" y="49"/>
                      <a:pt x="34" y="49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7"/>
                    </a:cubicBezTo>
                    <a:cubicBezTo>
                      <a:pt x="36" y="46"/>
                      <a:pt x="37" y="44"/>
                      <a:pt x="38" y="43"/>
                    </a:cubicBezTo>
                    <a:cubicBezTo>
                      <a:pt x="39" y="42"/>
                      <a:pt x="39" y="41"/>
                      <a:pt x="40" y="41"/>
                    </a:cubicBezTo>
                    <a:cubicBezTo>
                      <a:pt x="40" y="40"/>
                      <a:pt x="38" y="38"/>
                      <a:pt x="37" y="37"/>
                    </a:cubicBezTo>
                    <a:cubicBezTo>
                      <a:pt x="35" y="35"/>
                      <a:pt x="34" y="33"/>
                      <a:pt x="35" y="31"/>
                    </a:cubicBezTo>
                    <a:cubicBezTo>
                      <a:pt x="35" y="29"/>
                      <a:pt x="36" y="27"/>
                      <a:pt x="37" y="26"/>
                    </a:cubicBezTo>
                    <a:cubicBezTo>
                      <a:pt x="37" y="26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4"/>
                      <a:pt x="37" y="23"/>
                      <a:pt x="37" y="22"/>
                    </a:cubicBezTo>
                    <a:cubicBezTo>
                      <a:pt x="35" y="21"/>
                      <a:pt x="30" y="21"/>
                      <a:pt x="28" y="20"/>
                    </a:cubicBezTo>
                    <a:cubicBezTo>
                      <a:pt x="27" y="20"/>
                      <a:pt x="26" y="20"/>
                      <a:pt x="26" y="20"/>
                    </a:cubicBezTo>
                    <a:cubicBezTo>
                      <a:pt x="23" y="19"/>
                      <a:pt x="24" y="16"/>
                      <a:pt x="24" y="15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1" y="13"/>
                      <a:pt x="19" y="10"/>
                      <a:pt x="19" y="7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18" y="6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1"/>
                      <a:pt x="3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5" y="8"/>
                      <a:pt x="5" y="11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6"/>
                      <a:pt x="6" y="16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5"/>
                      <a:pt x="7" y="27"/>
                      <a:pt x="7" y="29"/>
                    </a:cubicBezTo>
                    <a:cubicBezTo>
                      <a:pt x="6" y="29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3"/>
                      <a:pt x="6" y="33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4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2" y="37"/>
                      <a:pt x="2" y="38"/>
                    </a:cubicBezTo>
                    <a:cubicBezTo>
                      <a:pt x="2" y="38"/>
                      <a:pt x="2" y="38"/>
                      <a:pt x="2" y="39"/>
                    </a:cubicBezTo>
                    <a:cubicBezTo>
                      <a:pt x="2" y="39"/>
                      <a:pt x="3" y="39"/>
                      <a:pt x="3" y="39"/>
                    </a:cubicBezTo>
                    <a:cubicBezTo>
                      <a:pt x="3" y="40"/>
                      <a:pt x="4" y="40"/>
                      <a:pt x="4" y="41"/>
                    </a:cubicBezTo>
                    <a:cubicBezTo>
                      <a:pt x="4" y="41"/>
                      <a:pt x="5" y="42"/>
                      <a:pt x="5" y="42"/>
                    </a:cubicBezTo>
                    <a:cubicBezTo>
                      <a:pt x="6" y="43"/>
                      <a:pt x="6" y="43"/>
                      <a:pt x="7" y="44"/>
                    </a:cubicBezTo>
                    <a:cubicBezTo>
                      <a:pt x="7" y="44"/>
                      <a:pt x="7" y="45"/>
                      <a:pt x="8" y="45"/>
                    </a:cubicBezTo>
                    <a:cubicBezTo>
                      <a:pt x="8" y="45"/>
                      <a:pt x="8" y="46"/>
                      <a:pt x="9" y="46"/>
                    </a:cubicBezTo>
                    <a:cubicBezTo>
                      <a:pt x="9" y="46"/>
                      <a:pt x="10" y="47"/>
                      <a:pt x="12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  <p:grpSp>
          <p:nvGrpSpPr>
            <p:cNvPr id="407" name="Group 1229"/>
            <p:cNvGrpSpPr>
              <a:grpSpLocks noChangeAspect="1"/>
            </p:cNvGrpSpPr>
            <p:nvPr/>
          </p:nvGrpSpPr>
          <p:grpSpPr bwMode="auto">
            <a:xfrm>
              <a:off x="4222078" y="3932801"/>
              <a:ext cx="1451800" cy="1572671"/>
              <a:chOff x="1483" y="2550"/>
              <a:chExt cx="729" cy="816"/>
            </a:xfrm>
            <a:grpFill/>
          </p:grpSpPr>
          <p:grpSp>
            <p:nvGrpSpPr>
              <p:cNvPr id="408" name="Group 1430"/>
              <p:cNvGrpSpPr>
                <a:grpSpLocks/>
              </p:cNvGrpSpPr>
              <p:nvPr/>
            </p:nvGrpSpPr>
            <p:grpSpPr bwMode="auto">
              <a:xfrm>
                <a:off x="1483" y="2550"/>
                <a:ext cx="729" cy="816"/>
                <a:chOff x="1483" y="2550"/>
                <a:chExt cx="729" cy="816"/>
              </a:xfrm>
              <a:grpFill/>
            </p:grpSpPr>
            <p:sp>
              <p:nvSpPr>
                <p:cNvPr id="832" name="Freeform 1230"/>
                <p:cNvSpPr>
                  <a:spLocks/>
                </p:cNvSpPr>
                <p:nvPr/>
              </p:nvSpPr>
              <p:spPr bwMode="auto">
                <a:xfrm>
                  <a:off x="1912" y="3168"/>
                  <a:ext cx="17" cy="6"/>
                </a:xfrm>
                <a:custGeom>
                  <a:avLst/>
                  <a:gdLst>
                    <a:gd name="T0" fmla="*/ 18 w 18"/>
                    <a:gd name="T1" fmla="*/ 0 h 6"/>
                    <a:gd name="T2" fmla="*/ 16 w 18"/>
                    <a:gd name="T3" fmla="*/ 0 h 6"/>
                    <a:gd name="T4" fmla="*/ 16 w 18"/>
                    <a:gd name="T5" fmla="*/ 0 h 6"/>
                    <a:gd name="T6" fmla="*/ 14 w 18"/>
                    <a:gd name="T7" fmla="*/ 0 h 6"/>
                    <a:gd name="T8" fmla="*/ 4 w 18"/>
                    <a:gd name="T9" fmla="*/ 1 h 6"/>
                    <a:gd name="T10" fmla="*/ 3 w 18"/>
                    <a:gd name="T11" fmla="*/ 1 h 6"/>
                    <a:gd name="T12" fmla="*/ 2 w 18"/>
                    <a:gd name="T13" fmla="*/ 1 h 6"/>
                    <a:gd name="T14" fmla="*/ 1 w 18"/>
                    <a:gd name="T15" fmla="*/ 1 h 6"/>
                    <a:gd name="T16" fmla="*/ 1 w 18"/>
                    <a:gd name="T17" fmla="*/ 1 h 6"/>
                    <a:gd name="T18" fmla="*/ 0 w 18"/>
                    <a:gd name="T19" fmla="*/ 2 h 6"/>
                    <a:gd name="T20" fmla="*/ 0 w 18"/>
                    <a:gd name="T21" fmla="*/ 2 h 6"/>
                    <a:gd name="T22" fmla="*/ 3 w 18"/>
                    <a:gd name="T23" fmla="*/ 4 h 6"/>
                    <a:gd name="T24" fmla="*/ 4 w 18"/>
                    <a:gd name="T25" fmla="*/ 6 h 6"/>
                    <a:gd name="T26" fmla="*/ 13 w 18"/>
                    <a:gd name="T27" fmla="*/ 1 h 6"/>
                    <a:gd name="T28" fmla="*/ 14 w 18"/>
                    <a:gd name="T29" fmla="*/ 1 h 6"/>
                    <a:gd name="T30" fmla="*/ 15 w 18"/>
                    <a:gd name="T31" fmla="*/ 1 h 6"/>
                    <a:gd name="T32" fmla="*/ 16 w 18"/>
                    <a:gd name="T33" fmla="*/ 1 h 6"/>
                    <a:gd name="T34" fmla="*/ 16 w 18"/>
                    <a:gd name="T35" fmla="*/ 0 h 6"/>
                    <a:gd name="T36" fmla="*/ 17 w 18"/>
                    <a:gd name="T37" fmla="*/ 0 h 6"/>
                    <a:gd name="T38" fmla="*/ 18 w 18"/>
                    <a:gd name="T39" fmla="*/ 0 h 6"/>
                    <a:gd name="T40" fmla="*/ 18 w 18"/>
                    <a:gd name="T4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" h="6">
                      <a:moveTo>
                        <a:pt x="18" y="0"/>
                      </a:moveTo>
                      <a:cubicBezTo>
                        <a:pt x="17" y="0"/>
                        <a:pt x="17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1" y="0"/>
                        <a:pt x="7" y="0"/>
                        <a:pt x="4" y="1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2" y="3"/>
                        <a:pt x="3" y="4"/>
                      </a:cubicBezTo>
                      <a:cubicBezTo>
                        <a:pt x="3" y="5"/>
                        <a:pt x="4" y="5"/>
                        <a:pt x="4" y="6"/>
                      </a:cubicBezTo>
                      <a:cubicBezTo>
                        <a:pt x="6" y="4"/>
                        <a:pt x="9" y="1"/>
                        <a:pt x="13" y="1"/>
                      </a:cubicBezTo>
                      <a:cubicBezTo>
                        <a:pt x="13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5" y="1"/>
                      </a:cubicBezTo>
                      <a:cubicBezTo>
                        <a:pt x="15" y="1"/>
                        <a:pt x="15" y="1"/>
                        <a:pt x="16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16" y="0"/>
                        <a:pt x="17" y="0"/>
                        <a:pt x="17" y="0"/>
                      </a:cubicBezTo>
                      <a:cubicBezTo>
                        <a:pt x="17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3" name="Freeform 1231"/>
                <p:cNvSpPr>
                  <a:spLocks/>
                </p:cNvSpPr>
                <p:nvPr/>
              </p:nvSpPr>
              <p:spPr bwMode="auto">
                <a:xfrm>
                  <a:off x="1797" y="3162"/>
                  <a:ext cx="104" cy="132"/>
                </a:xfrm>
                <a:custGeom>
                  <a:avLst/>
                  <a:gdLst>
                    <a:gd name="T0" fmla="*/ 82 w 109"/>
                    <a:gd name="T1" fmla="*/ 58 h 138"/>
                    <a:gd name="T2" fmla="*/ 89 w 109"/>
                    <a:gd name="T3" fmla="*/ 54 h 138"/>
                    <a:gd name="T4" fmla="*/ 94 w 109"/>
                    <a:gd name="T5" fmla="*/ 53 h 138"/>
                    <a:gd name="T6" fmla="*/ 94 w 109"/>
                    <a:gd name="T7" fmla="*/ 13 h 138"/>
                    <a:gd name="T8" fmla="*/ 96 w 109"/>
                    <a:gd name="T9" fmla="*/ 13 h 138"/>
                    <a:gd name="T10" fmla="*/ 106 w 109"/>
                    <a:gd name="T11" fmla="*/ 11 h 138"/>
                    <a:gd name="T12" fmla="*/ 109 w 109"/>
                    <a:gd name="T13" fmla="*/ 10 h 138"/>
                    <a:gd name="T14" fmla="*/ 109 w 109"/>
                    <a:gd name="T15" fmla="*/ 10 h 138"/>
                    <a:gd name="T16" fmla="*/ 109 w 109"/>
                    <a:gd name="T17" fmla="*/ 10 h 138"/>
                    <a:gd name="T18" fmla="*/ 107 w 109"/>
                    <a:gd name="T19" fmla="*/ 10 h 138"/>
                    <a:gd name="T20" fmla="*/ 106 w 109"/>
                    <a:gd name="T21" fmla="*/ 10 h 138"/>
                    <a:gd name="T22" fmla="*/ 103 w 109"/>
                    <a:gd name="T23" fmla="*/ 10 h 138"/>
                    <a:gd name="T24" fmla="*/ 98 w 109"/>
                    <a:gd name="T25" fmla="*/ 9 h 138"/>
                    <a:gd name="T26" fmla="*/ 91 w 109"/>
                    <a:gd name="T27" fmla="*/ 9 h 138"/>
                    <a:gd name="T28" fmla="*/ 74 w 109"/>
                    <a:gd name="T29" fmla="*/ 10 h 138"/>
                    <a:gd name="T30" fmla="*/ 73 w 109"/>
                    <a:gd name="T31" fmla="*/ 10 h 138"/>
                    <a:gd name="T32" fmla="*/ 69 w 109"/>
                    <a:gd name="T33" fmla="*/ 6 h 138"/>
                    <a:gd name="T34" fmla="*/ 31 w 109"/>
                    <a:gd name="T35" fmla="*/ 6 h 138"/>
                    <a:gd name="T36" fmla="*/ 20 w 109"/>
                    <a:gd name="T37" fmla="*/ 3 h 138"/>
                    <a:gd name="T38" fmla="*/ 11 w 109"/>
                    <a:gd name="T39" fmla="*/ 2 h 138"/>
                    <a:gd name="T40" fmla="*/ 10 w 109"/>
                    <a:gd name="T41" fmla="*/ 3 h 138"/>
                    <a:gd name="T42" fmla="*/ 9 w 109"/>
                    <a:gd name="T43" fmla="*/ 3 h 138"/>
                    <a:gd name="T44" fmla="*/ 6 w 109"/>
                    <a:gd name="T45" fmla="*/ 1 h 138"/>
                    <a:gd name="T46" fmla="*/ 5 w 109"/>
                    <a:gd name="T47" fmla="*/ 0 h 138"/>
                    <a:gd name="T48" fmla="*/ 5 w 109"/>
                    <a:gd name="T49" fmla="*/ 0 h 138"/>
                    <a:gd name="T50" fmla="*/ 3 w 109"/>
                    <a:gd name="T51" fmla="*/ 2 h 138"/>
                    <a:gd name="T52" fmla="*/ 3 w 109"/>
                    <a:gd name="T53" fmla="*/ 3 h 138"/>
                    <a:gd name="T54" fmla="*/ 0 w 109"/>
                    <a:gd name="T55" fmla="*/ 3 h 138"/>
                    <a:gd name="T56" fmla="*/ 6 w 109"/>
                    <a:gd name="T57" fmla="*/ 15 h 138"/>
                    <a:gd name="T58" fmla="*/ 17 w 109"/>
                    <a:gd name="T59" fmla="*/ 39 h 138"/>
                    <a:gd name="T60" fmla="*/ 23 w 109"/>
                    <a:gd name="T61" fmla="*/ 52 h 138"/>
                    <a:gd name="T62" fmla="*/ 28 w 109"/>
                    <a:gd name="T63" fmla="*/ 63 h 138"/>
                    <a:gd name="T64" fmla="*/ 29 w 109"/>
                    <a:gd name="T65" fmla="*/ 74 h 138"/>
                    <a:gd name="T66" fmla="*/ 29 w 109"/>
                    <a:gd name="T67" fmla="*/ 81 h 138"/>
                    <a:gd name="T68" fmla="*/ 33 w 109"/>
                    <a:gd name="T69" fmla="*/ 99 h 138"/>
                    <a:gd name="T70" fmla="*/ 33 w 109"/>
                    <a:gd name="T71" fmla="*/ 104 h 138"/>
                    <a:gd name="T72" fmla="*/ 40 w 109"/>
                    <a:gd name="T73" fmla="*/ 126 h 138"/>
                    <a:gd name="T74" fmla="*/ 47 w 109"/>
                    <a:gd name="T75" fmla="*/ 134 h 138"/>
                    <a:gd name="T76" fmla="*/ 48 w 109"/>
                    <a:gd name="T77" fmla="*/ 134 h 138"/>
                    <a:gd name="T78" fmla="*/ 55 w 109"/>
                    <a:gd name="T79" fmla="*/ 128 h 138"/>
                    <a:gd name="T80" fmla="*/ 58 w 109"/>
                    <a:gd name="T81" fmla="*/ 130 h 138"/>
                    <a:gd name="T82" fmla="*/ 60 w 109"/>
                    <a:gd name="T83" fmla="*/ 135 h 138"/>
                    <a:gd name="T84" fmla="*/ 63 w 109"/>
                    <a:gd name="T85" fmla="*/ 138 h 138"/>
                    <a:gd name="T86" fmla="*/ 68 w 109"/>
                    <a:gd name="T87" fmla="*/ 138 h 138"/>
                    <a:gd name="T88" fmla="*/ 73 w 109"/>
                    <a:gd name="T89" fmla="*/ 138 h 138"/>
                    <a:gd name="T90" fmla="*/ 74 w 109"/>
                    <a:gd name="T91" fmla="*/ 138 h 138"/>
                    <a:gd name="T92" fmla="*/ 76 w 109"/>
                    <a:gd name="T93" fmla="*/ 138 h 138"/>
                    <a:gd name="T94" fmla="*/ 79 w 109"/>
                    <a:gd name="T95" fmla="*/ 135 h 138"/>
                    <a:gd name="T96" fmla="*/ 82 w 109"/>
                    <a:gd name="T97" fmla="*/ 132 h 138"/>
                    <a:gd name="T98" fmla="*/ 82 w 109"/>
                    <a:gd name="T99" fmla="*/ 92 h 138"/>
                    <a:gd name="T100" fmla="*/ 82 w 109"/>
                    <a:gd name="T101" fmla="*/ 88 h 138"/>
                    <a:gd name="T102" fmla="*/ 82 w 109"/>
                    <a:gd name="T103" fmla="*/ 5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9" h="138">
                      <a:moveTo>
                        <a:pt x="82" y="58"/>
                      </a:moveTo>
                      <a:cubicBezTo>
                        <a:pt x="82" y="55"/>
                        <a:pt x="86" y="54"/>
                        <a:pt x="89" y="54"/>
                      </a:cubicBezTo>
                      <a:cubicBezTo>
                        <a:pt x="90" y="54"/>
                        <a:pt x="93" y="54"/>
                        <a:pt x="94" y="53"/>
                      </a:cubicBezTo>
                      <a:cubicBezTo>
                        <a:pt x="94" y="13"/>
                        <a:pt x="94" y="13"/>
                        <a:pt x="94" y="13"/>
                      </a:cubicBezTo>
                      <a:cubicBezTo>
                        <a:pt x="96" y="13"/>
                        <a:pt x="96" y="13"/>
                        <a:pt x="96" y="13"/>
                      </a:cubicBezTo>
                      <a:cubicBezTo>
                        <a:pt x="99" y="12"/>
                        <a:pt x="104" y="12"/>
                        <a:pt x="106" y="11"/>
                      </a:cubicBezTo>
                      <a:cubicBezTo>
                        <a:pt x="106" y="11"/>
                        <a:pt x="107" y="11"/>
                        <a:pt x="109" y="10"/>
                      </a:cubicBezTo>
                      <a:cubicBezTo>
                        <a:pt x="109" y="10"/>
                        <a:pt x="109" y="10"/>
                        <a:pt x="109" y="10"/>
                      </a:cubicBezTo>
                      <a:cubicBezTo>
                        <a:pt x="109" y="10"/>
                        <a:pt x="109" y="10"/>
                        <a:pt x="109" y="10"/>
                      </a:cubicBezTo>
                      <a:cubicBezTo>
                        <a:pt x="108" y="10"/>
                        <a:pt x="107" y="10"/>
                        <a:pt x="107" y="10"/>
                      </a:cubicBezTo>
                      <a:cubicBezTo>
                        <a:pt x="106" y="10"/>
                        <a:pt x="106" y="10"/>
                        <a:pt x="106" y="10"/>
                      </a:cubicBezTo>
                      <a:cubicBezTo>
                        <a:pt x="105" y="10"/>
                        <a:pt x="104" y="10"/>
                        <a:pt x="103" y="10"/>
                      </a:cubicBezTo>
                      <a:cubicBezTo>
                        <a:pt x="101" y="10"/>
                        <a:pt x="99" y="10"/>
                        <a:pt x="98" y="9"/>
                      </a:cubicBezTo>
                      <a:cubicBezTo>
                        <a:pt x="98" y="9"/>
                        <a:pt x="96" y="9"/>
                        <a:pt x="91" y="9"/>
                      </a:cubicBezTo>
                      <a:cubicBezTo>
                        <a:pt x="83" y="9"/>
                        <a:pt x="74" y="10"/>
                        <a:pt x="74" y="10"/>
                      </a:cubicBezTo>
                      <a:cubicBezTo>
                        <a:pt x="73" y="10"/>
                        <a:pt x="73" y="10"/>
                        <a:pt x="73" y="10"/>
                      </a:cubicBezTo>
                      <a:cubicBezTo>
                        <a:pt x="69" y="6"/>
                        <a:pt x="69" y="6"/>
                        <a:pt x="69" y="6"/>
                      </a:cubicBezTo>
                      <a:cubicBezTo>
                        <a:pt x="31" y="6"/>
                        <a:pt x="31" y="6"/>
                        <a:pt x="31" y="6"/>
                      </a:cubicBezTo>
                      <a:cubicBezTo>
                        <a:pt x="27" y="6"/>
                        <a:pt x="24" y="5"/>
                        <a:pt x="20" y="3"/>
                      </a:cubicBezTo>
                      <a:cubicBezTo>
                        <a:pt x="17" y="1"/>
                        <a:pt x="14" y="1"/>
                        <a:pt x="11" y="2"/>
                      </a:cubicBezTo>
                      <a:cubicBezTo>
                        <a:pt x="10" y="2"/>
                        <a:pt x="10" y="3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3"/>
                        <a:pt x="6" y="2"/>
                        <a:pt x="6" y="1"/>
                      </a:cubicBezTo>
                      <a:cubicBezTo>
                        <a:pt x="5" y="1"/>
                        <a:pt x="5" y="1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6"/>
                        <a:pt x="2" y="11"/>
                        <a:pt x="6" y="15"/>
                      </a:cubicBezTo>
                      <a:cubicBezTo>
                        <a:pt x="10" y="21"/>
                        <a:pt x="14" y="31"/>
                        <a:pt x="17" y="39"/>
                      </a:cubicBezTo>
                      <a:cubicBezTo>
                        <a:pt x="18" y="43"/>
                        <a:pt x="21" y="48"/>
                        <a:pt x="23" y="52"/>
                      </a:cubicBezTo>
                      <a:cubicBezTo>
                        <a:pt x="25" y="56"/>
                        <a:pt x="27" y="59"/>
                        <a:pt x="28" y="63"/>
                      </a:cubicBezTo>
                      <a:cubicBezTo>
                        <a:pt x="29" y="66"/>
                        <a:pt x="29" y="70"/>
                        <a:pt x="29" y="74"/>
                      </a:cubicBezTo>
                      <a:cubicBezTo>
                        <a:pt x="28" y="77"/>
                        <a:pt x="28" y="80"/>
                        <a:pt x="29" y="81"/>
                      </a:cubicBezTo>
                      <a:cubicBezTo>
                        <a:pt x="31" y="85"/>
                        <a:pt x="32" y="91"/>
                        <a:pt x="33" y="99"/>
                      </a:cubicBezTo>
                      <a:cubicBezTo>
                        <a:pt x="33" y="101"/>
                        <a:pt x="33" y="102"/>
                        <a:pt x="33" y="104"/>
                      </a:cubicBezTo>
                      <a:cubicBezTo>
                        <a:pt x="34" y="111"/>
                        <a:pt x="35" y="121"/>
                        <a:pt x="40" y="126"/>
                      </a:cubicBezTo>
                      <a:cubicBezTo>
                        <a:pt x="42" y="128"/>
                        <a:pt x="44" y="131"/>
                        <a:pt x="47" y="134"/>
                      </a:cubicBezTo>
                      <a:cubicBezTo>
                        <a:pt x="47" y="134"/>
                        <a:pt x="48" y="134"/>
                        <a:pt x="48" y="134"/>
                      </a:cubicBezTo>
                      <a:cubicBezTo>
                        <a:pt x="49" y="132"/>
                        <a:pt x="52" y="128"/>
                        <a:pt x="55" y="128"/>
                      </a:cubicBezTo>
                      <a:cubicBezTo>
                        <a:pt x="56" y="128"/>
                        <a:pt x="57" y="129"/>
                        <a:pt x="58" y="130"/>
                      </a:cubicBezTo>
                      <a:cubicBezTo>
                        <a:pt x="59" y="132"/>
                        <a:pt x="60" y="133"/>
                        <a:pt x="60" y="135"/>
                      </a:cubicBezTo>
                      <a:cubicBezTo>
                        <a:pt x="61" y="137"/>
                        <a:pt x="61" y="138"/>
                        <a:pt x="63" y="138"/>
                      </a:cubicBezTo>
                      <a:cubicBezTo>
                        <a:pt x="64" y="138"/>
                        <a:pt x="66" y="138"/>
                        <a:pt x="68" y="138"/>
                      </a:cubicBezTo>
                      <a:cubicBezTo>
                        <a:pt x="70" y="138"/>
                        <a:pt x="72" y="138"/>
                        <a:pt x="73" y="138"/>
                      </a:cubicBezTo>
                      <a:cubicBezTo>
                        <a:pt x="74" y="138"/>
                        <a:pt x="74" y="138"/>
                        <a:pt x="74" y="138"/>
                      </a:cubicBezTo>
                      <a:cubicBezTo>
                        <a:pt x="75" y="138"/>
                        <a:pt x="76" y="138"/>
                        <a:pt x="76" y="138"/>
                      </a:cubicBezTo>
                      <a:cubicBezTo>
                        <a:pt x="76" y="137"/>
                        <a:pt x="77" y="136"/>
                        <a:pt x="79" y="135"/>
                      </a:cubicBezTo>
                      <a:cubicBezTo>
                        <a:pt x="80" y="134"/>
                        <a:pt x="82" y="133"/>
                        <a:pt x="82" y="132"/>
                      </a:cubicBezTo>
                      <a:cubicBezTo>
                        <a:pt x="82" y="92"/>
                        <a:pt x="82" y="92"/>
                        <a:pt x="82" y="92"/>
                      </a:cubicBezTo>
                      <a:cubicBezTo>
                        <a:pt x="82" y="88"/>
                        <a:pt x="82" y="88"/>
                        <a:pt x="82" y="88"/>
                      </a:cubicBezTo>
                      <a:lnTo>
                        <a:pt x="82" y="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4" name="Freeform 1232"/>
                <p:cNvSpPr>
                  <a:spLocks/>
                </p:cNvSpPr>
                <p:nvPr/>
              </p:nvSpPr>
              <p:spPr bwMode="auto">
                <a:xfrm>
                  <a:off x="1935" y="3147"/>
                  <a:ext cx="79" cy="72"/>
                </a:xfrm>
                <a:custGeom>
                  <a:avLst/>
                  <a:gdLst>
                    <a:gd name="T0" fmla="*/ 45 w 83"/>
                    <a:gd name="T1" fmla="*/ 1 h 75"/>
                    <a:gd name="T2" fmla="*/ 41 w 83"/>
                    <a:gd name="T3" fmla="*/ 4 h 75"/>
                    <a:gd name="T4" fmla="*/ 29 w 83"/>
                    <a:gd name="T5" fmla="*/ 14 h 75"/>
                    <a:gd name="T6" fmla="*/ 23 w 83"/>
                    <a:gd name="T7" fmla="*/ 21 h 75"/>
                    <a:gd name="T8" fmla="*/ 18 w 83"/>
                    <a:gd name="T9" fmla="*/ 27 h 75"/>
                    <a:gd name="T10" fmla="*/ 15 w 83"/>
                    <a:gd name="T11" fmla="*/ 27 h 75"/>
                    <a:gd name="T12" fmla="*/ 6 w 83"/>
                    <a:gd name="T13" fmla="*/ 25 h 75"/>
                    <a:gd name="T14" fmla="*/ 2 w 83"/>
                    <a:gd name="T15" fmla="*/ 25 h 75"/>
                    <a:gd name="T16" fmla="*/ 0 w 83"/>
                    <a:gd name="T17" fmla="*/ 25 h 75"/>
                    <a:gd name="T18" fmla="*/ 1 w 83"/>
                    <a:gd name="T19" fmla="*/ 26 h 75"/>
                    <a:gd name="T20" fmla="*/ 1 w 83"/>
                    <a:gd name="T21" fmla="*/ 26 h 75"/>
                    <a:gd name="T22" fmla="*/ 2 w 83"/>
                    <a:gd name="T23" fmla="*/ 27 h 75"/>
                    <a:gd name="T24" fmla="*/ 3 w 83"/>
                    <a:gd name="T25" fmla="*/ 27 h 75"/>
                    <a:gd name="T26" fmla="*/ 3 w 83"/>
                    <a:gd name="T27" fmla="*/ 28 h 75"/>
                    <a:gd name="T28" fmla="*/ 3 w 83"/>
                    <a:gd name="T29" fmla="*/ 28 h 75"/>
                    <a:gd name="T30" fmla="*/ 7 w 83"/>
                    <a:gd name="T31" fmla="*/ 34 h 75"/>
                    <a:gd name="T32" fmla="*/ 10 w 83"/>
                    <a:gd name="T33" fmla="*/ 42 h 75"/>
                    <a:gd name="T34" fmla="*/ 23 w 83"/>
                    <a:gd name="T35" fmla="*/ 51 h 75"/>
                    <a:gd name="T36" fmla="*/ 24 w 83"/>
                    <a:gd name="T37" fmla="*/ 53 h 75"/>
                    <a:gd name="T38" fmla="*/ 27 w 83"/>
                    <a:gd name="T39" fmla="*/ 60 h 75"/>
                    <a:gd name="T40" fmla="*/ 29 w 83"/>
                    <a:gd name="T41" fmla="*/ 64 h 75"/>
                    <a:gd name="T42" fmla="*/ 32 w 83"/>
                    <a:gd name="T43" fmla="*/ 65 h 75"/>
                    <a:gd name="T44" fmla="*/ 33 w 83"/>
                    <a:gd name="T45" fmla="*/ 66 h 75"/>
                    <a:gd name="T46" fmla="*/ 34 w 83"/>
                    <a:gd name="T47" fmla="*/ 66 h 75"/>
                    <a:gd name="T48" fmla="*/ 36 w 83"/>
                    <a:gd name="T49" fmla="*/ 66 h 75"/>
                    <a:gd name="T50" fmla="*/ 37 w 83"/>
                    <a:gd name="T51" fmla="*/ 66 h 75"/>
                    <a:gd name="T52" fmla="*/ 38 w 83"/>
                    <a:gd name="T53" fmla="*/ 66 h 75"/>
                    <a:gd name="T54" fmla="*/ 38 w 83"/>
                    <a:gd name="T55" fmla="*/ 66 h 75"/>
                    <a:gd name="T56" fmla="*/ 39 w 83"/>
                    <a:gd name="T57" fmla="*/ 67 h 75"/>
                    <a:gd name="T58" fmla="*/ 40 w 83"/>
                    <a:gd name="T59" fmla="*/ 67 h 75"/>
                    <a:gd name="T60" fmla="*/ 40 w 83"/>
                    <a:gd name="T61" fmla="*/ 67 h 75"/>
                    <a:gd name="T62" fmla="*/ 41 w 83"/>
                    <a:gd name="T63" fmla="*/ 68 h 75"/>
                    <a:gd name="T64" fmla="*/ 41 w 83"/>
                    <a:gd name="T65" fmla="*/ 68 h 75"/>
                    <a:gd name="T66" fmla="*/ 41 w 83"/>
                    <a:gd name="T67" fmla="*/ 68 h 75"/>
                    <a:gd name="T68" fmla="*/ 42 w 83"/>
                    <a:gd name="T69" fmla="*/ 67 h 75"/>
                    <a:gd name="T70" fmla="*/ 43 w 83"/>
                    <a:gd name="T71" fmla="*/ 71 h 75"/>
                    <a:gd name="T72" fmla="*/ 43 w 83"/>
                    <a:gd name="T73" fmla="*/ 71 h 75"/>
                    <a:gd name="T74" fmla="*/ 43 w 83"/>
                    <a:gd name="T75" fmla="*/ 71 h 75"/>
                    <a:gd name="T76" fmla="*/ 46 w 83"/>
                    <a:gd name="T77" fmla="*/ 71 h 75"/>
                    <a:gd name="T78" fmla="*/ 50 w 83"/>
                    <a:gd name="T79" fmla="*/ 72 h 75"/>
                    <a:gd name="T80" fmla="*/ 50 w 83"/>
                    <a:gd name="T81" fmla="*/ 72 h 75"/>
                    <a:gd name="T82" fmla="*/ 52 w 83"/>
                    <a:gd name="T83" fmla="*/ 72 h 75"/>
                    <a:gd name="T84" fmla="*/ 52 w 83"/>
                    <a:gd name="T85" fmla="*/ 72 h 75"/>
                    <a:gd name="T86" fmla="*/ 53 w 83"/>
                    <a:gd name="T87" fmla="*/ 73 h 75"/>
                    <a:gd name="T88" fmla="*/ 59 w 83"/>
                    <a:gd name="T89" fmla="*/ 74 h 75"/>
                    <a:gd name="T90" fmla="*/ 64 w 83"/>
                    <a:gd name="T91" fmla="*/ 75 h 75"/>
                    <a:gd name="T92" fmla="*/ 67 w 83"/>
                    <a:gd name="T93" fmla="*/ 72 h 75"/>
                    <a:gd name="T94" fmla="*/ 74 w 83"/>
                    <a:gd name="T95" fmla="*/ 64 h 75"/>
                    <a:gd name="T96" fmla="*/ 76 w 83"/>
                    <a:gd name="T97" fmla="*/ 59 h 75"/>
                    <a:gd name="T98" fmla="*/ 78 w 83"/>
                    <a:gd name="T99" fmla="*/ 53 h 75"/>
                    <a:gd name="T100" fmla="*/ 83 w 83"/>
                    <a:gd name="T101" fmla="*/ 47 h 75"/>
                    <a:gd name="T102" fmla="*/ 82 w 83"/>
                    <a:gd name="T103" fmla="*/ 43 h 75"/>
                    <a:gd name="T104" fmla="*/ 80 w 83"/>
                    <a:gd name="T105" fmla="*/ 39 h 75"/>
                    <a:gd name="T106" fmla="*/ 80 w 83"/>
                    <a:gd name="T107" fmla="*/ 32 h 75"/>
                    <a:gd name="T108" fmla="*/ 82 w 83"/>
                    <a:gd name="T109" fmla="*/ 28 h 75"/>
                    <a:gd name="T110" fmla="*/ 82 w 83"/>
                    <a:gd name="T111" fmla="*/ 19 h 75"/>
                    <a:gd name="T112" fmla="*/ 82 w 83"/>
                    <a:gd name="T113" fmla="*/ 11 h 75"/>
                    <a:gd name="T114" fmla="*/ 80 w 83"/>
                    <a:gd name="T115" fmla="*/ 11 h 75"/>
                    <a:gd name="T116" fmla="*/ 70 w 83"/>
                    <a:gd name="T117" fmla="*/ 7 h 75"/>
                    <a:gd name="T118" fmla="*/ 56 w 83"/>
                    <a:gd name="T119" fmla="*/ 4 h 75"/>
                    <a:gd name="T120" fmla="*/ 55 w 83"/>
                    <a:gd name="T121" fmla="*/ 4 h 75"/>
                    <a:gd name="T122" fmla="*/ 53 w 83"/>
                    <a:gd name="T123" fmla="*/ 0 h 75"/>
                    <a:gd name="T124" fmla="*/ 45 w 83"/>
                    <a:gd name="T125" fmla="*/ 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3" h="75">
                      <a:moveTo>
                        <a:pt x="45" y="1"/>
                      </a:moveTo>
                      <a:cubicBezTo>
                        <a:pt x="41" y="2"/>
                        <a:pt x="41" y="3"/>
                        <a:pt x="41" y="4"/>
                      </a:cubicBezTo>
                      <a:cubicBezTo>
                        <a:pt x="41" y="8"/>
                        <a:pt x="33" y="13"/>
                        <a:pt x="29" y="14"/>
                      </a:cubicBezTo>
                      <a:cubicBezTo>
                        <a:pt x="27" y="15"/>
                        <a:pt x="24" y="18"/>
                        <a:pt x="23" y="21"/>
                      </a:cubicBezTo>
                      <a:cubicBezTo>
                        <a:pt x="20" y="24"/>
                        <a:pt x="19" y="26"/>
                        <a:pt x="18" y="27"/>
                      </a:cubicBezTo>
                      <a:cubicBezTo>
                        <a:pt x="17" y="27"/>
                        <a:pt x="16" y="27"/>
                        <a:pt x="15" y="27"/>
                      </a:cubicBezTo>
                      <a:cubicBezTo>
                        <a:pt x="12" y="27"/>
                        <a:pt x="9" y="26"/>
                        <a:pt x="6" y="25"/>
                      </a:cubicBezTo>
                      <a:cubicBezTo>
                        <a:pt x="4" y="25"/>
                        <a:pt x="3" y="25"/>
                        <a:pt x="2" y="25"/>
                      </a:cubicBezTo>
                      <a:cubicBezTo>
                        <a:pt x="2" y="25"/>
                        <a:pt x="1" y="25"/>
                        <a:pt x="0" y="25"/>
                      </a:cubicBezTo>
                      <a:cubicBezTo>
                        <a:pt x="0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5" y="28"/>
                        <a:pt x="6" y="30"/>
                        <a:pt x="7" y="34"/>
                      </a:cubicBezTo>
                      <a:cubicBezTo>
                        <a:pt x="7" y="36"/>
                        <a:pt x="9" y="41"/>
                        <a:pt x="10" y="42"/>
                      </a:cubicBezTo>
                      <a:cubicBezTo>
                        <a:pt x="13" y="43"/>
                        <a:pt x="23" y="47"/>
                        <a:pt x="23" y="51"/>
                      </a:cubicBezTo>
                      <a:cubicBezTo>
                        <a:pt x="23" y="52"/>
                        <a:pt x="23" y="53"/>
                        <a:pt x="24" y="53"/>
                      </a:cubicBezTo>
                      <a:cubicBezTo>
                        <a:pt x="25" y="55"/>
                        <a:pt x="27" y="57"/>
                        <a:pt x="27" y="60"/>
                      </a:cubicBezTo>
                      <a:cubicBezTo>
                        <a:pt x="27" y="61"/>
                        <a:pt x="28" y="62"/>
                        <a:pt x="29" y="64"/>
                      </a:cubicBezTo>
                      <a:cubicBezTo>
                        <a:pt x="30" y="65"/>
                        <a:pt x="31" y="65"/>
                        <a:pt x="32" y="65"/>
                      </a:cubicBezTo>
                      <a:cubicBezTo>
                        <a:pt x="32" y="66"/>
                        <a:pt x="33" y="66"/>
                        <a:pt x="33" y="66"/>
                      </a:cubicBezTo>
                      <a:cubicBezTo>
                        <a:pt x="34" y="66"/>
                        <a:pt x="34" y="66"/>
                        <a:pt x="34" y="66"/>
                      </a:cubicBezTo>
                      <a:cubicBezTo>
                        <a:pt x="35" y="66"/>
                        <a:pt x="35" y="66"/>
                        <a:pt x="36" y="66"/>
                      </a:cubicBezTo>
                      <a:cubicBezTo>
                        <a:pt x="36" y="66"/>
                        <a:pt x="36" y="66"/>
                        <a:pt x="37" y="66"/>
                      </a:cubicBezTo>
                      <a:cubicBezTo>
                        <a:pt x="37" y="66"/>
                        <a:pt x="37" y="66"/>
                        <a:pt x="38" y="66"/>
                      </a:cubicBezTo>
                      <a:cubicBezTo>
                        <a:pt x="38" y="66"/>
                        <a:pt x="38" y="66"/>
                        <a:pt x="38" y="66"/>
                      </a:cubicBezTo>
                      <a:cubicBezTo>
                        <a:pt x="39" y="66"/>
                        <a:pt x="39" y="67"/>
                        <a:pt x="39" y="67"/>
                      </a:cubicBezTo>
                      <a:cubicBezTo>
                        <a:pt x="40" y="67"/>
                        <a:pt x="40" y="67"/>
                        <a:pt x="40" y="67"/>
                      </a:cubicBezTo>
                      <a:cubicBezTo>
                        <a:pt x="40" y="67"/>
                        <a:pt x="40" y="67"/>
                        <a:pt x="40" y="67"/>
                      </a:cubicBezTo>
                      <a:cubicBezTo>
                        <a:pt x="41" y="67"/>
                        <a:pt x="41" y="68"/>
                        <a:pt x="41" y="68"/>
                      </a:cubicBezTo>
                      <a:cubicBezTo>
                        <a:pt x="41" y="68"/>
                        <a:pt x="41" y="68"/>
                        <a:pt x="41" y="68"/>
                      </a:cubicBezTo>
                      <a:cubicBezTo>
                        <a:pt x="41" y="68"/>
                        <a:pt x="41" y="68"/>
                        <a:pt x="41" y="68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3" y="71"/>
                        <a:pt x="43" y="71"/>
                        <a:pt x="43" y="71"/>
                      </a:cubicBezTo>
                      <a:cubicBezTo>
                        <a:pt x="43" y="71"/>
                        <a:pt x="43" y="71"/>
                        <a:pt x="43" y="71"/>
                      </a:cubicBezTo>
                      <a:cubicBezTo>
                        <a:pt x="43" y="71"/>
                        <a:pt x="43" y="71"/>
                        <a:pt x="43" y="71"/>
                      </a:cubicBezTo>
                      <a:cubicBezTo>
                        <a:pt x="44" y="71"/>
                        <a:pt x="45" y="71"/>
                        <a:pt x="46" y="71"/>
                      </a:cubicBezTo>
                      <a:cubicBezTo>
                        <a:pt x="47" y="71"/>
                        <a:pt x="49" y="71"/>
                        <a:pt x="50" y="72"/>
                      </a:cubicBezTo>
                      <a:cubicBezTo>
                        <a:pt x="50" y="72"/>
                        <a:pt x="50" y="72"/>
                        <a:pt x="50" y="72"/>
                      </a:cubicBezTo>
                      <a:cubicBezTo>
                        <a:pt x="51" y="72"/>
                        <a:pt x="51" y="72"/>
                        <a:pt x="52" y="72"/>
                      </a:cubicBezTo>
                      <a:cubicBezTo>
                        <a:pt x="52" y="72"/>
                        <a:pt x="52" y="72"/>
                        <a:pt x="52" y="72"/>
                      </a:cubicBezTo>
                      <a:cubicBezTo>
                        <a:pt x="53" y="73"/>
                        <a:pt x="53" y="73"/>
                        <a:pt x="53" y="73"/>
                      </a:cubicBezTo>
                      <a:cubicBezTo>
                        <a:pt x="54" y="74"/>
                        <a:pt x="57" y="74"/>
                        <a:pt x="59" y="74"/>
                      </a:cubicBezTo>
                      <a:cubicBezTo>
                        <a:pt x="61" y="74"/>
                        <a:pt x="63" y="74"/>
                        <a:pt x="64" y="75"/>
                      </a:cubicBezTo>
                      <a:cubicBezTo>
                        <a:pt x="65" y="74"/>
                        <a:pt x="66" y="73"/>
                        <a:pt x="67" y="72"/>
                      </a:cubicBezTo>
                      <a:cubicBezTo>
                        <a:pt x="70" y="69"/>
                        <a:pt x="73" y="66"/>
                        <a:pt x="74" y="64"/>
                      </a:cubicBezTo>
                      <a:cubicBezTo>
                        <a:pt x="75" y="63"/>
                        <a:pt x="76" y="61"/>
                        <a:pt x="76" y="59"/>
                      </a:cubicBezTo>
                      <a:cubicBezTo>
                        <a:pt x="76" y="56"/>
                        <a:pt x="76" y="54"/>
                        <a:pt x="78" y="53"/>
                      </a:cubicBezTo>
                      <a:cubicBezTo>
                        <a:pt x="79" y="52"/>
                        <a:pt x="82" y="49"/>
                        <a:pt x="83" y="47"/>
                      </a:cubicBezTo>
                      <a:cubicBezTo>
                        <a:pt x="82" y="46"/>
                        <a:pt x="82" y="45"/>
                        <a:pt x="82" y="43"/>
                      </a:cubicBezTo>
                      <a:cubicBezTo>
                        <a:pt x="81" y="42"/>
                        <a:pt x="81" y="40"/>
                        <a:pt x="80" y="39"/>
                      </a:cubicBezTo>
                      <a:cubicBezTo>
                        <a:pt x="77" y="36"/>
                        <a:pt x="79" y="33"/>
                        <a:pt x="80" y="32"/>
                      </a:cubicBezTo>
                      <a:cubicBezTo>
                        <a:pt x="82" y="31"/>
                        <a:pt x="83" y="29"/>
                        <a:pt x="82" y="28"/>
                      </a:cubicBezTo>
                      <a:cubicBezTo>
                        <a:pt x="82" y="25"/>
                        <a:pt x="82" y="22"/>
                        <a:pt x="82" y="19"/>
                      </a:cubicBezTo>
                      <a:cubicBezTo>
                        <a:pt x="83" y="16"/>
                        <a:pt x="83" y="13"/>
                        <a:pt x="82" y="11"/>
                      </a:cubicBezTo>
                      <a:cubicBezTo>
                        <a:pt x="82" y="11"/>
                        <a:pt x="81" y="11"/>
                        <a:pt x="80" y="11"/>
                      </a:cubicBezTo>
                      <a:cubicBezTo>
                        <a:pt x="77" y="10"/>
                        <a:pt x="73" y="9"/>
                        <a:pt x="70" y="7"/>
                      </a:cubicBezTo>
                      <a:cubicBezTo>
                        <a:pt x="66" y="5"/>
                        <a:pt x="59" y="4"/>
                        <a:pt x="56" y="4"/>
                      </a:cubicBezTo>
                      <a:cubicBezTo>
                        <a:pt x="55" y="4"/>
                        <a:pt x="55" y="4"/>
                        <a:pt x="55" y="4"/>
                      </a:cubicBezTo>
                      <a:cubicBezTo>
                        <a:pt x="53" y="0"/>
                        <a:pt x="53" y="0"/>
                        <a:pt x="53" y="0"/>
                      </a:cubicBezTo>
                      <a:lnTo>
                        <a:pt x="4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5" name="Freeform 1233"/>
                <p:cNvSpPr>
                  <a:spLocks/>
                </p:cNvSpPr>
                <p:nvPr/>
              </p:nvSpPr>
              <p:spPr bwMode="auto">
                <a:xfrm>
                  <a:off x="1879" y="3172"/>
                  <a:ext cx="93" cy="98"/>
                </a:xfrm>
                <a:custGeom>
                  <a:avLst/>
                  <a:gdLst>
                    <a:gd name="T0" fmla="*/ 96 w 97"/>
                    <a:gd name="T1" fmla="*/ 45 h 103"/>
                    <a:gd name="T2" fmla="*/ 96 w 97"/>
                    <a:gd name="T3" fmla="*/ 45 h 103"/>
                    <a:gd name="T4" fmla="*/ 95 w 97"/>
                    <a:gd name="T5" fmla="*/ 44 h 103"/>
                    <a:gd name="T6" fmla="*/ 95 w 97"/>
                    <a:gd name="T7" fmla="*/ 44 h 103"/>
                    <a:gd name="T8" fmla="*/ 93 w 97"/>
                    <a:gd name="T9" fmla="*/ 44 h 103"/>
                    <a:gd name="T10" fmla="*/ 91 w 97"/>
                    <a:gd name="T11" fmla="*/ 44 h 103"/>
                    <a:gd name="T12" fmla="*/ 91 w 97"/>
                    <a:gd name="T13" fmla="*/ 44 h 103"/>
                    <a:gd name="T14" fmla="*/ 84 w 97"/>
                    <a:gd name="T15" fmla="*/ 40 h 103"/>
                    <a:gd name="T16" fmla="*/ 82 w 97"/>
                    <a:gd name="T17" fmla="*/ 38 h 103"/>
                    <a:gd name="T18" fmla="*/ 82 w 97"/>
                    <a:gd name="T19" fmla="*/ 36 h 103"/>
                    <a:gd name="T20" fmla="*/ 81 w 97"/>
                    <a:gd name="T21" fmla="*/ 34 h 103"/>
                    <a:gd name="T22" fmla="*/ 77 w 97"/>
                    <a:gd name="T23" fmla="*/ 25 h 103"/>
                    <a:gd name="T24" fmla="*/ 61 w 97"/>
                    <a:gd name="T25" fmla="*/ 9 h 103"/>
                    <a:gd name="T26" fmla="*/ 59 w 97"/>
                    <a:gd name="T27" fmla="*/ 5 h 103"/>
                    <a:gd name="T28" fmla="*/ 57 w 97"/>
                    <a:gd name="T29" fmla="*/ 3 h 103"/>
                    <a:gd name="T30" fmla="*/ 55 w 97"/>
                    <a:gd name="T31" fmla="*/ 2 h 103"/>
                    <a:gd name="T32" fmla="*/ 54 w 97"/>
                    <a:gd name="T33" fmla="*/ 0 h 103"/>
                    <a:gd name="T34" fmla="*/ 54 w 97"/>
                    <a:gd name="T35" fmla="*/ 0 h 103"/>
                    <a:gd name="T36" fmla="*/ 51 w 97"/>
                    <a:gd name="T37" fmla="*/ 0 h 103"/>
                    <a:gd name="T38" fmla="*/ 49 w 97"/>
                    <a:gd name="T39" fmla="*/ 1 h 103"/>
                    <a:gd name="T40" fmla="*/ 47 w 97"/>
                    <a:gd name="T41" fmla="*/ 1 h 103"/>
                    <a:gd name="T42" fmla="*/ 38 w 97"/>
                    <a:gd name="T43" fmla="*/ 6 h 103"/>
                    <a:gd name="T44" fmla="*/ 32 w 97"/>
                    <a:gd name="T45" fmla="*/ 1 h 103"/>
                    <a:gd name="T46" fmla="*/ 21 w 97"/>
                    <a:gd name="T47" fmla="*/ 5 h 103"/>
                    <a:gd name="T48" fmla="*/ 12 w 97"/>
                    <a:gd name="T49" fmla="*/ 43 h 103"/>
                    <a:gd name="T50" fmla="*/ 0 w 97"/>
                    <a:gd name="T51" fmla="*/ 48 h 103"/>
                    <a:gd name="T52" fmla="*/ 1 w 97"/>
                    <a:gd name="T53" fmla="*/ 80 h 103"/>
                    <a:gd name="T54" fmla="*/ 3 w 97"/>
                    <a:gd name="T55" fmla="*/ 81 h 103"/>
                    <a:gd name="T56" fmla="*/ 4 w 97"/>
                    <a:gd name="T57" fmla="*/ 82 h 103"/>
                    <a:gd name="T58" fmla="*/ 6 w 97"/>
                    <a:gd name="T59" fmla="*/ 84 h 103"/>
                    <a:gd name="T60" fmla="*/ 9 w 97"/>
                    <a:gd name="T61" fmla="*/ 98 h 103"/>
                    <a:gd name="T62" fmla="*/ 7 w 97"/>
                    <a:gd name="T63" fmla="*/ 101 h 103"/>
                    <a:gd name="T64" fmla="*/ 7 w 97"/>
                    <a:gd name="T65" fmla="*/ 103 h 103"/>
                    <a:gd name="T66" fmla="*/ 11 w 97"/>
                    <a:gd name="T67" fmla="*/ 103 h 103"/>
                    <a:gd name="T68" fmla="*/ 20 w 97"/>
                    <a:gd name="T69" fmla="*/ 99 h 103"/>
                    <a:gd name="T70" fmla="*/ 37 w 97"/>
                    <a:gd name="T71" fmla="*/ 85 h 103"/>
                    <a:gd name="T72" fmla="*/ 45 w 97"/>
                    <a:gd name="T73" fmla="*/ 88 h 103"/>
                    <a:gd name="T74" fmla="*/ 58 w 97"/>
                    <a:gd name="T75" fmla="*/ 85 h 103"/>
                    <a:gd name="T76" fmla="*/ 65 w 97"/>
                    <a:gd name="T77" fmla="*/ 75 h 103"/>
                    <a:gd name="T78" fmla="*/ 79 w 97"/>
                    <a:gd name="T79" fmla="*/ 61 h 103"/>
                    <a:gd name="T80" fmla="*/ 92 w 97"/>
                    <a:gd name="T81" fmla="*/ 51 h 103"/>
                    <a:gd name="T82" fmla="*/ 94 w 97"/>
                    <a:gd name="T83" fmla="*/ 50 h 103"/>
                    <a:gd name="T84" fmla="*/ 95 w 97"/>
                    <a:gd name="T85" fmla="*/ 49 h 103"/>
                    <a:gd name="T86" fmla="*/ 96 w 97"/>
                    <a:gd name="T87" fmla="*/ 47 h 103"/>
                    <a:gd name="T88" fmla="*/ 97 w 97"/>
                    <a:gd name="T89" fmla="*/ 46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7" h="103">
                      <a:moveTo>
                        <a:pt x="97" y="46"/>
                      </a:moveTo>
                      <a:cubicBezTo>
                        <a:pt x="97" y="46"/>
                        <a:pt x="97" y="45"/>
                        <a:pt x="96" y="45"/>
                      </a:cubicBezTo>
                      <a:cubicBezTo>
                        <a:pt x="96" y="45"/>
                        <a:pt x="96" y="45"/>
                        <a:pt x="96" y="45"/>
                      </a:cubicBezTo>
                      <a:cubicBezTo>
                        <a:pt x="96" y="45"/>
                        <a:pt x="96" y="45"/>
                        <a:pt x="96" y="45"/>
                      </a:cubicBezTo>
                      <a:cubicBezTo>
                        <a:pt x="96" y="44"/>
                        <a:pt x="96" y="44"/>
                        <a:pt x="96" y="44"/>
                      </a:cubicBezTo>
                      <a:cubicBezTo>
                        <a:pt x="96" y="44"/>
                        <a:pt x="96" y="44"/>
                        <a:pt x="95" y="44"/>
                      </a:cubicBezTo>
                      <a:cubicBezTo>
                        <a:pt x="95" y="44"/>
                        <a:pt x="95" y="44"/>
                        <a:pt x="95" y="44"/>
                      </a:cubicBezTo>
                      <a:cubicBezTo>
                        <a:pt x="95" y="44"/>
                        <a:pt x="95" y="44"/>
                        <a:pt x="95" y="44"/>
                      </a:cubicBezTo>
                      <a:cubicBezTo>
                        <a:pt x="94" y="44"/>
                        <a:pt x="94" y="44"/>
                        <a:pt x="94" y="44"/>
                      </a:cubicBezTo>
                      <a:cubicBezTo>
                        <a:pt x="94" y="44"/>
                        <a:pt x="93" y="44"/>
                        <a:pt x="93" y="44"/>
                      </a:cubicBezTo>
                      <a:cubicBezTo>
                        <a:pt x="93" y="44"/>
                        <a:pt x="92" y="44"/>
                        <a:pt x="92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89" y="44"/>
                        <a:pt x="86" y="42"/>
                        <a:pt x="84" y="40"/>
                      </a:cubicBezTo>
                      <a:cubicBezTo>
                        <a:pt x="84" y="40"/>
                        <a:pt x="84" y="40"/>
                        <a:pt x="84" y="40"/>
                      </a:cubicBezTo>
                      <a:cubicBezTo>
                        <a:pt x="83" y="39"/>
                        <a:pt x="83" y="39"/>
                        <a:pt x="83" y="39"/>
                      </a:cubicBezTo>
                      <a:cubicBezTo>
                        <a:pt x="83" y="39"/>
                        <a:pt x="83" y="38"/>
                        <a:pt x="82" y="38"/>
                      </a:cubicBezTo>
                      <a:cubicBezTo>
                        <a:pt x="82" y="38"/>
                        <a:pt x="82" y="37"/>
                        <a:pt x="82" y="37"/>
                      </a:cubicBezTo>
                      <a:cubicBezTo>
                        <a:pt x="82" y="37"/>
                        <a:pt x="82" y="36"/>
                        <a:pt x="82" y="36"/>
                      </a:cubicBezTo>
                      <a:cubicBezTo>
                        <a:pt x="81" y="36"/>
                        <a:pt x="81" y="36"/>
                        <a:pt x="81" y="35"/>
                      </a:cubicBezTo>
                      <a:cubicBezTo>
                        <a:pt x="81" y="35"/>
                        <a:pt x="81" y="34"/>
                        <a:pt x="81" y="34"/>
                      </a:cubicBezTo>
                      <a:cubicBezTo>
                        <a:pt x="81" y="33"/>
                        <a:pt x="80" y="31"/>
                        <a:pt x="79" y="30"/>
                      </a:cubicBezTo>
                      <a:cubicBezTo>
                        <a:pt x="78" y="28"/>
                        <a:pt x="77" y="27"/>
                        <a:pt x="77" y="25"/>
                      </a:cubicBezTo>
                      <a:cubicBezTo>
                        <a:pt x="76" y="24"/>
                        <a:pt x="72" y="21"/>
                        <a:pt x="66" y="19"/>
                      </a:cubicBezTo>
                      <a:cubicBezTo>
                        <a:pt x="63" y="18"/>
                        <a:pt x="62" y="13"/>
                        <a:pt x="61" y="9"/>
                      </a:cubicBezTo>
                      <a:cubicBezTo>
                        <a:pt x="61" y="8"/>
                        <a:pt x="60" y="6"/>
                        <a:pt x="60" y="6"/>
                      </a:cubicBezTo>
                      <a:cubicBezTo>
                        <a:pt x="60" y="6"/>
                        <a:pt x="59" y="5"/>
                        <a:pt x="59" y="5"/>
                      </a:cubicBezTo>
                      <a:cubicBezTo>
                        <a:pt x="58" y="5"/>
                        <a:pt x="58" y="5"/>
                        <a:pt x="58" y="5"/>
                      </a:cubicBezTo>
                      <a:cubicBezTo>
                        <a:pt x="58" y="4"/>
                        <a:pt x="57" y="4"/>
                        <a:pt x="57" y="3"/>
                      </a:cubicBezTo>
                      <a:cubicBezTo>
                        <a:pt x="57" y="3"/>
                        <a:pt x="57" y="3"/>
                        <a:pt x="56" y="3"/>
                      </a:cubicBezTo>
                      <a:cubicBezTo>
                        <a:pt x="56" y="3"/>
                        <a:pt x="56" y="2"/>
                        <a:pt x="55" y="2"/>
                      </a:cubicBezTo>
                      <a:cubicBezTo>
                        <a:pt x="55" y="2"/>
                        <a:pt x="55" y="1"/>
                        <a:pt x="55" y="1"/>
                      </a:cubicBezTo>
                      <a:cubicBezTo>
                        <a:pt x="55" y="1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3" y="0"/>
                        <a:pt x="53" y="0"/>
                        <a:pt x="52" y="0"/>
                      </a:cubicBezTo>
                      <a:cubicBezTo>
                        <a:pt x="52" y="0"/>
                        <a:pt x="51" y="0"/>
                        <a:pt x="51" y="0"/>
                      </a:cubicBezTo>
                      <a:cubicBezTo>
                        <a:pt x="51" y="0"/>
                        <a:pt x="51" y="0"/>
                        <a:pt x="50" y="1"/>
                      </a:cubicBezTo>
                      <a:cubicBezTo>
                        <a:pt x="50" y="1"/>
                        <a:pt x="50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1"/>
                        <a:pt x="48" y="1"/>
                        <a:pt x="47" y="1"/>
                      </a:cubicBezTo>
                      <a:cubicBezTo>
                        <a:pt x="45" y="1"/>
                        <a:pt x="42" y="3"/>
                        <a:pt x="41" y="5"/>
                      </a:cubicBezTo>
                      <a:cubicBezTo>
                        <a:pt x="40" y="6"/>
                        <a:pt x="39" y="6"/>
                        <a:pt x="38" y="6"/>
                      </a:cubicBezTo>
                      <a:cubicBezTo>
                        <a:pt x="37" y="6"/>
                        <a:pt x="35" y="5"/>
                        <a:pt x="34" y="3"/>
                      </a:cubicBezTo>
                      <a:cubicBezTo>
                        <a:pt x="33" y="2"/>
                        <a:pt x="32" y="2"/>
                        <a:pt x="32" y="1"/>
                      </a:cubicBezTo>
                      <a:cubicBezTo>
                        <a:pt x="30" y="1"/>
                        <a:pt x="27" y="3"/>
                        <a:pt x="24" y="4"/>
                      </a:cubicBezTo>
                      <a:cubicBezTo>
                        <a:pt x="23" y="4"/>
                        <a:pt x="22" y="5"/>
                        <a:pt x="21" y="5"/>
                      </a:cubicBezTo>
                      <a:cubicBezTo>
                        <a:pt x="19" y="6"/>
                        <a:pt x="14" y="6"/>
                        <a:pt x="12" y="6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12" y="48"/>
                        <a:pt x="7" y="48"/>
                        <a:pt x="3" y="48"/>
                      </a:cubicBezTo>
                      <a:cubicBezTo>
                        <a:pt x="2" y="48"/>
                        <a:pt x="1" y="48"/>
                        <a:pt x="0" y="48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79"/>
                        <a:pt x="1" y="80"/>
                        <a:pt x="1" y="80"/>
                      </a:cubicBezTo>
                      <a:cubicBezTo>
                        <a:pt x="1" y="80"/>
                        <a:pt x="2" y="80"/>
                        <a:pt x="2" y="80"/>
                      </a:cubicBezTo>
                      <a:cubicBezTo>
                        <a:pt x="2" y="80"/>
                        <a:pt x="3" y="81"/>
                        <a:pt x="3" y="81"/>
                      </a:cubicBezTo>
                      <a:cubicBezTo>
                        <a:pt x="3" y="81"/>
                        <a:pt x="3" y="81"/>
                        <a:pt x="4" y="81"/>
                      </a:cubicBezTo>
                      <a:cubicBezTo>
                        <a:pt x="4" y="81"/>
                        <a:pt x="4" y="82"/>
                        <a:pt x="4" y="82"/>
                      </a:cubicBezTo>
                      <a:cubicBezTo>
                        <a:pt x="5" y="82"/>
                        <a:pt x="5" y="82"/>
                        <a:pt x="5" y="82"/>
                      </a:cubicBezTo>
                      <a:cubicBezTo>
                        <a:pt x="5" y="83"/>
                        <a:pt x="5" y="83"/>
                        <a:pt x="6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9" y="91"/>
                        <a:pt x="10" y="95"/>
                        <a:pt x="9" y="98"/>
                      </a:cubicBezTo>
                      <a:cubicBezTo>
                        <a:pt x="9" y="99"/>
                        <a:pt x="8" y="100"/>
                        <a:pt x="7" y="100"/>
                      </a:cubicBezTo>
                      <a:cubicBezTo>
                        <a:pt x="7" y="100"/>
                        <a:pt x="7" y="101"/>
                        <a:pt x="7" y="101"/>
                      </a:cubicBezTo>
                      <a:cubicBezTo>
                        <a:pt x="7" y="102"/>
                        <a:pt x="7" y="102"/>
                        <a:pt x="7" y="103"/>
                      </a:cubicBezTo>
                      <a:cubicBezTo>
                        <a:pt x="7" y="103"/>
                        <a:pt x="7" y="103"/>
                        <a:pt x="7" y="103"/>
                      </a:cubicBezTo>
                      <a:cubicBezTo>
                        <a:pt x="7" y="103"/>
                        <a:pt x="7" y="103"/>
                        <a:pt x="7" y="103"/>
                      </a:cubicBezTo>
                      <a:cubicBezTo>
                        <a:pt x="8" y="103"/>
                        <a:pt x="9" y="103"/>
                        <a:pt x="11" y="103"/>
                      </a:cubicBezTo>
                      <a:cubicBezTo>
                        <a:pt x="13" y="103"/>
                        <a:pt x="16" y="103"/>
                        <a:pt x="17" y="103"/>
                      </a:cubicBezTo>
                      <a:cubicBezTo>
                        <a:pt x="18" y="102"/>
                        <a:pt x="19" y="101"/>
                        <a:pt x="20" y="99"/>
                      </a:cubicBezTo>
                      <a:cubicBezTo>
                        <a:pt x="22" y="97"/>
                        <a:pt x="27" y="93"/>
                        <a:pt x="27" y="92"/>
                      </a:cubicBezTo>
                      <a:cubicBezTo>
                        <a:pt x="28" y="84"/>
                        <a:pt x="32" y="81"/>
                        <a:pt x="37" y="85"/>
                      </a:cubicBezTo>
                      <a:cubicBezTo>
                        <a:pt x="39" y="85"/>
                        <a:pt x="39" y="85"/>
                        <a:pt x="39" y="85"/>
                      </a:cubicBezTo>
                      <a:cubicBezTo>
                        <a:pt x="42" y="87"/>
                        <a:pt x="43" y="88"/>
                        <a:pt x="45" y="88"/>
                      </a:cubicBezTo>
                      <a:cubicBezTo>
                        <a:pt x="46" y="89"/>
                        <a:pt x="47" y="89"/>
                        <a:pt x="50" y="89"/>
                      </a:cubicBezTo>
                      <a:cubicBezTo>
                        <a:pt x="57" y="89"/>
                        <a:pt x="58" y="88"/>
                        <a:pt x="58" y="85"/>
                      </a:cubicBezTo>
                      <a:cubicBezTo>
                        <a:pt x="59" y="84"/>
                        <a:pt x="59" y="83"/>
                        <a:pt x="59" y="82"/>
                      </a:cubicBezTo>
                      <a:cubicBezTo>
                        <a:pt x="59" y="79"/>
                        <a:pt x="60" y="75"/>
                        <a:pt x="65" y="75"/>
                      </a:cubicBezTo>
                      <a:cubicBezTo>
                        <a:pt x="68" y="75"/>
                        <a:pt x="72" y="72"/>
                        <a:pt x="72" y="70"/>
                      </a:cubicBezTo>
                      <a:cubicBezTo>
                        <a:pt x="72" y="66"/>
                        <a:pt x="75" y="61"/>
                        <a:pt x="79" y="61"/>
                      </a:cubicBezTo>
                      <a:cubicBezTo>
                        <a:pt x="81" y="61"/>
                        <a:pt x="86" y="58"/>
                        <a:pt x="86" y="56"/>
                      </a:cubicBezTo>
                      <a:cubicBezTo>
                        <a:pt x="87" y="52"/>
                        <a:pt x="90" y="52"/>
                        <a:pt x="92" y="51"/>
                      </a:cubicBezTo>
                      <a:cubicBezTo>
                        <a:pt x="92" y="51"/>
                        <a:pt x="93" y="51"/>
                        <a:pt x="94" y="51"/>
                      </a:cubicBezTo>
                      <a:cubicBezTo>
                        <a:pt x="94" y="50"/>
                        <a:pt x="94" y="50"/>
                        <a:pt x="94" y="50"/>
                      </a:cubicBezTo>
                      <a:cubicBezTo>
                        <a:pt x="94" y="50"/>
                        <a:pt x="94" y="50"/>
                        <a:pt x="94" y="50"/>
                      </a:cubicBezTo>
                      <a:cubicBezTo>
                        <a:pt x="94" y="49"/>
                        <a:pt x="95" y="49"/>
                        <a:pt x="95" y="49"/>
                      </a:cubicBezTo>
                      <a:cubicBezTo>
                        <a:pt x="95" y="49"/>
                        <a:pt x="95" y="48"/>
                        <a:pt x="95" y="48"/>
                      </a:cubicBezTo>
                      <a:cubicBezTo>
                        <a:pt x="96" y="48"/>
                        <a:pt x="96" y="48"/>
                        <a:pt x="96" y="47"/>
                      </a:cubicBezTo>
                      <a:cubicBezTo>
                        <a:pt x="96" y="47"/>
                        <a:pt x="96" y="47"/>
                        <a:pt x="96" y="47"/>
                      </a:cubicBezTo>
                      <a:cubicBezTo>
                        <a:pt x="97" y="46"/>
                        <a:pt x="97" y="46"/>
                        <a:pt x="97" y="46"/>
                      </a:cubicBezTo>
                      <a:cubicBezTo>
                        <a:pt x="97" y="46"/>
                        <a:pt x="97" y="46"/>
                        <a:pt x="9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6" name="Freeform 1234"/>
                <p:cNvSpPr>
                  <a:spLocks/>
                </p:cNvSpPr>
                <p:nvPr/>
              </p:nvSpPr>
              <p:spPr bwMode="auto">
                <a:xfrm>
                  <a:off x="1929" y="3172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7" name="Freeform 1235"/>
                <p:cNvSpPr>
                  <a:spLocks/>
                </p:cNvSpPr>
                <p:nvPr/>
              </p:nvSpPr>
              <p:spPr bwMode="auto">
                <a:xfrm>
                  <a:off x="1926" y="317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8" name="Freeform 1236"/>
                <p:cNvSpPr>
                  <a:spLocks/>
                </p:cNvSpPr>
                <p:nvPr/>
              </p:nvSpPr>
              <p:spPr bwMode="auto">
                <a:xfrm>
                  <a:off x="1927" y="31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9" name="Freeform 1237"/>
                <p:cNvSpPr>
                  <a:spLocks/>
                </p:cNvSpPr>
                <p:nvPr/>
              </p:nvSpPr>
              <p:spPr bwMode="auto">
                <a:xfrm>
                  <a:off x="1969" y="3214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0" name="Freeform 1238"/>
                <p:cNvSpPr>
                  <a:spLocks/>
                </p:cNvSpPr>
                <p:nvPr/>
              </p:nvSpPr>
              <p:spPr bwMode="auto">
                <a:xfrm>
                  <a:off x="1932" y="317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1" name="Freeform 1239"/>
                <p:cNvSpPr>
                  <a:spLocks/>
                </p:cNvSpPr>
                <p:nvPr/>
              </p:nvSpPr>
              <p:spPr bwMode="auto">
                <a:xfrm>
                  <a:off x="1971" y="321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2" name="Freeform 1240"/>
                <p:cNvSpPr>
                  <a:spLocks/>
                </p:cNvSpPr>
                <p:nvPr/>
              </p:nvSpPr>
              <p:spPr bwMode="auto">
                <a:xfrm>
                  <a:off x="1970" y="32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3" name="Freeform 1241"/>
                <p:cNvSpPr>
                  <a:spLocks/>
                </p:cNvSpPr>
                <p:nvPr/>
              </p:nvSpPr>
              <p:spPr bwMode="auto">
                <a:xfrm>
                  <a:off x="1934" y="3175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4" name="Freeform 1242"/>
                <p:cNvSpPr>
                  <a:spLocks/>
                </p:cNvSpPr>
                <p:nvPr/>
              </p:nvSpPr>
              <p:spPr bwMode="auto">
                <a:xfrm>
                  <a:off x="1972" y="321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5" name="Freeform 1243"/>
                <p:cNvSpPr>
                  <a:spLocks/>
                </p:cNvSpPr>
                <p:nvPr/>
              </p:nvSpPr>
              <p:spPr bwMode="auto">
                <a:xfrm>
                  <a:off x="1936" y="3177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6" name="Freeform 1244"/>
                <p:cNvSpPr>
                  <a:spLocks/>
                </p:cNvSpPr>
                <p:nvPr/>
              </p:nvSpPr>
              <p:spPr bwMode="auto">
                <a:xfrm>
                  <a:off x="1958" y="3207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7" name="Freeform 1245"/>
                <p:cNvSpPr>
                  <a:spLocks/>
                </p:cNvSpPr>
                <p:nvPr/>
              </p:nvSpPr>
              <p:spPr bwMode="auto">
                <a:xfrm>
                  <a:off x="1931" y="3172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8" name="Freeform 1246"/>
                <p:cNvSpPr>
                  <a:spLocks/>
                </p:cNvSpPr>
                <p:nvPr/>
              </p:nvSpPr>
              <p:spPr bwMode="auto">
                <a:xfrm>
                  <a:off x="1971" y="32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49" name="Freeform 1247"/>
                <p:cNvSpPr>
                  <a:spLocks/>
                </p:cNvSpPr>
                <p:nvPr/>
              </p:nvSpPr>
              <p:spPr bwMode="auto">
                <a:xfrm>
                  <a:off x="1957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0" name="Freeform 1248"/>
                <p:cNvSpPr>
                  <a:spLocks/>
                </p:cNvSpPr>
                <p:nvPr/>
              </p:nvSpPr>
              <p:spPr bwMode="auto">
                <a:xfrm>
                  <a:off x="1967" y="3214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1" name="Freeform 1249"/>
                <p:cNvSpPr>
                  <a:spLocks/>
                </p:cNvSpPr>
                <p:nvPr/>
              </p:nvSpPr>
              <p:spPr bwMode="auto">
                <a:xfrm>
                  <a:off x="1958" y="3209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2" name="Freeform 1250"/>
                <p:cNvSpPr>
                  <a:spLocks/>
                </p:cNvSpPr>
                <p:nvPr/>
              </p:nvSpPr>
              <p:spPr bwMode="auto">
                <a:xfrm>
                  <a:off x="1993" y="3261"/>
                  <a:ext cx="10" cy="14"/>
                </a:xfrm>
                <a:custGeom>
                  <a:avLst/>
                  <a:gdLst>
                    <a:gd name="T0" fmla="*/ 10 w 11"/>
                    <a:gd name="T1" fmla="*/ 3 h 15"/>
                    <a:gd name="T2" fmla="*/ 9 w 11"/>
                    <a:gd name="T3" fmla="*/ 2 h 15"/>
                    <a:gd name="T4" fmla="*/ 6 w 11"/>
                    <a:gd name="T5" fmla="*/ 0 h 15"/>
                    <a:gd name="T6" fmla="*/ 0 w 11"/>
                    <a:gd name="T7" fmla="*/ 7 h 15"/>
                    <a:gd name="T8" fmla="*/ 5 w 11"/>
                    <a:gd name="T9" fmla="*/ 15 h 15"/>
                    <a:gd name="T10" fmla="*/ 7 w 11"/>
                    <a:gd name="T11" fmla="*/ 15 h 15"/>
                    <a:gd name="T12" fmla="*/ 9 w 11"/>
                    <a:gd name="T13" fmla="*/ 14 h 15"/>
                    <a:gd name="T14" fmla="*/ 10 w 11"/>
                    <a:gd name="T15" fmla="*/ 13 h 15"/>
                    <a:gd name="T16" fmla="*/ 10 w 11"/>
                    <a:gd name="T17" fmla="*/ 12 h 15"/>
                    <a:gd name="T18" fmla="*/ 11 w 11"/>
                    <a:gd name="T19" fmla="*/ 11 h 15"/>
                    <a:gd name="T20" fmla="*/ 11 w 11"/>
                    <a:gd name="T21" fmla="*/ 11 h 15"/>
                    <a:gd name="T22" fmla="*/ 10 w 11"/>
                    <a:gd name="T2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" h="15">
                      <a:moveTo>
                        <a:pt x="10" y="3"/>
                      </a:moveTo>
                      <a:cubicBezTo>
                        <a:pt x="10" y="3"/>
                        <a:pt x="9" y="2"/>
                        <a:pt x="9" y="2"/>
                      </a:cubicBezTo>
                      <a:cubicBezTo>
                        <a:pt x="8" y="1"/>
                        <a:pt x="6" y="0"/>
                        <a:pt x="6" y="0"/>
                      </a:cubicBezTo>
                      <a:cubicBezTo>
                        <a:pt x="4" y="1"/>
                        <a:pt x="0" y="5"/>
                        <a:pt x="0" y="7"/>
                      </a:cubicBezTo>
                      <a:cubicBezTo>
                        <a:pt x="0" y="8"/>
                        <a:pt x="3" y="15"/>
                        <a:pt x="5" y="15"/>
                      </a:cubicBezTo>
                      <a:cubicBezTo>
                        <a:pt x="6" y="15"/>
                        <a:pt x="6" y="15"/>
                        <a:pt x="7" y="15"/>
                      </a:cubicBezTo>
                      <a:cubicBezTo>
                        <a:pt x="9" y="15"/>
                        <a:pt x="9" y="15"/>
                        <a:pt x="9" y="14"/>
                      </a:cubicBezTo>
                      <a:cubicBezTo>
                        <a:pt x="9" y="14"/>
                        <a:pt x="9" y="13"/>
                        <a:pt x="10" y="13"/>
                      </a:cubicBezTo>
                      <a:cubicBezTo>
                        <a:pt x="10" y="13"/>
                        <a:pt x="10" y="12"/>
                        <a:pt x="10" y="12"/>
                      </a:cubicBezTo>
                      <a:cubicBezTo>
                        <a:pt x="10" y="12"/>
                        <a:pt x="10" y="11"/>
                        <a:pt x="11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8"/>
                        <a:pt x="10" y="5"/>
                        <a:pt x="1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3" name="Freeform 1251"/>
                <p:cNvSpPr>
                  <a:spLocks/>
                </p:cNvSpPr>
                <p:nvPr/>
              </p:nvSpPr>
              <p:spPr bwMode="auto">
                <a:xfrm>
                  <a:off x="1955" y="3293"/>
                  <a:ext cx="19" cy="21"/>
                </a:xfrm>
                <a:custGeom>
                  <a:avLst/>
                  <a:gdLst>
                    <a:gd name="T0" fmla="*/ 17 w 20"/>
                    <a:gd name="T1" fmla="*/ 4 h 22"/>
                    <a:gd name="T2" fmla="*/ 14 w 20"/>
                    <a:gd name="T3" fmla="*/ 1 h 22"/>
                    <a:gd name="T4" fmla="*/ 13 w 20"/>
                    <a:gd name="T5" fmla="*/ 0 h 22"/>
                    <a:gd name="T6" fmla="*/ 6 w 20"/>
                    <a:gd name="T7" fmla="*/ 4 h 22"/>
                    <a:gd name="T8" fmla="*/ 6 w 20"/>
                    <a:gd name="T9" fmla="*/ 5 h 22"/>
                    <a:gd name="T10" fmla="*/ 0 w 20"/>
                    <a:gd name="T11" fmla="*/ 14 h 22"/>
                    <a:gd name="T12" fmla="*/ 5 w 20"/>
                    <a:gd name="T13" fmla="*/ 21 h 22"/>
                    <a:gd name="T14" fmla="*/ 7 w 20"/>
                    <a:gd name="T15" fmla="*/ 22 h 22"/>
                    <a:gd name="T16" fmla="*/ 9 w 20"/>
                    <a:gd name="T17" fmla="*/ 17 h 22"/>
                    <a:gd name="T18" fmla="*/ 14 w 20"/>
                    <a:gd name="T19" fmla="*/ 15 h 22"/>
                    <a:gd name="T20" fmla="*/ 15 w 20"/>
                    <a:gd name="T21" fmla="*/ 15 h 22"/>
                    <a:gd name="T22" fmla="*/ 16 w 20"/>
                    <a:gd name="T23" fmla="*/ 15 h 22"/>
                    <a:gd name="T24" fmla="*/ 19 w 20"/>
                    <a:gd name="T25" fmla="*/ 11 h 22"/>
                    <a:gd name="T26" fmla="*/ 20 w 20"/>
                    <a:gd name="T27" fmla="*/ 8 h 22"/>
                    <a:gd name="T28" fmla="*/ 17 w 20"/>
                    <a:gd name="T29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" h="22">
                      <a:moveTo>
                        <a:pt x="17" y="4"/>
                      </a:moveTo>
                      <a:cubicBezTo>
                        <a:pt x="16" y="3"/>
                        <a:pt x="15" y="2"/>
                        <a:pt x="14" y="1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1" y="1"/>
                        <a:pt x="7" y="3"/>
                        <a:pt x="6" y="4"/>
                      </a:cubicBezTo>
                      <a:cubicBezTo>
                        <a:pt x="6" y="4"/>
                        <a:pt x="6" y="5"/>
                        <a:pt x="6" y="5"/>
                      </a:cubicBezTo>
                      <a:cubicBezTo>
                        <a:pt x="4" y="7"/>
                        <a:pt x="1" y="12"/>
                        <a:pt x="0" y="14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8" y="20"/>
                        <a:pt x="8" y="19"/>
                        <a:pt x="9" y="17"/>
                      </a:cubicBezTo>
                      <a:cubicBezTo>
                        <a:pt x="10" y="16"/>
                        <a:pt x="11" y="15"/>
                        <a:pt x="14" y="15"/>
                      </a:cubicBezTo>
                      <a:cubicBezTo>
                        <a:pt x="14" y="15"/>
                        <a:pt x="15" y="15"/>
                        <a:pt x="15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7" y="13"/>
                        <a:pt x="18" y="12"/>
                        <a:pt x="19" y="11"/>
                      </a:cubicBezTo>
                      <a:cubicBezTo>
                        <a:pt x="20" y="10"/>
                        <a:pt x="20" y="9"/>
                        <a:pt x="20" y="8"/>
                      </a:cubicBezTo>
                      <a:cubicBezTo>
                        <a:pt x="20" y="7"/>
                        <a:pt x="18" y="5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4" name="Freeform 1252"/>
                <p:cNvSpPr>
                  <a:spLocks noEditPoints="1"/>
                </p:cNvSpPr>
                <p:nvPr/>
              </p:nvSpPr>
              <p:spPr bwMode="auto">
                <a:xfrm>
                  <a:off x="1844" y="3219"/>
                  <a:ext cx="167" cy="147"/>
                </a:xfrm>
                <a:custGeom>
                  <a:avLst/>
                  <a:gdLst>
                    <a:gd name="T0" fmla="*/ 167 w 175"/>
                    <a:gd name="T1" fmla="*/ 62 h 154"/>
                    <a:gd name="T2" fmla="*/ 163 w 175"/>
                    <a:gd name="T3" fmla="*/ 63 h 154"/>
                    <a:gd name="T4" fmla="*/ 152 w 175"/>
                    <a:gd name="T5" fmla="*/ 51 h 154"/>
                    <a:gd name="T6" fmla="*/ 163 w 175"/>
                    <a:gd name="T7" fmla="*/ 41 h 154"/>
                    <a:gd name="T8" fmla="*/ 166 w 175"/>
                    <a:gd name="T9" fmla="*/ 40 h 154"/>
                    <a:gd name="T10" fmla="*/ 166 w 175"/>
                    <a:gd name="T11" fmla="*/ 37 h 154"/>
                    <a:gd name="T12" fmla="*/ 167 w 175"/>
                    <a:gd name="T13" fmla="*/ 33 h 154"/>
                    <a:gd name="T14" fmla="*/ 167 w 175"/>
                    <a:gd name="T15" fmla="*/ 30 h 154"/>
                    <a:gd name="T16" fmla="*/ 166 w 175"/>
                    <a:gd name="T17" fmla="*/ 26 h 154"/>
                    <a:gd name="T18" fmla="*/ 159 w 175"/>
                    <a:gd name="T19" fmla="*/ 8 h 154"/>
                    <a:gd name="T20" fmla="*/ 158 w 175"/>
                    <a:gd name="T21" fmla="*/ 3 h 154"/>
                    <a:gd name="T22" fmla="*/ 141 w 175"/>
                    <a:gd name="T23" fmla="*/ 0 h 154"/>
                    <a:gd name="T24" fmla="*/ 136 w 175"/>
                    <a:gd name="T25" fmla="*/ 0 h 154"/>
                    <a:gd name="T26" fmla="*/ 135 w 175"/>
                    <a:gd name="T27" fmla="*/ 2 h 154"/>
                    <a:gd name="T28" fmla="*/ 134 w 175"/>
                    <a:gd name="T29" fmla="*/ 4 h 154"/>
                    <a:gd name="T30" fmla="*/ 116 w 175"/>
                    <a:gd name="T31" fmla="*/ 16 h 154"/>
                    <a:gd name="T32" fmla="*/ 100 w 175"/>
                    <a:gd name="T33" fmla="*/ 33 h 154"/>
                    <a:gd name="T34" fmla="*/ 74 w 175"/>
                    <a:gd name="T35" fmla="*/ 40 h 154"/>
                    <a:gd name="T36" fmla="*/ 68 w 175"/>
                    <a:gd name="T37" fmla="*/ 43 h 154"/>
                    <a:gd name="T38" fmla="*/ 51 w 175"/>
                    <a:gd name="T39" fmla="*/ 58 h 154"/>
                    <a:gd name="T40" fmla="*/ 40 w 175"/>
                    <a:gd name="T41" fmla="*/ 52 h 154"/>
                    <a:gd name="T42" fmla="*/ 39 w 175"/>
                    <a:gd name="T43" fmla="*/ 36 h 154"/>
                    <a:gd name="T44" fmla="*/ 39 w 175"/>
                    <a:gd name="T45" fmla="*/ 36 h 154"/>
                    <a:gd name="T46" fmla="*/ 38 w 175"/>
                    <a:gd name="T47" fmla="*/ 35 h 154"/>
                    <a:gd name="T48" fmla="*/ 37 w 175"/>
                    <a:gd name="T49" fmla="*/ 35 h 154"/>
                    <a:gd name="T50" fmla="*/ 30 w 175"/>
                    <a:gd name="T51" fmla="*/ 81 h 154"/>
                    <a:gd name="T52" fmla="*/ 14 w 175"/>
                    <a:gd name="T53" fmla="*/ 83 h 154"/>
                    <a:gd name="T54" fmla="*/ 4 w 175"/>
                    <a:gd name="T55" fmla="*/ 75 h 154"/>
                    <a:gd name="T56" fmla="*/ 3 w 175"/>
                    <a:gd name="T57" fmla="*/ 78 h 154"/>
                    <a:gd name="T58" fmla="*/ 2 w 175"/>
                    <a:gd name="T59" fmla="*/ 79 h 154"/>
                    <a:gd name="T60" fmla="*/ 0 w 175"/>
                    <a:gd name="T61" fmla="*/ 79 h 154"/>
                    <a:gd name="T62" fmla="*/ 18 w 175"/>
                    <a:gd name="T63" fmla="*/ 117 h 154"/>
                    <a:gd name="T64" fmla="*/ 16 w 175"/>
                    <a:gd name="T65" fmla="*/ 130 h 154"/>
                    <a:gd name="T66" fmla="*/ 20 w 175"/>
                    <a:gd name="T67" fmla="*/ 144 h 154"/>
                    <a:gd name="T68" fmla="*/ 24 w 175"/>
                    <a:gd name="T69" fmla="*/ 148 h 154"/>
                    <a:gd name="T70" fmla="*/ 36 w 175"/>
                    <a:gd name="T71" fmla="*/ 153 h 154"/>
                    <a:gd name="T72" fmla="*/ 61 w 175"/>
                    <a:gd name="T73" fmla="*/ 144 h 154"/>
                    <a:gd name="T74" fmla="*/ 94 w 175"/>
                    <a:gd name="T75" fmla="*/ 143 h 154"/>
                    <a:gd name="T76" fmla="*/ 106 w 175"/>
                    <a:gd name="T77" fmla="*/ 138 h 154"/>
                    <a:gd name="T78" fmla="*/ 170 w 175"/>
                    <a:gd name="T79" fmla="*/ 74 h 154"/>
                    <a:gd name="T80" fmla="*/ 175 w 175"/>
                    <a:gd name="T81" fmla="*/ 58 h 154"/>
                    <a:gd name="T82" fmla="*/ 173 w 175"/>
                    <a:gd name="T83" fmla="*/ 58 h 154"/>
                    <a:gd name="T84" fmla="*/ 171 w 175"/>
                    <a:gd name="T85" fmla="*/ 58 h 154"/>
                    <a:gd name="T86" fmla="*/ 169 w 175"/>
                    <a:gd name="T87" fmla="*/ 59 h 154"/>
                    <a:gd name="T88" fmla="*/ 168 w 175"/>
                    <a:gd name="T89" fmla="*/ 61 h 154"/>
                    <a:gd name="T90" fmla="*/ 136 w 175"/>
                    <a:gd name="T91" fmla="*/ 95 h 154"/>
                    <a:gd name="T92" fmla="*/ 135 w 175"/>
                    <a:gd name="T93" fmla="*/ 97 h 154"/>
                    <a:gd name="T94" fmla="*/ 131 w 175"/>
                    <a:gd name="T95" fmla="*/ 97 h 154"/>
                    <a:gd name="T96" fmla="*/ 126 w 175"/>
                    <a:gd name="T97" fmla="*/ 103 h 154"/>
                    <a:gd name="T98" fmla="*/ 111 w 175"/>
                    <a:gd name="T99" fmla="*/ 92 h 154"/>
                    <a:gd name="T100" fmla="*/ 129 w 175"/>
                    <a:gd name="T101" fmla="*/ 74 h 154"/>
                    <a:gd name="T102" fmla="*/ 140 w 175"/>
                    <a:gd name="T103" fmla="*/ 86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75" h="154">
                      <a:moveTo>
                        <a:pt x="168" y="61"/>
                      </a:moveTo>
                      <a:cubicBezTo>
                        <a:pt x="168" y="61"/>
                        <a:pt x="168" y="61"/>
                        <a:pt x="167" y="62"/>
                      </a:cubicBezTo>
                      <a:cubicBezTo>
                        <a:pt x="167" y="62"/>
                        <a:pt x="167" y="62"/>
                        <a:pt x="167" y="62"/>
                      </a:cubicBezTo>
                      <a:cubicBezTo>
                        <a:pt x="167" y="62"/>
                        <a:pt x="166" y="62"/>
                        <a:pt x="166" y="62"/>
                      </a:cubicBezTo>
                      <a:cubicBezTo>
                        <a:pt x="166" y="63"/>
                        <a:pt x="165" y="63"/>
                        <a:pt x="164" y="63"/>
                      </a:cubicBezTo>
                      <a:cubicBezTo>
                        <a:pt x="164" y="63"/>
                        <a:pt x="164" y="63"/>
                        <a:pt x="163" y="63"/>
                      </a:cubicBezTo>
                      <a:cubicBezTo>
                        <a:pt x="163" y="63"/>
                        <a:pt x="163" y="63"/>
                        <a:pt x="163" y="63"/>
                      </a:cubicBezTo>
                      <a:cubicBezTo>
                        <a:pt x="162" y="63"/>
                        <a:pt x="161" y="63"/>
                        <a:pt x="161" y="63"/>
                      </a:cubicBezTo>
                      <a:cubicBezTo>
                        <a:pt x="156" y="63"/>
                        <a:pt x="152" y="52"/>
                        <a:pt x="152" y="51"/>
                      </a:cubicBezTo>
                      <a:cubicBezTo>
                        <a:pt x="152" y="48"/>
                        <a:pt x="158" y="40"/>
                        <a:pt x="162" y="40"/>
                      </a:cubicBezTo>
                      <a:cubicBezTo>
                        <a:pt x="162" y="40"/>
                        <a:pt x="163" y="41"/>
                        <a:pt x="163" y="41"/>
                      </a:cubicBezTo>
                      <a:cubicBezTo>
                        <a:pt x="163" y="41"/>
                        <a:pt x="163" y="41"/>
                        <a:pt x="163" y="41"/>
                      </a:cubicBezTo>
                      <a:cubicBezTo>
                        <a:pt x="164" y="41"/>
                        <a:pt x="165" y="42"/>
                        <a:pt x="166" y="42"/>
                      </a:cubicBezTo>
                      <a:cubicBezTo>
                        <a:pt x="166" y="42"/>
                        <a:pt x="166" y="42"/>
                        <a:pt x="166" y="42"/>
                      </a:cubicBezTo>
                      <a:cubicBezTo>
                        <a:pt x="166" y="41"/>
                        <a:pt x="166" y="41"/>
                        <a:pt x="166" y="40"/>
                      </a:cubicBezTo>
                      <a:cubicBezTo>
                        <a:pt x="166" y="40"/>
                        <a:pt x="166" y="40"/>
                        <a:pt x="166" y="40"/>
                      </a:cubicBezTo>
                      <a:cubicBezTo>
                        <a:pt x="166" y="39"/>
                        <a:pt x="166" y="38"/>
                        <a:pt x="166" y="38"/>
                      </a:cubicBezTo>
                      <a:cubicBezTo>
                        <a:pt x="166" y="38"/>
                        <a:pt x="166" y="38"/>
                        <a:pt x="166" y="37"/>
                      </a:cubicBezTo>
                      <a:cubicBezTo>
                        <a:pt x="167" y="37"/>
                        <a:pt x="167" y="36"/>
                        <a:pt x="167" y="35"/>
                      </a:cubicBezTo>
                      <a:cubicBezTo>
                        <a:pt x="167" y="35"/>
                        <a:pt x="167" y="35"/>
                        <a:pt x="167" y="35"/>
                      </a:cubicBezTo>
                      <a:cubicBezTo>
                        <a:pt x="167" y="34"/>
                        <a:pt x="167" y="33"/>
                        <a:pt x="167" y="33"/>
                      </a:cubicBezTo>
                      <a:cubicBezTo>
                        <a:pt x="167" y="32"/>
                        <a:pt x="167" y="32"/>
                        <a:pt x="167" y="32"/>
                      </a:cubicBezTo>
                      <a:cubicBezTo>
                        <a:pt x="167" y="31"/>
                        <a:pt x="167" y="31"/>
                        <a:pt x="167" y="30"/>
                      </a:cubicBezTo>
                      <a:cubicBezTo>
                        <a:pt x="167" y="30"/>
                        <a:pt x="167" y="30"/>
                        <a:pt x="167" y="30"/>
                      </a:cubicBezTo>
                      <a:cubicBezTo>
                        <a:pt x="167" y="29"/>
                        <a:pt x="167" y="28"/>
                        <a:pt x="166" y="28"/>
                      </a:cubicBezTo>
                      <a:cubicBezTo>
                        <a:pt x="166" y="28"/>
                        <a:pt x="166" y="27"/>
                        <a:pt x="166" y="27"/>
                      </a:cubicBezTo>
                      <a:cubicBezTo>
                        <a:pt x="166" y="27"/>
                        <a:pt x="166" y="26"/>
                        <a:pt x="166" y="26"/>
                      </a:cubicBezTo>
                      <a:cubicBezTo>
                        <a:pt x="166" y="26"/>
                        <a:pt x="166" y="26"/>
                        <a:pt x="166" y="26"/>
                      </a:cubicBezTo>
                      <a:cubicBezTo>
                        <a:pt x="166" y="25"/>
                        <a:pt x="166" y="25"/>
                        <a:pt x="166" y="25"/>
                      </a:cubicBezTo>
                      <a:cubicBezTo>
                        <a:pt x="164" y="24"/>
                        <a:pt x="162" y="18"/>
                        <a:pt x="159" y="8"/>
                      </a:cubicBezTo>
                      <a:cubicBezTo>
                        <a:pt x="159" y="6"/>
                        <a:pt x="159" y="4"/>
                        <a:pt x="158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7" y="3"/>
                        <a:pt x="155" y="3"/>
                        <a:pt x="154" y="3"/>
                      </a:cubicBezTo>
                      <a:cubicBezTo>
                        <a:pt x="149" y="3"/>
                        <a:pt x="146" y="2"/>
                        <a:pt x="145" y="0"/>
                      </a:cubicBezTo>
                      <a:cubicBezTo>
                        <a:pt x="145" y="0"/>
                        <a:pt x="142" y="0"/>
                        <a:pt x="141" y="0"/>
                      </a:cubicBezTo>
                      <a:cubicBezTo>
                        <a:pt x="139" y="0"/>
                        <a:pt x="138" y="0"/>
                        <a:pt x="137" y="0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37" y="0"/>
                        <a:pt x="136" y="0"/>
                        <a:pt x="136" y="0"/>
                      </a:cubicBezTo>
                      <a:cubicBezTo>
                        <a:pt x="136" y="1"/>
                        <a:pt x="136" y="1"/>
                        <a:pt x="136" y="1"/>
                      </a:cubicBezTo>
                      <a:cubicBezTo>
                        <a:pt x="136" y="1"/>
                        <a:pt x="136" y="2"/>
                        <a:pt x="135" y="2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5" y="3"/>
                        <a:pt x="135" y="3"/>
                        <a:pt x="134" y="3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2" y="6"/>
                        <a:pt x="131" y="6"/>
                        <a:pt x="129" y="6"/>
                      </a:cubicBezTo>
                      <a:cubicBezTo>
                        <a:pt x="127" y="7"/>
                        <a:pt x="127" y="7"/>
                        <a:pt x="127" y="7"/>
                      </a:cubicBezTo>
                      <a:cubicBezTo>
                        <a:pt x="126" y="12"/>
                        <a:pt x="120" y="16"/>
                        <a:pt x="116" y="16"/>
                      </a:cubicBezTo>
                      <a:cubicBezTo>
                        <a:pt x="115" y="16"/>
                        <a:pt x="113" y="19"/>
                        <a:pt x="113" y="21"/>
                      </a:cubicBezTo>
                      <a:cubicBezTo>
                        <a:pt x="113" y="26"/>
                        <a:pt x="107" y="30"/>
                        <a:pt x="102" y="30"/>
                      </a:cubicBezTo>
                      <a:cubicBezTo>
                        <a:pt x="100" y="30"/>
                        <a:pt x="100" y="30"/>
                        <a:pt x="100" y="33"/>
                      </a:cubicBezTo>
                      <a:cubicBezTo>
                        <a:pt x="100" y="34"/>
                        <a:pt x="100" y="36"/>
                        <a:pt x="99" y="37"/>
                      </a:cubicBezTo>
                      <a:cubicBezTo>
                        <a:pt x="98" y="43"/>
                        <a:pt x="94" y="44"/>
                        <a:pt x="87" y="44"/>
                      </a:cubicBezTo>
                      <a:cubicBezTo>
                        <a:pt x="80" y="44"/>
                        <a:pt x="78" y="43"/>
                        <a:pt x="74" y="40"/>
                      </a:cubicBezTo>
                      <a:cubicBezTo>
                        <a:pt x="72" y="39"/>
                        <a:pt x="72" y="39"/>
                        <a:pt x="72" y="39"/>
                      </a:cubicBezTo>
                      <a:cubicBezTo>
                        <a:pt x="71" y="38"/>
                        <a:pt x="71" y="38"/>
                        <a:pt x="70" y="38"/>
                      </a:cubicBezTo>
                      <a:cubicBezTo>
                        <a:pt x="69" y="38"/>
                        <a:pt x="68" y="41"/>
                        <a:pt x="68" y="43"/>
                      </a:cubicBezTo>
                      <a:cubicBezTo>
                        <a:pt x="67" y="46"/>
                        <a:pt x="64" y="49"/>
                        <a:pt x="60" y="53"/>
                      </a:cubicBezTo>
                      <a:cubicBezTo>
                        <a:pt x="59" y="54"/>
                        <a:pt x="58" y="55"/>
                        <a:pt x="57" y="56"/>
                      </a:cubicBezTo>
                      <a:cubicBezTo>
                        <a:pt x="56" y="58"/>
                        <a:pt x="54" y="58"/>
                        <a:pt x="51" y="58"/>
                      </a:cubicBezTo>
                      <a:cubicBezTo>
                        <a:pt x="50" y="58"/>
                        <a:pt x="48" y="58"/>
                        <a:pt x="47" y="58"/>
                      </a:cubicBezTo>
                      <a:cubicBezTo>
                        <a:pt x="44" y="57"/>
                        <a:pt x="42" y="58"/>
                        <a:pt x="41" y="56"/>
                      </a:cubicBezTo>
                      <a:cubicBezTo>
                        <a:pt x="40" y="55"/>
                        <a:pt x="40" y="53"/>
                        <a:pt x="40" y="52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40" y="48"/>
                        <a:pt x="42" y="48"/>
                        <a:pt x="42" y="47"/>
                      </a:cubicBezTo>
                      <a:cubicBezTo>
                        <a:pt x="43" y="46"/>
                        <a:pt x="42" y="43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38" y="36"/>
                        <a:pt x="38" y="35"/>
                        <a:pt x="38" y="35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5"/>
                        <a:pt x="37" y="35"/>
                        <a:pt x="37" y="35"/>
                      </a:cubicBezTo>
                      <a:cubicBezTo>
                        <a:pt x="37" y="73"/>
                        <a:pt x="37" y="73"/>
                        <a:pt x="37" y="73"/>
                      </a:cubicBezTo>
                      <a:cubicBezTo>
                        <a:pt x="37" y="76"/>
                        <a:pt x="34" y="78"/>
                        <a:pt x="32" y="80"/>
                      </a:cubicBezTo>
                      <a:cubicBezTo>
                        <a:pt x="31" y="80"/>
                        <a:pt x="30" y="81"/>
                        <a:pt x="30" y="81"/>
                      </a:cubicBezTo>
                      <a:cubicBezTo>
                        <a:pt x="29" y="83"/>
                        <a:pt x="26" y="83"/>
                        <a:pt x="24" y="83"/>
                      </a:cubicBezTo>
                      <a:cubicBezTo>
                        <a:pt x="23" y="83"/>
                        <a:pt x="21" y="83"/>
                        <a:pt x="19" y="83"/>
                      </a:cubicBezTo>
                      <a:cubicBezTo>
                        <a:pt x="17" y="83"/>
                        <a:pt x="15" y="83"/>
                        <a:pt x="14" y="83"/>
                      </a:cubicBezTo>
                      <a:cubicBezTo>
                        <a:pt x="9" y="83"/>
                        <a:pt x="8" y="79"/>
                        <a:pt x="7" y="77"/>
                      </a:cubicBezTo>
                      <a:cubicBezTo>
                        <a:pt x="7" y="76"/>
                        <a:pt x="7" y="75"/>
                        <a:pt x="6" y="74"/>
                      </a:cubicBezTo>
                      <a:cubicBezTo>
                        <a:pt x="6" y="73"/>
                        <a:pt x="4" y="74"/>
                        <a:pt x="4" y="75"/>
                      </a:cubicBezTo>
                      <a:cubicBezTo>
                        <a:pt x="3" y="76"/>
                        <a:pt x="3" y="76"/>
                        <a:pt x="3" y="76"/>
                      </a:cubicBezTo>
                      <a:cubicBezTo>
                        <a:pt x="3" y="76"/>
                        <a:pt x="3" y="77"/>
                        <a:pt x="3" y="77"/>
                      </a:cubicBezTo>
                      <a:cubicBezTo>
                        <a:pt x="3" y="78"/>
                        <a:pt x="3" y="78"/>
                        <a:pt x="3" y="78"/>
                      </a:cubicBezTo>
                      <a:cubicBezTo>
                        <a:pt x="3" y="78"/>
                        <a:pt x="2" y="78"/>
                        <a:pt x="2" y="79"/>
                      </a:cubicBezTo>
                      <a:cubicBezTo>
                        <a:pt x="2" y="79"/>
                        <a:pt x="2" y="79"/>
                        <a:pt x="2" y="79"/>
                      </a:cubicBezTo>
                      <a:cubicBezTo>
                        <a:pt x="2" y="79"/>
                        <a:pt x="2" y="79"/>
                        <a:pt x="2" y="79"/>
                      </a:cubicBezTo>
                      <a:cubicBezTo>
                        <a:pt x="1" y="79"/>
                        <a:pt x="1" y="79"/>
                        <a:pt x="1" y="79"/>
                      </a:cubicBezTo>
                      <a:cubicBezTo>
                        <a:pt x="1" y="79"/>
                        <a:pt x="0" y="79"/>
                        <a:pt x="0" y="79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3" y="84"/>
                        <a:pt x="6" y="90"/>
                        <a:pt x="7" y="95"/>
                      </a:cubicBezTo>
                      <a:cubicBezTo>
                        <a:pt x="8" y="99"/>
                        <a:pt x="11" y="104"/>
                        <a:pt x="14" y="108"/>
                      </a:cubicBezTo>
                      <a:cubicBezTo>
                        <a:pt x="15" y="112"/>
                        <a:pt x="17" y="114"/>
                        <a:pt x="18" y="117"/>
                      </a:cubicBezTo>
                      <a:cubicBezTo>
                        <a:pt x="18" y="118"/>
                        <a:pt x="18" y="118"/>
                        <a:pt x="18" y="118"/>
                      </a:cubicBezTo>
                      <a:cubicBezTo>
                        <a:pt x="20" y="122"/>
                        <a:pt x="21" y="126"/>
                        <a:pt x="19" y="128"/>
                      </a:cubicBezTo>
                      <a:cubicBezTo>
                        <a:pt x="19" y="129"/>
                        <a:pt x="18" y="130"/>
                        <a:pt x="16" y="130"/>
                      </a:cubicBezTo>
                      <a:cubicBezTo>
                        <a:pt x="16" y="130"/>
                        <a:pt x="15" y="130"/>
                        <a:pt x="15" y="130"/>
                      </a:cubicBezTo>
                      <a:cubicBezTo>
                        <a:pt x="15" y="130"/>
                        <a:pt x="15" y="131"/>
                        <a:pt x="18" y="136"/>
                      </a:cubicBezTo>
                      <a:cubicBezTo>
                        <a:pt x="20" y="139"/>
                        <a:pt x="20" y="142"/>
                        <a:pt x="20" y="144"/>
                      </a:cubicBezTo>
                      <a:cubicBezTo>
                        <a:pt x="20" y="144"/>
                        <a:pt x="20" y="145"/>
                        <a:pt x="20" y="145"/>
                      </a:cubicBezTo>
                      <a:cubicBezTo>
                        <a:pt x="23" y="145"/>
                        <a:pt x="23" y="146"/>
                        <a:pt x="24" y="147"/>
                      </a:cubicBezTo>
                      <a:cubicBezTo>
                        <a:pt x="24" y="147"/>
                        <a:pt x="24" y="147"/>
                        <a:pt x="24" y="148"/>
                      </a:cubicBezTo>
                      <a:cubicBezTo>
                        <a:pt x="28" y="148"/>
                        <a:pt x="30" y="151"/>
                        <a:pt x="32" y="153"/>
                      </a:cubicBezTo>
                      <a:cubicBezTo>
                        <a:pt x="32" y="154"/>
                        <a:pt x="33" y="154"/>
                        <a:pt x="34" y="154"/>
                      </a:cubicBezTo>
                      <a:cubicBezTo>
                        <a:pt x="34" y="154"/>
                        <a:pt x="35" y="154"/>
                        <a:pt x="36" y="153"/>
                      </a:cubicBezTo>
                      <a:cubicBezTo>
                        <a:pt x="38" y="150"/>
                        <a:pt x="43" y="148"/>
                        <a:pt x="51" y="148"/>
                      </a:cubicBezTo>
                      <a:cubicBezTo>
                        <a:pt x="54" y="148"/>
                        <a:pt x="54" y="148"/>
                        <a:pt x="56" y="147"/>
                      </a:cubicBezTo>
                      <a:cubicBezTo>
                        <a:pt x="57" y="146"/>
                        <a:pt x="58" y="145"/>
                        <a:pt x="61" y="144"/>
                      </a:cubicBezTo>
                      <a:cubicBezTo>
                        <a:pt x="67" y="143"/>
                        <a:pt x="74" y="142"/>
                        <a:pt x="79" y="144"/>
                      </a:cubicBezTo>
                      <a:cubicBezTo>
                        <a:pt x="83" y="145"/>
                        <a:pt x="86" y="145"/>
                        <a:pt x="88" y="143"/>
                      </a:cubicBezTo>
                      <a:cubicBezTo>
                        <a:pt x="90" y="142"/>
                        <a:pt x="92" y="142"/>
                        <a:pt x="94" y="143"/>
                      </a:cubicBezTo>
                      <a:cubicBezTo>
                        <a:pt x="94" y="143"/>
                        <a:pt x="94" y="143"/>
                        <a:pt x="95" y="143"/>
                      </a:cubicBezTo>
                      <a:cubicBezTo>
                        <a:pt x="95" y="138"/>
                        <a:pt x="101" y="138"/>
                        <a:pt x="103" y="138"/>
                      </a:cubicBezTo>
                      <a:cubicBezTo>
                        <a:pt x="106" y="138"/>
                        <a:pt x="106" y="138"/>
                        <a:pt x="106" y="138"/>
                      </a:cubicBezTo>
                      <a:cubicBezTo>
                        <a:pt x="109" y="138"/>
                        <a:pt x="119" y="132"/>
                        <a:pt x="128" y="124"/>
                      </a:cubicBezTo>
                      <a:cubicBezTo>
                        <a:pt x="136" y="116"/>
                        <a:pt x="150" y="99"/>
                        <a:pt x="154" y="92"/>
                      </a:cubicBezTo>
                      <a:cubicBezTo>
                        <a:pt x="159" y="84"/>
                        <a:pt x="166" y="78"/>
                        <a:pt x="170" y="74"/>
                      </a:cubicBezTo>
                      <a:cubicBezTo>
                        <a:pt x="171" y="73"/>
                        <a:pt x="171" y="73"/>
                        <a:pt x="171" y="73"/>
                      </a:cubicBezTo>
                      <a:cubicBezTo>
                        <a:pt x="172" y="72"/>
                        <a:pt x="174" y="67"/>
                        <a:pt x="175" y="58"/>
                      </a:cubicBezTo>
                      <a:cubicBezTo>
                        <a:pt x="175" y="58"/>
                        <a:pt x="175" y="58"/>
                        <a:pt x="175" y="58"/>
                      </a:cubicBezTo>
                      <a:cubicBezTo>
                        <a:pt x="175" y="58"/>
                        <a:pt x="175" y="58"/>
                        <a:pt x="174" y="58"/>
                      </a:cubicBezTo>
                      <a:cubicBezTo>
                        <a:pt x="174" y="58"/>
                        <a:pt x="174" y="58"/>
                        <a:pt x="174" y="58"/>
                      </a:cubicBezTo>
                      <a:cubicBezTo>
                        <a:pt x="173" y="58"/>
                        <a:pt x="173" y="58"/>
                        <a:pt x="173" y="58"/>
                      </a:cubicBezTo>
                      <a:cubicBezTo>
                        <a:pt x="173" y="58"/>
                        <a:pt x="172" y="58"/>
                        <a:pt x="172" y="58"/>
                      </a:cubicBezTo>
                      <a:cubicBezTo>
                        <a:pt x="172" y="58"/>
                        <a:pt x="172" y="58"/>
                        <a:pt x="172" y="58"/>
                      </a:cubicBezTo>
                      <a:cubicBezTo>
                        <a:pt x="171" y="58"/>
                        <a:pt x="171" y="58"/>
                        <a:pt x="171" y="58"/>
                      </a:cubicBezTo>
                      <a:cubicBezTo>
                        <a:pt x="171" y="58"/>
                        <a:pt x="171" y="58"/>
                        <a:pt x="171" y="58"/>
                      </a:cubicBezTo>
                      <a:cubicBezTo>
                        <a:pt x="171" y="58"/>
                        <a:pt x="170" y="58"/>
                        <a:pt x="170" y="59"/>
                      </a:cubicBezTo>
                      <a:cubicBezTo>
                        <a:pt x="170" y="59"/>
                        <a:pt x="169" y="59"/>
                        <a:pt x="169" y="59"/>
                      </a:cubicBezTo>
                      <a:cubicBezTo>
                        <a:pt x="169" y="59"/>
                        <a:pt x="169" y="59"/>
                        <a:pt x="169" y="59"/>
                      </a:cubicBezTo>
                      <a:cubicBezTo>
                        <a:pt x="169" y="59"/>
                        <a:pt x="169" y="60"/>
                        <a:pt x="169" y="60"/>
                      </a:cubicBezTo>
                      <a:cubicBezTo>
                        <a:pt x="169" y="60"/>
                        <a:pt x="169" y="61"/>
                        <a:pt x="168" y="61"/>
                      </a:cubicBezTo>
                      <a:close/>
                      <a:moveTo>
                        <a:pt x="138" y="91"/>
                      </a:moveTo>
                      <a:cubicBezTo>
                        <a:pt x="137" y="92"/>
                        <a:pt x="136" y="93"/>
                        <a:pt x="136" y="94"/>
                      </a:cubicBezTo>
                      <a:cubicBezTo>
                        <a:pt x="136" y="94"/>
                        <a:pt x="136" y="95"/>
                        <a:pt x="136" y="95"/>
                      </a:cubicBezTo>
                      <a:cubicBezTo>
                        <a:pt x="136" y="95"/>
                        <a:pt x="136" y="95"/>
                        <a:pt x="136" y="95"/>
                      </a:cubicBezTo>
                      <a:cubicBezTo>
                        <a:pt x="136" y="96"/>
                        <a:pt x="135" y="96"/>
                        <a:pt x="135" y="96"/>
                      </a:cubicBezTo>
                      <a:cubicBezTo>
                        <a:pt x="135" y="96"/>
                        <a:pt x="135" y="97"/>
                        <a:pt x="135" y="97"/>
                      </a:cubicBezTo>
                      <a:cubicBezTo>
                        <a:pt x="135" y="97"/>
                        <a:pt x="135" y="97"/>
                        <a:pt x="135" y="97"/>
                      </a:cubicBezTo>
                      <a:cubicBezTo>
                        <a:pt x="135" y="97"/>
                        <a:pt x="135" y="97"/>
                        <a:pt x="135" y="97"/>
                      </a:cubicBezTo>
                      <a:cubicBezTo>
                        <a:pt x="133" y="97"/>
                        <a:pt x="132" y="97"/>
                        <a:pt x="131" y="97"/>
                      </a:cubicBezTo>
                      <a:cubicBezTo>
                        <a:pt x="130" y="97"/>
                        <a:pt x="129" y="97"/>
                        <a:pt x="129" y="97"/>
                      </a:cubicBezTo>
                      <a:cubicBezTo>
                        <a:pt x="128" y="99"/>
                        <a:pt x="127" y="102"/>
                        <a:pt x="126" y="102"/>
                      </a:cubicBezTo>
                      <a:cubicBezTo>
                        <a:pt x="126" y="103"/>
                        <a:pt x="126" y="103"/>
                        <a:pt x="126" y="103"/>
                      </a:cubicBezTo>
                      <a:cubicBezTo>
                        <a:pt x="126" y="104"/>
                        <a:pt x="126" y="104"/>
                        <a:pt x="126" y="104"/>
                      </a:cubicBezTo>
                      <a:cubicBezTo>
                        <a:pt x="119" y="103"/>
                        <a:pt x="119" y="103"/>
                        <a:pt x="119" y="103"/>
                      </a:cubicBezTo>
                      <a:cubicBezTo>
                        <a:pt x="111" y="92"/>
                        <a:pt x="111" y="92"/>
                        <a:pt x="111" y="92"/>
                      </a:cubicBezTo>
                      <a:cubicBezTo>
                        <a:pt x="111" y="91"/>
                        <a:pt x="111" y="91"/>
                        <a:pt x="111" y="91"/>
                      </a:cubicBezTo>
                      <a:cubicBezTo>
                        <a:pt x="113" y="89"/>
                        <a:pt x="117" y="83"/>
                        <a:pt x="118" y="81"/>
                      </a:cubicBezTo>
                      <a:cubicBezTo>
                        <a:pt x="119" y="78"/>
                        <a:pt x="126" y="74"/>
                        <a:pt x="129" y="74"/>
                      </a:cubicBezTo>
                      <a:cubicBezTo>
                        <a:pt x="132" y="74"/>
                        <a:pt x="133" y="76"/>
                        <a:pt x="133" y="76"/>
                      </a:cubicBezTo>
                      <a:cubicBezTo>
                        <a:pt x="133" y="77"/>
                        <a:pt x="135" y="78"/>
                        <a:pt x="136" y="79"/>
                      </a:cubicBezTo>
                      <a:cubicBezTo>
                        <a:pt x="138" y="82"/>
                        <a:pt x="140" y="83"/>
                        <a:pt x="140" y="86"/>
                      </a:cubicBezTo>
                      <a:cubicBezTo>
                        <a:pt x="140" y="88"/>
                        <a:pt x="139" y="90"/>
                        <a:pt x="138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5" name="Freeform 1253"/>
                <p:cNvSpPr>
                  <a:spLocks/>
                </p:cNvSpPr>
                <p:nvPr/>
              </p:nvSpPr>
              <p:spPr bwMode="auto">
                <a:xfrm>
                  <a:off x="1848" y="3289"/>
                  <a:ext cx="1" cy="1"/>
                </a:xfrm>
                <a:custGeom>
                  <a:avLst/>
                  <a:gdLst>
                    <a:gd name="T0" fmla="*/ 2 w 2"/>
                    <a:gd name="T1" fmla="*/ 1 h 2"/>
                    <a:gd name="T2" fmla="*/ 2 w 2"/>
                    <a:gd name="T3" fmla="*/ 0 h 2"/>
                    <a:gd name="T4" fmla="*/ 0 w 2"/>
                    <a:gd name="T5" fmla="*/ 2 h 2"/>
                    <a:gd name="T6" fmla="*/ 2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1"/>
                      </a:moveTo>
                      <a:cubicBezTo>
                        <a:pt x="2" y="1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6" name="Freeform 1254"/>
                <p:cNvSpPr>
                  <a:spLocks/>
                </p:cNvSpPr>
                <p:nvPr/>
              </p:nvSpPr>
              <p:spPr bwMode="auto">
                <a:xfrm>
                  <a:off x="1847" y="3292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7" name="Freeform 1255"/>
                <p:cNvSpPr>
                  <a:spLocks/>
                </p:cNvSpPr>
                <p:nvPr/>
              </p:nvSpPr>
              <p:spPr bwMode="auto">
                <a:xfrm>
                  <a:off x="1846" y="329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8" name="Freeform 1256"/>
                <p:cNvSpPr>
                  <a:spLocks/>
                </p:cNvSpPr>
                <p:nvPr/>
              </p:nvSpPr>
              <p:spPr bwMode="auto">
                <a:xfrm>
                  <a:off x="1844" y="329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59" name="Freeform 1257"/>
                <p:cNvSpPr>
                  <a:spLocks/>
                </p:cNvSpPr>
                <p:nvPr/>
              </p:nvSpPr>
              <p:spPr bwMode="auto">
                <a:xfrm>
                  <a:off x="1995" y="32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0" name="Freeform 1258"/>
                <p:cNvSpPr>
                  <a:spLocks/>
                </p:cNvSpPr>
                <p:nvPr/>
              </p:nvSpPr>
              <p:spPr bwMode="auto">
                <a:xfrm>
                  <a:off x="1975" y="3219"/>
                  <a:ext cx="20" cy="3"/>
                </a:xfrm>
                <a:custGeom>
                  <a:avLst/>
                  <a:gdLst>
                    <a:gd name="T0" fmla="*/ 8 w 21"/>
                    <a:gd name="T1" fmla="*/ 0 h 3"/>
                    <a:gd name="T2" fmla="*/ 4 w 21"/>
                    <a:gd name="T3" fmla="*/ 0 h 3"/>
                    <a:gd name="T4" fmla="*/ 0 w 21"/>
                    <a:gd name="T5" fmla="*/ 0 h 3"/>
                    <a:gd name="T6" fmla="*/ 4 w 21"/>
                    <a:gd name="T7" fmla="*/ 0 h 3"/>
                    <a:gd name="T8" fmla="*/ 8 w 21"/>
                    <a:gd name="T9" fmla="*/ 0 h 3"/>
                    <a:gd name="T10" fmla="*/ 17 w 21"/>
                    <a:gd name="T11" fmla="*/ 3 h 3"/>
                    <a:gd name="T12" fmla="*/ 21 w 21"/>
                    <a:gd name="T13" fmla="*/ 3 h 3"/>
                    <a:gd name="T14" fmla="*/ 17 w 21"/>
                    <a:gd name="T15" fmla="*/ 3 h 3"/>
                    <a:gd name="T16" fmla="*/ 8 w 21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3">
                      <a:moveTo>
                        <a:pt x="8" y="0"/>
                      </a:moveTo>
                      <a:cubicBezTo>
                        <a:pt x="8" y="0"/>
                        <a:pt x="5" y="0"/>
                        <a:pt x="4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4" y="0"/>
                      </a:cubicBezTo>
                      <a:cubicBezTo>
                        <a:pt x="5" y="0"/>
                        <a:pt x="8" y="0"/>
                        <a:pt x="8" y="0"/>
                      </a:cubicBezTo>
                      <a:cubicBezTo>
                        <a:pt x="9" y="2"/>
                        <a:pt x="12" y="3"/>
                        <a:pt x="17" y="3"/>
                      </a:cubicBezTo>
                      <a:cubicBezTo>
                        <a:pt x="18" y="3"/>
                        <a:pt x="20" y="3"/>
                        <a:pt x="21" y="3"/>
                      </a:cubicBezTo>
                      <a:cubicBezTo>
                        <a:pt x="20" y="3"/>
                        <a:pt x="18" y="3"/>
                        <a:pt x="17" y="3"/>
                      </a:cubicBezTo>
                      <a:cubicBezTo>
                        <a:pt x="12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1" name="Freeform 1259"/>
                <p:cNvSpPr>
                  <a:spLocks/>
                </p:cNvSpPr>
                <p:nvPr/>
              </p:nvSpPr>
              <p:spPr bwMode="auto">
                <a:xfrm>
                  <a:off x="1973" y="32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2" name="Freeform 1260"/>
                <p:cNvSpPr>
                  <a:spLocks/>
                </p:cNvSpPr>
                <p:nvPr/>
              </p:nvSpPr>
              <p:spPr bwMode="auto">
                <a:xfrm>
                  <a:off x="1880" y="325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3" name="Freeform 1261"/>
                <p:cNvSpPr>
                  <a:spLocks/>
                </p:cNvSpPr>
                <p:nvPr/>
              </p:nvSpPr>
              <p:spPr bwMode="auto">
                <a:xfrm>
                  <a:off x="1974" y="32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4" name="Freeform 1262"/>
                <p:cNvSpPr>
                  <a:spLocks/>
                </p:cNvSpPr>
                <p:nvPr/>
              </p:nvSpPr>
              <p:spPr bwMode="auto">
                <a:xfrm>
                  <a:off x="1879" y="3252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5" name="Freeform 1263"/>
                <p:cNvSpPr>
                  <a:spLocks/>
                </p:cNvSpPr>
                <p:nvPr/>
              </p:nvSpPr>
              <p:spPr bwMode="auto">
                <a:xfrm>
                  <a:off x="1972" y="32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6" name="Freeform 1264"/>
                <p:cNvSpPr>
                  <a:spLocks/>
                </p:cNvSpPr>
                <p:nvPr/>
              </p:nvSpPr>
              <p:spPr bwMode="auto">
                <a:xfrm>
                  <a:off x="1881" y="325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7" name="Freeform 1265"/>
                <p:cNvSpPr>
                  <a:spLocks/>
                </p:cNvSpPr>
                <p:nvPr/>
              </p:nvSpPr>
              <p:spPr bwMode="auto">
                <a:xfrm>
                  <a:off x="1881" y="325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8" name="Freeform 1266"/>
                <p:cNvSpPr>
                  <a:spLocks/>
                </p:cNvSpPr>
                <p:nvPr/>
              </p:nvSpPr>
              <p:spPr bwMode="auto">
                <a:xfrm>
                  <a:off x="2001" y="3278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2" y="1"/>
                        <a:pt x="2" y="0"/>
                      </a:cubicBezTo>
                      <a:cubicBezTo>
                        <a:pt x="2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69" name="Freeform 1267"/>
                <p:cNvSpPr>
                  <a:spLocks/>
                </p:cNvSpPr>
                <p:nvPr/>
              </p:nvSpPr>
              <p:spPr bwMode="auto">
                <a:xfrm>
                  <a:off x="2004" y="327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0" name="Freeform 1268"/>
                <p:cNvSpPr>
                  <a:spLocks/>
                </p:cNvSpPr>
                <p:nvPr/>
              </p:nvSpPr>
              <p:spPr bwMode="auto">
                <a:xfrm>
                  <a:off x="2003" y="327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1" name="Freeform 1269"/>
                <p:cNvSpPr>
                  <a:spLocks/>
                </p:cNvSpPr>
                <p:nvPr/>
              </p:nvSpPr>
              <p:spPr bwMode="auto">
                <a:xfrm>
                  <a:off x="1998" y="327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2" name="Freeform 1270"/>
                <p:cNvSpPr>
                  <a:spLocks/>
                </p:cNvSpPr>
                <p:nvPr/>
              </p:nvSpPr>
              <p:spPr bwMode="auto">
                <a:xfrm>
                  <a:off x="2000" y="32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3" name="Freeform 1271"/>
                <p:cNvSpPr>
                  <a:spLocks/>
                </p:cNvSpPr>
                <p:nvPr/>
              </p:nvSpPr>
              <p:spPr bwMode="auto">
                <a:xfrm>
                  <a:off x="1969" y="3312"/>
                  <a:ext cx="4" cy="0"/>
                </a:xfrm>
                <a:custGeom>
                  <a:avLst/>
                  <a:gdLst>
                    <a:gd name="T0" fmla="*/ 0 w 4"/>
                    <a:gd name="T1" fmla="*/ 4 w 4"/>
                    <a:gd name="T2" fmla="*/ 2 w 4"/>
                    <a:gd name="T3" fmla="*/ 0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cubicBezTo>
                        <a:pt x="1" y="0"/>
                        <a:pt x="2" y="0"/>
                        <a:pt x="4" y="0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4" name="Freeform 1272"/>
                <p:cNvSpPr>
                  <a:spLocks/>
                </p:cNvSpPr>
                <p:nvPr/>
              </p:nvSpPr>
              <p:spPr bwMode="auto">
                <a:xfrm>
                  <a:off x="1958" y="3317"/>
                  <a:ext cx="6" cy="1"/>
                </a:xfrm>
                <a:custGeom>
                  <a:avLst/>
                  <a:gdLst>
                    <a:gd name="T0" fmla="*/ 0 w 6"/>
                    <a:gd name="T1" fmla="*/ 0 h 1"/>
                    <a:gd name="T2" fmla="*/ 6 w 6"/>
                    <a:gd name="T3" fmla="*/ 1 h 1"/>
                    <a:gd name="T4" fmla="*/ 6 w 6"/>
                    <a:gd name="T5" fmla="*/ 0 h 1"/>
                    <a:gd name="T6" fmla="*/ 6 w 6"/>
                    <a:gd name="T7" fmla="*/ 1 h 1"/>
                    <a:gd name="T8" fmla="*/ 0 w 6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">
                      <a:moveTo>
                        <a:pt x="0" y="0"/>
                      </a:move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5" name="Freeform 1273"/>
                <p:cNvSpPr>
                  <a:spLocks/>
                </p:cNvSpPr>
                <p:nvPr/>
              </p:nvSpPr>
              <p:spPr bwMode="auto">
                <a:xfrm>
                  <a:off x="1974" y="331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6" name="Freeform 1274"/>
                <p:cNvSpPr>
                  <a:spLocks/>
                </p:cNvSpPr>
                <p:nvPr/>
              </p:nvSpPr>
              <p:spPr bwMode="auto">
                <a:xfrm>
                  <a:off x="1973" y="331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7" name="Freeform 1275"/>
                <p:cNvSpPr>
                  <a:spLocks/>
                </p:cNvSpPr>
                <p:nvPr/>
              </p:nvSpPr>
              <p:spPr bwMode="auto">
                <a:xfrm>
                  <a:off x="1797" y="3040"/>
                  <a:ext cx="121" cy="128"/>
                </a:xfrm>
                <a:custGeom>
                  <a:avLst/>
                  <a:gdLst>
                    <a:gd name="T0" fmla="*/ 106 w 127"/>
                    <a:gd name="T1" fmla="*/ 77 h 134"/>
                    <a:gd name="T2" fmla="*/ 125 w 127"/>
                    <a:gd name="T3" fmla="*/ 76 h 134"/>
                    <a:gd name="T4" fmla="*/ 127 w 127"/>
                    <a:gd name="T5" fmla="*/ 56 h 134"/>
                    <a:gd name="T6" fmla="*/ 116 w 127"/>
                    <a:gd name="T7" fmla="*/ 57 h 134"/>
                    <a:gd name="T8" fmla="*/ 111 w 127"/>
                    <a:gd name="T9" fmla="*/ 60 h 134"/>
                    <a:gd name="T10" fmla="*/ 108 w 127"/>
                    <a:gd name="T11" fmla="*/ 49 h 134"/>
                    <a:gd name="T12" fmla="*/ 104 w 127"/>
                    <a:gd name="T13" fmla="*/ 41 h 134"/>
                    <a:gd name="T14" fmla="*/ 105 w 127"/>
                    <a:gd name="T15" fmla="*/ 25 h 134"/>
                    <a:gd name="T16" fmla="*/ 102 w 127"/>
                    <a:gd name="T17" fmla="*/ 15 h 134"/>
                    <a:gd name="T18" fmla="*/ 97 w 127"/>
                    <a:gd name="T19" fmla="*/ 15 h 134"/>
                    <a:gd name="T20" fmla="*/ 86 w 127"/>
                    <a:gd name="T21" fmla="*/ 12 h 134"/>
                    <a:gd name="T22" fmla="*/ 82 w 127"/>
                    <a:gd name="T23" fmla="*/ 17 h 134"/>
                    <a:gd name="T24" fmla="*/ 77 w 127"/>
                    <a:gd name="T25" fmla="*/ 23 h 134"/>
                    <a:gd name="T26" fmla="*/ 65 w 127"/>
                    <a:gd name="T27" fmla="*/ 25 h 134"/>
                    <a:gd name="T28" fmla="*/ 51 w 127"/>
                    <a:gd name="T29" fmla="*/ 13 h 134"/>
                    <a:gd name="T30" fmla="*/ 48 w 127"/>
                    <a:gd name="T31" fmla="*/ 0 h 134"/>
                    <a:gd name="T32" fmla="*/ 13 w 127"/>
                    <a:gd name="T33" fmla="*/ 0 h 134"/>
                    <a:gd name="T34" fmla="*/ 12 w 127"/>
                    <a:gd name="T35" fmla="*/ 0 h 134"/>
                    <a:gd name="T36" fmla="*/ 11 w 127"/>
                    <a:gd name="T37" fmla="*/ 0 h 134"/>
                    <a:gd name="T38" fmla="*/ 10 w 127"/>
                    <a:gd name="T39" fmla="*/ 1 h 134"/>
                    <a:gd name="T40" fmla="*/ 8 w 127"/>
                    <a:gd name="T41" fmla="*/ 2 h 134"/>
                    <a:gd name="T42" fmla="*/ 18 w 127"/>
                    <a:gd name="T43" fmla="*/ 24 h 134"/>
                    <a:gd name="T44" fmla="*/ 16 w 127"/>
                    <a:gd name="T45" fmla="*/ 37 h 134"/>
                    <a:gd name="T46" fmla="*/ 23 w 127"/>
                    <a:gd name="T47" fmla="*/ 60 h 134"/>
                    <a:gd name="T48" fmla="*/ 15 w 127"/>
                    <a:gd name="T49" fmla="*/ 78 h 134"/>
                    <a:gd name="T50" fmla="*/ 3 w 127"/>
                    <a:gd name="T51" fmla="*/ 110 h 134"/>
                    <a:gd name="T52" fmla="*/ 0 w 127"/>
                    <a:gd name="T53" fmla="*/ 127 h 134"/>
                    <a:gd name="T54" fmla="*/ 1 w 127"/>
                    <a:gd name="T55" fmla="*/ 126 h 134"/>
                    <a:gd name="T56" fmla="*/ 2 w 127"/>
                    <a:gd name="T57" fmla="*/ 125 h 134"/>
                    <a:gd name="T58" fmla="*/ 3 w 127"/>
                    <a:gd name="T59" fmla="*/ 124 h 134"/>
                    <a:gd name="T60" fmla="*/ 9 w 127"/>
                    <a:gd name="T61" fmla="*/ 127 h 134"/>
                    <a:gd name="T62" fmla="*/ 9 w 127"/>
                    <a:gd name="T63" fmla="*/ 127 h 134"/>
                    <a:gd name="T64" fmla="*/ 31 w 127"/>
                    <a:gd name="T65" fmla="*/ 130 h 134"/>
                    <a:gd name="T66" fmla="*/ 75 w 127"/>
                    <a:gd name="T67" fmla="*/ 134 h 134"/>
                    <a:gd name="T68" fmla="*/ 99 w 127"/>
                    <a:gd name="T69" fmla="*/ 134 h 134"/>
                    <a:gd name="T70" fmla="*/ 115 w 127"/>
                    <a:gd name="T71" fmla="*/ 133 h 134"/>
                    <a:gd name="T72" fmla="*/ 104 w 127"/>
                    <a:gd name="T73" fmla="*/ 11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7" h="134">
                      <a:moveTo>
                        <a:pt x="104" y="117"/>
                      </a:moveTo>
                      <a:cubicBezTo>
                        <a:pt x="106" y="77"/>
                        <a:pt x="106" y="77"/>
                        <a:pt x="106" y="77"/>
                      </a:cubicBezTo>
                      <a:cubicBezTo>
                        <a:pt x="123" y="77"/>
                        <a:pt x="123" y="77"/>
                        <a:pt x="123" y="77"/>
                      </a:cubicBezTo>
                      <a:cubicBezTo>
                        <a:pt x="125" y="76"/>
                        <a:pt x="125" y="76"/>
                        <a:pt x="125" y="76"/>
                      </a:cubicBezTo>
                      <a:cubicBezTo>
                        <a:pt x="127" y="56"/>
                        <a:pt x="127" y="56"/>
                        <a:pt x="127" y="56"/>
                      </a:cubicBezTo>
                      <a:cubicBezTo>
                        <a:pt x="127" y="56"/>
                        <a:pt x="127" y="56"/>
                        <a:pt x="127" y="56"/>
                      </a:cubicBezTo>
                      <a:cubicBezTo>
                        <a:pt x="124" y="57"/>
                        <a:pt x="121" y="57"/>
                        <a:pt x="118" y="57"/>
                      </a:cubicBezTo>
                      <a:cubicBezTo>
                        <a:pt x="118" y="57"/>
                        <a:pt x="117" y="57"/>
                        <a:pt x="116" y="57"/>
                      </a:cubicBezTo>
                      <a:cubicBezTo>
                        <a:pt x="115" y="57"/>
                        <a:pt x="115" y="57"/>
                        <a:pt x="114" y="58"/>
                      </a:cubicBezTo>
                      <a:cubicBezTo>
                        <a:pt x="113" y="59"/>
                        <a:pt x="112" y="60"/>
                        <a:pt x="111" y="60"/>
                      </a:cubicBezTo>
                      <a:cubicBezTo>
                        <a:pt x="110" y="60"/>
                        <a:pt x="110" y="60"/>
                        <a:pt x="110" y="60"/>
                      </a:cubicBezTo>
                      <a:cubicBezTo>
                        <a:pt x="106" y="59"/>
                        <a:pt x="107" y="53"/>
                        <a:pt x="108" y="49"/>
                      </a:cubicBezTo>
                      <a:cubicBezTo>
                        <a:pt x="108" y="49"/>
                        <a:pt x="108" y="49"/>
                        <a:pt x="108" y="49"/>
                      </a:cubicBezTo>
                      <a:cubicBezTo>
                        <a:pt x="109" y="47"/>
                        <a:pt x="106" y="44"/>
                        <a:pt x="104" y="41"/>
                      </a:cubicBezTo>
                      <a:cubicBezTo>
                        <a:pt x="101" y="40"/>
                        <a:pt x="102" y="35"/>
                        <a:pt x="104" y="30"/>
                      </a:cubicBezTo>
                      <a:cubicBezTo>
                        <a:pt x="104" y="28"/>
                        <a:pt x="105" y="26"/>
                        <a:pt x="105" y="25"/>
                      </a:cubicBezTo>
                      <a:cubicBezTo>
                        <a:pt x="103" y="23"/>
                        <a:pt x="102" y="18"/>
                        <a:pt x="102" y="15"/>
                      </a:cubicBezTo>
                      <a:cubicBezTo>
                        <a:pt x="102" y="15"/>
                        <a:pt x="102" y="15"/>
                        <a:pt x="102" y="15"/>
                      </a:cubicBezTo>
                      <a:cubicBezTo>
                        <a:pt x="102" y="15"/>
                        <a:pt x="102" y="15"/>
                        <a:pt x="101" y="15"/>
                      </a:cubicBezTo>
                      <a:cubicBezTo>
                        <a:pt x="100" y="15"/>
                        <a:pt x="99" y="15"/>
                        <a:pt x="97" y="15"/>
                      </a:cubicBezTo>
                      <a:cubicBezTo>
                        <a:pt x="93" y="15"/>
                        <a:pt x="91" y="14"/>
                        <a:pt x="90" y="13"/>
                      </a:cubicBezTo>
                      <a:cubicBezTo>
                        <a:pt x="89" y="12"/>
                        <a:pt x="88" y="12"/>
                        <a:pt x="86" y="12"/>
                      </a:cubicBezTo>
                      <a:cubicBezTo>
                        <a:pt x="85" y="12"/>
                        <a:pt x="84" y="12"/>
                        <a:pt x="83" y="13"/>
                      </a:cubicBezTo>
                      <a:cubicBezTo>
                        <a:pt x="83" y="13"/>
                        <a:pt x="82" y="16"/>
                        <a:pt x="82" y="17"/>
                      </a:cubicBezTo>
                      <a:cubicBezTo>
                        <a:pt x="81" y="20"/>
                        <a:pt x="81" y="23"/>
                        <a:pt x="78" y="23"/>
                      </a:cubicBezTo>
                      <a:cubicBezTo>
                        <a:pt x="77" y="23"/>
                        <a:pt x="77" y="23"/>
                        <a:pt x="77" y="23"/>
                      </a:cubicBezTo>
                      <a:cubicBezTo>
                        <a:pt x="77" y="23"/>
                        <a:pt x="77" y="23"/>
                        <a:pt x="76" y="23"/>
                      </a:cubicBezTo>
                      <a:cubicBezTo>
                        <a:pt x="74" y="23"/>
                        <a:pt x="69" y="24"/>
                        <a:pt x="65" y="25"/>
                      </a:cubicBezTo>
                      <a:cubicBezTo>
                        <a:pt x="59" y="27"/>
                        <a:pt x="56" y="22"/>
                        <a:pt x="54" y="17"/>
                      </a:cubicBezTo>
                      <a:cubicBezTo>
                        <a:pt x="53" y="14"/>
                        <a:pt x="52" y="14"/>
                        <a:pt x="51" y="13"/>
                      </a:cubicBezTo>
                      <a:cubicBezTo>
                        <a:pt x="49" y="12"/>
                        <a:pt x="48" y="10"/>
                        <a:pt x="49" y="7"/>
                      </a:cubicBezTo>
                      <a:cubicBezTo>
                        <a:pt x="50" y="4"/>
                        <a:pt x="48" y="1"/>
                        <a:pt x="48" y="0"/>
                      </a:cubicBezTo>
                      <a:cubicBezTo>
                        <a:pt x="44" y="0"/>
                        <a:pt x="32" y="0"/>
                        <a:pt x="23" y="0"/>
                      </a:cubicBezTo>
                      <a:cubicBezTo>
                        <a:pt x="15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11" y="1"/>
                        <a:pt x="11" y="1"/>
                        <a:pt x="1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9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0" y="9"/>
                        <a:pt x="15" y="19"/>
                        <a:pt x="17" y="23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9" y="26"/>
                        <a:pt x="18" y="29"/>
                        <a:pt x="17" y="31"/>
                      </a:cubicBezTo>
                      <a:cubicBezTo>
                        <a:pt x="17" y="32"/>
                        <a:pt x="16" y="34"/>
                        <a:pt x="16" y="37"/>
                      </a:cubicBezTo>
                      <a:cubicBezTo>
                        <a:pt x="16" y="39"/>
                        <a:pt x="18" y="44"/>
                        <a:pt x="19" y="48"/>
                      </a:cubicBezTo>
                      <a:cubicBezTo>
                        <a:pt x="21" y="52"/>
                        <a:pt x="23" y="56"/>
                        <a:pt x="23" y="60"/>
                      </a:cubicBezTo>
                      <a:cubicBezTo>
                        <a:pt x="24" y="68"/>
                        <a:pt x="19" y="72"/>
                        <a:pt x="16" y="77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1" y="83"/>
                        <a:pt x="7" y="93"/>
                        <a:pt x="7" y="98"/>
                      </a:cubicBezTo>
                      <a:cubicBezTo>
                        <a:pt x="7" y="103"/>
                        <a:pt x="5" y="107"/>
                        <a:pt x="3" y="110"/>
                      </a:cubicBezTo>
                      <a:cubicBezTo>
                        <a:pt x="2" y="111"/>
                        <a:pt x="1" y="113"/>
                        <a:pt x="1" y="114"/>
                      </a:cubicBezTo>
                      <a:cubicBezTo>
                        <a:pt x="1" y="117"/>
                        <a:pt x="1" y="123"/>
                        <a:pt x="0" y="127"/>
                      </a:cubicBezTo>
                      <a:cubicBezTo>
                        <a:pt x="0" y="127"/>
                        <a:pt x="0" y="127"/>
                        <a:pt x="0" y="126"/>
                      </a:cubicBezTo>
                      <a:cubicBezTo>
                        <a:pt x="0" y="126"/>
                        <a:pt x="1" y="126"/>
                        <a:pt x="1" y="126"/>
                      </a:cubicBezTo>
                      <a:cubicBezTo>
                        <a:pt x="1" y="126"/>
                        <a:pt x="1" y="126"/>
                        <a:pt x="1" y="125"/>
                      </a:cubicBezTo>
                      <a:cubicBezTo>
                        <a:pt x="2" y="125"/>
                        <a:pt x="2" y="125"/>
                        <a:pt x="2" y="125"/>
                      </a:cubicBezTo>
                      <a:cubicBezTo>
                        <a:pt x="2" y="125"/>
                        <a:pt x="2" y="125"/>
                        <a:pt x="3" y="125"/>
                      </a:cubicBezTo>
                      <a:cubicBezTo>
                        <a:pt x="3" y="125"/>
                        <a:pt x="3" y="124"/>
                        <a:pt x="3" y="124"/>
                      </a:cubicBezTo>
                      <a:cubicBezTo>
                        <a:pt x="4" y="124"/>
                        <a:pt x="4" y="124"/>
                        <a:pt x="5" y="124"/>
                      </a:cubicBezTo>
                      <a:cubicBezTo>
                        <a:pt x="7" y="124"/>
                        <a:pt x="8" y="126"/>
                        <a:pt x="9" y="127"/>
                      </a:cubicBezTo>
                      <a:cubicBezTo>
                        <a:pt x="9" y="127"/>
                        <a:pt x="9" y="127"/>
                        <a:pt x="9" y="127"/>
                      </a:cubicBezTo>
                      <a:cubicBezTo>
                        <a:pt x="9" y="127"/>
                        <a:pt x="9" y="127"/>
                        <a:pt x="9" y="127"/>
                      </a:cubicBezTo>
                      <a:cubicBezTo>
                        <a:pt x="14" y="124"/>
                        <a:pt x="18" y="125"/>
                        <a:pt x="22" y="127"/>
                      </a:cubicBezTo>
                      <a:cubicBezTo>
                        <a:pt x="25" y="129"/>
                        <a:pt x="28" y="130"/>
                        <a:pt x="31" y="130"/>
                      </a:cubicBezTo>
                      <a:cubicBezTo>
                        <a:pt x="71" y="130"/>
                        <a:pt x="71" y="130"/>
                        <a:pt x="71" y="130"/>
                      </a:cubicBezTo>
                      <a:cubicBezTo>
                        <a:pt x="75" y="134"/>
                        <a:pt x="75" y="134"/>
                        <a:pt x="75" y="134"/>
                      </a:cubicBezTo>
                      <a:cubicBezTo>
                        <a:pt x="77" y="133"/>
                        <a:pt x="85" y="133"/>
                        <a:pt x="91" y="133"/>
                      </a:cubicBezTo>
                      <a:cubicBezTo>
                        <a:pt x="97" y="133"/>
                        <a:pt x="99" y="133"/>
                        <a:pt x="99" y="134"/>
                      </a:cubicBezTo>
                      <a:cubicBezTo>
                        <a:pt x="100" y="134"/>
                        <a:pt x="101" y="134"/>
                        <a:pt x="103" y="134"/>
                      </a:cubicBezTo>
                      <a:cubicBezTo>
                        <a:pt x="108" y="134"/>
                        <a:pt x="113" y="133"/>
                        <a:pt x="115" y="133"/>
                      </a:cubicBezTo>
                      <a:cubicBezTo>
                        <a:pt x="116" y="133"/>
                        <a:pt x="116" y="133"/>
                        <a:pt x="116" y="133"/>
                      </a:cubicBezTo>
                      <a:lnTo>
                        <a:pt x="104" y="1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8" name="Freeform 1276"/>
                <p:cNvSpPr>
                  <a:spLocks/>
                </p:cNvSpPr>
                <p:nvPr/>
              </p:nvSpPr>
              <p:spPr bwMode="auto">
                <a:xfrm>
                  <a:off x="1800" y="315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79" name="Freeform 1277"/>
                <p:cNvSpPr>
                  <a:spLocks/>
                </p:cNvSpPr>
                <p:nvPr/>
              </p:nvSpPr>
              <p:spPr bwMode="auto">
                <a:xfrm>
                  <a:off x="1798" y="3159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0" name="Freeform 1278"/>
                <p:cNvSpPr>
                  <a:spLocks/>
                </p:cNvSpPr>
                <p:nvPr/>
              </p:nvSpPr>
              <p:spPr bwMode="auto">
                <a:xfrm>
                  <a:off x="1802" y="3158"/>
                  <a:ext cx="3" cy="3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3 h 3"/>
                    <a:gd name="T4" fmla="*/ 0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cubicBezTo>
                        <a:pt x="2" y="0"/>
                        <a:pt x="3" y="2"/>
                        <a:pt x="4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1" name="Freeform 1279"/>
                <p:cNvSpPr>
                  <a:spLocks/>
                </p:cNvSpPr>
                <p:nvPr/>
              </p:nvSpPr>
              <p:spPr bwMode="auto">
                <a:xfrm>
                  <a:off x="1797" y="3160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2" name="Freeform 1280"/>
                <p:cNvSpPr>
                  <a:spLocks/>
                </p:cNvSpPr>
                <p:nvPr/>
              </p:nvSpPr>
              <p:spPr bwMode="auto">
                <a:xfrm>
                  <a:off x="1900" y="3065"/>
                  <a:ext cx="121" cy="104"/>
                </a:xfrm>
                <a:custGeom>
                  <a:avLst/>
                  <a:gdLst>
                    <a:gd name="T0" fmla="*/ 17 w 126"/>
                    <a:gd name="T1" fmla="*/ 105 h 109"/>
                    <a:gd name="T2" fmla="*/ 22 w 126"/>
                    <a:gd name="T3" fmla="*/ 104 h 109"/>
                    <a:gd name="T4" fmla="*/ 25 w 126"/>
                    <a:gd name="T5" fmla="*/ 104 h 109"/>
                    <a:gd name="T6" fmla="*/ 28 w 126"/>
                    <a:gd name="T7" fmla="*/ 104 h 109"/>
                    <a:gd name="T8" fmla="*/ 34 w 126"/>
                    <a:gd name="T9" fmla="*/ 107 h 109"/>
                    <a:gd name="T10" fmla="*/ 36 w 126"/>
                    <a:gd name="T11" fmla="*/ 107 h 109"/>
                    <a:gd name="T12" fmla="*/ 38 w 126"/>
                    <a:gd name="T13" fmla="*/ 107 h 109"/>
                    <a:gd name="T14" fmla="*/ 51 w 126"/>
                    <a:gd name="T15" fmla="*/ 109 h 109"/>
                    <a:gd name="T16" fmla="*/ 64 w 126"/>
                    <a:gd name="T17" fmla="*/ 96 h 109"/>
                    <a:gd name="T18" fmla="*/ 81 w 126"/>
                    <a:gd name="T19" fmla="*/ 83 h 109"/>
                    <a:gd name="T20" fmla="*/ 88 w 126"/>
                    <a:gd name="T21" fmla="*/ 74 h 109"/>
                    <a:gd name="T22" fmla="*/ 117 w 126"/>
                    <a:gd name="T23" fmla="*/ 63 h 109"/>
                    <a:gd name="T24" fmla="*/ 117 w 126"/>
                    <a:gd name="T25" fmla="*/ 62 h 109"/>
                    <a:gd name="T26" fmla="*/ 116 w 126"/>
                    <a:gd name="T27" fmla="*/ 60 h 109"/>
                    <a:gd name="T28" fmla="*/ 117 w 126"/>
                    <a:gd name="T29" fmla="*/ 58 h 109"/>
                    <a:gd name="T30" fmla="*/ 122 w 126"/>
                    <a:gd name="T31" fmla="*/ 27 h 109"/>
                    <a:gd name="T32" fmla="*/ 125 w 126"/>
                    <a:gd name="T33" fmla="*/ 22 h 109"/>
                    <a:gd name="T34" fmla="*/ 124 w 126"/>
                    <a:gd name="T35" fmla="*/ 19 h 109"/>
                    <a:gd name="T36" fmla="*/ 121 w 126"/>
                    <a:gd name="T37" fmla="*/ 14 h 109"/>
                    <a:gd name="T38" fmla="*/ 108 w 126"/>
                    <a:gd name="T39" fmla="*/ 9 h 109"/>
                    <a:gd name="T40" fmla="*/ 98 w 126"/>
                    <a:gd name="T41" fmla="*/ 5 h 109"/>
                    <a:gd name="T42" fmla="*/ 97 w 126"/>
                    <a:gd name="T43" fmla="*/ 4 h 109"/>
                    <a:gd name="T44" fmla="*/ 95 w 126"/>
                    <a:gd name="T45" fmla="*/ 4 h 109"/>
                    <a:gd name="T46" fmla="*/ 94 w 126"/>
                    <a:gd name="T47" fmla="*/ 3 h 109"/>
                    <a:gd name="T48" fmla="*/ 91 w 126"/>
                    <a:gd name="T49" fmla="*/ 1 h 109"/>
                    <a:gd name="T50" fmla="*/ 90 w 126"/>
                    <a:gd name="T51" fmla="*/ 0 h 109"/>
                    <a:gd name="T52" fmla="*/ 86 w 126"/>
                    <a:gd name="T53" fmla="*/ 2 h 109"/>
                    <a:gd name="T54" fmla="*/ 82 w 126"/>
                    <a:gd name="T55" fmla="*/ 2 h 109"/>
                    <a:gd name="T56" fmla="*/ 76 w 126"/>
                    <a:gd name="T57" fmla="*/ 3 h 109"/>
                    <a:gd name="T58" fmla="*/ 74 w 126"/>
                    <a:gd name="T59" fmla="*/ 22 h 109"/>
                    <a:gd name="T60" fmla="*/ 71 w 126"/>
                    <a:gd name="T61" fmla="*/ 35 h 109"/>
                    <a:gd name="T62" fmla="*/ 81 w 126"/>
                    <a:gd name="T63" fmla="*/ 42 h 109"/>
                    <a:gd name="T64" fmla="*/ 85 w 126"/>
                    <a:gd name="T65" fmla="*/ 58 h 109"/>
                    <a:gd name="T66" fmla="*/ 74 w 126"/>
                    <a:gd name="T67" fmla="*/ 57 h 109"/>
                    <a:gd name="T68" fmla="*/ 55 w 126"/>
                    <a:gd name="T69" fmla="*/ 39 h 109"/>
                    <a:gd name="T70" fmla="*/ 42 w 126"/>
                    <a:gd name="T71" fmla="*/ 42 h 109"/>
                    <a:gd name="T72" fmla="*/ 32 w 126"/>
                    <a:gd name="T73" fmla="*/ 34 h 109"/>
                    <a:gd name="T74" fmla="*/ 25 w 126"/>
                    <a:gd name="T75" fmla="*/ 35 h 109"/>
                    <a:gd name="T76" fmla="*/ 24 w 126"/>
                    <a:gd name="T77" fmla="*/ 35 h 109"/>
                    <a:gd name="T78" fmla="*/ 23 w 126"/>
                    <a:gd name="T79" fmla="*/ 33 h 109"/>
                    <a:gd name="T80" fmla="*/ 17 w 126"/>
                    <a:gd name="T81" fmla="*/ 55 h 109"/>
                    <a:gd name="T82" fmla="*/ 12 w 126"/>
                    <a:gd name="T83" fmla="*/ 106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26" h="109">
                      <a:moveTo>
                        <a:pt x="14" y="105"/>
                      </a:moveTo>
                      <a:cubicBezTo>
                        <a:pt x="15" y="105"/>
                        <a:pt x="15" y="105"/>
                        <a:pt x="16" y="105"/>
                      </a:cubicBezTo>
                      <a:cubicBezTo>
                        <a:pt x="16" y="105"/>
                        <a:pt x="17" y="105"/>
                        <a:pt x="17" y="105"/>
                      </a:cubicBezTo>
                      <a:cubicBezTo>
                        <a:pt x="18" y="105"/>
                        <a:pt x="18" y="105"/>
                        <a:pt x="19" y="105"/>
                      </a:cubicBezTo>
                      <a:cubicBezTo>
                        <a:pt x="19" y="104"/>
                        <a:pt x="19" y="104"/>
                        <a:pt x="20" y="104"/>
                      </a:cubicBezTo>
                      <a:cubicBezTo>
                        <a:pt x="20" y="104"/>
                        <a:pt x="21" y="104"/>
                        <a:pt x="22" y="104"/>
                      </a:cubicBezTo>
                      <a:cubicBezTo>
                        <a:pt x="22" y="104"/>
                        <a:pt x="22" y="104"/>
                        <a:pt x="23" y="104"/>
                      </a:cubicBezTo>
                      <a:cubicBezTo>
                        <a:pt x="23" y="104"/>
                        <a:pt x="24" y="104"/>
                        <a:pt x="25" y="104"/>
                      </a:cubicBezTo>
                      <a:cubicBezTo>
                        <a:pt x="25" y="104"/>
                        <a:pt x="25" y="104"/>
                        <a:pt x="25" y="104"/>
                      </a:cubicBezTo>
                      <a:cubicBezTo>
                        <a:pt x="26" y="104"/>
                        <a:pt x="27" y="104"/>
                        <a:pt x="28" y="104"/>
                      </a:cubicBezTo>
                      <a:cubicBezTo>
                        <a:pt x="28" y="104"/>
                        <a:pt x="28" y="104"/>
                        <a:pt x="28" y="104"/>
                      </a:cubicBezTo>
                      <a:cubicBezTo>
                        <a:pt x="28" y="104"/>
                        <a:pt x="28" y="104"/>
                        <a:pt x="28" y="104"/>
                      </a:cubicBezTo>
                      <a:cubicBezTo>
                        <a:pt x="29" y="104"/>
                        <a:pt x="32" y="104"/>
                        <a:pt x="33" y="105"/>
                      </a:cubicBezTo>
                      <a:cubicBezTo>
                        <a:pt x="33" y="106"/>
                        <a:pt x="34" y="106"/>
                        <a:pt x="34" y="107"/>
                      </a:cubicBezTo>
                      <a:cubicBezTo>
                        <a:pt x="34" y="107"/>
                        <a:pt x="34" y="107"/>
                        <a:pt x="34" y="107"/>
                      </a:cubicBezTo>
                      <a:cubicBezTo>
                        <a:pt x="34" y="107"/>
                        <a:pt x="34" y="107"/>
                        <a:pt x="34" y="107"/>
                      </a:cubicBezTo>
                      <a:cubicBezTo>
                        <a:pt x="34" y="107"/>
                        <a:pt x="34" y="107"/>
                        <a:pt x="34" y="107"/>
                      </a:cubicBezTo>
                      <a:cubicBezTo>
                        <a:pt x="35" y="107"/>
                        <a:pt x="35" y="107"/>
                        <a:pt x="36" y="107"/>
                      </a:cubicBezTo>
                      <a:cubicBezTo>
                        <a:pt x="36" y="107"/>
                        <a:pt x="36" y="107"/>
                        <a:pt x="36" y="107"/>
                      </a:cubicBezTo>
                      <a:cubicBezTo>
                        <a:pt x="37" y="107"/>
                        <a:pt x="37" y="107"/>
                        <a:pt x="38" y="107"/>
                      </a:cubicBezTo>
                      <a:cubicBezTo>
                        <a:pt x="38" y="107"/>
                        <a:pt x="38" y="107"/>
                        <a:pt x="38" y="107"/>
                      </a:cubicBezTo>
                      <a:cubicBezTo>
                        <a:pt x="38" y="107"/>
                        <a:pt x="38" y="107"/>
                        <a:pt x="39" y="107"/>
                      </a:cubicBezTo>
                      <a:cubicBezTo>
                        <a:pt x="40" y="107"/>
                        <a:pt x="41" y="107"/>
                        <a:pt x="43" y="108"/>
                      </a:cubicBezTo>
                      <a:cubicBezTo>
                        <a:pt x="45" y="108"/>
                        <a:pt x="49" y="109"/>
                        <a:pt x="51" y="109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3" y="109"/>
                        <a:pt x="54" y="106"/>
                        <a:pt x="55" y="105"/>
                      </a:cubicBezTo>
                      <a:cubicBezTo>
                        <a:pt x="58" y="101"/>
                        <a:pt x="61" y="97"/>
                        <a:pt x="64" y="96"/>
                      </a:cubicBezTo>
                      <a:cubicBezTo>
                        <a:pt x="68" y="95"/>
                        <a:pt x="72" y="91"/>
                        <a:pt x="73" y="90"/>
                      </a:cubicBezTo>
                      <a:cubicBezTo>
                        <a:pt x="73" y="87"/>
                        <a:pt x="74" y="84"/>
                        <a:pt x="81" y="83"/>
                      </a:cubicBezTo>
                      <a:cubicBezTo>
                        <a:pt x="81" y="83"/>
                        <a:pt x="81" y="83"/>
                        <a:pt x="81" y="83"/>
                      </a:cubicBezTo>
                      <a:cubicBezTo>
                        <a:pt x="89" y="82"/>
                        <a:pt x="89" y="82"/>
                        <a:pt x="89" y="82"/>
                      </a:cubicBezTo>
                      <a:cubicBezTo>
                        <a:pt x="87" y="75"/>
                        <a:pt x="87" y="75"/>
                        <a:pt x="87" y="75"/>
                      </a:cubicBezTo>
                      <a:cubicBezTo>
                        <a:pt x="88" y="74"/>
                        <a:pt x="88" y="74"/>
                        <a:pt x="88" y="74"/>
                      </a:cubicBezTo>
                      <a:cubicBezTo>
                        <a:pt x="89" y="74"/>
                        <a:pt x="90" y="73"/>
                        <a:pt x="92" y="73"/>
                      </a:cubicBezTo>
                      <a:cubicBezTo>
                        <a:pt x="105" y="68"/>
                        <a:pt x="112" y="65"/>
                        <a:pt x="116" y="64"/>
                      </a:cubicBezTo>
                      <a:cubicBezTo>
                        <a:pt x="116" y="64"/>
                        <a:pt x="117" y="64"/>
                        <a:pt x="117" y="63"/>
                      </a:cubicBezTo>
                      <a:cubicBezTo>
                        <a:pt x="117" y="63"/>
                        <a:pt x="117" y="63"/>
                        <a:pt x="117" y="63"/>
                      </a:cubicBezTo>
                      <a:cubicBezTo>
                        <a:pt x="117" y="63"/>
                        <a:pt x="117" y="63"/>
                        <a:pt x="117" y="62"/>
                      </a:cubicBezTo>
                      <a:cubicBezTo>
                        <a:pt x="117" y="62"/>
                        <a:pt x="117" y="62"/>
                        <a:pt x="117" y="62"/>
                      </a:cubicBezTo>
                      <a:cubicBezTo>
                        <a:pt x="116" y="61"/>
                        <a:pt x="116" y="61"/>
                        <a:pt x="116" y="61"/>
                      </a:cubicBezTo>
                      <a:cubicBezTo>
                        <a:pt x="116" y="61"/>
                        <a:pt x="116" y="61"/>
                        <a:pt x="116" y="60"/>
                      </a:cubicBezTo>
                      <a:cubicBezTo>
                        <a:pt x="116" y="60"/>
                        <a:pt x="116" y="60"/>
                        <a:pt x="116" y="60"/>
                      </a:cubicBezTo>
                      <a:cubicBezTo>
                        <a:pt x="116" y="60"/>
                        <a:pt x="116" y="60"/>
                        <a:pt x="116" y="59"/>
                      </a:cubicBezTo>
                      <a:cubicBezTo>
                        <a:pt x="117" y="58"/>
                        <a:pt x="117" y="58"/>
                        <a:pt x="117" y="58"/>
                      </a:cubicBezTo>
                      <a:cubicBezTo>
                        <a:pt x="117" y="58"/>
                        <a:pt x="117" y="58"/>
                        <a:pt x="117" y="58"/>
                      </a:cubicBezTo>
                      <a:cubicBezTo>
                        <a:pt x="118" y="57"/>
                        <a:pt x="118" y="51"/>
                        <a:pt x="118" y="49"/>
                      </a:cubicBezTo>
                      <a:cubicBezTo>
                        <a:pt x="118" y="46"/>
                        <a:pt x="120" y="46"/>
                        <a:pt x="122" y="45"/>
                      </a:cubicBezTo>
                      <a:cubicBezTo>
                        <a:pt x="120" y="40"/>
                        <a:pt x="121" y="29"/>
                        <a:pt x="122" y="27"/>
                      </a:cubicBezTo>
                      <a:cubicBezTo>
                        <a:pt x="123" y="26"/>
                        <a:pt x="124" y="24"/>
                        <a:pt x="125" y="24"/>
                      </a:cubicBezTo>
                      <a:cubicBezTo>
                        <a:pt x="126" y="24"/>
                        <a:pt x="126" y="24"/>
                        <a:pt x="126" y="24"/>
                      </a:cubicBezTo>
                      <a:cubicBezTo>
                        <a:pt x="126" y="23"/>
                        <a:pt x="126" y="23"/>
                        <a:pt x="125" y="22"/>
                      </a:cubicBezTo>
                      <a:cubicBezTo>
                        <a:pt x="125" y="22"/>
                        <a:pt x="125" y="22"/>
                        <a:pt x="125" y="22"/>
                      </a:cubicBezTo>
                      <a:cubicBezTo>
                        <a:pt x="125" y="21"/>
                        <a:pt x="125" y="21"/>
                        <a:pt x="124" y="20"/>
                      </a:cubicBezTo>
                      <a:cubicBezTo>
                        <a:pt x="124" y="20"/>
                        <a:pt x="124" y="20"/>
                        <a:pt x="124" y="19"/>
                      </a:cubicBezTo>
                      <a:cubicBezTo>
                        <a:pt x="124" y="18"/>
                        <a:pt x="123" y="16"/>
                        <a:pt x="122" y="15"/>
                      </a:cubicBezTo>
                      <a:cubicBezTo>
                        <a:pt x="122" y="15"/>
                        <a:pt x="122" y="15"/>
                        <a:pt x="122" y="15"/>
                      </a:cubicBezTo>
                      <a:cubicBezTo>
                        <a:pt x="122" y="15"/>
                        <a:pt x="122" y="14"/>
                        <a:pt x="121" y="14"/>
                      </a:cubicBezTo>
                      <a:cubicBezTo>
                        <a:pt x="121" y="14"/>
                        <a:pt x="121" y="14"/>
                        <a:pt x="121" y="14"/>
                      </a:cubicBezTo>
                      <a:cubicBezTo>
                        <a:pt x="120" y="13"/>
                        <a:pt x="113" y="10"/>
                        <a:pt x="109" y="9"/>
                      </a:cubicBezTo>
                      <a:cubicBezTo>
                        <a:pt x="109" y="9"/>
                        <a:pt x="108" y="9"/>
                        <a:pt x="108" y="9"/>
                      </a:cubicBezTo>
                      <a:cubicBezTo>
                        <a:pt x="107" y="8"/>
                        <a:pt x="105" y="7"/>
                        <a:pt x="103" y="6"/>
                      </a:cubicBezTo>
                      <a:cubicBezTo>
                        <a:pt x="101" y="6"/>
                        <a:pt x="99" y="5"/>
                        <a:pt x="98" y="5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4"/>
                        <a:pt x="98" y="4"/>
                        <a:pt x="97" y="4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7" y="4"/>
                        <a:pt x="96" y="4"/>
                        <a:pt x="96" y="4"/>
                      </a:cubicBezTo>
                      <a:cubicBezTo>
                        <a:pt x="96" y="4"/>
                        <a:pt x="96" y="4"/>
                        <a:pt x="96" y="4"/>
                      </a:cubicBezTo>
                      <a:cubicBezTo>
                        <a:pt x="96" y="4"/>
                        <a:pt x="96" y="4"/>
                        <a:pt x="95" y="4"/>
                      </a:cubicBezTo>
                      <a:cubicBezTo>
                        <a:pt x="95" y="4"/>
                        <a:pt x="95" y="4"/>
                        <a:pt x="95" y="4"/>
                      </a:cubicBezTo>
                      <a:cubicBezTo>
                        <a:pt x="95" y="3"/>
                        <a:pt x="94" y="3"/>
                        <a:pt x="94" y="3"/>
                      </a:cubicBezTo>
                      <a:cubicBezTo>
                        <a:pt x="94" y="3"/>
                        <a:pt x="94" y="3"/>
                        <a:pt x="94" y="3"/>
                      </a:cubicBezTo>
                      <a:cubicBezTo>
                        <a:pt x="93" y="3"/>
                        <a:pt x="93" y="3"/>
                        <a:pt x="93" y="2"/>
                      </a:cubicBezTo>
                      <a:cubicBezTo>
                        <a:pt x="93" y="2"/>
                        <a:pt x="92" y="2"/>
                        <a:pt x="92" y="2"/>
                      </a:cubicBezTo>
                      <a:cubicBezTo>
                        <a:pt x="92" y="2"/>
                        <a:pt x="92" y="1"/>
                        <a:pt x="91" y="1"/>
                      </a:cubicBezTo>
                      <a:cubicBezTo>
                        <a:pt x="91" y="1"/>
                        <a:pt x="91" y="1"/>
                        <a:pt x="90" y="1"/>
                      </a:cubicBezTo>
                      <a:cubicBezTo>
                        <a:pt x="90" y="1"/>
                        <a:pt x="90" y="1"/>
                        <a:pt x="90" y="0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89" y="1"/>
                        <a:pt x="89" y="1"/>
                        <a:pt x="88" y="1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7" y="1"/>
                        <a:pt x="86" y="2"/>
                        <a:pt x="86" y="2"/>
                      </a:cubicBezTo>
                      <a:cubicBezTo>
                        <a:pt x="86" y="2"/>
                        <a:pt x="85" y="2"/>
                        <a:pt x="85" y="2"/>
                      </a:cubicBezTo>
                      <a:cubicBezTo>
                        <a:pt x="84" y="2"/>
                        <a:pt x="84" y="2"/>
                        <a:pt x="83" y="2"/>
                      </a:cubicBezTo>
                      <a:cubicBezTo>
                        <a:pt x="83" y="2"/>
                        <a:pt x="83" y="2"/>
                        <a:pt x="82" y="2"/>
                      </a:cubicBezTo>
                      <a:cubicBezTo>
                        <a:pt x="82" y="2"/>
                        <a:pt x="81" y="2"/>
                        <a:pt x="80" y="2"/>
                      </a:cubicBezTo>
                      <a:cubicBezTo>
                        <a:pt x="76" y="2"/>
                        <a:pt x="76" y="2"/>
                        <a:pt x="76" y="2"/>
                      </a:cubicBezTo>
                      <a:cubicBezTo>
                        <a:pt x="76" y="2"/>
                        <a:pt x="76" y="3"/>
                        <a:pt x="76" y="3"/>
                      </a:cubicBezTo>
                      <a:cubicBezTo>
                        <a:pt x="76" y="5"/>
                        <a:pt x="77" y="7"/>
                        <a:pt x="75" y="9"/>
                      </a:cubicBezTo>
                      <a:cubicBezTo>
                        <a:pt x="73" y="10"/>
                        <a:pt x="73" y="11"/>
                        <a:pt x="73" y="12"/>
                      </a:cubicBezTo>
                      <a:cubicBezTo>
                        <a:pt x="75" y="13"/>
                        <a:pt x="75" y="17"/>
                        <a:pt x="74" y="22"/>
                      </a:cubicBezTo>
                      <a:cubicBezTo>
                        <a:pt x="74" y="24"/>
                        <a:pt x="73" y="25"/>
                        <a:pt x="73" y="26"/>
                      </a:cubicBezTo>
                      <a:cubicBezTo>
                        <a:pt x="73" y="28"/>
                        <a:pt x="73" y="30"/>
                        <a:pt x="72" y="32"/>
                      </a:cubicBezTo>
                      <a:cubicBezTo>
                        <a:pt x="71" y="33"/>
                        <a:pt x="71" y="34"/>
                        <a:pt x="71" y="35"/>
                      </a:cubicBezTo>
                      <a:cubicBezTo>
                        <a:pt x="71" y="36"/>
                        <a:pt x="72" y="37"/>
                        <a:pt x="73" y="38"/>
                      </a:cubicBezTo>
                      <a:cubicBezTo>
                        <a:pt x="74" y="40"/>
                        <a:pt x="75" y="43"/>
                        <a:pt x="77" y="43"/>
                      </a:cubicBezTo>
                      <a:cubicBezTo>
                        <a:pt x="78" y="44"/>
                        <a:pt x="80" y="43"/>
                        <a:pt x="81" y="42"/>
                      </a:cubicBezTo>
                      <a:cubicBezTo>
                        <a:pt x="82" y="42"/>
                        <a:pt x="83" y="41"/>
                        <a:pt x="84" y="41"/>
                      </a:cubicBezTo>
                      <a:cubicBezTo>
                        <a:pt x="87" y="41"/>
                        <a:pt x="87" y="46"/>
                        <a:pt x="87" y="51"/>
                      </a:cubicBezTo>
                      <a:cubicBezTo>
                        <a:pt x="87" y="55"/>
                        <a:pt x="85" y="57"/>
                        <a:pt x="85" y="58"/>
                      </a:cubicBezTo>
                      <a:cubicBezTo>
                        <a:pt x="84" y="58"/>
                        <a:pt x="84" y="58"/>
                        <a:pt x="84" y="58"/>
                      </a:cubicBezTo>
                      <a:cubicBezTo>
                        <a:pt x="84" y="58"/>
                        <a:pt x="81" y="59"/>
                        <a:pt x="79" y="59"/>
                      </a:cubicBezTo>
                      <a:cubicBezTo>
                        <a:pt x="77" y="59"/>
                        <a:pt x="75" y="58"/>
                        <a:pt x="74" y="57"/>
                      </a:cubicBezTo>
                      <a:cubicBezTo>
                        <a:pt x="71" y="55"/>
                        <a:pt x="69" y="50"/>
                        <a:pt x="69" y="47"/>
                      </a:cubicBezTo>
                      <a:cubicBezTo>
                        <a:pt x="68" y="47"/>
                        <a:pt x="67" y="46"/>
                        <a:pt x="62" y="46"/>
                      </a:cubicBezTo>
                      <a:cubicBezTo>
                        <a:pt x="60" y="46"/>
                        <a:pt x="57" y="44"/>
                        <a:pt x="55" y="39"/>
                      </a:cubicBezTo>
                      <a:cubicBezTo>
                        <a:pt x="55" y="40"/>
                        <a:pt x="54" y="40"/>
                        <a:pt x="54" y="40"/>
                      </a:cubicBezTo>
                      <a:cubicBezTo>
                        <a:pt x="54" y="43"/>
                        <a:pt x="50" y="43"/>
                        <a:pt x="47" y="43"/>
                      </a:cubicBezTo>
                      <a:cubicBezTo>
                        <a:pt x="46" y="43"/>
                        <a:pt x="44" y="43"/>
                        <a:pt x="42" y="42"/>
                      </a:cubicBezTo>
                      <a:cubicBezTo>
                        <a:pt x="41" y="41"/>
                        <a:pt x="39" y="40"/>
                        <a:pt x="39" y="40"/>
                      </a:cubicBezTo>
                      <a:cubicBezTo>
                        <a:pt x="38" y="41"/>
                        <a:pt x="36" y="41"/>
                        <a:pt x="34" y="39"/>
                      </a:cubicBezTo>
                      <a:cubicBezTo>
                        <a:pt x="33" y="38"/>
                        <a:pt x="32" y="36"/>
                        <a:pt x="32" y="34"/>
                      </a:cubicBezTo>
                      <a:cubicBezTo>
                        <a:pt x="31" y="34"/>
                        <a:pt x="29" y="35"/>
                        <a:pt x="28" y="35"/>
                      </a:cubicBezTo>
                      <a:cubicBezTo>
                        <a:pt x="28" y="35"/>
                        <a:pt x="27" y="36"/>
                        <a:pt x="27" y="36"/>
                      </a:cubicBezTo>
                      <a:cubicBezTo>
                        <a:pt x="26" y="36"/>
                        <a:pt x="26" y="35"/>
                        <a:pt x="25" y="35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25" y="35"/>
                        <a:pt x="25" y="35"/>
                        <a:pt x="24" y="35"/>
                      </a:cubicBezTo>
                      <a:cubicBezTo>
                        <a:pt x="24" y="35"/>
                        <a:pt x="24" y="35"/>
                        <a:pt x="24" y="35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4" y="34"/>
                        <a:pt x="23" y="34"/>
                        <a:pt x="23" y="34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1" y="51"/>
                        <a:pt x="21" y="51"/>
                        <a:pt x="21" y="51"/>
                      </a:cubicBezTo>
                      <a:cubicBezTo>
                        <a:pt x="17" y="55"/>
                        <a:pt x="17" y="55"/>
                        <a:pt x="17" y="55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2" y="106"/>
                        <a:pt x="12" y="106"/>
                        <a:pt x="12" y="106"/>
                      </a:cubicBezTo>
                      <a:cubicBezTo>
                        <a:pt x="12" y="106"/>
                        <a:pt x="12" y="106"/>
                        <a:pt x="13" y="106"/>
                      </a:cubicBezTo>
                      <a:cubicBezTo>
                        <a:pt x="13" y="105"/>
                        <a:pt x="14" y="105"/>
                        <a:pt x="14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3" name="Freeform 1281"/>
                <p:cNvSpPr>
                  <a:spLocks/>
                </p:cNvSpPr>
                <p:nvPr/>
              </p:nvSpPr>
              <p:spPr bwMode="auto">
                <a:xfrm>
                  <a:off x="1915" y="3165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4" name="Freeform 1282"/>
                <p:cNvSpPr>
                  <a:spLocks/>
                </p:cNvSpPr>
                <p:nvPr/>
              </p:nvSpPr>
              <p:spPr bwMode="auto">
                <a:xfrm>
                  <a:off x="1933" y="316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5" name="Freeform 1283"/>
                <p:cNvSpPr>
                  <a:spLocks/>
                </p:cNvSpPr>
                <p:nvPr/>
              </p:nvSpPr>
              <p:spPr bwMode="auto">
                <a:xfrm>
                  <a:off x="1924" y="316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6" name="Freeform 1284"/>
                <p:cNvSpPr>
                  <a:spLocks/>
                </p:cNvSpPr>
                <p:nvPr/>
              </p:nvSpPr>
              <p:spPr bwMode="auto">
                <a:xfrm>
                  <a:off x="1921" y="3164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7" name="Freeform 1285"/>
                <p:cNvSpPr>
                  <a:spLocks/>
                </p:cNvSpPr>
                <p:nvPr/>
              </p:nvSpPr>
              <p:spPr bwMode="auto">
                <a:xfrm>
                  <a:off x="1918" y="316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8" name="Freeform 1286"/>
                <p:cNvSpPr>
                  <a:spLocks/>
                </p:cNvSpPr>
                <p:nvPr/>
              </p:nvSpPr>
              <p:spPr bwMode="auto">
                <a:xfrm>
                  <a:off x="1927" y="3164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1" y="0"/>
                        <a:pt x="4" y="0"/>
                        <a:pt x="5" y="1"/>
                      </a:cubicBezTo>
                      <a:cubicBezTo>
                        <a:pt x="4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89" name="Freeform 1287"/>
                <p:cNvSpPr>
                  <a:spLocks/>
                </p:cNvSpPr>
                <p:nvPr/>
              </p:nvSpPr>
              <p:spPr bwMode="auto">
                <a:xfrm>
                  <a:off x="1913" y="31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0" name="Freeform 1288"/>
                <p:cNvSpPr>
                  <a:spLocks/>
                </p:cNvSpPr>
                <p:nvPr/>
              </p:nvSpPr>
              <p:spPr bwMode="auto">
                <a:xfrm>
                  <a:off x="1935" y="3167"/>
                  <a:ext cx="1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1" name="Freeform 1289"/>
                <p:cNvSpPr>
                  <a:spLocks/>
                </p:cNvSpPr>
                <p:nvPr/>
              </p:nvSpPr>
              <p:spPr bwMode="auto">
                <a:xfrm>
                  <a:off x="1978" y="3143"/>
                  <a:ext cx="7" cy="1"/>
                </a:xfrm>
                <a:custGeom>
                  <a:avLst/>
                  <a:gdLst>
                    <a:gd name="T0" fmla="*/ 0 w 7"/>
                    <a:gd name="T1" fmla="*/ 1 h 1"/>
                    <a:gd name="T2" fmla="*/ 7 w 7"/>
                    <a:gd name="T3" fmla="*/ 0 h 1"/>
                    <a:gd name="T4" fmla="*/ 7 w 7"/>
                    <a:gd name="T5" fmla="*/ 0 h 1"/>
                    <a:gd name="T6" fmla="*/ 0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0" y="1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2" name="Freeform 1290"/>
                <p:cNvSpPr>
                  <a:spLocks/>
                </p:cNvSpPr>
                <p:nvPr/>
              </p:nvSpPr>
              <p:spPr bwMode="auto">
                <a:xfrm>
                  <a:off x="1933" y="3167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3" name="Freeform 1291"/>
                <p:cNvSpPr>
                  <a:spLocks/>
                </p:cNvSpPr>
                <p:nvPr/>
              </p:nvSpPr>
              <p:spPr bwMode="auto">
                <a:xfrm>
                  <a:off x="1900" y="3151"/>
                  <a:ext cx="12" cy="15"/>
                </a:xfrm>
                <a:custGeom>
                  <a:avLst/>
                  <a:gdLst>
                    <a:gd name="T0" fmla="*/ 12 w 12"/>
                    <a:gd name="T1" fmla="*/ 15 h 15"/>
                    <a:gd name="T2" fmla="*/ 12 w 12"/>
                    <a:gd name="T3" fmla="*/ 15 h 15"/>
                    <a:gd name="T4" fmla="*/ 0 w 12"/>
                    <a:gd name="T5" fmla="*/ 0 h 15"/>
                    <a:gd name="T6" fmla="*/ 12 w 12"/>
                    <a:gd name="T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">
                      <a:moveTo>
                        <a:pt x="12" y="15"/>
                      </a:moveTo>
                      <a:lnTo>
                        <a:pt x="12" y="15"/>
                      </a:lnTo>
                      <a:lnTo>
                        <a:pt x="0" y="0"/>
                      </a:lnTo>
                      <a:lnTo>
                        <a:pt x="12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4" name="Freeform 1292"/>
                <p:cNvSpPr>
                  <a:spLocks/>
                </p:cNvSpPr>
                <p:nvPr/>
              </p:nvSpPr>
              <p:spPr bwMode="auto">
                <a:xfrm>
                  <a:off x="1974" y="2987"/>
                  <a:ext cx="17" cy="14"/>
                </a:xfrm>
                <a:custGeom>
                  <a:avLst/>
                  <a:gdLst>
                    <a:gd name="T0" fmla="*/ 15 w 18"/>
                    <a:gd name="T1" fmla="*/ 0 h 14"/>
                    <a:gd name="T2" fmla="*/ 14 w 18"/>
                    <a:gd name="T3" fmla="*/ 1 h 14"/>
                    <a:gd name="T4" fmla="*/ 13 w 18"/>
                    <a:gd name="T5" fmla="*/ 1 h 14"/>
                    <a:gd name="T6" fmla="*/ 13 w 18"/>
                    <a:gd name="T7" fmla="*/ 1 h 14"/>
                    <a:gd name="T8" fmla="*/ 12 w 18"/>
                    <a:gd name="T9" fmla="*/ 1 h 14"/>
                    <a:gd name="T10" fmla="*/ 12 w 18"/>
                    <a:gd name="T11" fmla="*/ 1 h 14"/>
                    <a:gd name="T12" fmla="*/ 11 w 18"/>
                    <a:gd name="T13" fmla="*/ 2 h 14"/>
                    <a:gd name="T14" fmla="*/ 11 w 18"/>
                    <a:gd name="T15" fmla="*/ 2 h 14"/>
                    <a:gd name="T16" fmla="*/ 8 w 18"/>
                    <a:gd name="T17" fmla="*/ 3 h 14"/>
                    <a:gd name="T18" fmla="*/ 8 w 18"/>
                    <a:gd name="T19" fmla="*/ 3 h 14"/>
                    <a:gd name="T20" fmla="*/ 7 w 18"/>
                    <a:gd name="T21" fmla="*/ 3 h 14"/>
                    <a:gd name="T22" fmla="*/ 6 w 18"/>
                    <a:gd name="T23" fmla="*/ 3 h 14"/>
                    <a:gd name="T24" fmla="*/ 6 w 18"/>
                    <a:gd name="T25" fmla="*/ 3 h 14"/>
                    <a:gd name="T26" fmla="*/ 5 w 18"/>
                    <a:gd name="T27" fmla="*/ 3 h 14"/>
                    <a:gd name="T28" fmla="*/ 5 w 18"/>
                    <a:gd name="T29" fmla="*/ 3 h 14"/>
                    <a:gd name="T30" fmla="*/ 4 w 18"/>
                    <a:gd name="T31" fmla="*/ 4 h 14"/>
                    <a:gd name="T32" fmla="*/ 3 w 18"/>
                    <a:gd name="T33" fmla="*/ 9 h 14"/>
                    <a:gd name="T34" fmla="*/ 3 w 18"/>
                    <a:gd name="T35" fmla="*/ 11 h 14"/>
                    <a:gd name="T36" fmla="*/ 1 w 18"/>
                    <a:gd name="T37" fmla="*/ 11 h 14"/>
                    <a:gd name="T38" fmla="*/ 0 w 18"/>
                    <a:gd name="T39" fmla="*/ 12 h 14"/>
                    <a:gd name="T40" fmla="*/ 1 w 18"/>
                    <a:gd name="T41" fmla="*/ 13 h 14"/>
                    <a:gd name="T42" fmla="*/ 1 w 18"/>
                    <a:gd name="T43" fmla="*/ 13 h 14"/>
                    <a:gd name="T44" fmla="*/ 1 w 18"/>
                    <a:gd name="T45" fmla="*/ 14 h 14"/>
                    <a:gd name="T46" fmla="*/ 1 w 18"/>
                    <a:gd name="T47" fmla="*/ 14 h 14"/>
                    <a:gd name="T48" fmla="*/ 2 w 18"/>
                    <a:gd name="T49" fmla="*/ 14 h 14"/>
                    <a:gd name="T50" fmla="*/ 3 w 18"/>
                    <a:gd name="T51" fmla="*/ 14 h 14"/>
                    <a:gd name="T52" fmla="*/ 5 w 18"/>
                    <a:gd name="T53" fmla="*/ 14 h 14"/>
                    <a:gd name="T54" fmla="*/ 8 w 18"/>
                    <a:gd name="T55" fmla="*/ 14 h 14"/>
                    <a:gd name="T56" fmla="*/ 8 w 18"/>
                    <a:gd name="T57" fmla="*/ 13 h 14"/>
                    <a:gd name="T58" fmla="*/ 8 w 18"/>
                    <a:gd name="T59" fmla="*/ 10 h 14"/>
                    <a:gd name="T60" fmla="*/ 10 w 18"/>
                    <a:gd name="T61" fmla="*/ 11 h 14"/>
                    <a:gd name="T62" fmla="*/ 10 w 18"/>
                    <a:gd name="T63" fmla="*/ 11 h 14"/>
                    <a:gd name="T64" fmla="*/ 15 w 18"/>
                    <a:gd name="T65" fmla="*/ 10 h 14"/>
                    <a:gd name="T66" fmla="*/ 15 w 18"/>
                    <a:gd name="T67" fmla="*/ 10 h 14"/>
                    <a:gd name="T68" fmla="*/ 18 w 18"/>
                    <a:gd name="T69" fmla="*/ 10 h 14"/>
                    <a:gd name="T70" fmla="*/ 16 w 18"/>
                    <a:gd name="T71" fmla="*/ 4 h 14"/>
                    <a:gd name="T72" fmla="*/ 15 w 18"/>
                    <a:gd name="T73" fmla="*/ 0 h 14"/>
                    <a:gd name="T74" fmla="*/ 15 w 18"/>
                    <a:gd name="T7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8" h="14">
                      <a:moveTo>
                        <a:pt x="15" y="0"/>
                      </a:moveTo>
                      <a:cubicBezTo>
                        <a:pt x="15" y="0"/>
                        <a:pt x="14" y="1"/>
                        <a:pt x="14" y="1"/>
                      </a:cubicBezTo>
                      <a:cubicBezTo>
                        <a:pt x="14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1"/>
                        <a:pt x="11" y="2"/>
                        <a:pt x="11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2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4"/>
                        <a:pt x="4" y="4"/>
                      </a:cubicBezTo>
                      <a:cubicBezTo>
                        <a:pt x="3" y="4"/>
                        <a:pt x="3" y="7"/>
                        <a:pt x="3" y="9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2" y="14"/>
                        <a:pt x="2" y="14"/>
                      </a:cubicBezTo>
                      <a:cubicBezTo>
                        <a:pt x="2" y="14"/>
                        <a:pt x="3" y="14"/>
                        <a:pt x="3" y="14"/>
                      </a:cubicBezTo>
                      <a:cubicBezTo>
                        <a:pt x="4" y="14"/>
                        <a:pt x="4" y="14"/>
                        <a:pt x="5" y="14"/>
                      </a:cubicBezTo>
                      <a:cubicBezTo>
                        <a:pt x="6" y="14"/>
                        <a:pt x="7" y="14"/>
                        <a:pt x="8" y="14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11"/>
                        <a:pt x="13" y="11"/>
                        <a:pt x="15" y="10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8"/>
                        <a:pt x="17" y="5"/>
                        <a:pt x="16" y="4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5" name="Freeform 1293"/>
                <p:cNvSpPr>
                  <a:spLocks/>
                </p:cNvSpPr>
                <p:nvPr/>
              </p:nvSpPr>
              <p:spPr bwMode="auto">
                <a:xfrm>
                  <a:off x="2104" y="2844"/>
                  <a:ext cx="108" cy="143"/>
                </a:xfrm>
                <a:custGeom>
                  <a:avLst/>
                  <a:gdLst>
                    <a:gd name="T0" fmla="*/ 22 w 113"/>
                    <a:gd name="T1" fmla="*/ 13 h 150"/>
                    <a:gd name="T2" fmla="*/ 21 w 113"/>
                    <a:gd name="T3" fmla="*/ 14 h 150"/>
                    <a:gd name="T4" fmla="*/ 21 w 113"/>
                    <a:gd name="T5" fmla="*/ 14 h 150"/>
                    <a:gd name="T6" fmla="*/ 21 w 113"/>
                    <a:gd name="T7" fmla="*/ 15 h 150"/>
                    <a:gd name="T8" fmla="*/ 20 w 113"/>
                    <a:gd name="T9" fmla="*/ 15 h 150"/>
                    <a:gd name="T10" fmla="*/ 20 w 113"/>
                    <a:gd name="T11" fmla="*/ 15 h 150"/>
                    <a:gd name="T12" fmla="*/ 26 w 113"/>
                    <a:gd name="T13" fmla="*/ 24 h 150"/>
                    <a:gd name="T14" fmla="*/ 30 w 113"/>
                    <a:gd name="T15" fmla="*/ 28 h 150"/>
                    <a:gd name="T16" fmla="*/ 33 w 113"/>
                    <a:gd name="T17" fmla="*/ 31 h 150"/>
                    <a:gd name="T18" fmla="*/ 56 w 113"/>
                    <a:gd name="T19" fmla="*/ 39 h 150"/>
                    <a:gd name="T20" fmla="*/ 71 w 113"/>
                    <a:gd name="T21" fmla="*/ 42 h 150"/>
                    <a:gd name="T22" fmla="*/ 78 w 113"/>
                    <a:gd name="T23" fmla="*/ 45 h 150"/>
                    <a:gd name="T24" fmla="*/ 76 w 113"/>
                    <a:gd name="T25" fmla="*/ 48 h 150"/>
                    <a:gd name="T26" fmla="*/ 47 w 113"/>
                    <a:gd name="T27" fmla="*/ 78 h 150"/>
                    <a:gd name="T28" fmla="*/ 39 w 113"/>
                    <a:gd name="T29" fmla="*/ 81 h 150"/>
                    <a:gd name="T30" fmla="*/ 37 w 113"/>
                    <a:gd name="T31" fmla="*/ 81 h 150"/>
                    <a:gd name="T32" fmla="*/ 33 w 113"/>
                    <a:gd name="T33" fmla="*/ 81 h 150"/>
                    <a:gd name="T34" fmla="*/ 23 w 113"/>
                    <a:gd name="T35" fmla="*/ 86 h 150"/>
                    <a:gd name="T36" fmla="*/ 18 w 113"/>
                    <a:gd name="T37" fmla="*/ 89 h 150"/>
                    <a:gd name="T38" fmla="*/ 18 w 113"/>
                    <a:gd name="T39" fmla="*/ 89 h 150"/>
                    <a:gd name="T40" fmla="*/ 16 w 113"/>
                    <a:gd name="T41" fmla="*/ 89 h 150"/>
                    <a:gd name="T42" fmla="*/ 16 w 113"/>
                    <a:gd name="T43" fmla="*/ 89 h 150"/>
                    <a:gd name="T44" fmla="*/ 14 w 113"/>
                    <a:gd name="T45" fmla="*/ 89 h 150"/>
                    <a:gd name="T46" fmla="*/ 13 w 113"/>
                    <a:gd name="T47" fmla="*/ 89 h 150"/>
                    <a:gd name="T48" fmla="*/ 12 w 113"/>
                    <a:gd name="T49" fmla="*/ 90 h 150"/>
                    <a:gd name="T50" fmla="*/ 11 w 113"/>
                    <a:gd name="T51" fmla="*/ 90 h 150"/>
                    <a:gd name="T52" fmla="*/ 10 w 113"/>
                    <a:gd name="T53" fmla="*/ 90 h 150"/>
                    <a:gd name="T54" fmla="*/ 5 w 113"/>
                    <a:gd name="T55" fmla="*/ 97 h 150"/>
                    <a:gd name="T56" fmla="*/ 0 w 113"/>
                    <a:gd name="T57" fmla="*/ 105 h 150"/>
                    <a:gd name="T58" fmla="*/ 1 w 113"/>
                    <a:gd name="T59" fmla="*/ 144 h 150"/>
                    <a:gd name="T60" fmla="*/ 5 w 113"/>
                    <a:gd name="T61" fmla="*/ 150 h 150"/>
                    <a:gd name="T62" fmla="*/ 19 w 113"/>
                    <a:gd name="T63" fmla="*/ 135 h 150"/>
                    <a:gd name="T64" fmla="*/ 28 w 113"/>
                    <a:gd name="T65" fmla="*/ 126 h 150"/>
                    <a:gd name="T66" fmla="*/ 48 w 113"/>
                    <a:gd name="T67" fmla="*/ 110 h 150"/>
                    <a:gd name="T68" fmla="*/ 76 w 113"/>
                    <a:gd name="T69" fmla="*/ 83 h 150"/>
                    <a:gd name="T70" fmla="*/ 88 w 113"/>
                    <a:gd name="T71" fmla="*/ 63 h 150"/>
                    <a:gd name="T72" fmla="*/ 99 w 113"/>
                    <a:gd name="T73" fmla="*/ 45 h 150"/>
                    <a:gd name="T74" fmla="*/ 109 w 113"/>
                    <a:gd name="T75" fmla="*/ 24 h 150"/>
                    <a:gd name="T76" fmla="*/ 110 w 113"/>
                    <a:gd name="T77" fmla="*/ 15 h 150"/>
                    <a:gd name="T78" fmla="*/ 113 w 113"/>
                    <a:gd name="T79" fmla="*/ 4 h 150"/>
                    <a:gd name="T80" fmla="*/ 112 w 113"/>
                    <a:gd name="T81" fmla="*/ 0 h 150"/>
                    <a:gd name="T82" fmla="*/ 109 w 113"/>
                    <a:gd name="T83" fmla="*/ 1 h 150"/>
                    <a:gd name="T84" fmla="*/ 82 w 113"/>
                    <a:gd name="T85" fmla="*/ 9 h 150"/>
                    <a:gd name="T86" fmla="*/ 65 w 113"/>
                    <a:gd name="T87" fmla="*/ 13 h 150"/>
                    <a:gd name="T88" fmla="*/ 59 w 113"/>
                    <a:gd name="T89" fmla="*/ 15 h 150"/>
                    <a:gd name="T90" fmla="*/ 57 w 113"/>
                    <a:gd name="T91" fmla="*/ 15 h 150"/>
                    <a:gd name="T92" fmla="*/ 54 w 113"/>
                    <a:gd name="T93" fmla="*/ 15 h 150"/>
                    <a:gd name="T94" fmla="*/ 51 w 113"/>
                    <a:gd name="T95" fmla="*/ 15 h 150"/>
                    <a:gd name="T96" fmla="*/ 39 w 113"/>
                    <a:gd name="T97" fmla="*/ 20 h 150"/>
                    <a:gd name="T98" fmla="*/ 29 w 113"/>
                    <a:gd name="T99" fmla="*/ 13 h 150"/>
                    <a:gd name="T100" fmla="*/ 25 w 113"/>
                    <a:gd name="T101" fmla="*/ 9 h 150"/>
                    <a:gd name="T102" fmla="*/ 24 w 113"/>
                    <a:gd name="T103" fmla="*/ 10 h 150"/>
                    <a:gd name="T104" fmla="*/ 24 w 113"/>
                    <a:gd name="T105" fmla="*/ 10 h 150"/>
                    <a:gd name="T106" fmla="*/ 22 w 113"/>
                    <a:gd name="T107" fmla="*/ 13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13" h="150">
                      <a:moveTo>
                        <a:pt x="22" y="13"/>
                      </a:moveTo>
                      <a:cubicBezTo>
                        <a:pt x="22" y="13"/>
                        <a:pt x="21" y="13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4"/>
                        <a:pt x="21" y="15"/>
                        <a:pt x="21" y="15"/>
                      </a:cubicBezTo>
                      <a:cubicBezTo>
                        <a:pt x="21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2" y="18"/>
                        <a:pt x="25" y="24"/>
                        <a:pt x="26" y="24"/>
                      </a:cubicBezTo>
                      <a:cubicBezTo>
                        <a:pt x="28" y="25"/>
                        <a:pt x="29" y="26"/>
                        <a:pt x="30" y="28"/>
                      </a:cubicBezTo>
                      <a:cubicBezTo>
                        <a:pt x="31" y="29"/>
                        <a:pt x="33" y="31"/>
                        <a:pt x="33" y="31"/>
                      </a:cubicBezTo>
                      <a:cubicBezTo>
                        <a:pt x="36" y="32"/>
                        <a:pt x="48" y="36"/>
                        <a:pt x="56" y="39"/>
                      </a:cubicBezTo>
                      <a:cubicBezTo>
                        <a:pt x="65" y="42"/>
                        <a:pt x="70" y="42"/>
                        <a:pt x="71" y="42"/>
                      </a:cubicBezTo>
                      <a:cubicBezTo>
                        <a:pt x="73" y="42"/>
                        <a:pt x="77" y="43"/>
                        <a:pt x="78" y="45"/>
                      </a:cubicBezTo>
                      <a:cubicBezTo>
                        <a:pt x="78" y="46"/>
                        <a:pt x="78" y="47"/>
                        <a:pt x="76" y="48"/>
                      </a:cubicBezTo>
                      <a:cubicBezTo>
                        <a:pt x="74" y="50"/>
                        <a:pt x="50" y="74"/>
                        <a:pt x="47" y="78"/>
                      </a:cubicBezTo>
                      <a:cubicBezTo>
                        <a:pt x="44" y="81"/>
                        <a:pt x="42" y="81"/>
                        <a:pt x="39" y="81"/>
                      </a:cubicBezTo>
                      <a:cubicBezTo>
                        <a:pt x="39" y="81"/>
                        <a:pt x="38" y="81"/>
                        <a:pt x="37" y="81"/>
                      </a:cubicBezTo>
                      <a:cubicBezTo>
                        <a:pt x="36" y="81"/>
                        <a:pt x="34" y="81"/>
                        <a:pt x="33" y="81"/>
                      </a:cubicBezTo>
                      <a:cubicBezTo>
                        <a:pt x="29" y="81"/>
                        <a:pt x="25" y="84"/>
                        <a:pt x="23" y="86"/>
                      </a:cubicBezTo>
                      <a:cubicBezTo>
                        <a:pt x="21" y="88"/>
                        <a:pt x="19" y="89"/>
                        <a:pt x="18" y="89"/>
                      </a:cubicBezTo>
                      <a:cubicBezTo>
                        <a:pt x="18" y="89"/>
                        <a:pt x="18" y="89"/>
                        <a:pt x="18" y="89"/>
                      </a:cubicBezTo>
                      <a:cubicBezTo>
                        <a:pt x="17" y="89"/>
                        <a:pt x="17" y="89"/>
                        <a:pt x="16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5" y="89"/>
                        <a:pt x="15" y="89"/>
                        <a:pt x="14" y="89"/>
                      </a:cubicBezTo>
                      <a:cubicBezTo>
                        <a:pt x="14" y="89"/>
                        <a:pt x="14" y="89"/>
                        <a:pt x="13" y="89"/>
                      </a:cubicBezTo>
                      <a:cubicBezTo>
                        <a:pt x="13" y="90"/>
                        <a:pt x="13" y="90"/>
                        <a:pt x="12" y="90"/>
                      </a:cubicBezTo>
                      <a:cubicBezTo>
                        <a:pt x="12" y="90"/>
                        <a:pt x="11" y="90"/>
                        <a:pt x="11" y="90"/>
                      </a:cubicBezTo>
                      <a:cubicBezTo>
                        <a:pt x="11" y="90"/>
                        <a:pt x="10" y="90"/>
                        <a:pt x="10" y="90"/>
                      </a:cubicBezTo>
                      <a:cubicBezTo>
                        <a:pt x="5" y="97"/>
                        <a:pt x="5" y="97"/>
                        <a:pt x="5" y="9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1" y="144"/>
                        <a:pt x="1" y="144"/>
                        <a:pt x="1" y="144"/>
                      </a:cubicBezTo>
                      <a:cubicBezTo>
                        <a:pt x="5" y="150"/>
                        <a:pt x="5" y="150"/>
                        <a:pt x="5" y="150"/>
                      </a:cubicBezTo>
                      <a:cubicBezTo>
                        <a:pt x="8" y="146"/>
                        <a:pt x="13" y="141"/>
                        <a:pt x="19" y="135"/>
                      </a:cubicBezTo>
                      <a:cubicBezTo>
                        <a:pt x="22" y="132"/>
                        <a:pt x="25" y="129"/>
                        <a:pt x="28" y="126"/>
                      </a:cubicBezTo>
                      <a:cubicBezTo>
                        <a:pt x="38" y="116"/>
                        <a:pt x="43" y="113"/>
                        <a:pt x="48" y="110"/>
                      </a:cubicBezTo>
                      <a:cubicBezTo>
                        <a:pt x="53" y="108"/>
                        <a:pt x="66" y="95"/>
                        <a:pt x="76" y="83"/>
                      </a:cubicBezTo>
                      <a:cubicBezTo>
                        <a:pt x="81" y="77"/>
                        <a:pt x="87" y="68"/>
                        <a:pt x="88" y="63"/>
                      </a:cubicBezTo>
                      <a:cubicBezTo>
                        <a:pt x="89" y="58"/>
                        <a:pt x="94" y="51"/>
                        <a:pt x="99" y="45"/>
                      </a:cubicBezTo>
                      <a:cubicBezTo>
                        <a:pt x="103" y="40"/>
                        <a:pt x="109" y="27"/>
                        <a:pt x="109" y="24"/>
                      </a:cubicBezTo>
                      <a:cubicBezTo>
                        <a:pt x="109" y="22"/>
                        <a:pt x="109" y="19"/>
                        <a:pt x="110" y="15"/>
                      </a:cubicBezTo>
                      <a:cubicBezTo>
                        <a:pt x="111" y="12"/>
                        <a:pt x="112" y="8"/>
                        <a:pt x="113" y="4"/>
                      </a:cubicBezTo>
                      <a:cubicBezTo>
                        <a:pt x="113" y="2"/>
                        <a:pt x="112" y="1"/>
                        <a:pt x="112" y="0"/>
                      </a:cubicBezTo>
                      <a:cubicBezTo>
                        <a:pt x="111" y="0"/>
                        <a:pt x="110" y="0"/>
                        <a:pt x="109" y="1"/>
                      </a:cubicBezTo>
                      <a:cubicBezTo>
                        <a:pt x="106" y="7"/>
                        <a:pt x="89" y="9"/>
                        <a:pt x="82" y="9"/>
                      </a:cubicBezTo>
                      <a:cubicBezTo>
                        <a:pt x="74" y="9"/>
                        <a:pt x="68" y="10"/>
                        <a:pt x="65" y="13"/>
                      </a:cubicBezTo>
                      <a:cubicBezTo>
                        <a:pt x="64" y="15"/>
                        <a:pt x="61" y="15"/>
                        <a:pt x="59" y="15"/>
                      </a:cubicBezTo>
                      <a:cubicBezTo>
                        <a:pt x="58" y="15"/>
                        <a:pt x="57" y="15"/>
                        <a:pt x="57" y="15"/>
                      </a:cubicBezTo>
                      <a:cubicBezTo>
                        <a:pt x="56" y="15"/>
                        <a:pt x="55" y="15"/>
                        <a:pt x="54" y="15"/>
                      </a:cubicBezTo>
                      <a:cubicBezTo>
                        <a:pt x="52" y="15"/>
                        <a:pt x="51" y="15"/>
                        <a:pt x="51" y="15"/>
                      </a:cubicBezTo>
                      <a:cubicBezTo>
                        <a:pt x="49" y="18"/>
                        <a:pt x="44" y="20"/>
                        <a:pt x="39" y="20"/>
                      </a:cubicBezTo>
                      <a:cubicBezTo>
                        <a:pt x="34" y="20"/>
                        <a:pt x="31" y="17"/>
                        <a:pt x="29" y="13"/>
                      </a:cubicBezTo>
                      <a:cubicBezTo>
                        <a:pt x="28" y="11"/>
                        <a:pt x="27" y="10"/>
                        <a:pt x="25" y="9"/>
                      </a:cubicBezTo>
                      <a:cubicBezTo>
                        <a:pt x="25" y="9"/>
                        <a:pt x="25" y="9"/>
                        <a:pt x="24" y="10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3" y="11"/>
                        <a:pt x="22" y="12"/>
                        <a:pt x="2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6" name="Freeform 1294"/>
                <p:cNvSpPr>
                  <a:spLocks/>
                </p:cNvSpPr>
                <p:nvPr/>
              </p:nvSpPr>
              <p:spPr bwMode="auto">
                <a:xfrm>
                  <a:off x="1534" y="2568"/>
                  <a:ext cx="119" cy="96"/>
                </a:xfrm>
                <a:custGeom>
                  <a:avLst/>
                  <a:gdLst>
                    <a:gd name="T0" fmla="*/ 40 w 125"/>
                    <a:gd name="T1" fmla="*/ 94 h 100"/>
                    <a:gd name="T2" fmla="*/ 40 w 125"/>
                    <a:gd name="T3" fmla="*/ 92 h 100"/>
                    <a:gd name="T4" fmla="*/ 40 w 125"/>
                    <a:gd name="T5" fmla="*/ 91 h 100"/>
                    <a:gd name="T6" fmla="*/ 40 w 125"/>
                    <a:gd name="T7" fmla="*/ 90 h 100"/>
                    <a:gd name="T8" fmla="*/ 40 w 125"/>
                    <a:gd name="T9" fmla="*/ 90 h 100"/>
                    <a:gd name="T10" fmla="*/ 59 w 125"/>
                    <a:gd name="T11" fmla="*/ 77 h 100"/>
                    <a:gd name="T12" fmla="*/ 64 w 125"/>
                    <a:gd name="T13" fmla="*/ 76 h 100"/>
                    <a:gd name="T14" fmla="*/ 73 w 125"/>
                    <a:gd name="T15" fmla="*/ 72 h 100"/>
                    <a:gd name="T16" fmla="*/ 81 w 125"/>
                    <a:gd name="T17" fmla="*/ 67 h 100"/>
                    <a:gd name="T18" fmla="*/ 91 w 125"/>
                    <a:gd name="T19" fmla="*/ 62 h 100"/>
                    <a:gd name="T20" fmla="*/ 96 w 125"/>
                    <a:gd name="T21" fmla="*/ 59 h 100"/>
                    <a:gd name="T22" fmla="*/ 96 w 125"/>
                    <a:gd name="T23" fmla="*/ 54 h 100"/>
                    <a:gd name="T24" fmla="*/ 100 w 125"/>
                    <a:gd name="T25" fmla="*/ 49 h 100"/>
                    <a:gd name="T26" fmla="*/ 106 w 125"/>
                    <a:gd name="T27" fmla="*/ 47 h 100"/>
                    <a:gd name="T28" fmla="*/ 122 w 125"/>
                    <a:gd name="T29" fmla="*/ 44 h 100"/>
                    <a:gd name="T30" fmla="*/ 125 w 125"/>
                    <a:gd name="T31" fmla="*/ 42 h 100"/>
                    <a:gd name="T32" fmla="*/ 120 w 125"/>
                    <a:gd name="T33" fmla="*/ 28 h 100"/>
                    <a:gd name="T34" fmla="*/ 117 w 125"/>
                    <a:gd name="T35" fmla="*/ 14 h 100"/>
                    <a:gd name="T36" fmla="*/ 116 w 125"/>
                    <a:gd name="T37" fmla="*/ 12 h 100"/>
                    <a:gd name="T38" fmla="*/ 116 w 125"/>
                    <a:gd name="T39" fmla="*/ 11 h 100"/>
                    <a:gd name="T40" fmla="*/ 104 w 125"/>
                    <a:gd name="T41" fmla="*/ 8 h 100"/>
                    <a:gd name="T42" fmla="*/ 99 w 125"/>
                    <a:gd name="T43" fmla="*/ 8 h 100"/>
                    <a:gd name="T44" fmla="*/ 83 w 125"/>
                    <a:gd name="T45" fmla="*/ 5 h 100"/>
                    <a:gd name="T46" fmla="*/ 75 w 125"/>
                    <a:gd name="T47" fmla="*/ 1 h 100"/>
                    <a:gd name="T48" fmla="*/ 64 w 125"/>
                    <a:gd name="T49" fmla="*/ 23 h 100"/>
                    <a:gd name="T50" fmla="*/ 41 w 125"/>
                    <a:gd name="T51" fmla="*/ 36 h 100"/>
                    <a:gd name="T52" fmla="*/ 35 w 125"/>
                    <a:gd name="T53" fmla="*/ 45 h 100"/>
                    <a:gd name="T54" fmla="*/ 32 w 125"/>
                    <a:gd name="T55" fmla="*/ 67 h 100"/>
                    <a:gd name="T56" fmla="*/ 18 w 125"/>
                    <a:gd name="T57" fmla="*/ 88 h 100"/>
                    <a:gd name="T58" fmla="*/ 0 w 125"/>
                    <a:gd name="T59" fmla="*/ 99 h 100"/>
                    <a:gd name="T60" fmla="*/ 34 w 125"/>
                    <a:gd name="T61" fmla="*/ 99 h 100"/>
                    <a:gd name="T62" fmla="*/ 36 w 125"/>
                    <a:gd name="T63" fmla="*/ 99 h 100"/>
                    <a:gd name="T64" fmla="*/ 38 w 125"/>
                    <a:gd name="T65" fmla="*/ 100 h 100"/>
                    <a:gd name="T66" fmla="*/ 40 w 125"/>
                    <a:gd name="T67" fmla="*/ 100 h 100"/>
                    <a:gd name="T68" fmla="*/ 40 w 125"/>
                    <a:gd name="T69" fmla="*/ 9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5" h="100">
                      <a:moveTo>
                        <a:pt x="40" y="94"/>
                      </a:move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0" y="93"/>
                        <a:pt x="40" y="93"/>
                        <a:pt x="40" y="93"/>
                      </a:cubicBezTo>
                      <a:cubicBezTo>
                        <a:pt x="40" y="92"/>
                        <a:pt x="40" y="92"/>
                        <a:pt x="40" y="92"/>
                      </a:cubicBezTo>
                      <a:cubicBezTo>
                        <a:pt x="40" y="92"/>
                        <a:pt x="40" y="92"/>
                        <a:pt x="40" y="92"/>
                      </a:cubicBezTo>
                      <a:cubicBezTo>
                        <a:pt x="40" y="91"/>
                        <a:pt x="40" y="91"/>
                        <a:pt x="40" y="91"/>
                      </a:cubicBezTo>
                      <a:cubicBezTo>
                        <a:pt x="40" y="91"/>
                        <a:pt x="40" y="91"/>
                        <a:pt x="40" y="91"/>
                      </a:cubicBezTo>
                      <a:cubicBezTo>
                        <a:pt x="40" y="91"/>
                        <a:pt x="40" y="91"/>
                        <a:pt x="40" y="90"/>
                      </a:cubicBezTo>
                      <a:cubicBezTo>
                        <a:pt x="40" y="90"/>
                        <a:pt x="40" y="90"/>
                        <a:pt x="40" y="90"/>
                      </a:cubicBezTo>
                      <a:cubicBezTo>
                        <a:pt x="40" y="90"/>
                        <a:pt x="40" y="90"/>
                        <a:pt x="40" y="90"/>
                      </a:cubicBezTo>
                      <a:cubicBezTo>
                        <a:pt x="40" y="90"/>
                        <a:pt x="40" y="90"/>
                        <a:pt x="40" y="90"/>
                      </a:cubicBezTo>
                      <a:cubicBezTo>
                        <a:pt x="40" y="89"/>
                        <a:pt x="40" y="87"/>
                        <a:pt x="59" y="77"/>
                      </a:cubicBezTo>
                      <a:cubicBezTo>
                        <a:pt x="60" y="76"/>
                        <a:pt x="61" y="76"/>
                        <a:pt x="63" y="76"/>
                      </a:cubicBezTo>
                      <a:cubicBezTo>
                        <a:pt x="64" y="76"/>
                        <a:pt x="64" y="76"/>
                        <a:pt x="64" y="76"/>
                      </a:cubicBezTo>
                      <a:cubicBezTo>
                        <a:pt x="65" y="76"/>
                        <a:pt x="65" y="76"/>
                        <a:pt x="65" y="76"/>
                      </a:cubicBezTo>
                      <a:cubicBezTo>
                        <a:pt x="65" y="72"/>
                        <a:pt x="70" y="72"/>
                        <a:pt x="73" y="72"/>
                      </a:cubicBezTo>
                      <a:cubicBezTo>
                        <a:pt x="74" y="72"/>
                        <a:pt x="76" y="72"/>
                        <a:pt x="77" y="72"/>
                      </a:cubicBezTo>
                      <a:cubicBezTo>
                        <a:pt x="79" y="72"/>
                        <a:pt x="81" y="70"/>
                        <a:pt x="81" y="67"/>
                      </a:cubicBezTo>
                      <a:cubicBezTo>
                        <a:pt x="81" y="63"/>
                        <a:pt x="86" y="63"/>
                        <a:pt x="89" y="63"/>
                      </a:cubicBezTo>
                      <a:cubicBezTo>
                        <a:pt x="90" y="63"/>
                        <a:pt x="90" y="63"/>
                        <a:pt x="91" y="62"/>
                      </a:cubicBezTo>
                      <a:cubicBezTo>
                        <a:pt x="92" y="62"/>
                        <a:pt x="92" y="62"/>
                        <a:pt x="93" y="61"/>
                      </a:cubicBezTo>
                      <a:cubicBezTo>
                        <a:pt x="93" y="61"/>
                        <a:pt x="94" y="59"/>
                        <a:pt x="96" y="59"/>
                      </a:cubicBezTo>
                      <a:cubicBezTo>
                        <a:pt x="96" y="59"/>
                        <a:pt x="96" y="58"/>
                        <a:pt x="96" y="57"/>
                      </a:cubicBezTo>
                      <a:cubicBezTo>
                        <a:pt x="96" y="56"/>
                        <a:pt x="96" y="55"/>
                        <a:pt x="96" y="54"/>
                      </a:cubicBezTo>
                      <a:cubicBezTo>
                        <a:pt x="96" y="52"/>
                        <a:pt x="96" y="49"/>
                        <a:pt x="99" y="49"/>
                      </a:cubicBezTo>
                      <a:cubicBezTo>
                        <a:pt x="100" y="49"/>
                        <a:pt x="100" y="49"/>
                        <a:pt x="100" y="49"/>
                      </a:cubicBezTo>
                      <a:cubicBezTo>
                        <a:pt x="101" y="49"/>
                        <a:pt x="101" y="49"/>
                        <a:pt x="102" y="49"/>
                      </a:cubicBezTo>
                      <a:cubicBezTo>
                        <a:pt x="104" y="49"/>
                        <a:pt x="106" y="48"/>
                        <a:pt x="106" y="47"/>
                      </a:cubicBezTo>
                      <a:cubicBezTo>
                        <a:pt x="106" y="44"/>
                        <a:pt x="111" y="44"/>
                        <a:pt x="114" y="44"/>
                      </a:cubicBezTo>
                      <a:cubicBezTo>
                        <a:pt x="117" y="44"/>
                        <a:pt x="120" y="44"/>
                        <a:pt x="122" y="44"/>
                      </a:cubicBezTo>
                      <a:cubicBezTo>
                        <a:pt x="123" y="44"/>
                        <a:pt x="124" y="44"/>
                        <a:pt x="125" y="44"/>
                      </a:cubicBezTo>
                      <a:cubicBezTo>
                        <a:pt x="125" y="44"/>
                        <a:pt x="125" y="43"/>
                        <a:pt x="125" y="42"/>
                      </a:cubicBezTo>
                      <a:cubicBezTo>
                        <a:pt x="125" y="40"/>
                        <a:pt x="123" y="37"/>
                        <a:pt x="122" y="36"/>
                      </a:cubicBezTo>
                      <a:cubicBezTo>
                        <a:pt x="119" y="36"/>
                        <a:pt x="120" y="32"/>
                        <a:pt x="120" y="28"/>
                      </a:cubicBezTo>
                      <a:cubicBezTo>
                        <a:pt x="120" y="27"/>
                        <a:pt x="120" y="25"/>
                        <a:pt x="120" y="24"/>
                      </a:cubicBezTo>
                      <a:cubicBezTo>
                        <a:pt x="120" y="19"/>
                        <a:pt x="119" y="16"/>
                        <a:pt x="117" y="14"/>
                      </a:cubicBezTo>
                      <a:cubicBezTo>
                        <a:pt x="117" y="13"/>
                        <a:pt x="117" y="13"/>
                        <a:pt x="117" y="12"/>
                      </a:cubicBezTo>
                      <a:cubicBezTo>
                        <a:pt x="117" y="12"/>
                        <a:pt x="116" y="12"/>
                        <a:pt x="116" y="12"/>
                      </a:cubicBezTo>
                      <a:cubicBezTo>
                        <a:pt x="116" y="12"/>
                        <a:pt x="116" y="11"/>
                        <a:pt x="116" y="11"/>
                      </a:cubicBezTo>
                      <a:cubicBezTo>
                        <a:pt x="116" y="11"/>
                        <a:pt x="116" y="11"/>
                        <a:pt x="116" y="11"/>
                      </a:cubicBezTo>
                      <a:cubicBezTo>
                        <a:pt x="114" y="11"/>
                        <a:pt x="112" y="10"/>
                        <a:pt x="110" y="9"/>
                      </a:cubicBezTo>
                      <a:cubicBezTo>
                        <a:pt x="108" y="9"/>
                        <a:pt x="106" y="8"/>
                        <a:pt x="104" y="8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2" y="8"/>
                        <a:pt x="100" y="8"/>
                        <a:pt x="99" y="8"/>
                      </a:cubicBezTo>
                      <a:cubicBezTo>
                        <a:pt x="97" y="8"/>
                        <a:pt x="95" y="9"/>
                        <a:pt x="93" y="9"/>
                      </a:cubicBezTo>
                      <a:cubicBezTo>
                        <a:pt x="90" y="9"/>
                        <a:pt x="86" y="8"/>
                        <a:pt x="83" y="5"/>
                      </a:cubicBezTo>
                      <a:cubicBezTo>
                        <a:pt x="80" y="2"/>
                        <a:pt x="78" y="0"/>
                        <a:pt x="77" y="0"/>
                      </a:cubicBezTo>
                      <a:cubicBezTo>
                        <a:pt x="76" y="0"/>
                        <a:pt x="76" y="0"/>
                        <a:pt x="75" y="1"/>
                      </a:cubicBezTo>
                      <a:cubicBezTo>
                        <a:pt x="74" y="2"/>
                        <a:pt x="71" y="9"/>
                        <a:pt x="69" y="13"/>
                      </a:cubicBezTo>
                      <a:cubicBezTo>
                        <a:pt x="67" y="17"/>
                        <a:pt x="65" y="21"/>
                        <a:pt x="64" y="23"/>
                      </a:cubicBezTo>
                      <a:cubicBezTo>
                        <a:pt x="60" y="28"/>
                        <a:pt x="50" y="32"/>
                        <a:pt x="45" y="32"/>
                      </a:cubicBezTo>
                      <a:cubicBezTo>
                        <a:pt x="43" y="32"/>
                        <a:pt x="43" y="33"/>
                        <a:pt x="41" y="36"/>
                      </a:cubicBezTo>
                      <a:cubicBezTo>
                        <a:pt x="40" y="38"/>
                        <a:pt x="39" y="40"/>
                        <a:pt x="38" y="41"/>
                      </a:cubicBezTo>
                      <a:cubicBezTo>
                        <a:pt x="36" y="42"/>
                        <a:pt x="36" y="44"/>
                        <a:pt x="35" y="45"/>
                      </a:cubicBezTo>
                      <a:cubicBezTo>
                        <a:pt x="35" y="47"/>
                        <a:pt x="34" y="50"/>
                        <a:pt x="31" y="52"/>
                      </a:cubicBezTo>
                      <a:cubicBezTo>
                        <a:pt x="28" y="54"/>
                        <a:pt x="30" y="63"/>
                        <a:pt x="32" y="67"/>
                      </a:cubicBezTo>
                      <a:cubicBezTo>
                        <a:pt x="32" y="68"/>
                        <a:pt x="32" y="69"/>
                        <a:pt x="32" y="71"/>
                      </a:cubicBezTo>
                      <a:cubicBezTo>
                        <a:pt x="31" y="76"/>
                        <a:pt x="23" y="85"/>
                        <a:pt x="18" y="88"/>
                      </a:cubicBezTo>
                      <a:cubicBezTo>
                        <a:pt x="16" y="89"/>
                        <a:pt x="14" y="90"/>
                        <a:pt x="13" y="92"/>
                      </a:cubicBezTo>
                      <a:cubicBezTo>
                        <a:pt x="10" y="95"/>
                        <a:pt x="7" y="98"/>
                        <a:pt x="0" y="99"/>
                      </a:cubicBez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34" y="99"/>
                        <a:pt x="34" y="99"/>
                        <a:pt x="34" y="99"/>
                      </a:cubicBezTo>
                      <a:cubicBezTo>
                        <a:pt x="35" y="99"/>
                        <a:pt x="35" y="99"/>
                        <a:pt x="36" y="99"/>
                      </a:cubicBezTo>
                      <a:cubicBezTo>
                        <a:pt x="36" y="99"/>
                        <a:pt x="36" y="99"/>
                        <a:pt x="36" y="99"/>
                      </a:cubicBezTo>
                      <a:cubicBezTo>
                        <a:pt x="37" y="99"/>
                        <a:pt x="37" y="99"/>
                        <a:pt x="38" y="99"/>
                      </a:cubicBezTo>
                      <a:cubicBezTo>
                        <a:pt x="38" y="99"/>
                        <a:pt x="38" y="99"/>
                        <a:pt x="38" y="100"/>
                      </a:cubicBezTo>
                      <a:cubicBezTo>
                        <a:pt x="38" y="100"/>
                        <a:pt x="39" y="100"/>
                        <a:pt x="39" y="100"/>
                      </a:cubicBezTo>
                      <a:cubicBezTo>
                        <a:pt x="39" y="100"/>
                        <a:pt x="39" y="100"/>
                        <a:pt x="40" y="100"/>
                      </a:cubicBezTo>
                      <a:cubicBezTo>
                        <a:pt x="40" y="100"/>
                        <a:pt x="40" y="100"/>
                        <a:pt x="40" y="100"/>
                      </a:cubicBezTo>
                      <a:cubicBezTo>
                        <a:pt x="40" y="97"/>
                        <a:pt x="40" y="95"/>
                        <a:pt x="40" y="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7" name="Freeform 1295"/>
                <p:cNvSpPr>
                  <a:spLocks/>
                </p:cNvSpPr>
                <p:nvPr/>
              </p:nvSpPr>
              <p:spPr bwMode="auto">
                <a:xfrm>
                  <a:off x="1751" y="2550"/>
                  <a:ext cx="40" cy="81"/>
                </a:xfrm>
                <a:custGeom>
                  <a:avLst/>
                  <a:gdLst>
                    <a:gd name="T0" fmla="*/ 25 w 42"/>
                    <a:gd name="T1" fmla="*/ 85 h 85"/>
                    <a:gd name="T2" fmla="*/ 26 w 42"/>
                    <a:gd name="T3" fmla="*/ 83 h 85"/>
                    <a:gd name="T4" fmla="*/ 29 w 42"/>
                    <a:gd name="T5" fmla="*/ 69 h 85"/>
                    <a:gd name="T6" fmla="*/ 39 w 42"/>
                    <a:gd name="T7" fmla="*/ 60 h 85"/>
                    <a:gd name="T8" fmla="*/ 42 w 42"/>
                    <a:gd name="T9" fmla="*/ 59 h 85"/>
                    <a:gd name="T10" fmla="*/ 42 w 42"/>
                    <a:gd name="T11" fmla="*/ 57 h 85"/>
                    <a:gd name="T12" fmla="*/ 42 w 42"/>
                    <a:gd name="T13" fmla="*/ 54 h 85"/>
                    <a:gd name="T14" fmla="*/ 37 w 42"/>
                    <a:gd name="T15" fmla="*/ 46 h 85"/>
                    <a:gd name="T16" fmla="*/ 30 w 42"/>
                    <a:gd name="T17" fmla="*/ 34 h 85"/>
                    <a:gd name="T18" fmla="*/ 37 w 42"/>
                    <a:gd name="T19" fmla="*/ 25 h 85"/>
                    <a:gd name="T20" fmla="*/ 31 w 42"/>
                    <a:gd name="T21" fmla="*/ 14 h 85"/>
                    <a:gd name="T22" fmla="*/ 36 w 42"/>
                    <a:gd name="T23" fmla="*/ 6 h 85"/>
                    <a:gd name="T24" fmla="*/ 34 w 42"/>
                    <a:gd name="T25" fmla="*/ 7 h 85"/>
                    <a:gd name="T26" fmla="*/ 24 w 42"/>
                    <a:gd name="T27" fmla="*/ 0 h 85"/>
                    <a:gd name="T28" fmla="*/ 11 w 42"/>
                    <a:gd name="T29" fmla="*/ 5 h 85"/>
                    <a:gd name="T30" fmla="*/ 11 w 42"/>
                    <a:gd name="T31" fmla="*/ 8 h 85"/>
                    <a:gd name="T32" fmla="*/ 11 w 42"/>
                    <a:gd name="T33" fmla="*/ 11 h 85"/>
                    <a:gd name="T34" fmla="*/ 10 w 42"/>
                    <a:gd name="T35" fmla="*/ 14 h 85"/>
                    <a:gd name="T36" fmla="*/ 10 w 42"/>
                    <a:gd name="T37" fmla="*/ 16 h 85"/>
                    <a:gd name="T38" fmla="*/ 11 w 42"/>
                    <a:gd name="T39" fmla="*/ 17 h 85"/>
                    <a:gd name="T40" fmla="*/ 11 w 42"/>
                    <a:gd name="T41" fmla="*/ 18 h 85"/>
                    <a:gd name="T42" fmla="*/ 11 w 42"/>
                    <a:gd name="T43" fmla="*/ 19 h 85"/>
                    <a:gd name="T44" fmla="*/ 12 w 42"/>
                    <a:gd name="T45" fmla="*/ 27 h 85"/>
                    <a:gd name="T46" fmla="*/ 4 w 42"/>
                    <a:gd name="T47" fmla="*/ 37 h 85"/>
                    <a:gd name="T48" fmla="*/ 4 w 42"/>
                    <a:gd name="T49" fmla="*/ 50 h 85"/>
                    <a:gd name="T50" fmla="*/ 13 w 42"/>
                    <a:gd name="T51" fmla="*/ 60 h 85"/>
                    <a:gd name="T52" fmla="*/ 19 w 42"/>
                    <a:gd name="T53" fmla="*/ 65 h 85"/>
                    <a:gd name="T54" fmla="*/ 19 w 42"/>
                    <a:gd name="T55" fmla="*/ 66 h 85"/>
                    <a:gd name="T56" fmla="*/ 20 w 42"/>
                    <a:gd name="T57" fmla="*/ 67 h 85"/>
                    <a:gd name="T58" fmla="*/ 20 w 42"/>
                    <a:gd name="T59" fmla="*/ 68 h 85"/>
                    <a:gd name="T60" fmla="*/ 21 w 42"/>
                    <a:gd name="T61" fmla="*/ 70 h 85"/>
                    <a:gd name="T62" fmla="*/ 21 w 42"/>
                    <a:gd name="T63" fmla="*/ 71 h 85"/>
                    <a:gd name="T64" fmla="*/ 22 w 42"/>
                    <a:gd name="T65" fmla="*/ 73 h 85"/>
                    <a:gd name="T66" fmla="*/ 22 w 42"/>
                    <a:gd name="T67" fmla="*/ 74 h 85"/>
                    <a:gd name="T68" fmla="*/ 22 w 42"/>
                    <a:gd name="T69" fmla="*/ 76 h 85"/>
                    <a:gd name="T70" fmla="*/ 23 w 42"/>
                    <a:gd name="T71" fmla="*/ 78 h 85"/>
                    <a:gd name="T72" fmla="*/ 23 w 42"/>
                    <a:gd name="T73" fmla="*/ 79 h 85"/>
                    <a:gd name="T74" fmla="*/ 23 w 42"/>
                    <a:gd name="T75" fmla="*/ 81 h 85"/>
                    <a:gd name="T76" fmla="*/ 24 w 42"/>
                    <a:gd name="T77" fmla="*/ 82 h 85"/>
                    <a:gd name="T78" fmla="*/ 24 w 42"/>
                    <a:gd name="T79" fmla="*/ 83 h 85"/>
                    <a:gd name="T80" fmla="*/ 24 w 42"/>
                    <a:gd name="T81" fmla="*/ 84 h 85"/>
                    <a:gd name="T82" fmla="*/ 24 w 42"/>
                    <a:gd name="T8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2" h="85">
                      <a:moveTo>
                        <a:pt x="24" y="85"/>
                      </a:moveTo>
                      <a:cubicBezTo>
                        <a:pt x="24" y="85"/>
                        <a:pt x="25" y="85"/>
                        <a:pt x="25" y="85"/>
                      </a:cubicBezTo>
                      <a:cubicBezTo>
                        <a:pt x="25" y="85"/>
                        <a:pt x="25" y="84"/>
                        <a:pt x="25" y="84"/>
                      </a:cubicBezTo>
                      <a:cubicBezTo>
                        <a:pt x="26" y="84"/>
                        <a:pt x="26" y="84"/>
                        <a:pt x="26" y="83"/>
                      </a:cubicBezTo>
                      <a:cubicBezTo>
                        <a:pt x="27" y="81"/>
                        <a:pt x="28" y="77"/>
                        <a:pt x="28" y="76"/>
                      </a:cubicBezTo>
                      <a:cubicBezTo>
                        <a:pt x="27" y="74"/>
                        <a:pt x="27" y="71"/>
                        <a:pt x="29" y="69"/>
                      </a:cubicBezTo>
                      <a:cubicBezTo>
                        <a:pt x="30" y="68"/>
                        <a:pt x="31" y="67"/>
                        <a:pt x="32" y="66"/>
                      </a:cubicBezTo>
                      <a:cubicBezTo>
                        <a:pt x="36" y="62"/>
                        <a:pt x="38" y="61"/>
                        <a:pt x="39" y="60"/>
                      </a:cubicBezTo>
                      <a:cubicBezTo>
                        <a:pt x="39" y="60"/>
                        <a:pt x="40" y="60"/>
                        <a:pt x="40" y="60"/>
                      </a:cubicBezTo>
                      <a:cubicBezTo>
                        <a:pt x="42" y="60"/>
                        <a:pt x="42" y="60"/>
                        <a:pt x="42" y="59"/>
                      </a:cubicBezTo>
                      <a:cubicBezTo>
                        <a:pt x="42" y="58"/>
                        <a:pt x="42" y="58"/>
                        <a:pt x="42" y="57"/>
                      </a:cubicBezTo>
                      <a:cubicBezTo>
                        <a:pt x="42" y="57"/>
                        <a:pt x="42" y="57"/>
                        <a:pt x="42" y="57"/>
                      </a:cubicBezTo>
                      <a:cubicBezTo>
                        <a:pt x="42" y="56"/>
                        <a:pt x="42" y="55"/>
                        <a:pt x="42" y="54"/>
                      </a:cubicBezTo>
                      <a:cubicBezTo>
                        <a:pt x="42" y="54"/>
                        <a:pt x="42" y="54"/>
                        <a:pt x="42" y="54"/>
                      </a:cubicBezTo>
                      <a:cubicBezTo>
                        <a:pt x="40" y="52"/>
                        <a:pt x="38" y="50"/>
                        <a:pt x="38" y="48"/>
                      </a:cubicBezTo>
                      <a:cubicBezTo>
                        <a:pt x="38" y="47"/>
                        <a:pt x="37" y="46"/>
                        <a:pt x="37" y="46"/>
                      </a:cubicBezTo>
                      <a:cubicBezTo>
                        <a:pt x="34" y="49"/>
                        <a:pt x="26" y="46"/>
                        <a:pt x="25" y="41"/>
                      </a:cubicBezTo>
                      <a:cubicBezTo>
                        <a:pt x="24" y="37"/>
                        <a:pt x="27" y="35"/>
                        <a:pt x="30" y="34"/>
                      </a:cubicBezTo>
                      <a:cubicBezTo>
                        <a:pt x="31" y="33"/>
                        <a:pt x="33" y="32"/>
                        <a:pt x="34" y="31"/>
                      </a:cubicBezTo>
                      <a:cubicBezTo>
                        <a:pt x="36" y="29"/>
                        <a:pt x="37" y="27"/>
                        <a:pt x="37" y="25"/>
                      </a:cubicBezTo>
                      <a:cubicBezTo>
                        <a:pt x="37" y="22"/>
                        <a:pt x="36" y="20"/>
                        <a:pt x="35" y="19"/>
                      </a:cubicBezTo>
                      <a:cubicBezTo>
                        <a:pt x="33" y="17"/>
                        <a:pt x="32" y="16"/>
                        <a:pt x="31" y="14"/>
                      </a:cubicBezTo>
                      <a:cubicBezTo>
                        <a:pt x="31" y="11"/>
                        <a:pt x="33" y="9"/>
                        <a:pt x="35" y="7"/>
                      </a:cubicBezTo>
                      <a:cubicBezTo>
                        <a:pt x="36" y="7"/>
                        <a:pt x="36" y="7"/>
                        <a:pt x="36" y="6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6" y="6"/>
                        <a:pt x="35" y="7"/>
                        <a:pt x="34" y="7"/>
                      </a:cubicBezTo>
                      <a:cubicBezTo>
                        <a:pt x="33" y="7"/>
                        <a:pt x="30" y="6"/>
                        <a:pt x="29" y="2"/>
                      </a:cubicBezTo>
                      <a:cubicBezTo>
                        <a:pt x="29" y="1"/>
                        <a:pt x="27" y="0"/>
                        <a:pt x="24" y="0"/>
                      </a:cubicBezTo>
                      <a:cubicBezTo>
                        <a:pt x="21" y="0"/>
                        <a:pt x="18" y="1"/>
                        <a:pt x="17" y="2"/>
                      </a:cubicBezTo>
                      <a:cubicBezTo>
                        <a:pt x="16" y="4"/>
                        <a:pt x="14" y="4"/>
                        <a:pt x="11" y="5"/>
                      </a:cubicBezTo>
                      <a:cubicBezTo>
                        <a:pt x="11" y="5"/>
                        <a:pt x="11" y="6"/>
                        <a:pt x="11" y="6"/>
                      </a:cubicBezTo>
                      <a:cubicBezTo>
                        <a:pt x="11" y="7"/>
                        <a:pt x="11" y="7"/>
                        <a:pt x="11" y="8"/>
                      </a:cubicBezTo>
                      <a:cubicBezTo>
                        <a:pt x="11" y="8"/>
                        <a:pt x="11" y="9"/>
                        <a:pt x="11" y="10"/>
                      </a:cubicBezTo>
                      <a:cubicBezTo>
                        <a:pt x="11" y="10"/>
                        <a:pt x="11" y="11"/>
                        <a:pt x="11" y="11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10" y="13"/>
                        <a:pt x="10" y="13"/>
                        <a:pt x="10" y="14"/>
                      </a:cubicBezTo>
                      <a:cubicBezTo>
                        <a:pt x="10" y="14"/>
                        <a:pt x="10" y="14"/>
                        <a:pt x="10" y="15"/>
                      </a:cubicBezTo>
                      <a:cubicBezTo>
                        <a:pt x="10" y="15"/>
                        <a:pt x="10" y="15"/>
                        <a:pt x="10" y="16"/>
                      </a:cubicBezTo>
                      <a:cubicBezTo>
                        <a:pt x="10" y="16"/>
                        <a:pt x="10" y="16"/>
                        <a:pt x="10" y="17"/>
                      </a:cubicBezTo>
                      <a:cubicBezTo>
                        <a:pt x="10" y="17"/>
                        <a:pt x="10" y="17"/>
                        <a:pt x="11" y="17"/>
                      </a:cubicBezTo>
                      <a:cubicBezTo>
                        <a:pt x="11" y="17"/>
                        <a:pt x="11" y="18"/>
                        <a:pt x="11" y="18"/>
                      </a:cubicBezTo>
                      <a:cubicBezTo>
                        <a:pt x="11" y="18"/>
                        <a:pt x="11" y="18"/>
                        <a:pt x="11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2" y="21"/>
                        <a:pt x="13" y="24"/>
                        <a:pt x="12" y="27"/>
                      </a:cubicBezTo>
                      <a:cubicBezTo>
                        <a:pt x="11" y="30"/>
                        <a:pt x="9" y="33"/>
                        <a:pt x="7" y="34"/>
                      </a:cubicBezTo>
                      <a:cubicBezTo>
                        <a:pt x="6" y="34"/>
                        <a:pt x="5" y="36"/>
                        <a:pt x="4" y="37"/>
                      </a:cubicBezTo>
                      <a:cubicBezTo>
                        <a:pt x="3" y="39"/>
                        <a:pt x="2" y="41"/>
                        <a:pt x="0" y="41"/>
                      </a:cubicBezTo>
                      <a:cubicBezTo>
                        <a:pt x="0" y="43"/>
                        <a:pt x="2" y="49"/>
                        <a:pt x="4" y="50"/>
                      </a:cubicBezTo>
                      <a:cubicBezTo>
                        <a:pt x="10" y="52"/>
                        <a:pt x="10" y="56"/>
                        <a:pt x="10" y="59"/>
                      </a:cubicBezTo>
                      <a:cubicBezTo>
                        <a:pt x="11" y="59"/>
                        <a:pt x="12" y="60"/>
                        <a:pt x="13" y="60"/>
                      </a:cubicBezTo>
                      <a:cubicBezTo>
                        <a:pt x="15" y="62"/>
                        <a:pt x="17" y="63"/>
                        <a:pt x="18" y="64"/>
                      </a:cubicBezTo>
                      <a:cubicBezTo>
                        <a:pt x="18" y="65"/>
                        <a:pt x="19" y="65"/>
                        <a:pt x="19" y="65"/>
                      </a:cubicBezTo>
                      <a:cubicBezTo>
                        <a:pt x="19" y="65"/>
                        <a:pt x="19" y="65"/>
                        <a:pt x="19" y="65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20" y="67"/>
                        <a:pt x="20" y="67"/>
                        <a:pt x="20" y="67"/>
                      </a:cubicBezTo>
                      <a:cubicBezTo>
                        <a:pt x="20" y="67"/>
                        <a:pt x="20" y="67"/>
                        <a:pt x="20" y="67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20" y="68"/>
                        <a:pt x="20" y="69"/>
                        <a:pt x="20" y="69"/>
                      </a:cubicBezTo>
                      <a:cubicBezTo>
                        <a:pt x="20" y="69"/>
                        <a:pt x="21" y="69"/>
                        <a:pt x="21" y="70"/>
                      </a:cubicBezTo>
                      <a:cubicBezTo>
                        <a:pt x="21" y="70"/>
                        <a:pt x="21" y="70"/>
                        <a:pt x="21" y="70"/>
                      </a:cubicBezTo>
                      <a:cubicBezTo>
                        <a:pt x="21" y="70"/>
                        <a:pt x="21" y="71"/>
                        <a:pt x="21" y="71"/>
                      </a:cubicBezTo>
                      <a:cubicBezTo>
                        <a:pt x="21" y="71"/>
                        <a:pt x="21" y="71"/>
                        <a:pt x="21" y="72"/>
                      </a:cubicBezTo>
                      <a:cubicBezTo>
                        <a:pt x="21" y="72"/>
                        <a:pt x="22" y="72"/>
                        <a:pt x="22" y="73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22" y="73"/>
                        <a:pt x="22" y="74"/>
                        <a:pt x="22" y="74"/>
                      </a:cubicBezTo>
                      <a:cubicBezTo>
                        <a:pt x="22" y="74"/>
                        <a:pt x="22" y="75"/>
                        <a:pt x="22" y="75"/>
                      </a:cubicBezTo>
                      <a:cubicBezTo>
                        <a:pt x="22" y="75"/>
                        <a:pt x="22" y="76"/>
                        <a:pt x="22" y="76"/>
                      </a:cubicBezTo>
                      <a:cubicBezTo>
                        <a:pt x="23" y="76"/>
                        <a:pt x="23" y="76"/>
                        <a:pt x="23" y="76"/>
                      </a:cubicBezTo>
                      <a:cubicBezTo>
                        <a:pt x="23" y="77"/>
                        <a:pt x="23" y="77"/>
                        <a:pt x="23" y="78"/>
                      </a:cubicBezTo>
                      <a:cubicBezTo>
                        <a:pt x="23" y="78"/>
                        <a:pt x="23" y="78"/>
                        <a:pt x="23" y="78"/>
                      </a:cubicBezTo>
                      <a:cubicBezTo>
                        <a:pt x="23" y="78"/>
                        <a:pt x="23" y="79"/>
                        <a:pt x="23" y="79"/>
                      </a:cubicBezTo>
                      <a:cubicBezTo>
                        <a:pt x="23" y="79"/>
                        <a:pt x="23" y="80"/>
                        <a:pt x="23" y="80"/>
                      </a:cubicBezTo>
                      <a:cubicBezTo>
                        <a:pt x="23" y="80"/>
                        <a:pt x="23" y="80"/>
                        <a:pt x="23" y="81"/>
                      </a:cubicBezTo>
                      <a:cubicBezTo>
                        <a:pt x="24" y="81"/>
                        <a:pt x="24" y="81"/>
                        <a:pt x="24" y="81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3"/>
                      </a:cubicBezTo>
                      <a:cubicBezTo>
                        <a:pt x="24" y="83"/>
                        <a:pt x="24" y="83"/>
                        <a:pt x="24" y="83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4" y="85"/>
                        <a:pt x="24" y="85"/>
                        <a:pt x="24" y="85"/>
                      </a:cubicBezTo>
                      <a:cubicBezTo>
                        <a:pt x="24" y="85"/>
                        <a:pt x="24" y="85"/>
                        <a:pt x="24" y="85"/>
                      </a:cubicBezTo>
                      <a:cubicBezTo>
                        <a:pt x="24" y="85"/>
                        <a:pt x="24" y="85"/>
                        <a:pt x="2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8" name="Freeform 1296"/>
                <p:cNvSpPr>
                  <a:spLocks/>
                </p:cNvSpPr>
                <p:nvPr/>
              </p:nvSpPr>
              <p:spPr bwMode="auto">
                <a:xfrm>
                  <a:off x="1576" y="2552"/>
                  <a:ext cx="220" cy="211"/>
                </a:xfrm>
                <a:custGeom>
                  <a:avLst/>
                  <a:gdLst>
                    <a:gd name="T0" fmla="*/ 0 w 230"/>
                    <a:gd name="T1" fmla="*/ 122 h 221"/>
                    <a:gd name="T2" fmla="*/ 2 w 230"/>
                    <a:gd name="T3" fmla="*/ 123 h 221"/>
                    <a:gd name="T4" fmla="*/ 41 w 230"/>
                    <a:gd name="T5" fmla="*/ 149 h 221"/>
                    <a:gd name="T6" fmla="*/ 47 w 230"/>
                    <a:gd name="T7" fmla="*/ 153 h 221"/>
                    <a:gd name="T8" fmla="*/ 112 w 230"/>
                    <a:gd name="T9" fmla="*/ 197 h 221"/>
                    <a:gd name="T10" fmla="*/ 136 w 230"/>
                    <a:gd name="T11" fmla="*/ 218 h 221"/>
                    <a:gd name="T12" fmla="*/ 142 w 230"/>
                    <a:gd name="T13" fmla="*/ 220 h 221"/>
                    <a:gd name="T14" fmla="*/ 146 w 230"/>
                    <a:gd name="T15" fmla="*/ 219 h 221"/>
                    <a:gd name="T16" fmla="*/ 183 w 230"/>
                    <a:gd name="T17" fmla="*/ 198 h 221"/>
                    <a:gd name="T18" fmla="*/ 230 w 230"/>
                    <a:gd name="T19" fmla="*/ 167 h 221"/>
                    <a:gd name="T20" fmla="*/ 229 w 230"/>
                    <a:gd name="T21" fmla="*/ 164 h 221"/>
                    <a:gd name="T22" fmla="*/ 228 w 230"/>
                    <a:gd name="T23" fmla="*/ 163 h 221"/>
                    <a:gd name="T24" fmla="*/ 227 w 230"/>
                    <a:gd name="T25" fmla="*/ 162 h 221"/>
                    <a:gd name="T26" fmla="*/ 227 w 230"/>
                    <a:gd name="T27" fmla="*/ 161 h 221"/>
                    <a:gd name="T28" fmla="*/ 218 w 230"/>
                    <a:gd name="T29" fmla="*/ 159 h 221"/>
                    <a:gd name="T30" fmla="*/ 208 w 230"/>
                    <a:gd name="T31" fmla="*/ 145 h 221"/>
                    <a:gd name="T32" fmla="*/ 207 w 230"/>
                    <a:gd name="T33" fmla="*/ 130 h 221"/>
                    <a:gd name="T34" fmla="*/ 205 w 230"/>
                    <a:gd name="T35" fmla="*/ 124 h 221"/>
                    <a:gd name="T36" fmla="*/ 207 w 230"/>
                    <a:gd name="T37" fmla="*/ 105 h 221"/>
                    <a:gd name="T38" fmla="*/ 202 w 230"/>
                    <a:gd name="T39" fmla="*/ 89 h 221"/>
                    <a:gd name="T40" fmla="*/ 203 w 230"/>
                    <a:gd name="T41" fmla="*/ 86 h 221"/>
                    <a:gd name="T42" fmla="*/ 203 w 230"/>
                    <a:gd name="T43" fmla="*/ 84 h 221"/>
                    <a:gd name="T44" fmla="*/ 194 w 230"/>
                    <a:gd name="T45" fmla="*/ 62 h 221"/>
                    <a:gd name="T46" fmla="*/ 179 w 230"/>
                    <a:gd name="T47" fmla="*/ 38 h 221"/>
                    <a:gd name="T48" fmla="*/ 188 w 230"/>
                    <a:gd name="T49" fmla="*/ 28 h 221"/>
                    <a:gd name="T50" fmla="*/ 191 w 230"/>
                    <a:gd name="T51" fmla="*/ 19 h 221"/>
                    <a:gd name="T52" fmla="*/ 190 w 230"/>
                    <a:gd name="T53" fmla="*/ 17 h 221"/>
                    <a:gd name="T54" fmla="*/ 189 w 230"/>
                    <a:gd name="T55" fmla="*/ 14 h 221"/>
                    <a:gd name="T56" fmla="*/ 189 w 230"/>
                    <a:gd name="T57" fmla="*/ 11 h 221"/>
                    <a:gd name="T58" fmla="*/ 190 w 230"/>
                    <a:gd name="T59" fmla="*/ 7 h 221"/>
                    <a:gd name="T60" fmla="*/ 190 w 230"/>
                    <a:gd name="T61" fmla="*/ 3 h 221"/>
                    <a:gd name="T62" fmla="*/ 176 w 230"/>
                    <a:gd name="T63" fmla="*/ 1 h 221"/>
                    <a:gd name="T64" fmla="*/ 153 w 230"/>
                    <a:gd name="T65" fmla="*/ 4 h 221"/>
                    <a:gd name="T66" fmla="*/ 112 w 230"/>
                    <a:gd name="T67" fmla="*/ 7 h 221"/>
                    <a:gd name="T68" fmla="*/ 79 w 230"/>
                    <a:gd name="T69" fmla="*/ 25 h 221"/>
                    <a:gd name="T70" fmla="*/ 76 w 230"/>
                    <a:gd name="T71" fmla="*/ 28 h 221"/>
                    <a:gd name="T72" fmla="*/ 80 w 230"/>
                    <a:gd name="T73" fmla="*/ 45 h 221"/>
                    <a:gd name="T74" fmla="*/ 85 w 230"/>
                    <a:gd name="T75" fmla="*/ 59 h 221"/>
                    <a:gd name="T76" fmla="*/ 78 w 230"/>
                    <a:gd name="T77" fmla="*/ 65 h 221"/>
                    <a:gd name="T78" fmla="*/ 58 w 230"/>
                    <a:gd name="T79" fmla="*/ 70 h 221"/>
                    <a:gd name="T80" fmla="*/ 56 w 230"/>
                    <a:gd name="T81" fmla="*/ 71 h 221"/>
                    <a:gd name="T82" fmla="*/ 52 w 230"/>
                    <a:gd name="T83" fmla="*/ 80 h 221"/>
                    <a:gd name="T84" fmla="*/ 45 w 230"/>
                    <a:gd name="T85" fmla="*/ 84 h 221"/>
                    <a:gd name="T86" fmla="*/ 29 w 230"/>
                    <a:gd name="T87" fmla="*/ 93 h 221"/>
                    <a:gd name="T88" fmla="*/ 20 w 230"/>
                    <a:gd name="T89" fmla="*/ 97 h 221"/>
                    <a:gd name="T90" fmla="*/ 19 w 230"/>
                    <a:gd name="T91" fmla="*/ 97 h 221"/>
                    <a:gd name="T92" fmla="*/ 0 w 230"/>
                    <a:gd name="T93" fmla="*/ 109 h 221"/>
                    <a:gd name="T94" fmla="*/ 0 w 230"/>
                    <a:gd name="T95" fmla="*/ 122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30" h="221">
                      <a:moveTo>
                        <a:pt x="0" y="122"/>
                      </a:move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1" y="123"/>
                        <a:pt x="1" y="123"/>
                        <a:pt x="1" y="123"/>
                      </a:cubicBezTo>
                      <a:cubicBezTo>
                        <a:pt x="1" y="123"/>
                        <a:pt x="2" y="123"/>
                        <a:pt x="2" y="123"/>
                      </a:cubicBezTo>
                      <a:cubicBezTo>
                        <a:pt x="2" y="123"/>
                        <a:pt x="2" y="123"/>
                        <a:pt x="2" y="123"/>
                      </a:cubicBezTo>
                      <a:cubicBezTo>
                        <a:pt x="2" y="124"/>
                        <a:pt x="3" y="124"/>
                        <a:pt x="3" y="124"/>
                      </a:cubicBezTo>
                      <a:cubicBezTo>
                        <a:pt x="3" y="124"/>
                        <a:pt x="3" y="124"/>
                        <a:pt x="3" y="124"/>
                      </a:cubicBezTo>
                      <a:cubicBezTo>
                        <a:pt x="10" y="128"/>
                        <a:pt x="26" y="139"/>
                        <a:pt x="41" y="149"/>
                      </a:cubicBezTo>
                      <a:cubicBezTo>
                        <a:pt x="41" y="149"/>
                        <a:pt x="41" y="149"/>
                        <a:pt x="41" y="149"/>
                      </a:cubicBezTo>
                      <a:cubicBezTo>
                        <a:pt x="41" y="149"/>
                        <a:pt x="41" y="149"/>
                        <a:pt x="41" y="149"/>
                      </a:cubicBezTo>
                      <a:cubicBezTo>
                        <a:pt x="47" y="153"/>
                        <a:pt x="47" y="153"/>
                        <a:pt x="47" y="153"/>
                      </a:cubicBezTo>
                      <a:cubicBezTo>
                        <a:pt x="47" y="153"/>
                        <a:pt x="47" y="153"/>
                        <a:pt x="47" y="153"/>
                      </a:cubicBezTo>
                      <a:cubicBezTo>
                        <a:pt x="63" y="164"/>
                        <a:pt x="109" y="194"/>
                        <a:pt x="111" y="196"/>
                      </a:cubicBezTo>
                      <a:cubicBezTo>
                        <a:pt x="111" y="196"/>
                        <a:pt x="112" y="197"/>
                        <a:pt x="112" y="197"/>
                      </a:cubicBezTo>
                      <a:cubicBezTo>
                        <a:pt x="114" y="200"/>
                        <a:pt x="117" y="204"/>
                        <a:pt x="118" y="206"/>
                      </a:cubicBezTo>
                      <a:cubicBezTo>
                        <a:pt x="120" y="206"/>
                        <a:pt x="126" y="207"/>
                        <a:pt x="130" y="210"/>
                      </a:cubicBezTo>
                      <a:cubicBezTo>
                        <a:pt x="133" y="212"/>
                        <a:pt x="135" y="215"/>
                        <a:pt x="136" y="218"/>
                      </a:cubicBezTo>
                      <a:cubicBezTo>
                        <a:pt x="136" y="219"/>
                        <a:pt x="137" y="220"/>
                        <a:pt x="137" y="221"/>
                      </a:cubicBezTo>
                      <a:cubicBezTo>
                        <a:pt x="138" y="221"/>
                        <a:pt x="140" y="220"/>
                        <a:pt x="142" y="220"/>
                      </a:cubicBezTo>
                      <a:cubicBezTo>
                        <a:pt x="142" y="220"/>
                        <a:pt x="142" y="220"/>
                        <a:pt x="142" y="220"/>
                      </a:cubicBezTo>
                      <a:cubicBezTo>
                        <a:pt x="143" y="220"/>
                        <a:pt x="143" y="220"/>
                        <a:pt x="143" y="220"/>
                      </a:cubicBezTo>
                      <a:cubicBezTo>
                        <a:pt x="144" y="220"/>
                        <a:pt x="144" y="220"/>
                        <a:pt x="144" y="220"/>
                      </a:cubicBezTo>
                      <a:cubicBezTo>
                        <a:pt x="146" y="219"/>
                        <a:pt x="146" y="219"/>
                        <a:pt x="146" y="219"/>
                      </a:cubicBezTo>
                      <a:cubicBezTo>
                        <a:pt x="148" y="219"/>
                        <a:pt x="155" y="216"/>
                        <a:pt x="159" y="215"/>
                      </a:cubicBezTo>
                      <a:cubicBezTo>
                        <a:pt x="161" y="215"/>
                        <a:pt x="162" y="214"/>
                        <a:pt x="162" y="214"/>
                      </a:cubicBezTo>
                      <a:cubicBezTo>
                        <a:pt x="183" y="198"/>
                        <a:pt x="183" y="198"/>
                        <a:pt x="183" y="198"/>
                      </a:cubicBezTo>
                      <a:cubicBezTo>
                        <a:pt x="230" y="168"/>
                        <a:pt x="230" y="168"/>
                        <a:pt x="230" y="168"/>
                      </a:cubicBezTo>
                      <a:cubicBezTo>
                        <a:pt x="230" y="168"/>
                        <a:pt x="230" y="168"/>
                        <a:pt x="230" y="168"/>
                      </a:cubicBezTo>
                      <a:cubicBezTo>
                        <a:pt x="230" y="167"/>
                        <a:pt x="230" y="167"/>
                        <a:pt x="230" y="167"/>
                      </a:cubicBezTo>
                      <a:cubicBezTo>
                        <a:pt x="230" y="166"/>
                        <a:pt x="229" y="166"/>
                        <a:pt x="229" y="166"/>
                      </a:cubicBezTo>
                      <a:cubicBezTo>
                        <a:pt x="229" y="165"/>
                        <a:pt x="229" y="165"/>
                        <a:pt x="229" y="165"/>
                      </a:cubicBezTo>
                      <a:cubicBezTo>
                        <a:pt x="229" y="165"/>
                        <a:pt x="229" y="164"/>
                        <a:pt x="229" y="164"/>
                      </a:cubicBezTo>
                      <a:cubicBezTo>
                        <a:pt x="229" y="164"/>
                        <a:pt x="229" y="164"/>
                        <a:pt x="228" y="163"/>
                      </a:cubicBezTo>
                      <a:cubicBezTo>
                        <a:pt x="228" y="163"/>
                        <a:pt x="228" y="163"/>
                        <a:pt x="228" y="163"/>
                      </a:cubicBezTo>
                      <a:cubicBezTo>
                        <a:pt x="228" y="163"/>
                        <a:pt x="228" y="163"/>
                        <a:pt x="228" y="163"/>
                      </a:cubicBezTo>
                      <a:cubicBezTo>
                        <a:pt x="228" y="162"/>
                        <a:pt x="228" y="162"/>
                        <a:pt x="228" y="162"/>
                      </a:cubicBezTo>
                      <a:cubicBezTo>
                        <a:pt x="228" y="162"/>
                        <a:pt x="228" y="162"/>
                        <a:pt x="228" y="162"/>
                      </a:cubicBezTo>
                      <a:cubicBezTo>
                        <a:pt x="228" y="162"/>
                        <a:pt x="227" y="162"/>
                        <a:pt x="227" y="162"/>
                      </a:cubicBezTo>
                      <a:cubicBezTo>
                        <a:pt x="227" y="162"/>
                        <a:pt x="227" y="162"/>
                        <a:pt x="227" y="162"/>
                      </a:cubicBezTo>
                      <a:cubicBezTo>
                        <a:pt x="227" y="162"/>
                        <a:pt x="227" y="161"/>
                        <a:pt x="227" y="161"/>
                      </a:cubicBezTo>
                      <a:cubicBezTo>
                        <a:pt x="227" y="161"/>
                        <a:pt x="227" y="161"/>
                        <a:pt x="227" y="161"/>
                      </a:cubicBezTo>
                      <a:cubicBezTo>
                        <a:pt x="227" y="161"/>
                        <a:pt x="227" y="161"/>
                        <a:pt x="227" y="161"/>
                      </a:cubicBezTo>
                      <a:cubicBezTo>
                        <a:pt x="225" y="161"/>
                        <a:pt x="223" y="161"/>
                        <a:pt x="222" y="160"/>
                      </a:cubicBezTo>
                      <a:cubicBezTo>
                        <a:pt x="221" y="159"/>
                        <a:pt x="220" y="159"/>
                        <a:pt x="218" y="159"/>
                      </a:cubicBezTo>
                      <a:cubicBezTo>
                        <a:pt x="214" y="159"/>
                        <a:pt x="209" y="157"/>
                        <a:pt x="209" y="153"/>
                      </a:cubicBezTo>
                      <a:cubicBezTo>
                        <a:pt x="208" y="151"/>
                        <a:pt x="209" y="150"/>
                        <a:pt x="209" y="149"/>
                      </a:cubicBezTo>
                      <a:cubicBezTo>
                        <a:pt x="209" y="148"/>
                        <a:pt x="209" y="147"/>
                        <a:pt x="208" y="145"/>
                      </a:cubicBezTo>
                      <a:cubicBezTo>
                        <a:pt x="207" y="143"/>
                        <a:pt x="206" y="142"/>
                        <a:pt x="205" y="141"/>
                      </a:cubicBezTo>
                      <a:cubicBezTo>
                        <a:pt x="203" y="139"/>
                        <a:pt x="202" y="138"/>
                        <a:pt x="202" y="136"/>
                      </a:cubicBezTo>
                      <a:cubicBezTo>
                        <a:pt x="202" y="135"/>
                        <a:pt x="204" y="133"/>
                        <a:pt x="207" y="130"/>
                      </a:cubicBezTo>
                      <a:cubicBezTo>
                        <a:pt x="207" y="130"/>
                        <a:pt x="207" y="130"/>
                        <a:pt x="207" y="130"/>
                      </a:cubicBezTo>
                      <a:cubicBezTo>
                        <a:pt x="206" y="128"/>
                        <a:pt x="206" y="127"/>
                        <a:pt x="206" y="126"/>
                      </a:cubicBezTo>
                      <a:cubicBezTo>
                        <a:pt x="206" y="125"/>
                        <a:pt x="205" y="125"/>
                        <a:pt x="205" y="124"/>
                      </a:cubicBezTo>
                      <a:cubicBezTo>
                        <a:pt x="205" y="122"/>
                        <a:pt x="204" y="120"/>
                        <a:pt x="206" y="117"/>
                      </a:cubicBezTo>
                      <a:cubicBezTo>
                        <a:pt x="207" y="116"/>
                        <a:pt x="208" y="115"/>
                        <a:pt x="207" y="112"/>
                      </a:cubicBezTo>
                      <a:cubicBezTo>
                        <a:pt x="205" y="110"/>
                        <a:pt x="206" y="107"/>
                        <a:pt x="207" y="105"/>
                      </a:cubicBezTo>
                      <a:cubicBezTo>
                        <a:pt x="207" y="103"/>
                        <a:pt x="208" y="102"/>
                        <a:pt x="207" y="100"/>
                      </a:cubicBezTo>
                      <a:cubicBezTo>
                        <a:pt x="206" y="98"/>
                        <a:pt x="205" y="96"/>
                        <a:pt x="204" y="95"/>
                      </a:cubicBezTo>
                      <a:cubicBezTo>
                        <a:pt x="202" y="92"/>
                        <a:pt x="201" y="90"/>
                        <a:pt x="202" y="89"/>
                      </a:cubicBezTo>
                      <a:cubicBezTo>
                        <a:pt x="202" y="88"/>
                        <a:pt x="202" y="88"/>
                        <a:pt x="202" y="87"/>
                      </a:cubicBezTo>
                      <a:cubicBezTo>
                        <a:pt x="202" y="87"/>
                        <a:pt x="202" y="87"/>
                        <a:pt x="202" y="87"/>
                      </a:cubicBezTo>
                      <a:cubicBezTo>
                        <a:pt x="203" y="87"/>
                        <a:pt x="203" y="86"/>
                        <a:pt x="203" y="86"/>
                      </a:cubicBezTo>
                      <a:cubicBezTo>
                        <a:pt x="203" y="86"/>
                        <a:pt x="203" y="86"/>
                        <a:pt x="203" y="86"/>
                      </a:cubicBezTo>
                      <a:cubicBezTo>
                        <a:pt x="203" y="86"/>
                        <a:pt x="203" y="86"/>
                        <a:pt x="203" y="86"/>
                      </a:cubicBezTo>
                      <a:cubicBezTo>
                        <a:pt x="203" y="85"/>
                        <a:pt x="203" y="84"/>
                        <a:pt x="203" y="84"/>
                      </a:cubicBezTo>
                      <a:cubicBezTo>
                        <a:pt x="203" y="83"/>
                        <a:pt x="203" y="83"/>
                        <a:pt x="203" y="83"/>
                      </a:cubicBezTo>
                      <a:cubicBezTo>
                        <a:pt x="203" y="78"/>
                        <a:pt x="200" y="67"/>
                        <a:pt x="198" y="65"/>
                      </a:cubicBezTo>
                      <a:cubicBezTo>
                        <a:pt x="197" y="64"/>
                        <a:pt x="196" y="63"/>
                        <a:pt x="194" y="62"/>
                      </a:cubicBezTo>
                      <a:cubicBezTo>
                        <a:pt x="191" y="60"/>
                        <a:pt x="189" y="59"/>
                        <a:pt x="189" y="57"/>
                      </a:cubicBezTo>
                      <a:cubicBezTo>
                        <a:pt x="189" y="55"/>
                        <a:pt x="189" y="53"/>
                        <a:pt x="186" y="51"/>
                      </a:cubicBezTo>
                      <a:cubicBezTo>
                        <a:pt x="181" y="49"/>
                        <a:pt x="178" y="42"/>
                        <a:pt x="179" y="38"/>
                      </a:cubicBezTo>
                      <a:cubicBezTo>
                        <a:pt x="179" y="36"/>
                        <a:pt x="181" y="36"/>
                        <a:pt x="182" y="36"/>
                      </a:cubicBezTo>
                      <a:cubicBezTo>
                        <a:pt x="182" y="35"/>
                        <a:pt x="183" y="34"/>
                        <a:pt x="184" y="33"/>
                      </a:cubicBezTo>
                      <a:cubicBezTo>
                        <a:pt x="185" y="31"/>
                        <a:pt x="187" y="29"/>
                        <a:pt x="188" y="28"/>
                      </a:cubicBezTo>
                      <a:cubicBezTo>
                        <a:pt x="189" y="28"/>
                        <a:pt x="190" y="26"/>
                        <a:pt x="191" y="24"/>
                      </a:cubicBezTo>
                      <a:cubicBezTo>
                        <a:pt x="191" y="23"/>
                        <a:pt x="191" y="23"/>
                        <a:pt x="191" y="22"/>
                      </a:cubicBezTo>
                      <a:cubicBezTo>
                        <a:pt x="191" y="21"/>
                        <a:pt x="191" y="20"/>
                        <a:pt x="191" y="19"/>
                      </a:cubicBezTo>
                      <a:cubicBezTo>
                        <a:pt x="191" y="19"/>
                        <a:pt x="190" y="19"/>
                        <a:pt x="190" y="18"/>
                      </a:cubicBezTo>
                      <a:cubicBezTo>
                        <a:pt x="190" y="18"/>
                        <a:pt x="190" y="18"/>
                        <a:pt x="190" y="18"/>
                      </a:cubicBezTo>
                      <a:cubicBezTo>
                        <a:pt x="190" y="18"/>
                        <a:pt x="190" y="17"/>
                        <a:pt x="190" y="17"/>
                      </a:cubicBezTo>
                      <a:cubicBezTo>
                        <a:pt x="190" y="17"/>
                        <a:pt x="190" y="16"/>
                        <a:pt x="190" y="16"/>
                      </a:cubicBezTo>
                      <a:cubicBezTo>
                        <a:pt x="190" y="16"/>
                        <a:pt x="190" y="16"/>
                        <a:pt x="190" y="15"/>
                      </a:cubicBezTo>
                      <a:cubicBezTo>
                        <a:pt x="189" y="15"/>
                        <a:pt x="189" y="15"/>
                        <a:pt x="189" y="14"/>
                      </a:cubicBezTo>
                      <a:cubicBezTo>
                        <a:pt x="189" y="14"/>
                        <a:pt x="189" y="14"/>
                        <a:pt x="189" y="13"/>
                      </a:cubicBezTo>
                      <a:cubicBezTo>
                        <a:pt x="189" y="13"/>
                        <a:pt x="189" y="13"/>
                        <a:pt x="189" y="12"/>
                      </a:cubicBezTo>
                      <a:cubicBezTo>
                        <a:pt x="189" y="12"/>
                        <a:pt x="189" y="11"/>
                        <a:pt x="189" y="11"/>
                      </a:cubicBezTo>
                      <a:cubicBezTo>
                        <a:pt x="189" y="10"/>
                        <a:pt x="189" y="10"/>
                        <a:pt x="189" y="10"/>
                      </a:cubicBezTo>
                      <a:cubicBezTo>
                        <a:pt x="190" y="9"/>
                        <a:pt x="190" y="9"/>
                        <a:pt x="190" y="8"/>
                      </a:cubicBezTo>
                      <a:cubicBezTo>
                        <a:pt x="190" y="8"/>
                        <a:pt x="190" y="7"/>
                        <a:pt x="190" y="7"/>
                      </a:cubicBezTo>
                      <a:cubicBezTo>
                        <a:pt x="190" y="6"/>
                        <a:pt x="190" y="6"/>
                        <a:pt x="190" y="5"/>
                      </a:cubicBezTo>
                      <a:cubicBezTo>
                        <a:pt x="190" y="4"/>
                        <a:pt x="190" y="4"/>
                        <a:pt x="190" y="3"/>
                      </a:cubicBezTo>
                      <a:cubicBezTo>
                        <a:pt x="190" y="3"/>
                        <a:pt x="190" y="3"/>
                        <a:pt x="190" y="3"/>
                      </a:cubicBezTo>
                      <a:cubicBezTo>
                        <a:pt x="188" y="2"/>
                        <a:pt x="185" y="2"/>
                        <a:pt x="181" y="0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79" y="0"/>
                        <a:pt x="178" y="1"/>
                        <a:pt x="176" y="1"/>
                      </a:cubicBezTo>
                      <a:cubicBezTo>
                        <a:pt x="174" y="1"/>
                        <a:pt x="172" y="2"/>
                        <a:pt x="170" y="2"/>
                      </a:cubicBezTo>
                      <a:cubicBezTo>
                        <a:pt x="170" y="2"/>
                        <a:pt x="168" y="3"/>
                        <a:pt x="166" y="3"/>
                      </a:cubicBezTo>
                      <a:cubicBezTo>
                        <a:pt x="161" y="5"/>
                        <a:pt x="156" y="7"/>
                        <a:pt x="153" y="4"/>
                      </a:cubicBezTo>
                      <a:cubicBezTo>
                        <a:pt x="153" y="4"/>
                        <a:pt x="153" y="4"/>
                        <a:pt x="149" y="4"/>
                      </a:cubicBezTo>
                      <a:cubicBezTo>
                        <a:pt x="143" y="4"/>
                        <a:pt x="134" y="5"/>
                        <a:pt x="126" y="6"/>
                      </a:cubicBezTo>
                      <a:cubicBezTo>
                        <a:pt x="120" y="7"/>
                        <a:pt x="115" y="7"/>
                        <a:pt x="112" y="7"/>
                      </a:cubicBezTo>
                      <a:cubicBezTo>
                        <a:pt x="108" y="8"/>
                        <a:pt x="106" y="10"/>
                        <a:pt x="103" y="13"/>
                      </a:cubicBezTo>
                      <a:cubicBezTo>
                        <a:pt x="100" y="15"/>
                        <a:pt x="98" y="17"/>
                        <a:pt x="95" y="17"/>
                      </a:cubicBezTo>
                      <a:cubicBezTo>
                        <a:pt x="90" y="17"/>
                        <a:pt x="83" y="21"/>
                        <a:pt x="79" y="25"/>
                      </a:cubicBezTo>
                      <a:cubicBezTo>
                        <a:pt x="78" y="26"/>
                        <a:pt x="77" y="27"/>
                        <a:pt x="76" y="27"/>
                      </a:cubicBezTo>
                      <a:cubicBezTo>
                        <a:pt x="76" y="27"/>
                        <a:pt x="76" y="27"/>
                        <a:pt x="76" y="28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9" y="31"/>
                        <a:pt x="80" y="35"/>
                        <a:pt x="80" y="41"/>
                      </a:cubicBezTo>
                      <a:cubicBezTo>
                        <a:pt x="80" y="42"/>
                        <a:pt x="80" y="44"/>
                        <a:pt x="80" y="45"/>
                      </a:cubicBezTo>
                      <a:cubicBezTo>
                        <a:pt x="80" y="47"/>
                        <a:pt x="80" y="49"/>
                        <a:pt x="80" y="49"/>
                      </a:cubicBezTo>
                      <a:cubicBezTo>
                        <a:pt x="83" y="51"/>
                        <a:pt x="85" y="57"/>
                        <a:pt x="85" y="58"/>
                      </a:cubicBezTo>
                      <a:cubicBezTo>
                        <a:pt x="85" y="59"/>
                        <a:pt x="85" y="59"/>
                        <a:pt x="85" y="59"/>
                      </a:cubicBezTo>
                      <a:cubicBezTo>
                        <a:pt x="86" y="61"/>
                        <a:pt x="85" y="63"/>
                        <a:pt x="84" y="64"/>
                      </a:cubicBezTo>
                      <a:cubicBezTo>
                        <a:pt x="83" y="65"/>
                        <a:pt x="82" y="65"/>
                        <a:pt x="81" y="65"/>
                      </a:cubicBezTo>
                      <a:cubicBezTo>
                        <a:pt x="80" y="65"/>
                        <a:pt x="79" y="65"/>
                        <a:pt x="78" y="65"/>
                      </a:cubicBezTo>
                      <a:cubicBezTo>
                        <a:pt x="76" y="65"/>
                        <a:pt x="73" y="65"/>
                        <a:pt x="70" y="65"/>
                      </a:cubicBezTo>
                      <a:cubicBezTo>
                        <a:pt x="68" y="65"/>
                        <a:pt x="67" y="65"/>
                        <a:pt x="66" y="65"/>
                      </a:cubicBezTo>
                      <a:cubicBezTo>
                        <a:pt x="65" y="68"/>
                        <a:pt x="61" y="70"/>
                        <a:pt x="58" y="70"/>
                      </a:cubicBezTo>
                      <a:cubicBezTo>
                        <a:pt x="57" y="70"/>
                        <a:pt x="56" y="70"/>
                        <a:pt x="56" y="70"/>
                      </a:cubicBezTo>
                      <a:cubicBezTo>
                        <a:pt x="56" y="70"/>
                        <a:pt x="56" y="70"/>
                        <a:pt x="56" y="70"/>
                      </a:cubicBezTo>
                      <a:cubicBezTo>
                        <a:pt x="56" y="71"/>
                        <a:pt x="56" y="71"/>
                        <a:pt x="56" y="71"/>
                      </a:cubicBezTo>
                      <a:cubicBezTo>
                        <a:pt x="56" y="72"/>
                        <a:pt x="56" y="73"/>
                        <a:pt x="56" y="74"/>
                      </a:cubicBezTo>
                      <a:cubicBezTo>
                        <a:pt x="56" y="76"/>
                        <a:pt x="56" y="78"/>
                        <a:pt x="55" y="79"/>
                      </a:cubicBezTo>
                      <a:cubicBezTo>
                        <a:pt x="54" y="80"/>
                        <a:pt x="54" y="80"/>
                        <a:pt x="52" y="80"/>
                      </a:cubicBezTo>
                      <a:cubicBezTo>
                        <a:pt x="52" y="80"/>
                        <a:pt x="52" y="80"/>
                        <a:pt x="52" y="81"/>
                      </a:cubicBezTo>
                      <a:cubicBezTo>
                        <a:pt x="51" y="82"/>
                        <a:pt x="50" y="83"/>
                        <a:pt x="47" y="83"/>
                      </a:cubicBezTo>
                      <a:cubicBezTo>
                        <a:pt x="47" y="84"/>
                        <a:pt x="46" y="84"/>
                        <a:pt x="45" y="84"/>
                      </a:cubicBezTo>
                      <a:cubicBezTo>
                        <a:pt x="44" y="84"/>
                        <a:pt x="41" y="84"/>
                        <a:pt x="41" y="84"/>
                      </a:cubicBezTo>
                      <a:cubicBezTo>
                        <a:pt x="41" y="89"/>
                        <a:pt x="38" y="92"/>
                        <a:pt x="33" y="93"/>
                      </a:cubicBezTo>
                      <a:cubicBezTo>
                        <a:pt x="32" y="93"/>
                        <a:pt x="30" y="93"/>
                        <a:pt x="29" y="93"/>
                      </a:cubicBezTo>
                      <a:cubicBezTo>
                        <a:pt x="28" y="93"/>
                        <a:pt x="26" y="93"/>
                        <a:pt x="25" y="94"/>
                      </a:cubicBezTo>
                      <a:cubicBezTo>
                        <a:pt x="25" y="94"/>
                        <a:pt x="25" y="94"/>
                        <a:pt x="25" y="95"/>
                      </a:cubicBezTo>
                      <a:cubicBezTo>
                        <a:pt x="24" y="96"/>
                        <a:pt x="23" y="97"/>
                        <a:pt x="20" y="97"/>
                      </a:cubicBezTo>
                      <a:cubicBezTo>
                        <a:pt x="20" y="97"/>
                        <a:pt x="20" y="97"/>
                        <a:pt x="20" y="97"/>
                      </a:cubicBezTo>
                      <a:cubicBezTo>
                        <a:pt x="20" y="97"/>
                        <a:pt x="20" y="97"/>
                        <a:pt x="20" y="97"/>
                      </a:cubicBezTo>
                      <a:cubicBezTo>
                        <a:pt x="19" y="97"/>
                        <a:pt x="19" y="97"/>
                        <a:pt x="19" y="97"/>
                      </a:cubicBezTo>
                      <a:cubicBezTo>
                        <a:pt x="18" y="97"/>
                        <a:pt x="17" y="97"/>
                        <a:pt x="17" y="97"/>
                      </a:cubicBezTo>
                      <a:cubicBezTo>
                        <a:pt x="12" y="100"/>
                        <a:pt x="2" y="106"/>
                        <a:pt x="0" y="108"/>
                      </a:cubicBezTo>
                      <a:cubicBezTo>
                        <a:pt x="0" y="108"/>
                        <a:pt x="0" y="108"/>
                        <a:pt x="0" y="109"/>
                      </a:cubicBezTo>
                      <a:cubicBezTo>
                        <a:pt x="0" y="110"/>
                        <a:pt x="0" y="114"/>
                        <a:pt x="0" y="118"/>
                      </a:cubicBez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0" y="122"/>
                        <a:pt x="0" y="122"/>
                        <a:pt x="0" y="1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99" name="Freeform 1297"/>
                <p:cNvSpPr>
                  <a:spLocks/>
                </p:cNvSpPr>
                <p:nvPr/>
              </p:nvSpPr>
              <p:spPr bwMode="auto">
                <a:xfrm>
                  <a:off x="1649" y="25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0" name="Freeform 1298"/>
                <p:cNvSpPr>
                  <a:spLocks/>
                </p:cNvSpPr>
                <p:nvPr/>
              </p:nvSpPr>
              <p:spPr bwMode="auto">
                <a:xfrm>
                  <a:off x="1576" y="2655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1" name="Freeform 1299"/>
                <p:cNvSpPr>
                  <a:spLocks/>
                </p:cNvSpPr>
                <p:nvPr/>
              </p:nvSpPr>
              <p:spPr bwMode="auto">
                <a:xfrm>
                  <a:off x="1595" y="2643"/>
                  <a:ext cx="5" cy="2"/>
                </a:xfrm>
                <a:custGeom>
                  <a:avLst/>
                  <a:gdLst>
                    <a:gd name="T0" fmla="*/ 5 w 5"/>
                    <a:gd name="T1" fmla="*/ 0 h 2"/>
                    <a:gd name="T2" fmla="*/ 0 w 5"/>
                    <a:gd name="T3" fmla="*/ 2 h 2"/>
                    <a:gd name="T4" fmla="*/ 0 w 5"/>
                    <a:gd name="T5" fmla="*/ 2 h 2"/>
                    <a:gd name="T6" fmla="*/ 5 w 5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cubicBezTo>
                        <a:pt x="4" y="1"/>
                        <a:pt x="3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2"/>
                        <a:pt x="4" y="1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2" name="Freeform 1300"/>
                <p:cNvSpPr>
                  <a:spLocks/>
                </p:cNvSpPr>
                <p:nvPr/>
              </p:nvSpPr>
              <p:spPr bwMode="auto">
                <a:xfrm>
                  <a:off x="1649" y="257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3" name="Freeform 1301"/>
                <p:cNvSpPr>
                  <a:spLocks/>
                </p:cNvSpPr>
                <p:nvPr/>
              </p:nvSpPr>
              <p:spPr bwMode="auto">
                <a:xfrm>
                  <a:off x="1757" y="256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4" name="Freeform 1302"/>
                <p:cNvSpPr>
                  <a:spLocks/>
                </p:cNvSpPr>
                <p:nvPr/>
              </p:nvSpPr>
              <p:spPr bwMode="auto">
                <a:xfrm>
                  <a:off x="1758" y="256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5" name="Freeform 1303"/>
                <p:cNvSpPr>
                  <a:spLocks/>
                </p:cNvSpPr>
                <p:nvPr/>
              </p:nvSpPr>
              <p:spPr bwMode="auto">
                <a:xfrm>
                  <a:off x="1770" y="263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6" name="Freeform 1304"/>
                <p:cNvSpPr>
                  <a:spLocks/>
                </p:cNvSpPr>
                <p:nvPr/>
              </p:nvSpPr>
              <p:spPr bwMode="auto">
                <a:xfrm>
                  <a:off x="1759" y="2570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7" name="Freeform 1305"/>
                <p:cNvSpPr>
                  <a:spLocks/>
                </p:cNvSpPr>
                <p:nvPr/>
              </p:nvSpPr>
              <p:spPr bwMode="auto">
                <a:xfrm>
                  <a:off x="1757" y="256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8" name="Freeform 1306"/>
                <p:cNvSpPr>
                  <a:spLocks/>
                </p:cNvSpPr>
                <p:nvPr/>
              </p:nvSpPr>
              <p:spPr bwMode="auto">
                <a:xfrm>
                  <a:off x="1757" y="256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09" name="Freeform 1307"/>
                <p:cNvSpPr>
                  <a:spLocks/>
                </p:cNvSpPr>
                <p:nvPr/>
              </p:nvSpPr>
              <p:spPr bwMode="auto">
                <a:xfrm>
                  <a:off x="1758" y="256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0" name="Freeform 1308"/>
                <p:cNvSpPr>
                  <a:spLocks/>
                </p:cNvSpPr>
                <p:nvPr/>
              </p:nvSpPr>
              <p:spPr bwMode="auto">
                <a:xfrm>
                  <a:off x="1758" y="255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1" name="Freeform 1309"/>
                <p:cNvSpPr>
                  <a:spLocks/>
                </p:cNvSpPr>
                <p:nvPr/>
              </p:nvSpPr>
              <p:spPr bwMode="auto">
                <a:xfrm>
                  <a:off x="1758" y="2555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2" name="Freeform 1310"/>
                <p:cNvSpPr>
                  <a:spLocks/>
                </p:cNvSpPr>
                <p:nvPr/>
              </p:nvSpPr>
              <p:spPr bwMode="auto">
                <a:xfrm>
                  <a:off x="1773" y="2603"/>
                  <a:ext cx="159" cy="152"/>
                </a:xfrm>
                <a:custGeom>
                  <a:avLst/>
                  <a:gdLst>
                    <a:gd name="T0" fmla="*/ 3 w 166"/>
                    <a:gd name="T1" fmla="*/ 34 h 159"/>
                    <a:gd name="T2" fmla="*/ 2 w 166"/>
                    <a:gd name="T3" fmla="*/ 35 h 159"/>
                    <a:gd name="T4" fmla="*/ 1 w 166"/>
                    <a:gd name="T5" fmla="*/ 35 h 159"/>
                    <a:gd name="T6" fmla="*/ 0 w 166"/>
                    <a:gd name="T7" fmla="*/ 36 h 159"/>
                    <a:gd name="T8" fmla="*/ 0 w 166"/>
                    <a:gd name="T9" fmla="*/ 36 h 159"/>
                    <a:gd name="T10" fmla="*/ 1 w 166"/>
                    <a:gd name="T11" fmla="*/ 40 h 159"/>
                    <a:gd name="T12" fmla="*/ 5 w 166"/>
                    <a:gd name="T13" fmla="*/ 53 h 159"/>
                    <a:gd name="T14" fmla="*/ 3 w 166"/>
                    <a:gd name="T15" fmla="*/ 67 h 159"/>
                    <a:gd name="T16" fmla="*/ 4 w 166"/>
                    <a:gd name="T17" fmla="*/ 73 h 159"/>
                    <a:gd name="T18" fmla="*/ 5 w 166"/>
                    <a:gd name="T19" fmla="*/ 79 h 159"/>
                    <a:gd name="T20" fmla="*/ 0 w 166"/>
                    <a:gd name="T21" fmla="*/ 84 h 159"/>
                    <a:gd name="T22" fmla="*/ 5 w 166"/>
                    <a:gd name="T23" fmla="*/ 89 h 159"/>
                    <a:gd name="T24" fmla="*/ 7 w 166"/>
                    <a:gd name="T25" fmla="*/ 99 h 159"/>
                    <a:gd name="T26" fmla="*/ 18 w 166"/>
                    <a:gd name="T27" fmla="*/ 103 h 159"/>
                    <a:gd name="T28" fmla="*/ 22 w 166"/>
                    <a:gd name="T29" fmla="*/ 105 h 159"/>
                    <a:gd name="T30" fmla="*/ 23 w 166"/>
                    <a:gd name="T31" fmla="*/ 105 h 159"/>
                    <a:gd name="T32" fmla="*/ 24 w 166"/>
                    <a:gd name="T33" fmla="*/ 106 h 159"/>
                    <a:gd name="T34" fmla="*/ 25 w 166"/>
                    <a:gd name="T35" fmla="*/ 108 h 159"/>
                    <a:gd name="T36" fmla="*/ 26 w 166"/>
                    <a:gd name="T37" fmla="*/ 109 h 159"/>
                    <a:gd name="T38" fmla="*/ 27 w 166"/>
                    <a:gd name="T39" fmla="*/ 111 h 159"/>
                    <a:gd name="T40" fmla="*/ 28 w 166"/>
                    <a:gd name="T41" fmla="*/ 113 h 159"/>
                    <a:gd name="T42" fmla="*/ 28 w 166"/>
                    <a:gd name="T43" fmla="*/ 114 h 159"/>
                    <a:gd name="T44" fmla="*/ 43 w 166"/>
                    <a:gd name="T45" fmla="*/ 117 h 159"/>
                    <a:gd name="T46" fmla="*/ 51 w 166"/>
                    <a:gd name="T47" fmla="*/ 124 h 159"/>
                    <a:gd name="T48" fmla="*/ 153 w 166"/>
                    <a:gd name="T49" fmla="*/ 159 h 159"/>
                    <a:gd name="T50" fmla="*/ 164 w 166"/>
                    <a:gd name="T51" fmla="*/ 154 h 159"/>
                    <a:gd name="T52" fmla="*/ 164 w 166"/>
                    <a:gd name="T53" fmla="*/ 131 h 159"/>
                    <a:gd name="T54" fmla="*/ 163 w 166"/>
                    <a:gd name="T55" fmla="*/ 39 h 159"/>
                    <a:gd name="T56" fmla="*/ 165 w 166"/>
                    <a:gd name="T57" fmla="*/ 24 h 159"/>
                    <a:gd name="T58" fmla="*/ 166 w 166"/>
                    <a:gd name="T59" fmla="*/ 13 h 159"/>
                    <a:gd name="T60" fmla="*/ 152 w 166"/>
                    <a:gd name="T61" fmla="*/ 10 h 159"/>
                    <a:gd name="T62" fmla="*/ 135 w 166"/>
                    <a:gd name="T63" fmla="*/ 1 h 159"/>
                    <a:gd name="T64" fmla="*/ 113 w 166"/>
                    <a:gd name="T65" fmla="*/ 17 h 159"/>
                    <a:gd name="T66" fmla="*/ 104 w 166"/>
                    <a:gd name="T67" fmla="*/ 32 h 159"/>
                    <a:gd name="T68" fmla="*/ 74 w 166"/>
                    <a:gd name="T69" fmla="*/ 21 h 159"/>
                    <a:gd name="T70" fmla="*/ 60 w 166"/>
                    <a:gd name="T71" fmla="*/ 11 h 159"/>
                    <a:gd name="T72" fmla="*/ 49 w 166"/>
                    <a:gd name="T73" fmla="*/ 5 h 159"/>
                    <a:gd name="T74" fmla="*/ 35 w 166"/>
                    <a:gd name="T75" fmla="*/ 3 h 159"/>
                    <a:gd name="T76" fmla="*/ 23 w 166"/>
                    <a:gd name="T77" fmla="*/ 1 h 159"/>
                    <a:gd name="T78" fmla="*/ 23 w 166"/>
                    <a:gd name="T79" fmla="*/ 3 h 159"/>
                    <a:gd name="T80" fmla="*/ 23 w 166"/>
                    <a:gd name="T81" fmla="*/ 4 h 159"/>
                    <a:gd name="T82" fmla="*/ 23 w 166"/>
                    <a:gd name="T83" fmla="*/ 4 h 159"/>
                    <a:gd name="T84" fmla="*/ 18 w 166"/>
                    <a:gd name="T85" fmla="*/ 9 h 159"/>
                    <a:gd name="T86" fmla="*/ 16 w 166"/>
                    <a:gd name="T87" fmla="*/ 10 h 159"/>
                    <a:gd name="T88" fmla="*/ 9 w 166"/>
                    <a:gd name="T89" fmla="*/ 17 h 159"/>
                    <a:gd name="T90" fmla="*/ 7 w 166"/>
                    <a:gd name="T91" fmla="*/ 3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66" h="159">
                      <a:moveTo>
                        <a:pt x="3" y="34"/>
                      </a:move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1" y="35"/>
                        <a:pt x="1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8"/>
                        <a:pt x="1" y="39"/>
                        <a:pt x="1" y="40"/>
                      </a:cubicBezTo>
                      <a:cubicBezTo>
                        <a:pt x="2" y="41"/>
                        <a:pt x="4" y="43"/>
                        <a:pt x="5" y="45"/>
                      </a:cubicBezTo>
                      <a:cubicBezTo>
                        <a:pt x="6" y="49"/>
                        <a:pt x="5" y="51"/>
                        <a:pt x="5" y="53"/>
                      </a:cubicBezTo>
                      <a:cubicBezTo>
                        <a:pt x="4" y="55"/>
                        <a:pt x="4" y="56"/>
                        <a:pt x="4" y="57"/>
                      </a:cubicBezTo>
                      <a:cubicBezTo>
                        <a:pt x="7" y="62"/>
                        <a:pt x="5" y="65"/>
                        <a:pt x="3" y="67"/>
                      </a:cubicBezTo>
                      <a:cubicBezTo>
                        <a:pt x="3" y="68"/>
                        <a:pt x="3" y="69"/>
                        <a:pt x="3" y="70"/>
                      </a:cubicBezTo>
                      <a:cubicBezTo>
                        <a:pt x="3" y="71"/>
                        <a:pt x="4" y="72"/>
                        <a:pt x="4" y="73"/>
                      </a:cubicBezTo>
                      <a:cubicBezTo>
                        <a:pt x="4" y="73"/>
                        <a:pt x="4" y="74"/>
                        <a:pt x="4" y="75"/>
                      </a:cubicBezTo>
                      <a:cubicBezTo>
                        <a:pt x="5" y="76"/>
                        <a:pt x="6" y="78"/>
                        <a:pt x="5" y="79"/>
                      </a:cubicBezTo>
                      <a:cubicBezTo>
                        <a:pt x="5" y="79"/>
                        <a:pt x="4" y="80"/>
                        <a:pt x="4" y="80"/>
                      </a:cubicBezTo>
                      <a:cubicBezTo>
                        <a:pt x="2" y="82"/>
                        <a:pt x="1" y="83"/>
                        <a:pt x="0" y="84"/>
                      </a:cubicBezTo>
                      <a:cubicBezTo>
                        <a:pt x="0" y="84"/>
                        <a:pt x="1" y="85"/>
                        <a:pt x="2" y="85"/>
                      </a:cubicBezTo>
                      <a:cubicBezTo>
                        <a:pt x="3" y="86"/>
                        <a:pt x="4" y="88"/>
                        <a:pt x="5" y="89"/>
                      </a:cubicBezTo>
                      <a:cubicBezTo>
                        <a:pt x="7" y="93"/>
                        <a:pt x="7" y="95"/>
                        <a:pt x="7" y="97"/>
                      </a:cubicBezTo>
                      <a:cubicBezTo>
                        <a:pt x="7" y="98"/>
                        <a:pt x="6" y="98"/>
                        <a:pt x="7" y="99"/>
                      </a:cubicBezTo>
                      <a:cubicBezTo>
                        <a:pt x="7" y="100"/>
                        <a:pt x="10" y="102"/>
                        <a:pt x="12" y="102"/>
                      </a:cubicBezTo>
                      <a:cubicBezTo>
                        <a:pt x="15" y="102"/>
                        <a:pt x="16" y="103"/>
                        <a:pt x="18" y="103"/>
                      </a:cubicBezTo>
                      <a:cubicBezTo>
                        <a:pt x="19" y="104"/>
                        <a:pt x="20" y="104"/>
                        <a:pt x="21" y="104"/>
                      </a:cubicBezTo>
                      <a:cubicBezTo>
                        <a:pt x="21" y="104"/>
                        <a:pt x="22" y="104"/>
                        <a:pt x="22" y="105"/>
                      </a:cubicBezTo>
                      <a:cubicBezTo>
                        <a:pt x="22" y="105"/>
                        <a:pt x="22" y="105"/>
                        <a:pt x="23" y="105"/>
                      </a:cubicBezTo>
                      <a:cubicBezTo>
                        <a:pt x="23" y="105"/>
                        <a:pt x="23" y="105"/>
                        <a:pt x="23" y="105"/>
                      </a:cubicBezTo>
                      <a:cubicBezTo>
                        <a:pt x="24" y="105"/>
                        <a:pt x="24" y="106"/>
                        <a:pt x="24" y="106"/>
                      </a:cubicBezTo>
                      <a:cubicBezTo>
                        <a:pt x="24" y="106"/>
                        <a:pt x="24" y="106"/>
                        <a:pt x="24" y="106"/>
                      </a:cubicBezTo>
                      <a:cubicBezTo>
                        <a:pt x="25" y="106"/>
                        <a:pt x="25" y="107"/>
                        <a:pt x="25" y="107"/>
                      </a:cubicBezTo>
                      <a:cubicBezTo>
                        <a:pt x="25" y="107"/>
                        <a:pt x="25" y="107"/>
                        <a:pt x="25" y="108"/>
                      </a:cubicBezTo>
                      <a:cubicBezTo>
                        <a:pt x="26" y="108"/>
                        <a:pt x="26" y="108"/>
                        <a:pt x="26" y="108"/>
                      </a:cubicBezTo>
                      <a:cubicBezTo>
                        <a:pt x="26" y="109"/>
                        <a:pt x="26" y="109"/>
                        <a:pt x="26" y="109"/>
                      </a:cubicBezTo>
                      <a:cubicBezTo>
                        <a:pt x="26" y="109"/>
                        <a:pt x="26" y="110"/>
                        <a:pt x="27" y="110"/>
                      </a:cubicBezTo>
                      <a:cubicBezTo>
                        <a:pt x="27" y="110"/>
                        <a:pt x="27" y="111"/>
                        <a:pt x="27" y="111"/>
                      </a:cubicBezTo>
                      <a:cubicBezTo>
                        <a:pt x="27" y="111"/>
                        <a:pt x="27" y="111"/>
                        <a:pt x="27" y="112"/>
                      </a:cubicBezTo>
                      <a:cubicBezTo>
                        <a:pt x="27" y="112"/>
                        <a:pt x="28" y="113"/>
                        <a:pt x="28" y="113"/>
                      </a:cubicBezTo>
                      <a:cubicBezTo>
                        <a:pt x="28" y="113"/>
                        <a:pt x="28" y="113"/>
                        <a:pt x="28" y="114"/>
                      </a:cubicBezTo>
                      <a:cubicBezTo>
                        <a:pt x="28" y="114"/>
                        <a:pt x="28" y="114"/>
                        <a:pt x="28" y="114"/>
                      </a:cubicBezTo>
                      <a:cubicBezTo>
                        <a:pt x="31" y="114"/>
                        <a:pt x="38" y="115"/>
                        <a:pt x="42" y="117"/>
                      </a:cubicBezTo>
                      <a:cubicBezTo>
                        <a:pt x="42" y="117"/>
                        <a:pt x="42" y="117"/>
                        <a:pt x="43" y="117"/>
                      </a:cubicBezTo>
                      <a:cubicBezTo>
                        <a:pt x="43" y="117"/>
                        <a:pt x="44" y="117"/>
                        <a:pt x="44" y="117"/>
                      </a:cubicBezTo>
                      <a:cubicBezTo>
                        <a:pt x="47" y="120"/>
                        <a:pt x="50" y="122"/>
                        <a:pt x="51" y="124"/>
                      </a:cubicBezTo>
                      <a:cubicBezTo>
                        <a:pt x="69" y="114"/>
                        <a:pt x="69" y="114"/>
                        <a:pt x="69" y="114"/>
                      </a:cubicBezTo>
                      <a:cubicBezTo>
                        <a:pt x="153" y="159"/>
                        <a:pt x="153" y="159"/>
                        <a:pt x="153" y="159"/>
                      </a:cubicBezTo>
                      <a:cubicBezTo>
                        <a:pt x="153" y="154"/>
                        <a:pt x="153" y="154"/>
                        <a:pt x="153" y="154"/>
                      </a:cubicBezTo>
                      <a:cubicBezTo>
                        <a:pt x="164" y="154"/>
                        <a:pt x="164" y="154"/>
                        <a:pt x="164" y="154"/>
                      </a:cubicBezTo>
                      <a:cubicBezTo>
                        <a:pt x="164" y="135"/>
                        <a:pt x="164" y="135"/>
                        <a:pt x="164" y="135"/>
                      </a:cubicBezTo>
                      <a:cubicBezTo>
                        <a:pt x="164" y="131"/>
                        <a:pt x="164" y="131"/>
                        <a:pt x="164" y="131"/>
                      </a:cubicBezTo>
                      <a:cubicBezTo>
                        <a:pt x="164" y="46"/>
                        <a:pt x="164" y="46"/>
                        <a:pt x="164" y="46"/>
                      </a:cubicBezTo>
                      <a:cubicBezTo>
                        <a:pt x="164" y="43"/>
                        <a:pt x="163" y="41"/>
                        <a:pt x="163" y="39"/>
                      </a:cubicBezTo>
                      <a:cubicBezTo>
                        <a:pt x="162" y="35"/>
                        <a:pt x="161" y="31"/>
                        <a:pt x="164" y="28"/>
                      </a:cubicBezTo>
                      <a:cubicBezTo>
                        <a:pt x="165" y="26"/>
                        <a:pt x="165" y="26"/>
                        <a:pt x="165" y="24"/>
                      </a:cubicBezTo>
                      <a:cubicBezTo>
                        <a:pt x="164" y="22"/>
                        <a:pt x="164" y="19"/>
                        <a:pt x="165" y="14"/>
                      </a:cubicBezTo>
                      <a:cubicBezTo>
                        <a:pt x="166" y="13"/>
                        <a:pt x="166" y="13"/>
                        <a:pt x="166" y="13"/>
                      </a:cubicBezTo>
                      <a:cubicBezTo>
                        <a:pt x="166" y="12"/>
                        <a:pt x="161" y="11"/>
                        <a:pt x="157" y="11"/>
                      </a:cubicBezTo>
                      <a:cubicBezTo>
                        <a:pt x="156" y="10"/>
                        <a:pt x="154" y="10"/>
                        <a:pt x="152" y="10"/>
                      </a:cubicBezTo>
                      <a:cubicBezTo>
                        <a:pt x="147" y="9"/>
                        <a:pt x="145" y="7"/>
                        <a:pt x="143" y="5"/>
                      </a:cubicBezTo>
                      <a:cubicBezTo>
                        <a:pt x="142" y="3"/>
                        <a:pt x="140" y="1"/>
                        <a:pt x="135" y="1"/>
                      </a:cubicBezTo>
                      <a:cubicBezTo>
                        <a:pt x="125" y="0"/>
                        <a:pt x="112" y="9"/>
                        <a:pt x="112" y="12"/>
                      </a:cubicBezTo>
                      <a:cubicBezTo>
                        <a:pt x="112" y="13"/>
                        <a:pt x="113" y="15"/>
                        <a:pt x="113" y="17"/>
                      </a:cubicBezTo>
                      <a:cubicBezTo>
                        <a:pt x="115" y="20"/>
                        <a:pt x="116" y="24"/>
                        <a:pt x="113" y="28"/>
                      </a:cubicBezTo>
                      <a:cubicBezTo>
                        <a:pt x="111" y="31"/>
                        <a:pt x="108" y="32"/>
                        <a:pt x="104" y="32"/>
                      </a:cubicBezTo>
                      <a:cubicBezTo>
                        <a:pt x="100" y="32"/>
                        <a:pt x="96" y="31"/>
                        <a:pt x="93" y="28"/>
                      </a:cubicBezTo>
                      <a:cubicBezTo>
                        <a:pt x="87" y="23"/>
                        <a:pt x="79" y="21"/>
                        <a:pt x="74" y="21"/>
                      </a:cubicBezTo>
                      <a:cubicBezTo>
                        <a:pt x="69" y="21"/>
                        <a:pt x="65" y="20"/>
                        <a:pt x="62" y="17"/>
                      </a:cubicBezTo>
                      <a:cubicBezTo>
                        <a:pt x="61" y="15"/>
                        <a:pt x="60" y="13"/>
                        <a:pt x="60" y="11"/>
                      </a:cubicBezTo>
                      <a:cubicBezTo>
                        <a:pt x="61" y="10"/>
                        <a:pt x="61" y="8"/>
                        <a:pt x="55" y="7"/>
                      </a:cubicBezTo>
                      <a:cubicBezTo>
                        <a:pt x="53" y="6"/>
                        <a:pt x="51" y="6"/>
                        <a:pt x="49" y="5"/>
                      </a:cubicBezTo>
                      <a:cubicBezTo>
                        <a:pt x="46" y="4"/>
                        <a:pt x="43" y="2"/>
                        <a:pt x="39" y="2"/>
                      </a:cubicBezTo>
                      <a:cubicBezTo>
                        <a:pt x="38" y="2"/>
                        <a:pt x="36" y="2"/>
                        <a:pt x="35" y="3"/>
                      </a:cubicBezTo>
                      <a:cubicBezTo>
                        <a:pt x="31" y="3"/>
                        <a:pt x="26" y="2"/>
                        <a:pt x="23" y="1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2"/>
                        <a:pt x="23" y="3"/>
                        <a:pt x="23" y="3"/>
                      </a:cubicBezTo>
                      <a:cubicBezTo>
                        <a:pt x="23" y="3"/>
                        <a:pt x="23" y="3"/>
                        <a:pt x="23" y="4"/>
                      </a:cubicBezTo>
                      <a:cubicBezTo>
                        <a:pt x="23" y="4"/>
                        <a:pt x="23" y="4"/>
                        <a:pt x="23" y="4"/>
                      </a:cubicBezTo>
                      <a:cubicBezTo>
                        <a:pt x="23" y="4"/>
                        <a:pt x="23" y="4"/>
                        <a:pt x="23" y="4"/>
                      </a:cubicBezTo>
                      <a:cubicBezTo>
                        <a:pt x="23" y="4"/>
                        <a:pt x="23" y="4"/>
                        <a:pt x="23" y="4"/>
                      </a:cubicBezTo>
                      <a:cubicBezTo>
                        <a:pt x="23" y="8"/>
                        <a:pt x="20" y="9"/>
                        <a:pt x="18" y="9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7" y="9"/>
                        <a:pt x="17" y="9"/>
                      </a:cubicBezTo>
                      <a:cubicBezTo>
                        <a:pt x="17" y="9"/>
                        <a:pt x="16" y="10"/>
                        <a:pt x="16" y="10"/>
                      </a:cubicBezTo>
                      <a:cubicBezTo>
                        <a:pt x="14" y="12"/>
                        <a:pt x="13" y="13"/>
                        <a:pt x="12" y="14"/>
                      </a:cubicBezTo>
                      <a:cubicBezTo>
                        <a:pt x="11" y="15"/>
                        <a:pt x="10" y="16"/>
                        <a:pt x="9" y="17"/>
                      </a:cubicBezTo>
                      <a:cubicBezTo>
                        <a:pt x="8" y="18"/>
                        <a:pt x="8" y="19"/>
                        <a:pt x="9" y="20"/>
                      </a:cubicBezTo>
                      <a:cubicBezTo>
                        <a:pt x="10" y="22"/>
                        <a:pt x="8" y="28"/>
                        <a:pt x="7" y="30"/>
                      </a:cubicBezTo>
                      <a:cubicBezTo>
                        <a:pt x="6" y="32"/>
                        <a:pt x="4" y="33"/>
                        <a:pt x="3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3" name="Rectangle 1311"/>
                <p:cNvSpPr>
                  <a:spLocks noChangeArrowheads="1"/>
                </p:cNvSpPr>
                <p:nvPr/>
              </p:nvSpPr>
              <p:spPr bwMode="auto">
                <a:xfrm>
                  <a:off x="1795" y="260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4" name="Freeform 1312"/>
                <p:cNvSpPr>
                  <a:spLocks/>
                </p:cNvSpPr>
                <p:nvPr/>
              </p:nvSpPr>
              <p:spPr bwMode="auto">
                <a:xfrm>
                  <a:off x="1795" y="26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5" name="Freeform 1313"/>
                <p:cNvSpPr>
                  <a:spLocks/>
                </p:cNvSpPr>
                <p:nvPr/>
              </p:nvSpPr>
              <p:spPr bwMode="auto">
                <a:xfrm>
                  <a:off x="1776" y="2631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0 w 4"/>
                    <a:gd name="T3" fmla="*/ 4 h 4"/>
                    <a:gd name="T4" fmla="*/ 0 w 4"/>
                    <a:gd name="T5" fmla="*/ 4 h 4"/>
                    <a:gd name="T6" fmla="*/ 4 w 4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3" y="2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3" y="2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6" name="Freeform 1314"/>
                <p:cNvSpPr>
                  <a:spLocks/>
                </p:cNvSpPr>
                <p:nvPr/>
              </p:nvSpPr>
              <p:spPr bwMode="auto">
                <a:xfrm>
                  <a:off x="1782" y="2612"/>
                  <a:ext cx="6" cy="7"/>
                </a:xfrm>
                <a:custGeom>
                  <a:avLst/>
                  <a:gdLst>
                    <a:gd name="T0" fmla="*/ 7 w 7"/>
                    <a:gd name="T1" fmla="*/ 0 h 7"/>
                    <a:gd name="T2" fmla="*/ 3 w 7"/>
                    <a:gd name="T3" fmla="*/ 4 h 7"/>
                    <a:gd name="T4" fmla="*/ 0 w 7"/>
                    <a:gd name="T5" fmla="*/ 7 h 7"/>
                    <a:gd name="T6" fmla="*/ 3 w 7"/>
                    <a:gd name="T7" fmla="*/ 4 h 7"/>
                    <a:gd name="T8" fmla="*/ 7 w 7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cubicBezTo>
                        <a:pt x="5" y="2"/>
                        <a:pt x="4" y="3"/>
                        <a:pt x="3" y="4"/>
                      </a:cubicBezTo>
                      <a:cubicBezTo>
                        <a:pt x="2" y="5"/>
                        <a:pt x="1" y="6"/>
                        <a:pt x="0" y="7"/>
                      </a:cubicBezTo>
                      <a:cubicBezTo>
                        <a:pt x="1" y="6"/>
                        <a:pt x="2" y="5"/>
                        <a:pt x="3" y="4"/>
                      </a:cubicBezTo>
                      <a:cubicBezTo>
                        <a:pt x="4" y="3"/>
                        <a:pt x="5" y="2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7" name="Freeform 1315"/>
                <p:cNvSpPr>
                  <a:spLocks/>
                </p:cNvSpPr>
                <p:nvPr/>
              </p:nvSpPr>
              <p:spPr bwMode="auto">
                <a:xfrm>
                  <a:off x="1795" y="2605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8" name="Freeform 1316"/>
                <p:cNvSpPr>
                  <a:spLocks/>
                </p:cNvSpPr>
                <p:nvPr/>
              </p:nvSpPr>
              <p:spPr bwMode="auto">
                <a:xfrm>
                  <a:off x="1774" y="2636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19" name="Oval 1317"/>
                <p:cNvSpPr>
                  <a:spLocks noChangeArrowheads="1"/>
                </p:cNvSpPr>
                <p:nvPr/>
              </p:nvSpPr>
              <p:spPr bwMode="auto">
                <a:xfrm>
                  <a:off x="1773" y="2637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0" name="Freeform 1318"/>
                <p:cNvSpPr>
                  <a:spLocks/>
                </p:cNvSpPr>
                <p:nvPr/>
              </p:nvSpPr>
              <p:spPr bwMode="auto">
                <a:xfrm>
                  <a:off x="1795" y="270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1" name="Freeform 1319"/>
                <p:cNvSpPr>
                  <a:spLocks/>
                </p:cNvSpPr>
                <p:nvPr/>
              </p:nvSpPr>
              <p:spPr bwMode="auto">
                <a:xfrm>
                  <a:off x="1794" y="2703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2" name="Freeform 1320"/>
                <p:cNvSpPr>
                  <a:spLocks/>
                </p:cNvSpPr>
                <p:nvPr/>
              </p:nvSpPr>
              <p:spPr bwMode="auto">
                <a:xfrm>
                  <a:off x="1797" y="2706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3" name="Freeform 1321"/>
                <p:cNvSpPr>
                  <a:spLocks/>
                </p:cNvSpPr>
                <p:nvPr/>
              </p:nvSpPr>
              <p:spPr bwMode="auto">
                <a:xfrm>
                  <a:off x="1775" y="263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4" name="Freeform 1322"/>
                <p:cNvSpPr>
                  <a:spLocks/>
                </p:cNvSpPr>
                <p:nvPr/>
              </p:nvSpPr>
              <p:spPr bwMode="auto">
                <a:xfrm>
                  <a:off x="1800" y="271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5" name="Freeform 1323"/>
                <p:cNvSpPr>
                  <a:spLocks/>
                </p:cNvSpPr>
                <p:nvPr/>
              </p:nvSpPr>
              <p:spPr bwMode="auto">
                <a:xfrm>
                  <a:off x="1796" y="270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6" name="Freeform 1324"/>
                <p:cNvSpPr>
                  <a:spLocks/>
                </p:cNvSpPr>
                <p:nvPr/>
              </p:nvSpPr>
              <p:spPr bwMode="auto">
                <a:xfrm>
                  <a:off x="1774" y="26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7" name="Freeform 1325"/>
                <p:cNvSpPr>
                  <a:spLocks/>
                </p:cNvSpPr>
                <p:nvPr/>
              </p:nvSpPr>
              <p:spPr bwMode="auto">
                <a:xfrm>
                  <a:off x="1798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8" name="Freeform 1326"/>
                <p:cNvSpPr>
                  <a:spLocks/>
                </p:cNvSpPr>
                <p:nvPr/>
              </p:nvSpPr>
              <p:spPr bwMode="auto">
                <a:xfrm>
                  <a:off x="1799" y="270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29" name="Freeform 1327"/>
                <p:cNvSpPr>
                  <a:spLocks/>
                </p:cNvSpPr>
                <p:nvPr/>
              </p:nvSpPr>
              <p:spPr bwMode="auto">
                <a:xfrm>
                  <a:off x="1773" y="263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0" name="Freeform 1328"/>
                <p:cNvSpPr>
                  <a:spLocks/>
                </p:cNvSpPr>
                <p:nvPr/>
              </p:nvSpPr>
              <p:spPr bwMode="auto">
                <a:xfrm>
                  <a:off x="1774" y="2635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  <a:gd name="T8" fmla="*/ 2 w 2"/>
                    <a:gd name="T9" fmla="*/ 0 h 1"/>
                    <a:gd name="T10" fmla="*/ 1 w 2"/>
                    <a:gd name="T11" fmla="*/ 1 h 1"/>
                    <a:gd name="T12" fmla="*/ 0 w 2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1" name="Freeform 1329"/>
                <p:cNvSpPr>
                  <a:spLocks/>
                </p:cNvSpPr>
                <p:nvPr/>
              </p:nvSpPr>
              <p:spPr bwMode="auto">
                <a:xfrm>
                  <a:off x="1490" y="2824"/>
                  <a:ext cx="16" cy="4"/>
                </a:xfrm>
                <a:custGeom>
                  <a:avLst/>
                  <a:gdLst>
                    <a:gd name="T0" fmla="*/ 0 w 17"/>
                    <a:gd name="T1" fmla="*/ 5 h 5"/>
                    <a:gd name="T2" fmla="*/ 0 w 17"/>
                    <a:gd name="T3" fmla="*/ 5 h 5"/>
                    <a:gd name="T4" fmla="*/ 0 w 17"/>
                    <a:gd name="T5" fmla="*/ 5 h 5"/>
                    <a:gd name="T6" fmla="*/ 1 w 17"/>
                    <a:gd name="T7" fmla="*/ 5 h 5"/>
                    <a:gd name="T8" fmla="*/ 12 w 17"/>
                    <a:gd name="T9" fmla="*/ 2 h 5"/>
                    <a:gd name="T10" fmla="*/ 17 w 17"/>
                    <a:gd name="T11" fmla="*/ 1 h 5"/>
                    <a:gd name="T12" fmla="*/ 14 w 17"/>
                    <a:gd name="T13" fmla="*/ 1 h 5"/>
                    <a:gd name="T14" fmla="*/ 11 w 17"/>
                    <a:gd name="T15" fmla="*/ 2 h 5"/>
                    <a:gd name="T16" fmla="*/ 11 w 17"/>
                    <a:gd name="T17" fmla="*/ 2 h 5"/>
                    <a:gd name="T18" fmla="*/ 8 w 17"/>
                    <a:gd name="T19" fmla="*/ 3 h 5"/>
                    <a:gd name="T20" fmla="*/ 8 w 17"/>
                    <a:gd name="T21" fmla="*/ 3 h 5"/>
                    <a:gd name="T22" fmla="*/ 4 w 17"/>
                    <a:gd name="T23" fmla="*/ 3 h 5"/>
                    <a:gd name="T24" fmla="*/ 4 w 17"/>
                    <a:gd name="T25" fmla="*/ 3 h 5"/>
                    <a:gd name="T26" fmla="*/ 1 w 17"/>
                    <a:gd name="T27" fmla="*/ 3 h 5"/>
                    <a:gd name="T28" fmla="*/ 1 w 17"/>
                    <a:gd name="T29" fmla="*/ 3 h 5"/>
                    <a:gd name="T30" fmla="*/ 0 w 17"/>
                    <a:gd name="T3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" h="5"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1" y="5"/>
                        <a:pt x="1" y="5"/>
                      </a:cubicBezTo>
                      <a:cubicBezTo>
                        <a:pt x="4" y="5"/>
                        <a:pt x="11" y="4"/>
                        <a:pt x="12" y="2"/>
                      </a:cubicBezTo>
                      <a:cubicBezTo>
                        <a:pt x="14" y="1"/>
                        <a:pt x="15" y="1"/>
                        <a:pt x="17" y="1"/>
                      </a:cubicBezTo>
                      <a:cubicBezTo>
                        <a:pt x="16" y="0"/>
                        <a:pt x="15" y="0"/>
                        <a:pt x="14" y="1"/>
                      </a:cubicBezTo>
                      <a:cubicBezTo>
                        <a:pt x="13" y="1"/>
                        <a:pt x="12" y="2"/>
                        <a:pt x="11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2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7" y="3"/>
                        <a:pt x="5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0" y="4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2" name="Freeform 1330"/>
                <p:cNvSpPr>
                  <a:spLocks/>
                </p:cNvSpPr>
                <p:nvPr/>
              </p:nvSpPr>
              <p:spPr bwMode="auto">
                <a:xfrm>
                  <a:off x="1483" y="2793"/>
                  <a:ext cx="59" cy="45"/>
                </a:xfrm>
                <a:custGeom>
                  <a:avLst/>
                  <a:gdLst>
                    <a:gd name="T0" fmla="*/ 39 w 62"/>
                    <a:gd name="T1" fmla="*/ 42 h 47"/>
                    <a:gd name="T2" fmla="*/ 56 w 62"/>
                    <a:gd name="T3" fmla="*/ 47 h 47"/>
                    <a:gd name="T4" fmla="*/ 58 w 62"/>
                    <a:gd name="T5" fmla="*/ 47 h 47"/>
                    <a:gd name="T6" fmla="*/ 60 w 62"/>
                    <a:gd name="T7" fmla="*/ 47 h 47"/>
                    <a:gd name="T8" fmla="*/ 61 w 62"/>
                    <a:gd name="T9" fmla="*/ 47 h 47"/>
                    <a:gd name="T10" fmla="*/ 62 w 62"/>
                    <a:gd name="T11" fmla="*/ 44 h 47"/>
                    <a:gd name="T12" fmla="*/ 62 w 62"/>
                    <a:gd name="T13" fmla="*/ 43 h 47"/>
                    <a:gd name="T14" fmla="*/ 62 w 62"/>
                    <a:gd name="T15" fmla="*/ 42 h 47"/>
                    <a:gd name="T16" fmla="*/ 62 w 62"/>
                    <a:gd name="T17" fmla="*/ 41 h 47"/>
                    <a:gd name="T18" fmla="*/ 62 w 62"/>
                    <a:gd name="T19" fmla="*/ 41 h 47"/>
                    <a:gd name="T20" fmla="*/ 62 w 62"/>
                    <a:gd name="T21" fmla="*/ 40 h 47"/>
                    <a:gd name="T22" fmla="*/ 54 w 62"/>
                    <a:gd name="T23" fmla="*/ 27 h 47"/>
                    <a:gd name="T24" fmla="*/ 52 w 62"/>
                    <a:gd name="T25" fmla="*/ 24 h 47"/>
                    <a:gd name="T26" fmla="*/ 52 w 62"/>
                    <a:gd name="T27" fmla="*/ 24 h 47"/>
                    <a:gd name="T28" fmla="*/ 52 w 62"/>
                    <a:gd name="T29" fmla="*/ 21 h 47"/>
                    <a:gd name="T30" fmla="*/ 51 w 62"/>
                    <a:gd name="T31" fmla="*/ 20 h 47"/>
                    <a:gd name="T32" fmla="*/ 50 w 62"/>
                    <a:gd name="T33" fmla="*/ 19 h 47"/>
                    <a:gd name="T34" fmla="*/ 49 w 62"/>
                    <a:gd name="T35" fmla="*/ 18 h 47"/>
                    <a:gd name="T36" fmla="*/ 40 w 62"/>
                    <a:gd name="T37" fmla="*/ 9 h 47"/>
                    <a:gd name="T38" fmla="*/ 35 w 62"/>
                    <a:gd name="T39" fmla="*/ 7 h 47"/>
                    <a:gd name="T40" fmla="*/ 29 w 62"/>
                    <a:gd name="T41" fmla="*/ 1 h 47"/>
                    <a:gd name="T42" fmla="*/ 21 w 62"/>
                    <a:gd name="T43" fmla="*/ 2 h 47"/>
                    <a:gd name="T44" fmla="*/ 10 w 62"/>
                    <a:gd name="T45" fmla="*/ 2 h 47"/>
                    <a:gd name="T46" fmla="*/ 9 w 62"/>
                    <a:gd name="T47" fmla="*/ 4 h 47"/>
                    <a:gd name="T48" fmla="*/ 8 w 62"/>
                    <a:gd name="T49" fmla="*/ 5 h 47"/>
                    <a:gd name="T50" fmla="*/ 7 w 62"/>
                    <a:gd name="T51" fmla="*/ 6 h 47"/>
                    <a:gd name="T52" fmla="*/ 6 w 62"/>
                    <a:gd name="T53" fmla="*/ 7 h 47"/>
                    <a:gd name="T54" fmla="*/ 3 w 62"/>
                    <a:gd name="T55" fmla="*/ 16 h 47"/>
                    <a:gd name="T56" fmla="*/ 8 w 62"/>
                    <a:gd name="T57" fmla="*/ 31 h 47"/>
                    <a:gd name="T58" fmla="*/ 10 w 62"/>
                    <a:gd name="T59" fmla="*/ 31 h 47"/>
                    <a:gd name="T60" fmla="*/ 13 w 62"/>
                    <a:gd name="T61" fmla="*/ 31 h 47"/>
                    <a:gd name="T62" fmla="*/ 16 w 62"/>
                    <a:gd name="T63" fmla="*/ 30 h 47"/>
                    <a:gd name="T64" fmla="*/ 22 w 62"/>
                    <a:gd name="T65" fmla="*/ 28 h 47"/>
                    <a:gd name="T66" fmla="*/ 31 w 62"/>
                    <a:gd name="T67" fmla="*/ 33 h 47"/>
                    <a:gd name="T68" fmla="*/ 41 w 62"/>
                    <a:gd name="T69" fmla="*/ 36 h 47"/>
                    <a:gd name="T70" fmla="*/ 30 w 62"/>
                    <a:gd name="T71" fmla="*/ 40 h 47"/>
                    <a:gd name="T72" fmla="*/ 22 w 62"/>
                    <a:gd name="T73" fmla="*/ 37 h 47"/>
                    <a:gd name="T74" fmla="*/ 8 w 62"/>
                    <a:gd name="T75" fmla="*/ 41 h 47"/>
                    <a:gd name="T76" fmla="*/ 7 w 62"/>
                    <a:gd name="T77" fmla="*/ 41 h 47"/>
                    <a:gd name="T78" fmla="*/ 7 w 62"/>
                    <a:gd name="T79" fmla="*/ 41 h 47"/>
                    <a:gd name="T80" fmla="*/ 8 w 62"/>
                    <a:gd name="T81" fmla="*/ 44 h 47"/>
                    <a:gd name="T82" fmla="*/ 10 w 62"/>
                    <a:gd name="T83" fmla="*/ 44 h 47"/>
                    <a:gd name="T84" fmla="*/ 12 w 62"/>
                    <a:gd name="T85" fmla="*/ 44 h 47"/>
                    <a:gd name="T86" fmla="*/ 13 w 62"/>
                    <a:gd name="T87" fmla="*/ 45 h 47"/>
                    <a:gd name="T88" fmla="*/ 13 w 62"/>
                    <a:gd name="T89" fmla="*/ 46 h 47"/>
                    <a:gd name="T90" fmla="*/ 15 w 62"/>
                    <a:gd name="T91" fmla="*/ 46 h 47"/>
                    <a:gd name="T92" fmla="*/ 16 w 62"/>
                    <a:gd name="T93" fmla="*/ 45 h 47"/>
                    <a:gd name="T94" fmla="*/ 18 w 62"/>
                    <a:gd name="T95" fmla="*/ 44 h 47"/>
                    <a:gd name="T96" fmla="*/ 19 w 62"/>
                    <a:gd name="T97" fmla="*/ 43 h 47"/>
                    <a:gd name="T98" fmla="*/ 36 w 62"/>
                    <a:gd name="T99" fmla="*/ 4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2" h="47">
                      <a:moveTo>
                        <a:pt x="36" y="41"/>
                      </a:move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46" y="43"/>
                        <a:pt x="48" y="45"/>
                        <a:pt x="48" y="46"/>
                      </a:cubicBezTo>
                      <a:cubicBezTo>
                        <a:pt x="49" y="47"/>
                        <a:pt x="52" y="47"/>
                        <a:pt x="56" y="47"/>
                      </a:cubicBezTo>
                      <a:cubicBezTo>
                        <a:pt x="56" y="47"/>
                        <a:pt x="57" y="47"/>
                        <a:pt x="57" y="47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58" y="47"/>
                        <a:pt x="59" y="47"/>
                        <a:pt x="59" y="47"/>
                      </a:cubicBezTo>
                      <a:cubicBezTo>
                        <a:pt x="59" y="47"/>
                        <a:pt x="60" y="47"/>
                        <a:pt x="60" y="47"/>
                      </a:cubicBezTo>
                      <a:cubicBezTo>
                        <a:pt x="60" y="47"/>
                        <a:pt x="60" y="47"/>
                        <a:pt x="61" y="47"/>
                      </a:cubicBez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62" y="46"/>
                        <a:pt x="62" y="46"/>
                        <a:pt x="62" y="46"/>
                      </a:cubicBezTo>
                      <a:cubicBezTo>
                        <a:pt x="62" y="45"/>
                        <a:pt x="62" y="45"/>
                        <a:pt x="62" y="44"/>
                      </a:cubicBezTo>
                      <a:cubicBezTo>
                        <a:pt x="62" y="44"/>
                        <a:pt x="62" y="44"/>
                        <a:pt x="62" y="44"/>
                      </a:cubicBezTo>
                      <a:cubicBezTo>
                        <a:pt x="62" y="43"/>
                        <a:pt x="62" y="43"/>
                        <a:pt x="62" y="43"/>
                      </a:cubicBezTo>
                      <a:cubicBezTo>
                        <a:pt x="62" y="43"/>
                        <a:pt x="62" y="42"/>
                        <a:pt x="62" y="42"/>
                      </a:cubicBezTo>
                      <a:cubicBezTo>
                        <a:pt x="62" y="42"/>
                        <a:pt x="62" y="42"/>
                        <a:pt x="62" y="42"/>
                      </a:cubicBezTo>
                      <a:cubicBezTo>
                        <a:pt x="62" y="42"/>
                        <a:pt x="62" y="42"/>
                        <a:pt x="62" y="42"/>
                      </a:cubicBezTo>
                      <a:cubicBezTo>
                        <a:pt x="62" y="41"/>
                        <a:pt x="62" y="41"/>
                        <a:pt x="62" y="41"/>
                      </a:cubicBezTo>
                      <a:cubicBezTo>
                        <a:pt x="62" y="41"/>
                        <a:pt x="62" y="41"/>
                        <a:pt x="62" y="41"/>
                      </a:cubicBezTo>
                      <a:cubicBezTo>
                        <a:pt x="62" y="41"/>
                        <a:pt x="62" y="41"/>
                        <a:pt x="62" y="41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2" y="40"/>
                        <a:pt x="62" y="40"/>
                        <a:pt x="62" y="40"/>
                      </a:cubicBezTo>
                      <a:cubicBezTo>
                        <a:pt x="61" y="39"/>
                        <a:pt x="59" y="37"/>
                        <a:pt x="57" y="35"/>
                      </a:cubicBezTo>
                      <a:cubicBezTo>
                        <a:pt x="55" y="33"/>
                        <a:pt x="54" y="29"/>
                        <a:pt x="54" y="27"/>
                      </a:cubicBezTo>
                      <a:cubicBezTo>
                        <a:pt x="52" y="24"/>
                        <a:pt x="52" y="24"/>
                        <a:pt x="52" y="24"/>
                      </a:cubicBezTo>
                      <a:cubicBezTo>
                        <a:pt x="52" y="24"/>
                        <a:pt x="52" y="24"/>
                        <a:pt x="52" y="24"/>
                      </a:cubicBezTo>
                      <a:cubicBezTo>
                        <a:pt x="52" y="24"/>
                        <a:pt x="52" y="24"/>
                        <a:pt x="52" y="24"/>
                      </a:cubicBezTo>
                      <a:cubicBezTo>
                        <a:pt x="52" y="24"/>
                        <a:pt x="52" y="24"/>
                        <a:pt x="52" y="24"/>
                      </a:cubicBezTo>
                      <a:cubicBezTo>
                        <a:pt x="52" y="23"/>
                        <a:pt x="52" y="23"/>
                        <a:pt x="52" y="21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1" y="21"/>
                        <a:pt x="51" y="21"/>
                        <a:pt x="51" y="20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51" y="20"/>
                        <a:pt x="50" y="19"/>
                        <a:pt x="50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0" y="19"/>
                        <a:pt x="49" y="18"/>
                        <a:pt x="49" y="18"/>
                      </a:cubicBezTo>
                      <a:cubicBezTo>
                        <a:pt x="49" y="18"/>
                        <a:pt x="49" y="18"/>
                        <a:pt x="49" y="18"/>
                      </a:cubicBezTo>
                      <a:cubicBezTo>
                        <a:pt x="48" y="18"/>
                        <a:pt x="48" y="17"/>
                        <a:pt x="47" y="17"/>
                      </a:cubicBezTo>
                      <a:cubicBezTo>
                        <a:pt x="44" y="16"/>
                        <a:pt x="41" y="12"/>
                        <a:pt x="40" y="9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4" y="5"/>
                        <a:pt x="31" y="2"/>
                        <a:pt x="29" y="1"/>
                      </a:cubicBezTo>
                      <a:cubicBezTo>
                        <a:pt x="27" y="0"/>
                        <a:pt x="23" y="2"/>
                        <a:pt x="22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18" y="3"/>
                        <a:pt x="15" y="3"/>
                      </a:cubicBezTo>
                      <a:cubicBezTo>
                        <a:pt x="13" y="3"/>
                        <a:pt x="12" y="2"/>
                        <a:pt x="10" y="2"/>
                      </a:cubicBezTo>
                      <a:cubicBezTo>
                        <a:pt x="10" y="2"/>
                        <a:pt x="10" y="2"/>
                        <a:pt x="9" y="3"/>
                      </a:cubicBezTo>
                      <a:cubicBezTo>
                        <a:pt x="9" y="3"/>
                        <a:pt x="9" y="3"/>
                        <a:pt x="9" y="4"/>
                      </a:cubicBezTo>
                      <a:cubicBezTo>
                        <a:pt x="9" y="4"/>
                        <a:pt x="9" y="4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6"/>
                        <a:pt x="8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6"/>
                        <a:pt x="7" y="7"/>
                        <a:pt x="7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5" y="10"/>
                        <a:pt x="5" y="14"/>
                        <a:pt x="3" y="16"/>
                      </a:cubicBezTo>
                      <a:cubicBezTo>
                        <a:pt x="0" y="20"/>
                        <a:pt x="4" y="27"/>
                        <a:pt x="7" y="29"/>
                      </a:cubicBezTo>
                      <a:cubicBezTo>
                        <a:pt x="7" y="30"/>
                        <a:pt x="8" y="30"/>
                        <a:pt x="8" y="31"/>
                      </a:cubicBezTo>
                      <a:cubicBezTo>
                        <a:pt x="8" y="31"/>
                        <a:pt x="9" y="31"/>
                        <a:pt x="9" y="31"/>
                      </a:cubicBezTo>
                      <a:cubicBezTo>
                        <a:pt x="9" y="31"/>
                        <a:pt x="10" y="31"/>
                        <a:pt x="10" y="31"/>
                      </a:cubicBezTo>
                      <a:cubicBezTo>
                        <a:pt x="11" y="31"/>
                        <a:pt x="12" y="31"/>
                        <a:pt x="12" y="31"/>
                      </a:cubicBezTo>
                      <a:cubicBezTo>
                        <a:pt x="13" y="31"/>
                        <a:pt x="13" y="31"/>
                        <a:pt x="13" y="31"/>
                      </a:cubicBezTo>
                      <a:cubicBezTo>
                        <a:pt x="14" y="31"/>
                        <a:pt x="15" y="31"/>
                        <a:pt x="15" y="30"/>
                      </a:cubicBezTo>
                      <a:cubicBezTo>
                        <a:pt x="16" y="30"/>
                        <a:pt x="16" y="30"/>
                        <a:pt x="16" y="30"/>
                      </a:cubicBezTo>
                      <a:cubicBezTo>
                        <a:pt x="17" y="30"/>
                        <a:pt x="18" y="29"/>
                        <a:pt x="19" y="29"/>
                      </a:cubicBezTo>
                      <a:cubicBezTo>
                        <a:pt x="20" y="28"/>
                        <a:pt x="21" y="28"/>
                        <a:pt x="22" y="28"/>
                      </a:cubicBezTo>
                      <a:cubicBezTo>
                        <a:pt x="25" y="28"/>
                        <a:pt x="26" y="30"/>
                        <a:pt x="27" y="31"/>
                      </a:cubicBezTo>
                      <a:cubicBezTo>
                        <a:pt x="28" y="32"/>
                        <a:pt x="29" y="33"/>
                        <a:pt x="31" y="33"/>
                      </a:cubicBezTo>
                      <a:cubicBezTo>
                        <a:pt x="37" y="34"/>
                        <a:pt x="38" y="34"/>
                        <a:pt x="38" y="35"/>
                      </a:cubicBezTo>
                      <a:cubicBezTo>
                        <a:pt x="41" y="36"/>
                        <a:pt x="41" y="36"/>
                        <a:pt x="41" y="36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8"/>
                        <a:pt x="34" y="41"/>
                        <a:pt x="30" y="40"/>
                      </a:cubicBezTo>
                      <a:cubicBezTo>
                        <a:pt x="28" y="40"/>
                        <a:pt x="27" y="39"/>
                        <a:pt x="25" y="38"/>
                      </a:cubicBezTo>
                      <a:cubicBezTo>
                        <a:pt x="24" y="38"/>
                        <a:pt x="23" y="37"/>
                        <a:pt x="22" y="37"/>
                      </a:cubicBezTo>
                      <a:cubicBezTo>
                        <a:pt x="19" y="40"/>
                        <a:pt x="10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1"/>
                        <a:pt x="8" y="41"/>
                        <a:pt x="7" y="41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7" y="42"/>
                        <a:pt x="7" y="43"/>
                        <a:pt x="7" y="44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9" y="44"/>
                        <a:pt x="9" y="44"/>
                        <a:pt x="10" y="44"/>
                      </a:cubicBezTo>
                      <a:cubicBezTo>
                        <a:pt x="10" y="44"/>
                        <a:pt x="10" y="44"/>
                        <a:pt x="11" y="44"/>
                      </a:cubicBezTo>
                      <a:cubicBezTo>
                        <a:pt x="11" y="44"/>
                        <a:pt x="11" y="44"/>
                        <a:pt x="12" y="44"/>
                      </a:cubicBezTo>
                      <a:cubicBezTo>
                        <a:pt x="12" y="44"/>
                        <a:pt x="12" y="45"/>
                        <a:pt x="12" y="45"/>
                      </a:cubicBezTo>
                      <a:cubicBezTo>
                        <a:pt x="12" y="45"/>
                        <a:pt x="13" y="45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4" y="46"/>
                        <a:pt x="14" y="46"/>
                        <a:pt x="14" y="46"/>
                      </a:cubicBezTo>
                      <a:cubicBezTo>
                        <a:pt x="14" y="46"/>
                        <a:pt x="15" y="46"/>
                        <a:pt x="15" y="46"/>
                      </a:cubicBezTo>
                      <a:cubicBezTo>
                        <a:pt x="15" y="45"/>
                        <a:pt x="15" y="45"/>
                        <a:pt x="16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6" y="45"/>
                        <a:pt x="17" y="45"/>
                        <a:pt x="17" y="44"/>
                      </a:cubicBezTo>
                      <a:cubicBezTo>
                        <a:pt x="17" y="44"/>
                        <a:pt x="18" y="44"/>
                        <a:pt x="18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9" y="43"/>
                        <a:pt x="33" y="42"/>
                        <a:pt x="35" y="42"/>
                      </a:cubicBezTo>
                      <a:cubicBezTo>
                        <a:pt x="36" y="42"/>
                        <a:pt x="36" y="42"/>
                        <a:pt x="36" y="42"/>
                      </a:cubicBezTo>
                      <a:lnTo>
                        <a:pt x="36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3" name="Freeform 1331"/>
                <p:cNvSpPr>
                  <a:spLocks/>
                </p:cNvSpPr>
                <p:nvPr/>
              </p:nvSpPr>
              <p:spPr bwMode="auto">
                <a:xfrm>
                  <a:off x="1491" y="283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4" name="Freeform 1332"/>
                <p:cNvSpPr>
                  <a:spLocks/>
                </p:cNvSpPr>
                <p:nvPr/>
              </p:nvSpPr>
              <p:spPr bwMode="auto">
                <a:xfrm>
                  <a:off x="1490" y="283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5" name="Freeform 1333"/>
                <p:cNvSpPr>
                  <a:spLocks/>
                </p:cNvSpPr>
                <p:nvPr/>
              </p:nvSpPr>
              <p:spPr bwMode="auto">
                <a:xfrm>
                  <a:off x="1490" y="283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6" name="Freeform 1334"/>
                <p:cNvSpPr>
                  <a:spLocks/>
                </p:cNvSpPr>
                <p:nvPr/>
              </p:nvSpPr>
              <p:spPr bwMode="auto">
                <a:xfrm>
                  <a:off x="1498" y="2821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1" y="1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7" name="Freeform 1335"/>
                <p:cNvSpPr>
                  <a:spLocks/>
                </p:cNvSpPr>
                <p:nvPr/>
              </p:nvSpPr>
              <p:spPr bwMode="auto">
                <a:xfrm>
                  <a:off x="1496" y="2822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8" name="Freeform 1336"/>
                <p:cNvSpPr>
                  <a:spLocks/>
                </p:cNvSpPr>
                <p:nvPr/>
              </p:nvSpPr>
              <p:spPr bwMode="auto">
                <a:xfrm>
                  <a:off x="1493" y="282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39" name="Freeform 1337"/>
                <p:cNvSpPr>
                  <a:spLocks/>
                </p:cNvSpPr>
                <p:nvPr/>
              </p:nvSpPr>
              <p:spPr bwMode="auto">
                <a:xfrm>
                  <a:off x="1491" y="282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0" name="Freeform 1338"/>
                <p:cNvSpPr>
                  <a:spLocks/>
                </p:cNvSpPr>
                <p:nvPr/>
              </p:nvSpPr>
              <p:spPr bwMode="auto">
                <a:xfrm>
                  <a:off x="1496" y="2837"/>
                  <a:ext cx="22" cy="13"/>
                </a:xfrm>
                <a:custGeom>
                  <a:avLst/>
                  <a:gdLst>
                    <a:gd name="T0" fmla="*/ 23 w 23"/>
                    <a:gd name="T1" fmla="*/ 0 h 14"/>
                    <a:gd name="T2" fmla="*/ 7 w 23"/>
                    <a:gd name="T3" fmla="*/ 1 h 14"/>
                    <a:gd name="T4" fmla="*/ 0 w 23"/>
                    <a:gd name="T5" fmla="*/ 4 h 14"/>
                    <a:gd name="T6" fmla="*/ 0 w 23"/>
                    <a:gd name="T7" fmla="*/ 4 h 14"/>
                    <a:gd name="T8" fmla="*/ 4 w 23"/>
                    <a:gd name="T9" fmla="*/ 5 h 14"/>
                    <a:gd name="T10" fmla="*/ 8 w 23"/>
                    <a:gd name="T11" fmla="*/ 12 h 14"/>
                    <a:gd name="T12" fmla="*/ 9 w 23"/>
                    <a:gd name="T13" fmla="*/ 14 h 14"/>
                    <a:gd name="T14" fmla="*/ 9 w 23"/>
                    <a:gd name="T15" fmla="*/ 14 h 14"/>
                    <a:gd name="T16" fmla="*/ 9 w 23"/>
                    <a:gd name="T17" fmla="*/ 14 h 14"/>
                    <a:gd name="T18" fmla="*/ 11 w 23"/>
                    <a:gd name="T19" fmla="*/ 13 h 14"/>
                    <a:gd name="T20" fmla="*/ 20 w 23"/>
                    <a:gd name="T21" fmla="*/ 8 h 14"/>
                    <a:gd name="T22" fmla="*/ 21 w 23"/>
                    <a:gd name="T23" fmla="*/ 8 h 14"/>
                    <a:gd name="T24" fmla="*/ 21 w 23"/>
                    <a:gd name="T25" fmla="*/ 8 h 14"/>
                    <a:gd name="T26" fmla="*/ 20 w 23"/>
                    <a:gd name="T27" fmla="*/ 3 h 14"/>
                    <a:gd name="T28" fmla="*/ 22 w 23"/>
                    <a:gd name="T29" fmla="*/ 1 h 14"/>
                    <a:gd name="T30" fmla="*/ 23 w 23"/>
                    <a:gd name="T31" fmla="*/ 1 h 14"/>
                    <a:gd name="T32" fmla="*/ 23 w 23"/>
                    <a:gd name="T33" fmla="*/ 1 h 14"/>
                    <a:gd name="T34" fmla="*/ 23 w 23"/>
                    <a:gd name="T35" fmla="*/ 0 h 14"/>
                    <a:gd name="T36" fmla="*/ 23 w 23"/>
                    <a:gd name="T3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14">
                      <a:moveTo>
                        <a:pt x="23" y="0"/>
                      </a:moveTo>
                      <a:cubicBezTo>
                        <a:pt x="21" y="0"/>
                        <a:pt x="9" y="1"/>
                        <a:pt x="7" y="1"/>
                      </a:cubicBezTo>
                      <a:cubicBezTo>
                        <a:pt x="5" y="2"/>
                        <a:pt x="2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5"/>
                        <a:pt x="2" y="5"/>
                        <a:pt x="4" y="5"/>
                      </a:cubicBezTo>
                      <a:cubicBezTo>
                        <a:pt x="8" y="7"/>
                        <a:pt x="8" y="9"/>
                        <a:pt x="8" y="12"/>
                      </a:cubicBezTo>
                      <a:cubicBezTo>
                        <a:pt x="8" y="13"/>
                        <a:pt x="8" y="13"/>
                        <a:pt x="9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0" y="14"/>
                        <a:pt x="10" y="13"/>
                        <a:pt x="11" y="13"/>
                      </a:cubicBezTo>
                      <a:cubicBezTo>
                        <a:pt x="15" y="9"/>
                        <a:pt x="18" y="7"/>
                        <a:pt x="20" y="8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0" y="7"/>
                        <a:pt x="19" y="5"/>
                        <a:pt x="20" y="3"/>
                      </a:cubicBezTo>
                      <a:cubicBezTo>
                        <a:pt x="20" y="3"/>
                        <a:pt x="21" y="2"/>
                        <a:pt x="22" y="1"/>
                      </a:cubicBezTo>
                      <a:cubicBezTo>
                        <a:pt x="22" y="1"/>
                        <a:pt x="23" y="1"/>
                        <a:pt x="23" y="1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1" name="Freeform 1339"/>
                <p:cNvSpPr>
                  <a:spLocks/>
                </p:cNvSpPr>
                <p:nvPr/>
              </p:nvSpPr>
              <p:spPr bwMode="auto">
                <a:xfrm>
                  <a:off x="1518" y="283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2" name="Freeform 1340"/>
                <p:cNvSpPr>
                  <a:spLocks/>
                </p:cNvSpPr>
                <p:nvPr/>
              </p:nvSpPr>
              <p:spPr bwMode="auto">
                <a:xfrm>
                  <a:off x="1826" y="2854"/>
                  <a:ext cx="128" cy="87"/>
                </a:xfrm>
                <a:custGeom>
                  <a:avLst/>
                  <a:gdLst>
                    <a:gd name="T0" fmla="*/ 120 w 134"/>
                    <a:gd name="T1" fmla="*/ 46 h 91"/>
                    <a:gd name="T2" fmla="*/ 113 w 134"/>
                    <a:gd name="T3" fmla="*/ 39 h 91"/>
                    <a:gd name="T4" fmla="*/ 108 w 134"/>
                    <a:gd name="T5" fmla="*/ 33 h 91"/>
                    <a:gd name="T6" fmla="*/ 100 w 134"/>
                    <a:gd name="T7" fmla="*/ 29 h 91"/>
                    <a:gd name="T8" fmla="*/ 94 w 134"/>
                    <a:gd name="T9" fmla="*/ 25 h 91"/>
                    <a:gd name="T10" fmla="*/ 92 w 134"/>
                    <a:gd name="T11" fmla="*/ 21 h 91"/>
                    <a:gd name="T12" fmla="*/ 96 w 134"/>
                    <a:gd name="T13" fmla="*/ 17 h 91"/>
                    <a:gd name="T14" fmla="*/ 93 w 134"/>
                    <a:gd name="T15" fmla="*/ 10 h 91"/>
                    <a:gd name="T16" fmla="*/ 93 w 134"/>
                    <a:gd name="T17" fmla="*/ 9 h 91"/>
                    <a:gd name="T18" fmla="*/ 92 w 134"/>
                    <a:gd name="T19" fmla="*/ 8 h 91"/>
                    <a:gd name="T20" fmla="*/ 91 w 134"/>
                    <a:gd name="T21" fmla="*/ 7 h 91"/>
                    <a:gd name="T22" fmla="*/ 90 w 134"/>
                    <a:gd name="T23" fmla="*/ 5 h 91"/>
                    <a:gd name="T24" fmla="*/ 89 w 134"/>
                    <a:gd name="T25" fmla="*/ 4 h 91"/>
                    <a:gd name="T26" fmla="*/ 86 w 134"/>
                    <a:gd name="T27" fmla="*/ 1 h 91"/>
                    <a:gd name="T28" fmla="*/ 86 w 134"/>
                    <a:gd name="T29" fmla="*/ 1 h 91"/>
                    <a:gd name="T30" fmla="*/ 84 w 134"/>
                    <a:gd name="T31" fmla="*/ 0 h 91"/>
                    <a:gd name="T32" fmla="*/ 77 w 134"/>
                    <a:gd name="T33" fmla="*/ 5 h 91"/>
                    <a:gd name="T34" fmla="*/ 74 w 134"/>
                    <a:gd name="T35" fmla="*/ 10 h 91"/>
                    <a:gd name="T36" fmla="*/ 54 w 134"/>
                    <a:gd name="T37" fmla="*/ 23 h 91"/>
                    <a:gd name="T38" fmla="*/ 48 w 134"/>
                    <a:gd name="T39" fmla="*/ 24 h 91"/>
                    <a:gd name="T40" fmla="*/ 47 w 134"/>
                    <a:gd name="T41" fmla="*/ 29 h 91"/>
                    <a:gd name="T42" fmla="*/ 37 w 134"/>
                    <a:gd name="T43" fmla="*/ 35 h 91"/>
                    <a:gd name="T44" fmla="*/ 27 w 134"/>
                    <a:gd name="T45" fmla="*/ 37 h 91"/>
                    <a:gd name="T46" fmla="*/ 25 w 134"/>
                    <a:gd name="T47" fmla="*/ 39 h 91"/>
                    <a:gd name="T48" fmla="*/ 22 w 134"/>
                    <a:gd name="T49" fmla="*/ 40 h 91"/>
                    <a:gd name="T50" fmla="*/ 19 w 134"/>
                    <a:gd name="T51" fmla="*/ 39 h 91"/>
                    <a:gd name="T52" fmla="*/ 12 w 134"/>
                    <a:gd name="T53" fmla="*/ 42 h 91"/>
                    <a:gd name="T54" fmla="*/ 10 w 134"/>
                    <a:gd name="T55" fmla="*/ 42 h 91"/>
                    <a:gd name="T56" fmla="*/ 9 w 134"/>
                    <a:gd name="T57" fmla="*/ 41 h 91"/>
                    <a:gd name="T58" fmla="*/ 8 w 134"/>
                    <a:gd name="T59" fmla="*/ 43 h 91"/>
                    <a:gd name="T60" fmla="*/ 6 w 134"/>
                    <a:gd name="T61" fmla="*/ 44 h 91"/>
                    <a:gd name="T62" fmla="*/ 5 w 134"/>
                    <a:gd name="T63" fmla="*/ 46 h 91"/>
                    <a:gd name="T64" fmla="*/ 0 w 134"/>
                    <a:gd name="T65" fmla="*/ 57 h 91"/>
                    <a:gd name="T66" fmla="*/ 1 w 134"/>
                    <a:gd name="T67" fmla="*/ 66 h 91"/>
                    <a:gd name="T68" fmla="*/ 6 w 134"/>
                    <a:gd name="T69" fmla="*/ 81 h 91"/>
                    <a:gd name="T70" fmla="*/ 12 w 134"/>
                    <a:gd name="T71" fmla="*/ 87 h 91"/>
                    <a:gd name="T72" fmla="*/ 14 w 134"/>
                    <a:gd name="T73" fmla="*/ 89 h 91"/>
                    <a:gd name="T74" fmla="*/ 15 w 134"/>
                    <a:gd name="T75" fmla="*/ 90 h 91"/>
                    <a:gd name="T76" fmla="*/ 16 w 134"/>
                    <a:gd name="T77" fmla="*/ 91 h 91"/>
                    <a:gd name="T78" fmla="*/ 16 w 134"/>
                    <a:gd name="T79" fmla="*/ 91 h 91"/>
                    <a:gd name="T80" fmla="*/ 16 w 134"/>
                    <a:gd name="T81" fmla="*/ 90 h 91"/>
                    <a:gd name="T82" fmla="*/ 17 w 134"/>
                    <a:gd name="T83" fmla="*/ 89 h 91"/>
                    <a:gd name="T84" fmla="*/ 17 w 134"/>
                    <a:gd name="T85" fmla="*/ 88 h 91"/>
                    <a:gd name="T86" fmla="*/ 17 w 134"/>
                    <a:gd name="T87" fmla="*/ 87 h 91"/>
                    <a:gd name="T88" fmla="*/ 17 w 134"/>
                    <a:gd name="T89" fmla="*/ 86 h 91"/>
                    <a:gd name="T90" fmla="*/ 17 w 134"/>
                    <a:gd name="T91" fmla="*/ 86 h 91"/>
                    <a:gd name="T92" fmla="*/ 17 w 134"/>
                    <a:gd name="T93" fmla="*/ 84 h 91"/>
                    <a:gd name="T94" fmla="*/ 30 w 134"/>
                    <a:gd name="T95" fmla="*/ 80 h 91"/>
                    <a:gd name="T96" fmla="*/ 38 w 134"/>
                    <a:gd name="T97" fmla="*/ 75 h 91"/>
                    <a:gd name="T98" fmla="*/ 52 w 134"/>
                    <a:gd name="T99" fmla="*/ 65 h 91"/>
                    <a:gd name="T100" fmla="*/ 81 w 134"/>
                    <a:gd name="T101" fmla="*/ 75 h 91"/>
                    <a:gd name="T102" fmla="*/ 90 w 134"/>
                    <a:gd name="T103" fmla="*/ 68 h 91"/>
                    <a:gd name="T104" fmla="*/ 94 w 134"/>
                    <a:gd name="T105" fmla="*/ 68 h 91"/>
                    <a:gd name="T106" fmla="*/ 111 w 134"/>
                    <a:gd name="T107" fmla="*/ 65 h 91"/>
                    <a:gd name="T108" fmla="*/ 114 w 134"/>
                    <a:gd name="T109" fmla="*/ 64 h 91"/>
                    <a:gd name="T110" fmla="*/ 128 w 134"/>
                    <a:gd name="T111" fmla="*/ 64 h 91"/>
                    <a:gd name="T112" fmla="*/ 132 w 134"/>
                    <a:gd name="T113" fmla="*/ 6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4" h="91">
                      <a:moveTo>
                        <a:pt x="124" y="52"/>
                      </a:moveTo>
                      <a:cubicBezTo>
                        <a:pt x="124" y="51"/>
                        <a:pt x="124" y="49"/>
                        <a:pt x="120" y="46"/>
                      </a:cubicBezTo>
                      <a:cubicBezTo>
                        <a:pt x="119" y="45"/>
                        <a:pt x="118" y="44"/>
                        <a:pt x="117" y="44"/>
                      </a:cubicBezTo>
                      <a:cubicBezTo>
                        <a:pt x="115" y="42"/>
                        <a:pt x="113" y="41"/>
                        <a:pt x="113" y="39"/>
                      </a:cubicBezTo>
                      <a:cubicBezTo>
                        <a:pt x="113" y="38"/>
                        <a:pt x="113" y="38"/>
                        <a:pt x="111" y="36"/>
                      </a:cubicBezTo>
                      <a:cubicBezTo>
                        <a:pt x="110" y="35"/>
                        <a:pt x="109" y="34"/>
                        <a:pt x="108" y="33"/>
                      </a:cubicBezTo>
                      <a:cubicBezTo>
                        <a:pt x="106" y="30"/>
                        <a:pt x="101" y="29"/>
                        <a:pt x="101" y="29"/>
                      </a:cubicBezTo>
                      <a:cubicBezTo>
                        <a:pt x="100" y="29"/>
                        <a:pt x="100" y="29"/>
                        <a:pt x="100" y="29"/>
                      </a:cubicBezTo>
                      <a:cubicBezTo>
                        <a:pt x="98" y="26"/>
                        <a:pt x="98" y="26"/>
                        <a:pt x="98" y="26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3" y="25"/>
                        <a:pt x="93" y="25"/>
                        <a:pt x="93" y="25"/>
                      </a:cubicBezTo>
                      <a:cubicBezTo>
                        <a:pt x="93" y="24"/>
                        <a:pt x="92" y="23"/>
                        <a:pt x="92" y="21"/>
                      </a:cubicBezTo>
                      <a:cubicBezTo>
                        <a:pt x="92" y="20"/>
                        <a:pt x="93" y="18"/>
                        <a:pt x="95" y="17"/>
                      </a:cubicBezTo>
                      <a:cubicBezTo>
                        <a:pt x="96" y="17"/>
                        <a:pt x="96" y="17"/>
                        <a:pt x="96" y="17"/>
                      </a:cubicBezTo>
                      <a:cubicBezTo>
                        <a:pt x="96" y="16"/>
                        <a:pt x="95" y="13"/>
                        <a:pt x="94" y="12"/>
                      </a:cubicBezTo>
                      <a:cubicBezTo>
                        <a:pt x="94" y="11"/>
                        <a:pt x="94" y="11"/>
                        <a:pt x="93" y="10"/>
                      </a:cubicBezTo>
                      <a:cubicBezTo>
                        <a:pt x="93" y="10"/>
                        <a:pt x="93" y="10"/>
                        <a:pt x="93" y="9"/>
                      </a:cubicBezTo>
                      <a:cubicBezTo>
                        <a:pt x="93" y="9"/>
                        <a:pt x="93" y="9"/>
                        <a:pt x="93" y="9"/>
                      </a:cubicBezTo>
                      <a:cubicBezTo>
                        <a:pt x="93" y="9"/>
                        <a:pt x="93" y="9"/>
                        <a:pt x="93" y="9"/>
                      </a:cubicBezTo>
                      <a:cubicBezTo>
                        <a:pt x="93" y="8"/>
                        <a:pt x="92" y="8"/>
                        <a:pt x="92" y="8"/>
                      </a:cubicBezTo>
                      <a:cubicBezTo>
                        <a:pt x="92" y="8"/>
                        <a:pt x="92" y="8"/>
                        <a:pt x="92" y="8"/>
                      </a:cubicBezTo>
                      <a:cubicBezTo>
                        <a:pt x="92" y="7"/>
                        <a:pt x="92" y="7"/>
                        <a:pt x="91" y="7"/>
                      </a:cubicBezTo>
                      <a:cubicBezTo>
                        <a:pt x="91" y="7"/>
                        <a:pt x="91" y="7"/>
                        <a:pt x="91" y="6"/>
                      </a:cubicBezTo>
                      <a:cubicBezTo>
                        <a:pt x="91" y="6"/>
                        <a:pt x="91" y="6"/>
                        <a:pt x="90" y="5"/>
                      </a:cubicBezTo>
                      <a:cubicBezTo>
                        <a:pt x="90" y="5"/>
                        <a:pt x="90" y="5"/>
                        <a:pt x="90" y="5"/>
                      </a:cubicBezTo>
                      <a:cubicBezTo>
                        <a:pt x="90" y="5"/>
                        <a:pt x="89" y="4"/>
                        <a:pt x="89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88" y="3"/>
                        <a:pt x="87" y="2"/>
                        <a:pt x="86" y="1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5" y="0"/>
                        <a:pt x="85" y="0"/>
                        <a:pt x="84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2" y="0"/>
                        <a:pt x="79" y="2"/>
                        <a:pt x="77" y="3"/>
                      </a:cubicBezTo>
                      <a:cubicBezTo>
                        <a:pt x="77" y="4"/>
                        <a:pt x="77" y="4"/>
                        <a:pt x="77" y="5"/>
                      </a:cubicBezTo>
                      <a:cubicBezTo>
                        <a:pt x="77" y="6"/>
                        <a:pt x="76" y="7"/>
                        <a:pt x="75" y="9"/>
                      </a:cubicBezTo>
                      <a:cubicBezTo>
                        <a:pt x="75" y="9"/>
                        <a:pt x="74" y="10"/>
                        <a:pt x="74" y="10"/>
                      </a:cubicBezTo>
                      <a:cubicBezTo>
                        <a:pt x="71" y="13"/>
                        <a:pt x="67" y="16"/>
                        <a:pt x="64" y="20"/>
                      </a:cubicBezTo>
                      <a:cubicBezTo>
                        <a:pt x="62" y="23"/>
                        <a:pt x="58" y="23"/>
                        <a:pt x="54" y="23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49" y="23"/>
                        <a:pt x="48" y="23"/>
                        <a:pt x="48" y="2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48" y="25"/>
                        <a:pt x="49" y="28"/>
                        <a:pt x="47" y="29"/>
                      </a:cubicBezTo>
                      <a:cubicBezTo>
                        <a:pt x="46" y="31"/>
                        <a:pt x="42" y="32"/>
                        <a:pt x="39" y="34"/>
                      </a:cubicBezTo>
                      <a:cubicBezTo>
                        <a:pt x="37" y="35"/>
                        <a:pt x="37" y="35"/>
                        <a:pt x="37" y="35"/>
                      </a:cubicBezTo>
                      <a:cubicBezTo>
                        <a:pt x="36" y="36"/>
                        <a:pt x="35" y="36"/>
                        <a:pt x="33" y="36"/>
                      </a:cubicBezTo>
                      <a:cubicBezTo>
                        <a:pt x="31" y="36"/>
                        <a:pt x="28" y="37"/>
                        <a:pt x="27" y="37"/>
                      </a:cubicBezTo>
                      <a:cubicBezTo>
                        <a:pt x="26" y="38"/>
                        <a:pt x="26" y="38"/>
                        <a:pt x="25" y="38"/>
                      </a:cubicBezTo>
                      <a:cubicBezTo>
                        <a:pt x="25" y="38"/>
                        <a:pt x="25" y="39"/>
                        <a:pt x="25" y="39"/>
                      </a:cubicBezTo>
                      <a:cubicBezTo>
                        <a:pt x="24" y="40"/>
                        <a:pt x="23" y="40"/>
                        <a:pt x="22" y="40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1" y="40"/>
                        <a:pt x="20" y="39"/>
                        <a:pt x="19" y="39"/>
                      </a:cubicBezTo>
                      <a:cubicBezTo>
                        <a:pt x="19" y="38"/>
                        <a:pt x="18" y="38"/>
                        <a:pt x="18" y="38"/>
                      </a:cubicBezTo>
                      <a:cubicBezTo>
                        <a:pt x="16" y="42"/>
                        <a:pt x="13" y="42"/>
                        <a:pt x="12" y="42"/>
                      </a:cubicBezTo>
                      <a:cubicBezTo>
                        <a:pt x="11" y="42"/>
                        <a:pt x="11" y="42"/>
                        <a:pt x="1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9" y="42"/>
                        <a:pt x="9" y="41"/>
                        <a:pt x="9" y="41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2"/>
                        <a:pt x="8" y="42"/>
                        <a:pt x="8" y="42"/>
                      </a:cubicBezTo>
                      <a:cubicBezTo>
                        <a:pt x="8" y="42"/>
                        <a:pt x="8" y="42"/>
                        <a:pt x="8" y="43"/>
                      </a:cubicBezTo>
                      <a:cubicBezTo>
                        <a:pt x="7" y="43"/>
                        <a:pt x="7" y="43"/>
                        <a:pt x="7" y="43"/>
                      </a:cubicBezTo>
                      <a:cubicBezTo>
                        <a:pt x="7" y="44"/>
                        <a:pt x="7" y="44"/>
                        <a:pt x="6" y="44"/>
                      </a:cubicBezTo>
                      <a:cubicBezTo>
                        <a:pt x="6" y="44"/>
                        <a:pt x="6" y="44"/>
                        <a:pt x="6" y="45"/>
                      </a:cubicBezTo>
                      <a:cubicBezTo>
                        <a:pt x="6" y="45"/>
                        <a:pt x="5" y="46"/>
                        <a:pt x="5" y="46"/>
                      </a:cubicBezTo>
                      <a:cubicBezTo>
                        <a:pt x="4" y="49"/>
                        <a:pt x="3" y="51"/>
                        <a:pt x="2" y="53"/>
                      </a:cubicBezTo>
                      <a:cubicBezTo>
                        <a:pt x="1" y="54"/>
                        <a:pt x="0" y="56"/>
                        <a:pt x="0" y="57"/>
                      </a:cubicBezTo>
                      <a:cubicBezTo>
                        <a:pt x="0" y="57"/>
                        <a:pt x="0" y="58"/>
                        <a:pt x="0" y="59"/>
                      </a:cubicBezTo>
                      <a:cubicBezTo>
                        <a:pt x="1" y="61"/>
                        <a:pt x="1" y="63"/>
                        <a:pt x="1" y="66"/>
                      </a:cubicBezTo>
                      <a:cubicBezTo>
                        <a:pt x="1" y="69"/>
                        <a:pt x="2" y="71"/>
                        <a:pt x="4" y="74"/>
                      </a:cubicBezTo>
                      <a:cubicBezTo>
                        <a:pt x="6" y="77"/>
                        <a:pt x="6" y="80"/>
                        <a:pt x="6" y="81"/>
                      </a:cubicBezTo>
                      <a:cubicBezTo>
                        <a:pt x="7" y="82"/>
                        <a:pt x="7" y="83"/>
                        <a:pt x="8" y="84"/>
                      </a:cubicBezTo>
                      <a:cubicBezTo>
                        <a:pt x="9" y="85"/>
                        <a:pt x="10" y="86"/>
                        <a:pt x="12" y="87"/>
                      </a:cubicBezTo>
                      <a:cubicBezTo>
                        <a:pt x="12" y="88"/>
                        <a:pt x="13" y="88"/>
                        <a:pt x="13" y="88"/>
                      </a:cubicBezTo>
                      <a:cubicBezTo>
                        <a:pt x="13" y="89"/>
                        <a:pt x="13" y="89"/>
                        <a:pt x="14" y="89"/>
                      </a:cubicBezTo>
                      <a:cubicBezTo>
                        <a:pt x="14" y="89"/>
                        <a:pt x="14" y="89"/>
                        <a:pt x="14" y="90"/>
                      </a:cubicBezTo>
                      <a:cubicBezTo>
                        <a:pt x="15" y="90"/>
                        <a:pt x="15" y="90"/>
                        <a:pt x="15" y="90"/>
                      </a:cubicBezTo>
                      <a:cubicBezTo>
                        <a:pt x="15" y="90"/>
                        <a:pt x="15" y="91"/>
                        <a:pt x="15" y="91"/>
                      </a:cubicBezTo>
                      <a:cubicBezTo>
                        <a:pt x="15" y="91"/>
                        <a:pt x="16" y="91"/>
                        <a:pt x="1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91"/>
                        <a:pt x="16" y="90"/>
                        <a:pt x="16" y="90"/>
                      </a:cubicBezTo>
                      <a:cubicBezTo>
                        <a:pt x="16" y="90"/>
                        <a:pt x="16" y="90"/>
                        <a:pt x="16" y="90"/>
                      </a:cubicBezTo>
                      <a:cubicBezTo>
                        <a:pt x="17" y="90"/>
                        <a:pt x="17" y="89"/>
                        <a:pt x="17" y="89"/>
                      </a:cubicBezTo>
                      <a:cubicBezTo>
                        <a:pt x="17" y="89"/>
                        <a:pt x="17" y="89"/>
                        <a:pt x="17" y="89"/>
                      </a:cubicBezTo>
                      <a:cubicBezTo>
                        <a:pt x="17" y="88"/>
                        <a:pt x="17" y="88"/>
                        <a:pt x="17" y="88"/>
                      </a:cubicBezTo>
                      <a:cubicBezTo>
                        <a:pt x="17" y="88"/>
                        <a:pt x="17" y="88"/>
                        <a:pt x="17" y="88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7" y="87"/>
                        <a:pt x="17" y="87"/>
                        <a:pt x="17" y="86"/>
                      </a:cubicBezTo>
                      <a:cubicBezTo>
                        <a:pt x="17" y="86"/>
                        <a:pt x="17" y="86"/>
                        <a:pt x="17" y="86"/>
                      </a:cubicBezTo>
                      <a:cubicBezTo>
                        <a:pt x="17" y="86"/>
                        <a:pt x="17" y="86"/>
                        <a:pt x="17" y="86"/>
                      </a:cubicBezTo>
                      <a:cubicBezTo>
                        <a:pt x="17" y="86"/>
                        <a:pt x="17" y="85"/>
                        <a:pt x="17" y="85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25" y="82"/>
                        <a:pt x="25" y="82"/>
                        <a:pt x="25" y="82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38" y="81"/>
                        <a:pt x="38" y="81"/>
                        <a:pt x="38" y="81"/>
                      </a:cubicBezTo>
                      <a:cubicBezTo>
                        <a:pt x="38" y="75"/>
                        <a:pt x="38" y="75"/>
                        <a:pt x="38" y="75"/>
                      </a:cubicBezTo>
                      <a:cubicBezTo>
                        <a:pt x="38" y="75"/>
                        <a:pt x="38" y="75"/>
                        <a:pt x="38" y="75"/>
                      </a:cubicBezTo>
                      <a:cubicBezTo>
                        <a:pt x="39" y="73"/>
                        <a:pt x="46" y="65"/>
                        <a:pt x="52" y="65"/>
                      </a:cubicBezTo>
                      <a:cubicBezTo>
                        <a:pt x="56" y="65"/>
                        <a:pt x="60" y="70"/>
                        <a:pt x="62" y="72"/>
                      </a:cubicBezTo>
                      <a:cubicBezTo>
                        <a:pt x="81" y="75"/>
                        <a:pt x="81" y="75"/>
                        <a:pt x="81" y="75"/>
                      </a:cubicBezTo>
                      <a:cubicBezTo>
                        <a:pt x="81" y="73"/>
                        <a:pt x="83" y="69"/>
                        <a:pt x="84" y="68"/>
                      </a:cubicBezTo>
                      <a:cubicBezTo>
                        <a:pt x="86" y="67"/>
                        <a:pt x="88" y="67"/>
                        <a:pt x="90" y="68"/>
                      </a:cubicBezTo>
                      <a:cubicBezTo>
                        <a:pt x="91" y="68"/>
                        <a:pt x="92" y="68"/>
                        <a:pt x="93" y="68"/>
                      </a:cubicBezTo>
                      <a:cubicBezTo>
                        <a:pt x="93" y="68"/>
                        <a:pt x="94" y="68"/>
                        <a:pt x="94" y="68"/>
                      </a:cubicBezTo>
                      <a:cubicBezTo>
                        <a:pt x="97" y="67"/>
                        <a:pt x="101" y="64"/>
                        <a:pt x="106" y="64"/>
                      </a:cubicBezTo>
                      <a:cubicBezTo>
                        <a:pt x="108" y="64"/>
                        <a:pt x="110" y="65"/>
                        <a:pt x="111" y="65"/>
                      </a:cubicBezTo>
                      <a:cubicBezTo>
                        <a:pt x="112" y="65"/>
                        <a:pt x="112" y="65"/>
                        <a:pt x="113" y="65"/>
                      </a:cubicBezTo>
                      <a:cubicBezTo>
                        <a:pt x="113" y="65"/>
                        <a:pt x="113" y="65"/>
                        <a:pt x="114" y="64"/>
                      </a:cubicBezTo>
                      <a:cubicBezTo>
                        <a:pt x="114" y="63"/>
                        <a:pt x="116" y="61"/>
                        <a:pt x="119" y="61"/>
                      </a:cubicBezTo>
                      <a:cubicBezTo>
                        <a:pt x="122" y="61"/>
                        <a:pt x="127" y="63"/>
                        <a:pt x="128" y="64"/>
                      </a:cubicBezTo>
                      <a:cubicBezTo>
                        <a:pt x="134" y="63"/>
                        <a:pt x="134" y="63"/>
                        <a:pt x="134" y="63"/>
                      </a:cubicBezTo>
                      <a:cubicBezTo>
                        <a:pt x="132" y="60"/>
                        <a:pt x="132" y="60"/>
                        <a:pt x="132" y="60"/>
                      </a:cubicBezTo>
                      <a:cubicBezTo>
                        <a:pt x="127" y="57"/>
                        <a:pt x="124" y="55"/>
                        <a:pt x="124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3" name="Freeform 1341"/>
                <p:cNvSpPr>
                  <a:spLocks/>
                </p:cNvSpPr>
                <p:nvPr/>
              </p:nvSpPr>
              <p:spPr bwMode="auto">
                <a:xfrm>
                  <a:off x="1699" y="2825"/>
                  <a:ext cx="125" cy="99"/>
                </a:xfrm>
                <a:custGeom>
                  <a:avLst/>
                  <a:gdLst>
                    <a:gd name="T0" fmla="*/ 123 w 130"/>
                    <a:gd name="T1" fmla="*/ 6 h 104"/>
                    <a:gd name="T2" fmla="*/ 122 w 130"/>
                    <a:gd name="T3" fmla="*/ 4 h 104"/>
                    <a:gd name="T4" fmla="*/ 119 w 130"/>
                    <a:gd name="T5" fmla="*/ 1 h 104"/>
                    <a:gd name="T6" fmla="*/ 119 w 130"/>
                    <a:gd name="T7" fmla="*/ 1 h 104"/>
                    <a:gd name="T8" fmla="*/ 119 w 130"/>
                    <a:gd name="T9" fmla="*/ 1 h 104"/>
                    <a:gd name="T10" fmla="*/ 116 w 130"/>
                    <a:gd name="T11" fmla="*/ 3 h 104"/>
                    <a:gd name="T12" fmla="*/ 108 w 130"/>
                    <a:gd name="T13" fmla="*/ 8 h 104"/>
                    <a:gd name="T14" fmla="*/ 96 w 130"/>
                    <a:gd name="T15" fmla="*/ 5 h 104"/>
                    <a:gd name="T16" fmla="*/ 91 w 130"/>
                    <a:gd name="T17" fmla="*/ 6 h 104"/>
                    <a:gd name="T18" fmla="*/ 86 w 130"/>
                    <a:gd name="T19" fmla="*/ 6 h 104"/>
                    <a:gd name="T20" fmla="*/ 82 w 130"/>
                    <a:gd name="T21" fmla="*/ 8 h 104"/>
                    <a:gd name="T22" fmla="*/ 73 w 130"/>
                    <a:gd name="T23" fmla="*/ 12 h 104"/>
                    <a:gd name="T24" fmla="*/ 63 w 130"/>
                    <a:gd name="T25" fmla="*/ 9 h 104"/>
                    <a:gd name="T26" fmla="*/ 50 w 130"/>
                    <a:gd name="T27" fmla="*/ 9 h 104"/>
                    <a:gd name="T28" fmla="*/ 43 w 130"/>
                    <a:gd name="T29" fmla="*/ 5 h 104"/>
                    <a:gd name="T30" fmla="*/ 38 w 130"/>
                    <a:gd name="T31" fmla="*/ 2 h 104"/>
                    <a:gd name="T32" fmla="*/ 31 w 130"/>
                    <a:gd name="T33" fmla="*/ 1 h 104"/>
                    <a:gd name="T34" fmla="*/ 27 w 130"/>
                    <a:gd name="T35" fmla="*/ 3 h 104"/>
                    <a:gd name="T36" fmla="*/ 27 w 130"/>
                    <a:gd name="T37" fmla="*/ 3 h 104"/>
                    <a:gd name="T38" fmla="*/ 20 w 130"/>
                    <a:gd name="T39" fmla="*/ 2 h 104"/>
                    <a:gd name="T40" fmla="*/ 17 w 130"/>
                    <a:gd name="T41" fmla="*/ 7 h 104"/>
                    <a:gd name="T42" fmla="*/ 11 w 130"/>
                    <a:gd name="T43" fmla="*/ 18 h 104"/>
                    <a:gd name="T44" fmla="*/ 11 w 130"/>
                    <a:gd name="T45" fmla="*/ 19 h 104"/>
                    <a:gd name="T46" fmla="*/ 10 w 130"/>
                    <a:gd name="T47" fmla="*/ 21 h 104"/>
                    <a:gd name="T48" fmla="*/ 10 w 130"/>
                    <a:gd name="T49" fmla="*/ 22 h 104"/>
                    <a:gd name="T50" fmla="*/ 11 w 130"/>
                    <a:gd name="T51" fmla="*/ 24 h 104"/>
                    <a:gd name="T52" fmla="*/ 11 w 130"/>
                    <a:gd name="T53" fmla="*/ 26 h 104"/>
                    <a:gd name="T54" fmla="*/ 9 w 130"/>
                    <a:gd name="T55" fmla="*/ 45 h 104"/>
                    <a:gd name="T56" fmla="*/ 5 w 130"/>
                    <a:gd name="T57" fmla="*/ 51 h 104"/>
                    <a:gd name="T58" fmla="*/ 1 w 130"/>
                    <a:gd name="T59" fmla="*/ 58 h 104"/>
                    <a:gd name="T60" fmla="*/ 1 w 130"/>
                    <a:gd name="T61" fmla="*/ 71 h 104"/>
                    <a:gd name="T62" fmla="*/ 4 w 130"/>
                    <a:gd name="T63" fmla="*/ 77 h 104"/>
                    <a:gd name="T64" fmla="*/ 4 w 130"/>
                    <a:gd name="T65" fmla="*/ 79 h 104"/>
                    <a:gd name="T66" fmla="*/ 15 w 130"/>
                    <a:gd name="T67" fmla="*/ 82 h 104"/>
                    <a:gd name="T68" fmla="*/ 32 w 130"/>
                    <a:gd name="T69" fmla="*/ 96 h 104"/>
                    <a:gd name="T70" fmla="*/ 38 w 130"/>
                    <a:gd name="T71" fmla="*/ 104 h 104"/>
                    <a:gd name="T72" fmla="*/ 48 w 130"/>
                    <a:gd name="T73" fmla="*/ 101 h 104"/>
                    <a:gd name="T74" fmla="*/ 61 w 130"/>
                    <a:gd name="T75" fmla="*/ 100 h 104"/>
                    <a:gd name="T76" fmla="*/ 63 w 130"/>
                    <a:gd name="T77" fmla="*/ 99 h 104"/>
                    <a:gd name="T78" fmla="*/ 64 w 130"/>
                    <a:gd name="T79" fmla="*/ 97 h 104"/>
                    <a:gd name="T80" fmla="*/ 65 w 130"/>
                    <a:gd name="T81" fmla="*/ 95 h 104"/>
                    <a:gd name="T82" fmla="*/ 65 w 130"/>
                    <a:gd name="T83" fmla="*/ 93 h 104"/>
                    <a:gd name="T84" fmla="*/ 65 w 130"/>
                    <a:gd name="T85" fmla="*/ 92 h 104"/>
                    <a:gd name="T86" fmla="*/ 66 w 130"/>
                    <a:gd name="T87" fmla="*/ 90 h 104"/>
                    <a:gd name="T88" fmla="*/ 66 w 130"/>
                    <a:gd name="T89" fmla="*/ 90 h 104"/>
                    <a:gd name="T90" fmla="*/ 66 w 130"/>
                    <a:gd name="T91" fmla="*/ 89 h 104"/>
                    <a:gd name="T92" fmla="*/ 66 w 130"/>
                    <a:gd name="T93" fmla="*/ 88 h 104"/>
                    <a:gd name="T94" fmla="*/ 83 w 130"/>
                    <a:gd name="T95" fmla="*/ 75 h 104"/>
                    <a:gd name="T96" fmla="*/ 89 w 130"/>
                    <a:gd name="T97" fmla="*/ 74 h 104"/>
                    <a:gd name="T98" fmla="*/ 97 w 130"/>
                    <a:gd name="T99" fmla="*/ 78 h 104"/>
                    <a:gd name="T100" fmla="*/ 106 w 130"/>
                    <a:gd name="T101" fmla="*/ 60 h 104"/>
                    <a:gd name="T102" fmla="*/ 112 w 130"/>
                    <a:gd name="T103" fmla="*/ 53 h 104"/>
                    <a:gd name="T104" fmla="*/ 114 w 130"/>
                    <a:gd name="T105" fmla="*/ 45 h 104"/>
                    <a:gd name="T106" fmla="*/ 123 w 130"/>
                    <a:gd name="T107" fmla="*/ 26 h 104"/>
                    <a:gd name="T108" fmla="*/ 129 w 130"/>
                    <a:gd name="T109" fmla="*/ 23 h 104"/>
                    <a:gd name="T110" fmla="*/ 130 w 130"/>
                    <a:gd name="T111" fmla="*/ 18 h 104"/>
                    <a:gd name="T112" fmla="*/ 124 w 130"/>
                    <a:gd name="T113" fmla="*/ 11 h 104"/>
                    <a:gd name="T114" fmla="*/ 124 w 130"/>
                    <a:gd name="T115" fmla="*/ 9 h 104"/>
                    <a:gd name="T116" fmla="*/ 124 w 130"/>
                    <a:gd name="T117" fmla="*/ 8 h 104"/>
                    <a:gd name="T118" fmla="*/ 124 w 130"/>
                    <a:gd name="T11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0" h="104">
                      <a:moveTo>
                        <a:pt x="124" y="7"/>
                      </a:moveTo>
                      <a:cubicBezTo>
                        <a:pt x="123" y="7"/>
                        <a:pt x="123" y="6"/>
                        <a:pt x="123" y="6"/>
                      </a:cubicBezTo>
                      <a:cubicBezTo>
                        <a:pt x="123" y="6"/>
                        <a:pt x="123" y="6"/>
                        <a:pt x="123" y="6"/>
                      </a:cubicBezTo>
                      <a:cubicBezTo>
                        <a:pt x="122" y="5"/>
                        <a:pt x="122" y="5"/>
                        <a:pt x="122" y="4"/>
                      </a:cubicBezTo>
                      <a:cubicBezTo>
                        <a:pt x="121" y="4"/>
                        <a:pt x="121" y="3"/>
                        <a:pt x="121" y="3"/>
                      </a:cubicBezTo>
                      <a:cubicBezTo>
                        <a:pt x="120" y="2"/>
                        <a:pt x="120" y="2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9" y="1"/>
                        <a:pt x="119" y="1"/>
                        <a:pt x="119" y="1"/>
                      </a:cubicBezTo>
                      <a:cubicBezTo>
                        <a:pt x="118" y="1"/>
                        <a:pt x="117" y="2"/>
                        <a:pt x="117" y="3"/>
                      </a:cubicBezTo>
                      <a:cubicBezTo>
                        <a:pt x="116" y="3"/>
                        <a:pt x="116" y="3"/>
                        <a:pt x="116" y="3"/>
                      </a:cubicBezTo>
                      <a:cubicBezTo>
                        <a:pt x="114" y="5"/>
                        <a:pt x="113" y="7"/>
                        <a:pt x="111" y="8"/>
                      </a:cubicBezTo>
                      <a:cubicBezTo>
                        <a:pt x="110" y="8"/>
                        <a:pt x="109" y="8"/>
                        <a:pt x="108" y="8"/>
                      </a:cubicBezTo>
                      <a:cubicBezTo>
                        <a:pt x="105" y="8"/>
                        <a:pt x="102" y="7"/>
                        <a:pt x="100" y="6"/>
                      </a:cubicBezTo>
                      <a:cubicBezTo>
                        <a:pt x="100" y="6"/>
                        <a:pt x="99" y="5"/>
                        <a:pt x="96" y="5"/>
                      </a:cubicBezTo>
                      <a:cubicBezTo>
                        <a:pt x="95" y="5"/>
                        <a:pt x="94" y="6"/>
                        <a:pt x="92" y="6"/>
                      </a:cubicBezTo>
                      <a:cubicBezTo>
                        <a:pt x="92" y="6"/>
                        <a:pt x="91" y="6"/>
                        <a:pt x="91" y="6"/>
                      </a:cubicBezTo>
                      <a:cubicBezTo>
                        <a:pt x="90" y="6"/>
                        <a:pt x="89" y="6"/>
                        <a:pt x="89" y="6"/>
                      </a:cubicBezTo>
                      <a:cubicBezTo>
                        <a:pt x="88" y="6"/>
                        <a:pt x="87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5" y="6"/>
                        <a:pt x="83" y="7"/>
                        <a:pt x="82" y="8"/>
                      </a:cubicBezTo>
                      <a:cubicBezTo>
                        <a:pt x="81" y="9"/>
                        <a:pt x="80" y="10"/>
                        <a:pt x="79" y="11"/>
                      </a:cubicBezTo>
                      <a:cubicBezTo>
                        <a:pt x="78" y="11"/>
                        <a:pt x="76" y="12"/>
                        <a:pt x="73" y="12"/>
                      </a:cubicBezTo>
                      <a:cubicBezTo>
                        <a:pt x="71" y="12"/>
                        <a:pt x="68" y="11"/>
                        <a:pt x="66" y="11"/>
                      </a:cubicBezTo>
                      <a:cubicBezTo>
                        <a:pt x="65" y="10"/>
                        <a:pt x="64" y="10"/>
                        <a:pt x="63" y="9"/>
                      </a:cubicBezTo>
                      <a:cubicBezTo>
                        <a:pt x="61" y="8"/>
                        <a:pt x="59" y="6"/>
                        <a:pt x="58" y="6"/>
                      </a:cubicBezTo>
                      <a:cubicBezTo>
                        <a:pt x="57" y="6"/>
                        <a:pt x="53" y="7"/>
                        <a:pt x="50" y="9"/>
                      </a:cubicBezTo>
                      <a:cubicBezTo>
                        <a:pt x="49" y="9"/>
                        <a:pt x="49" y="9"/>
                        <a:pt x="48" y="9"/>
                      </a:cubicBezTo>
                      <a:cubicBezTo>
                        <a:pt x="45" y="9"/>
                        <a:pt x="44" y="7"/>
                        <a:pt x="43" y="5"/>
                      </a:cubicBezTo>
                      <a:cubicBezTo>
                        <a:pt x="42" y="4"/>
                        <a:pt x="42" y="3"/>
                        <a:pt x="41" y="2"/>
                      </a:cubicBezTo>
                      <a:cubicBezTo>
                        <a:pt x="41" y="2"/>
                        <a:pt x="40" y="2"/>
                        <a:pt x="38" y="2"/>
                      </a:cubicBezTo>
                      <a:cubicBezTo>
                        <a:pt x="37" y="1"/>
                        <a:pt x="34" y="1"/>
                        <a:pt x="32" y="0"/>
                      </a:cubicBezTo>
                      <a:cubicBezTo>
                        <a:pt x="32" y="0"/>
                        <a:pt x="31" y="0"/>
                        <a:pt x="31" y="1"/>
                      </a:cubicBezTo>
                      <a:cubicBezTo>
                        <a:pt x="31" y="1"/>
                        <a:pt x="31" y="1"/>
                        <a:pt x="30" y="1"/>
                      </a:cubicBezTo>
                      <a:cubicBezTo>
                        <a:pt x="30" y="2"/>
                        <a:pt x="29" y="3"/>
                        <a:pt x="27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4" y="2"/>
                        <a:pt x="22" y="2"/>
                        <a:pt x="20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5"/>
                        <a:pt x="17" y="7"/>
                      </a:cubicBezTo>
                      <a:cubicBezTo>
                        <a:pt x="17" y="9"/>
                        <a:pt x="16" y="10"/>
                        <a:pt x="15" y="11"/>
                      </a:cubicBezTo>
                      <a:cubicBezTo>
                        <a:pt x="14" y="13"/>
                        <a:pt x="11" y="16"/>
                        <a:pt x="11" y="18"/>
                      </a:cubicBezTo>
                      <a:cubicBezTo>
                        <a:pt x="11" y="18"/>
                        <a:pt x="11" y="19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0"/>
                        <a:pt x="10" y="20"/>
                        <a:pt x="10" y="20"/>
                      </a:cubicBezTo>
                      <a:cubicBezTo>
                        <a:pt x="10" y="20"/>
                        <a:pt x="10" y="21"/>
                        <a:pt x="10" y="21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0" y="21"/>
                        <a:pt x="10" y="22"/>
                        <a:pt x="10" y="22"/>
                      </a:cubicBezTo>
                      <a:cubicBezTo>
                        <a:pt x="10" y="22"/>
                        <a:pt x="10" y="23"/>
                        <a:pt x="11" y="23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1" y="25"/>
                        <a:pt x="11" y="25"/>
                        <a:pt x="11" y="25"/>
                      </a:cubicBezTo>
                      <a:cubicBezTo>
                        <a:pt x="11" y="25"/>
                        <a:pt x="11" y="26"/>
                        <a:pt x="11" y="26"/>
                      </a:cubicBezTo>
                      <a:cubicBezTo>
                        <a:pt x="11" y="26"/>
                        <a:pt x="11" y="27"/>
                        <a:pt x="11" y="27"/>
                      </a:cubicBezTo>
                      <a:cubicBezTo>
                        <a:pt x="12" y="31"/>
                        <a:pt x="12" y="42"/>
                        <a:pt x="9" y="45"/>
                      </a:cubicBezTo>
                      <a:cubicBezTo>
                        <a:pt x="7" y="47"/>
                        <a:pt x="6" y="50"/>
                        <a:pt x="5" y="51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5" y="52"/>
                        <a:pt x="2" y="54"/>
                        <a:pt x="1" y="58"/>
                      </a:cubicBezTo>
                      <a:cubicBezTo>
                        <a:pt x="0" y="62"/>
                        <a:pt x="1" y="64"/>
                        <a:pt x="1" y="67"/>
                      </a:cubicBezTo>
                      <a:cubicBezTo>
                        <a:pt x="1" y="68"/>
                        <a:pt x="1" y="70"/>
                        <a:pt x="1" y="71"/>
                      </a:cubicBezTo>
                      <a:cubicBezTo>
                        <a:pt x="1" y="73"/>
                        <a:pt x="2" y="74"/>
                        <a:pt x="3" y="75"/>
                      </a:cubicBezTo>
                      <a:cubicBezTo>
                        <a:pt x="3" y="76"/>
                        <a:pt x="3" y="77"/>
                        <a:pt x="4" y="77"/>
                      </a:cubicBezTo>
                      <a:cubicBezTo>
                        <a:pt x="4" y="77"/>
                        <a:pt x="4" y="78"/>
                        <a:pt x="4" y="78"/>
                      </a:cubicBezTo>
                      <a:cubicBezTo>
                        <a:pt x="4" y="78"/>
                        <a:pt x="4" y="79"/>
                        <a:pt x="4" y="79"/>
                      </a:cubicBezTo>
                      <a:cubicBezTo>
                        <a:pt x="4" y="79"/>
                        <a:pt x="4" y="79"/>
                        <a:pt x="4" y="79"/>
                      </a:cubicBezTo>
                      <a:cubicBezTo>
                        <a:pt x="5" y="80"/>
                        <a:pt x="11" y="81"/>
                        <a:pt x="15" y="82"/>
                      </a:cubicBezTo>
                      <a:cubicBezTo>
                        <a:pt x="17" y="82"/>
                        <a:pt x="18" y="82"/>
                        <a:pt x="20" y="83"/>
                      </a:cubicBezTo>
                      <a:cubicBezTo>
                        <a:pt x="26" y="84"/>
                        <a:pt x="32" y="93"/>
                        <a:pt x="32" y="96"/>
                      </a:cubicBezTo>
                      <a:cubicBezTo>
                        <a:pt x="32" y="98"/>
                        <a:pt x="35" y="103"/>
                        <a:pt x="37" y="104"/>
                      </a:cubicBezTo>
                      <a:cubicBezTo>
                        <a:pt x="38" y="104"/>
                        <a:pt x="38" y="104"/>
                        <a:pt x="38" y="104"/>
                      </a:cubicBezTo>
                      <a:cubicBezTo>
                        <a:pt x="39" y="104"/>
                        <a:pt x="41" y="103"/>
                        <a:pt x="42" y="103"/>
                      </a:cubicBezTo>
                      <a:cubicBezTo>
                        <a:pt x="44" y="102"/>
                        <a:pt x="46" y="101"/>
                        <a:pt x="48" y="101"/>
                      </a:cubicBezTo>
                      <a:cubicBezTo>
                        <a:pt x="50" y="101"/>
                        <a:pt x="50" y="101"/>
                        <a:pt x="50" y="101"/>
                      </a:cubicBezTo>
                      <a:cubicBezTo>
                        <a:pt x="59" y="101"/>
                        <a:pt x="61" y="100"/>
                        <a:pt x="61" y="100"/>
                      </a:cubicBezTo>
                      <a:cubicBezTo>
                        <a:pt x="62" y="100"/>
                        <a:pt x="63" y="99"/>
                        <a:pt x="63" y="99"/>
                      </a:cubicBezTo>
                      <a:cubicBezTo>
                        <a:pt x="63" y="99"/>
                        <a:pt x="63" y="99"/>
                        <a:pt x="63" y="99"/>
                      </a:cubicBezTo>
                      <a:cubicBezTo>
                        <a:pt x="63" y="99"/>
                        <a:pt x="64" y="98"/>
                        <a:pt x="64" y="98"/>
                      </a:cubicBezTo>
                      <a:cubicBezTo>
                        <a:pt x="64" y="98"/>
                        <a:pt x="64" y="97"/>
                        <a:pt x="64" y="97"/>
                      </a:cubicBezTo>
                      <a:cubicBezTo>
                        <a:pt x="64" y="97"/>
                        <a:pt x="64" y="96"/>
                        <a:pt x="64" y="96"/>
                      </a:cubicBezTo>
                      <a:cubicBezTo>
                        <a:pt x="64" y="96"/>
                        <a:pt x="64" y="95"/>
                        <a:pt x="65" y="95"/>
                      </a:cubicBezTo>
                      <a:cubicBezTo>
                        <a:pt x="65" y="95"/>
                        <a:pt x="65" y="94"/>
                        <a:pt x="65" y="94"/>
                      </a:cubicBezTo>
                      <a:cubicBezTo>
                        <a:pt x="65" y="94"/>
                        <a:pt x="65" y="93"/>
                        <a:pt x="65" y="93"/>
                      </a:cubicBezTo>
                      <a:cubicBezTo>
                        <a:pt x="65" y="93"/>
                        <a:pt x="65" y="93"/>
                        <a:pt x="65" y="93"/>
                      </a:cubicBezTo>
                      <a:cubicBezTo>
                        <a:pt x="65" y="92"/>
                        <a:pt x="65" y="92"/>
                        <a:pt x="65" y="92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6" y="91"/>
                        <a:pt x="66" y="91"/>
                        <a:pt x="66" y="90"/>
                      </a:cubicBezTo>
                      <a:cubicBezTo>
                        <a:pt x="66" y="90"/>
                        <a:pt x="66" y="90"/>
                        <a:pt x="66" y="90"/>
                      </a:cubicBezTo>
                      <a:cubicBezTo>
                        <a:pt x="66" y="90"/>
                        <a:pt x="66" y="90"/>
                        <a:pt x="66" y="90"/>
                      </a:cubicBezTo>
                      <a:cubicBezTo>
                        <a:pt x="66" y="90"/>
                        <a:pt x="66" y="90"/>
                        <a:pt x="66" y="90"/>
                      </a:cubicBezTo>
                      <a:cubicBezTo>
                        <a:pt x="66" y="89"/>
                        <a:pt x="66" y="89"/>
                        <a:pt x="66" y="89"/>
                      </a:cubicBezTo>
                      <a:cubicBezTo>
                        <a:pt x="66" y="89"/>
                        <a:pt x="66" y="89"/>
                        <a:pt x="66" y="89"/>
                      </a:cubicBezTo>
                      <a:cubicBezTo>
                        <a:pt x="66" y="88"/>
                        <a:pt x="66" y="88"/>
                        <a:pt x="66" y="88"/>
                      </a:cubicBezTo>
                      <a:cubicBezTo>
                        <a:pt x="78" y="76"/>
                        <a:pt x="80" y="75"/>
                        <a:pt x="80" y="75"/>
                      </a:cubicBezTo>
                      <a:cubicBezTo>
                        <a:pt x="81" y="75"/>
                        <a:pt x="82" y="75"/>
                        <a:pt x="83" y="75"/>
                      </a:cubicBezTo>
                      <a:cubicBezTo>
                        <a:pt x="84" y="75"/>
                        <a:pt x="85" y="75"/>
                        <a:pt x="86" y="75"/>
                      </a:cubicBezTo>
                      <a:cubicBezTo>
                        <a:pt x="87" y="74"/>
                        <a:pt x="88" y="74"/>
                        <a:pt x="89" y="74"/>
                      </a:cubicBezTo>
                      <a:cubicBezTo>
                        <a:pt x="91" y="74"/>
                        <a:pt x="95" y="76"/>
                        <a:pt x="97" y="79"/>
                      </a:cubicBezTo>
                      <a:cubicBezTo>
                        <a:pt x="97" y="79"/>
                        <a:pt x="97" y="78"/>
                        <a:pt x="97" y="78"/>
                      </a:cubicBezTo>
                      <a:cubicBezTo>
                        <a:pt x="99" y="74"/>
                        <a:pt x="99" y="74"/>
                        <a:pt x="99" y="74"/>
                      </a:cubicBezTo>
                      <a:cubicBezTo>
                        <a:pt x="101" y="71"/>
                        <a:pt x="106" y="62"/>
                        <a:pt x="106" y="60"/>
                      </a:cubicBezTo>
                      <a:cubicBezTo>
                        <a:pt x="106" y="57"/>
                        <a:pt x="109" y="55"/>
                        <a:pt x="110" y="54"/>
                      </a:cubicBezTo>
                      <a:cubicBezTo>
                        <a:pt x="111" y="54"/>
                        <a:pt x="111" y="53"/>
                        <a:pt x="112" y="53"/>
                      </a:cubicBezTo>
                      <a:cubicBezTo>
                        <a:pt x="112" y="52"/>
                        <a:pt x="112" y="52"/>
                        <a:pt x="112" y="52"/>
                      </a:cubicBezTo>
                      <a:cubicBezTo>
                        <a:pt x="112" y="50"/>
                        <a:pt x="112" y="46"/>
                        <a:pt x="114" y="45"/>
                      </a:cubicBezTo>
                      <a:cubicBezTo>
                        <a:pt x="115" y="44"/>
                        <a:pt x="116" y="41"/>
                        <a:pt x="116" y="40"/>
                      </a:cubicBezTo>
                      <a:cubicBezTo>
                        <a:pt x="115" y="37"/>
                        <a:pt x="123" y="26"/>
                        <a:pt x="123" y="26"/>
                      </a:cubicBezTo>
                      <a:cubicBezTo>
                        <a:pt x="124" y="25"/>
                        <a:pt x="125" y="25"/>
                        <a:pt x="127" y="24"/>
                      </a:cubicBezTo>
                      <a:cubicBezTo>
                        <a:pt x="127" y="24"/>
                        <a:pt x="129" y="24"/>
                        <a:pt x="129" y="23"/>
                      </a:cubicBezTo>
                      <a:cubicBezTo>
                        <a:pt x="129" y="23"/>
                        <a:pt x="129" y="22"/>
                        <a:pt x="129" y="22"/>
                      </a:cubicBezTo>
                      <a:cubicBezTo>
                        <a:pt x="129" y="20"/>
                        <a:pt x="130" y="19"/>
                        <a:pt x="130" y="18"/>
                      </a:cubicBezTo>
                      <a:cubicBezTo>
                        <a:pt x="127" y="18"/>
                        <a:pt x="124" y="15"/>
                        <a:pt x="124" y="12"/>
                      </a:cubicBezTo>
                      <a:cubicBezTo>
                        <a:pt x="124" y="12"/>
                        <a:pt x="124" y="11"/>
                        <a:pt x="124" y="11"/>
                      </a:cubicBezTo>
                      <a:cubicBezTo>
                        <a:pt x="124" y="11"/>
                        <a:pt x="124" y="11"/>
                        <a:pt x="124" y="10"/>
                      </a:cubicBezTo>
                      <a:cubicBezTo>
                        <a:pt x="124" y="10"/>
                        <a:pt x="124" y="10"/>
                        <a:pt x="124" y="9"/>
                      </a:cubicBezTo>
                      <a:cubicBezTo>
                        <a:pt x="124" y="9"/>
                        <a:pt x="124" y="9"/>
                        <a:pt x="124" y="9"/>
                      </a:cubicBezTo>
                      <a:cubicBezTo>
                        <a:pt x="124" y="8"/>
                        <a:pt x="124" y="8"/>
                        <a:pt x="124" y="8"/>
                      </a:cubicBezTo>
                      <a:cubicBezTo>
                        <a:pt x="124" y="7"/>
                        <a:pt x="124" y="7"/>
                        <a:pt x="124" y="7"/>
                      </a:cubicBezTo>
                      <a:cubicBezTo>
                        <a:pt x="124" y="7"/>
                        <a:pt x="124" y="7"/>
                        <a:pt x="124" y="7"/>
                      </a:cubicBezTo>
                      <a:cubicBezTo>
                        <a:pt x="124" y="7"/>
                        <a:pt x="124" y="7"/>
                        <a:pt x="124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4" name="Freeform 1342"/>
                <p:cNvSpPr>
                  <a:spLocks/>
                </p:cNvSpPr>
                <p:nvPr/>
              </p:nvSpPr>
              <p:spPr bwMode="auto">
                <a:xfrm>
                  <a:off x="1678" y="2840"/>
                  <a:ext cx="29" cy="62"/>
                </a:xfrm>
                <a:custGeom>
                  <a:avLst/>
                  <a:gdLst>
                    <a:gd name="T0" fmla="*/ 26 w 30"/>
                    <a:gd name="T1" fmla="*/ 5 h 65"/>
                    <a:gd name="T2" fmla="*/ 23 w 30"/>
                    <a:gd name="T3" fmla="*/ 1 h 65"/>
                    <a:gd name="T4" fmla="*/ 22 w 30"/>
                    <a:gd name="T5" fmla="*/ 0 h 65"/>
                    <a:gd name="T6" fmla="*/ 21 w 30"/>
                    <a:gd name="T7" fmla="*/ 0 h 65"/>
                    <a:gd name="T8" fmla="*/ 21 w 30"/>
                    <a:gd name="T9" fmla="*/ 2 h 65"/>
                    <a:gd name="T10" fmla="*/ 21 w 30"/>
                    <a:gd name="T11" fmla="*/ 3 h 65"/>
                    <a:gd name="T12" fmla="*/ 20 w 30"/>
                    <a:gd name="T13" fmla="*/ 7 h 65"/>
                    <a:gd name="T14" fmla="*/ 17 w 30"/>
                    <a:gd name="T15" fmla="*/ 9 h 65"/>
                    <a:gd name="T16" fmla="*/ 6 w 30"/>
                    <a:gd name="T17" fmla="*/ 12 h 65"/>
                    <a:gd name="T18" fmla="*/ 1 w 30"/>
                    <a:gd name="T19" fmla="*/ 16 h 65"/>
                    <a:gd name="T20" fmla="*/ 0 w 30"/>
                    <a:gd name="T21" fmla="*/ 16 h 65"/>
                    <a:gd name="T22" fmla="*/ 1 w 30"/>
                    <a:gd name="T23" fmla="*/ 18 h 65"/>
                    <a:gd name="T24" fmla="*/ 1 w 30"/>
                    <a:gd name="T25" fmla="*/ 19 h 65"/>
                    <a:gd name="T26" fmla="*/ 1 w 30"/>
                    <a:gd name="T27" fmla="*/ 20 h 65"/>
                    <a:gd name="T28" fmla="*/ 2 w 30"/>
                    <a:gd name="T29" fmla="*/ 21 h 65"/>
                    <a:gd name="T30" fmla="*/ 2 w 30"/>
                    <a:gd name="T31" fmla="*/ 21 h 65"/>
                    <a:gd name="T32" fmla="*/ 3 w 30"/>
                    <a:gd name="T33" fmla="*/ 22 h 65"/>
                    <a:gd name="T34" fmla="*/ 4 w 30"/>
                    <a:gd name="T35" fmla="*/ 22 h 65"/>
                    <a:gd name="T36" fmla="*/ 8 w 30"/>
                    <a:gd name="T37" fmla="*/ 31 h 65"/>
                    <a:gd name="T38" fmla="*/ 10 w 30"/>
                    <a:gd name="T39" fmla="*/ 41 h 65"/>
                    <a:gd name="T40" fmla="*/ 10 w 30"/>
                    <a:gd name="T41" fmla="*/ 48 h 65"/>
                    <a:gd name="T42" fmla="*/ 11 w 30"/>
                    <a:gd name="T43" fmla="*/ 49 h 65"/>
                    <a:gd name="T44" fmla="*/ 11 w 30"/>
                    <a:gd name="T45" fmla="*/ 51 h 65"/>
                    <a:gd name="T46" fmla="*/ 11 w 30"/>
                    <a:gd name="T47" fmla="*/ 54 h 65"/>
                    <a:gd name="T48" fmla="*/ 11 w 30"/>
                    <a:gd name="T49" fmla="*/ 56 h 65"/>
                    <a:gd name="T50" fmla="*/ 11 w 30"/>
                    <a:gd name="T51" fmla="*/ 59 h 65"/>
                    <a:gd name="T52" fmla="*/ 11 w 30"/>
                    <a:gd name="T53" fmla="*/ 63 h 65"/>
                    <a:gd name="T54" fmla="*/ 11 w 30"/>
                    <a:gd name="T55" fmla="*/ 65 h 65"/>
                    <a:gd name="T56" fmla="*/ 20 w 30"/>
                    <a:gd name="T57" fmla="*/ 63 h 65"/>
                    <a:gd name="T58" fmla="*/ 21 w 30"/>
                    <a:gd name="T59" fmla="*/ 61 h 65"/>
                    <a:gd name="T60" fmla="*/ 19 w 30"/>
                    <a:gd name="T61" fmla="*/ 51 h 65"/>
                    <a:gd name="T62" fmla="*/ 24 w 30"/>
                    <a:gd name="T63" fmla="*/ 33 h 65"/>
                    <a:gd name="T64" fmla="*/ 29 w 30"/>
                    <a:gd name="T65" fmla="*/ 12 h 65"/>
                    <a:gd name="T66" fmla="*/ 29 w 30"/>
                    <a:gd name="T67" fmla="*/ 10 h 65"/>
                    <a:gd name="T68" fmla="*/ 29 w 30"/>
                    <a:gd name="T69" fmla="*/ 8 h 65"/>
                    <a:gd name="T70" fmla="*/ 27 w 30"/>
                    <a:gd name="T71" fmla="*/ 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" h="65">
                      <a:moveTo>
                        <a:pt x="27" y="6"/>
                      </a:moveTo>
                      <a:cubicBezTo>
                        <a:pt x="27" y="6"/>
                        <a:pt x="26" y="6"/>
                        <a:pt x="26" y="5"/>
                      </a:cubicBezTo>
                      <a:cubicBezTo>
                        <a:pt x="24" y="5"/>
                        <a:pt x="23" y="3"/>
                        <a:pt x="23" y="2"/>
                      </a:cubicBezTo>
                      <a:cubicBezTo>
                        <a:pt x="23" y="2"/>
                        <a:pt x="23" y="1"/>
                        <a:pt x="23" y="1"/>
                      </a:cubicBezTo>
                      <a:cubicBezTo>
                        <a:pt x="23" y="1"/>
                        <a:pt x="23" y="0"/>
                        <a:pt x="23" y="0"/>
                      </a:cubicBezTo>
                      <a:cubicBezTo>
                        <a:pt x="23" y="0"/>
                        <a:pt x="22" y="0"/>
                        <a:pt x="22" y="0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1" y="1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8"/>
                        <a:pt x="19" y="8"/>
                        <a:pt x="18" y="8"/>
                      </a:cubicBezTo>
                      <a:cubicBezTo>
                        <a:pt x="18" y="9"/>
                        <a:pt x="18" y="9"/>
                        <a:pt x="17" y="9"/>
                      </a:cubicBezTo>
                      <a:cubicBezTo>
                        <a:pt x="16" y="11"/>
                        <a:pt x="13" y="11"/>
                        <a:pt x="10" y="12"/>
                      </a:cubicBezTo>
                      <a:cubicBezTo>
                        <a:pt x="9" y="12"/>
                        <a:pt x="7" y="12"/>
                        <a:pt x="6" y="12"/>
                      </a:cubicBezTo>
                      <a:cubicBezTo>
                        <a:pt x="6" y="12"/>
                        <a:pt x="5" y="13"/>
                        <a:pt x="4" y="14"/>
                      </a:cubicBezTo>
                      <a:cubicBezTo>
                        <a:pt x="3" y="15"/>
                        <a:pt x="2" y="16"/>
                        <a:pt x="1" y="16"/>
                      </a:cubicBezTo>
                      <a:cubicBezTo>
                        <a:pt x="1" y="16"/>
                        <a:pt x="1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1" y="17"/>
                        <a:pt x="1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1"/>
                        <a:pt x="2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3" y="22"/>
                        <a:pt x="3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2"/>
                        <a:pt x="3" y="22"/>
                        <a:pt x="4" y="22"/>
                      </a:cubicBezTo>
                      <a:cubicBezTo>
                        <a:pt x="4" y="23"/>
                        <a:pt x="5" y="23"/>
                        <a:pt x="5" y="23"/>
                      </a:cubicBezTo>
                      <a:cubicBezTo>
                        <a:pt x="10" y="26"/>
                        <a:pt x="9" y="29"/>
                        <a:pt x="8" y="31"/>
                      </a:cubicBezTo>
                      <a:cubicBezTo>
                        <a:pt x="8" y="31"/>
                        <a:pt x="8" y="32"/>
                        <a:pt x="8" y="32"/>
                      </a:cubicBezTo>
                      <a:cubicBezTo>
                        <a:pt x="10" y="34"/>
                        <a:pt x="10" y="37"/>
                        <a:pt x="10" y="41"/>
                      </a:cubicBezTo>
                      <a:cubicBezTo>
                        <a:pt x="10" y="43"/>
                        <a:pt x="10" y="45"/>
                        <a:pt x="10" y="46"/>
                      </a:cubicBezTo>
                      <a:cubicBezTo>
                        <a:pt x="10" y="47"/>
                        <a:pt x="10" y="47"/>
                        <a:pt x="10" y="48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1" y="53"/>
                        <a:pt x="11" y="53"/>
                        <a:pt x="11" y="54"/>
                      </a:cubicBezTo>
                      <a:cubicBezTo>
                        <a:pt x="11" y="54"/>
                        <a:pt x="11" y="54"/>
                        <a:pt x="11" y="55"/>
                      </a:cubicBezTo>
                      <a:cubicBezTo>
                        <a:pt x="11" y="55"/>
                        <a:pt x="11" y="56"/>
                        <a:pt x="11" y="56"/>
                      </a:cubicBezTo>
                      <a:cubicBezTo>
                        <a:pt x="11" y="57"/>
                        <a:pt x="11" y="57"/>
                        <a:pt x="11" y="57"/>
                      </a:cubicBezTo>
                      <a:cubicBezTo>
                        <a:pt x="11" y="58"/>
                        <a:pt x="11" y="59"/>
                        <a:pt x="11" y="59"/>
                      </a:cubicBezTo>
                      <a:cubicBezTo>
                        <a:pt x="11" y="60"/>
                        <a:pt x="11" y="60"/>
                        <a:pt x="11" y="60"/>
                      </a:cubicBezTo>
                      <a:cubicBezTo>
                        <a:pt x="11" y="61"/>
                        <a:pt x="11" y="62"/>
                        <a:pt x="11" y="63"/>
                      </a:cubicBezTo>
                      <a:cubicBezTo>
                        <a:pt x="11" y="63"/>
                        <a:pt x="11" y="64"/>
                        <a:pt x="11" y="64"/>
                      </a:cubicBezTo>
                      <a:cubicBezTo>
                        <a:pt x="11" y="64"/>
                        <a:pt x="11" y="65"/>
                        <a:pt x="11" y="65"/>
                      </a:cubicBezTo>
                      <a:cubicBezTo>
                        <a:pt x="14" y="65"/>
                        <a:pt x="16" y="65"/>
                        <a:pt x="17" y="65"/>
                      </a:cubicBezTo>
                      <a:cubicBezTo>
                        <a:pt x="18" y="65"/>
                        <a:pt x="19" y="64"/>
                        <a:pt x="20" y="63"/>
                      </a:cubicBezTo>
                      <a:cubicBezTo>
                        <a:pt x="20" y="63"/>
                        <a:pt x="21" y="62"/>
                        <a:pt x="22" y="62"/>
                      </a:cubicBezTo>
                      <a:cubicBezTo>
                        <a:pt x="21" y="62"/>
                        <a:pt x="21" y="62"/>
                        <a:pt x="21" y="61"/>
                      </a:cubicBezTo>
                      <a:cubicBezTo>
                        <a:pt x="20" y="60"/>
                        <a:pt x="19" y="58"/>
                        <a:pt x="19" y="55"/>
                      </a:cubicBezTo>
                      <a:cubicBezTo>
                        <a:pt x="19" y="54"/>
                        <a:pt x="19" y="53"/>
                        <a:pt x="19" y="51"/>
                      </a:cubicBezTo>
                      <a:cubicBezTo>
                        <a:pt x="19" y="48"/>
                        <a:pt x="18" y="46"/>
                        <a:pt x="19" y="42"/>
                      </a:cubicBezTo>
                      <a:cubicBezTo>
                        <a:pt x="20" y="37"/>
                        <a:pt x="23" y="34"/>
                        <a:pt x="24" y="33"/>
                      </a:cubicBezTo>
                      <a:cubicBezTo>
                        <a:pt x="25" y="31"/>
                        <a:pt x="26" y="28"/>
                        <a:pt x="28" y="26"/>
                      </a:cubicBezTo>
                      <a:cubicBezTo>
                        <a:pt x="30" y="25"/>
                        <a:pt x="30" y="18"/>
                        <a:pt x="29" y="12"/>
                      </a:cubicBezTo>
                      <a:cubicBezTo>
                        <a:pt x="29" y="11"/>
                        <a:pt x="29" y="11"/>
                        <a:pt x="29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9" y="10"/>
                        <a:pt x="29" y="9"/>
                        <a:pt x="29" y="9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8"/>
                        <a:pt x="28" y="7"/>
                        <a:pt x="28" y="6"/>
                      </a:cubicBezTo>
                      <a:cubicBezTo>
                        <a:pt x="28" y="6"/>
                        <a:pt x="28" y="6"/>
                        <a:pt x="27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5" name="Freeform 1343"/>
                <p:cNvSpPr>
                  <a:spLocks/>
                </p:cNvSpPr>
                <p:nvPr/>
              </p:nvSpPr>
              <p:spPr bwMode="auto">
                <a:xfrm>
                  <a:off x="1706" y="2849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6" name="Freeform 1344"/>
                <p:cNvSpPr>
                  <a:spLocks/>
                </p:cNvSpPr>
                <p:nvPr/>
              </p:nvSpPr>
              <p:spPr bwMode="auto">
                <a:xfrm>
                  <a:off x="1698" y="289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7" name="Freeform 1345"/>
                <p:cNvSpPr>
                  <a:spLocks/>
                </p:cNvSpPr>
                <p:nvPr/>
              </p:nvSpPr>
              <p:spPr bwMode="auto">
                <a:xfrm>
                  <a:off x="1706" y="2849"/>
                  <a:ext cx="0" cy="0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8" name="Freeform 1346"/>
                <p:cNvSpPr>
                  <a:spLocks/>
                </p:cNvSpPr>
                <p:nvPr/>
              </p:nvSpPr>
              <p:spPr bwMode="auto">
                <a:xfrm>
                  <a:off x="1705" y="2846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49" name="Freeform 1347"/>
                <p:cNvSpPr>
                  <a:spLocks/>
                </p:cNvSpPr>
                <p:nvPr/>
              </p:nvSpPr>
              <p:spPr bwMode="auto">
                <a:xfrm>
                  <a:off x="1670" y="2854"/>
                  <a:ext cx="15" cy="51"/>
                </a:xfrm>
                <a:custGeom>
                  <a:avLst/>
                  <a:gdLst>
                    <a:gd name="T0" fmla="*/ 2 w 16"/>
                    <a:gd name="T1" fmla="*/ 1 h 53"/>
                    <a:gd name="T2" fmla="*/ 2 w 16"/>
                    <a:gd name="T3" fmla="*/ 0 h 53"/>
                    <a:gd name="T4" fmla="*/ 0 w 16"/>
                    <a:gd name="T5" fmla="*/ 0 h 53"/>
                    <a:gd name="T6" fmla="*/ 0 w 16"/>
                    <a:gd name="T7" fmla="*/ 0 h 53"/>
                    <a:gd name="T8" fmla="*/ 0 w 16"/>
                    <a:gd name="T9" fmla="*/ 0 h 53"/>
                    <a:gd name="T10" fmla="*/ 0 w 16"/>
                    <a:gd name="T11" fmla="*/ 2 h 53"/>
                    <a:gd name="T12" fmla="*/ 0 w 16"/>
                    <a:gd name="T13" fmla="*/ 2 h 53"/>
                    <a:gd name="T14" fmla="*/ 1 w 16"/>
                    <a:gd name="T15" fmla="*/ 3 h 53"/>
                    <a:gd name="T16" fmla="*/ 1 w 16"/>
                    <a:gd name="T17" fmla="*/ 3 h 53"/>
                    <a:gd name="T18" fmla="*/ 1 w 16"/>
                    <a:gd name="T19" fmla="*/ 4 h 53"/>
                    <a:gd name="T20" fmla="*/ 1 w 16"/>
                    <a:gd name="T21" fmla="*/ 4 h 53"/>
                    <a:gd name="T22" fmla="*/ 1 w 16"/>
                    <a:gd name="T23" fmla="*/ 4 h 53"/>
                    <a:gd name="T24" fmla="*/ 4 w 16"/>
                    <a:gd name="T25" fmla="*/ 12 h 53"/>
                    <a:gd name="T26" fmla="*/ 4 w 16"/>
                    <a:gd name="T27" fmla="*/ 14 h 53"/>
                    <a:gd name="T28" fmla="*/ 5 w 16"/>
                    <a:gd name="T29" fmla="*/ 27 h 53"/>
                    <a:gd name="T30" fmla="*/ 8 w 16"/>
                    <a:gd name="T31" fmla="*/ 43 h 53"/>
                    <a:gd name="T32" fmla="*/ 8 w 16"/>
                    <a:gd name="T33" fmla="*/ 46 h 53"/>
                    <a:gd name="T34" fmla="*/ 8 w 16"/>
                    <a:gd name="T35" fmla="*/ 46 h 53"/>
                    <a:gd name="T36" fmla="*/ 9 w 16"/>
                    <a:gd name="T37" fmla="*/ 48 h 53"/>
                    <a:gd name="T38" fmla="*/ 9 w 16"/>
                    <a:gd name="T39" fmla="*/ 49 h 53"/>
                    <a:gd name="T40" fmla="*/ 10 w 16"/>
                    <a:gd name="T41" fmla="*/ 51 h 53"/>
                    <a:gd name="T42" fmla="*/ 10 w 16"/>
                    <a:gd name="T43" fmla="*/ 53 h 53"/>
                    <a:gd name="T44" fmla="*/ 11 w 16"/>
                    <a:gd name="T45" fmla="*/ 53 h 53"/>
                    <a:gd name="T46" fmla="*/ 11 w 16"/>
                    <a:gd name="T47" fmla="*/ 53 h 53"/>
                    <a:gd name="T48" fmla="*/ 16 w 16"/>
                    <a:gd name="T49" fmla="*/ 51 h 53"/>
                    <a:gd name="T50" fmla="*/ 16 w 16"/>
                    <a:gd name="T51" fmla="*/ 50 h 53"/>
                    <a:gd name="T52" fmla="*/ 16 w 16"/>
                    <a:gd name="T53" fmla="*/ 48 h 53"/>
                    <a:gd name="T54" fmla="*/ 16 w 16"/>
                    <a:gd name="T55" fmla="*/ 46 h 53"/>
                    <a:gd name="T56" fmla="*/ 16 w 16"/>
                    <a:gd name="T57" fmla="*/ 45 h 53"/>
                    <a:gd name="T58" fmla="*/ 16 w 16"/>
                    <a:gd name="T59" fmla="*/ 43 h 53"/>
                    <a:gd name="T60" fmla="*/ 16 w 16"/>
                    <a:gd name="T61" fmla="*/ 42 h 53"/>
                    <a:gd name="T62" fmla="*/ 16 w 16"/>
                    <a:gd name="T63" fmla="*/ 40 h 53"/>
                    <a:gd name="T64" fmla="*/ 16 w 16"/>
                    <a:gd name="T65" fmla="*/ 39 h 53"/>
                    <a:gd name="T66" fmla="*/ 16 w 16"/>
                    <a:gd name="T67" fmla="*/ 38 h 53"/>
                    <a:gd name="T68" fmla="*/ 16 w 16"/>
                    <a:gd name="T69" fmla="*/ 37 h 53"/>
                    <a:gd name="T70" fmla="*/ 16 w 16"/>
                    <a:gd name="T71" fmla="*/ 35 h 53"/>
                    <a:gd name="T72" fmla="*/ 16 w 16"/>
                    <a:gd name="T73" fmla="*/ 35 h 53"/>
                    <a:gd name="T74" fmla="*/ 16 w 16"/>
                    <a:gd name="T75" fmla="*/ 33 h 53"/>
                    <a:gd name="T76" fmla="*/ 16 w 16"/>
                    <a:gd name="T77" fmla="*/ 33 h 53"/>
                    <a:gd name="T78" fmla="*/ 15 w 16"/>
                    <a:gd name="T79" fmla="*/ 32 h 53"/>
                    <a:gd name="T80" fmla="*/ 15 w 16"/>
                    <a:gd name="T81" fmla="*/ 26 h 53"/>
                    <a:gd name="T82" fmla="*/ 14 w 16"/>
                    <a:gd name="T83" fmla="*/ 20 h 53"/>
                    <a:gd name="T84" fmla="*/ 13 w 16"/>
                    <a:gd name="T85" fmla="*/ 15 h 53"/>
                    <a:gd name="T86" fmla="*/ 12 w 16"/>
                    <a:gd name="T87" fmla="*/ 12 h 53"/>
                    <a:gd name="T88" fmla="*/ 11 w 16"/>
                    <a:gd name="T89" fmla="*/ 11 h 53"/>
                    <a:gd name="T90" fmla="*/ 10 w 16"/>
                    <a:gd name="T91" fmla="*/ 10 h 53"/>
                    <a:gd name="T92" fmla="*/ 9 w 16"/>
                    <a:gd name="T93" fmla="*/ 10 h 53"/>
                    <a:gd name="T94" fmla="*/ 9 w 16"/>
                    <a:gd name="T95" fmla="*/ 9 h 53"/>
                    <a:gd name="T96" fmla="*/ 8 w 16"/>
                    <a:gd name="T97" fmla="*/ 9 h 53"/>
                    <a:gd name="T98" fmla="*/ 8 w 16"/>
                    <a:gd name="T99" fmla="*/ 9 h 53"/>
                    <a:gd name="T100" fmla="*/ 7 w 16"/>
                    <a:gd name="T101" fmla="*/ 8 h 53"/>
                    <a:gd name="T102" fmla="*/ 7 w 16"/>
                    <a:gd name="T103" fmla="*/ 8 h 53"/>
                    <a:gd name="T104" fmla="*/ 7 w 16"/>
                    <a:gd name="T105" fmla="*/ 7 h 53"/>
                    <a:gd name="T106" fmla="*/ 6 w 16"/>
                    <a:gd name="T107" fmla="*/ 6 h 53"/>
                    <a:gd name="T108" fmla="*/ 6 w 16"/>
                    <a:gd name="T109" fmla="*/ 6 h 53"/>
                    <a:gd name="T110" fmla="*/ 6 w 16"/>
                    <a:gd name="T111" fmla="*/ 5 h 53"/>
                    <a:gd name="T112" fmla="*/ 6 w 16"/>
                    <a:gd name="T113" fmla="*/ 4 h 53"/>
                    <a:gd name="T114" fmla="*/ 6 w 16"/>
                    <a:gd name="T115" fmla="*/ 3 h 53"/>
                    <a:gd name="T116" fmla="*/ 5 w 16"/>
                    <a:gd name="T117" fmla="*/ 2 h 53"/>
                    <a:gd name="T118" fmla="*/ 5 w 16"/>
                    <a:gd name="T119" fmla="*/ 1 h 53"/>
                    <a:gd name="T120" fmla="*/ 2 w 16"/>
                    <a:gd name="T121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" h="53">
                      <a:moveTo>
                        <a:pt x="2" y="1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3" y="5"/>
                        <a:pt x="5" y="7"/>
                        <a:pt x="4" y="1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8"/>
                        <a:pt x="3" y="24"/>
                        <a:pt x="5" y="27"/>
                      </a:cubicBezTo>
                      <a:cubicBezTo>
                        <a:pt x="6" y="31"/>
                        <a:pt x="8" y="37"/>
                        <a:pt x="8" y="43"/>
                      </a:cubicBezTo>
                      <a:cubicBezTo>
                        <a:pt x="8" y="44"/>
                        <a:pt x="8" y="45"/>
                        <a:pt x="8" y="46"/>
                      </a:cubicBezTo>
                      <a:cubicBezTo>
                        <a:pt x="8" y="46"/>
                        <a:pt x="8" y="46"/>
                        <a:pt x="8" y="46"/>
                      </a:cubicBezTo>
                      <a:cubicBezTo>
                        <a:pt x="8" y="47"/>
                        <a:pt x="8" y="48"/>
                        <a:pt x="9" y="48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50"/>
                        <a:pt x="9" y="51"/>
                        <a:pt x="10" y="51"/>
                      </a:cubicBezTo>
                      <a:cubicBezTo>
                        <a:pt x="10" y="52"/>
                        <a:pt x="10" y="52"/>
                        <a:pt x="10" y="53"/>
                      </a:cubicBezTo>
                      <a:cubicBezTo>
                        <a:pt x="10" y="53"/>
                        <a:pt x="11" y="53"/>
                        <a:pt x="11" y="53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2" y="52"/>
                        <a:pt x="14" y="51"/>
                        <a:pt x="16" y="51"/>
                      </a:cubicBezTo>
                      <a:cubicBezTo>
                        <a:pt x="16" y="51"/>
                        <a:pt x="16" y="50"/>
                        <a:pt x="16" y="50"/>
                      </a:cubicBezTo>
                      <a:cubicBezTo>
                        <a:pt x="16" y="49"/>
                        <a:pt x="16" y="49"/>
                        <a:pt x="16" y="48"/>
                      </a:cubicBezTo>
                      <a:cubicBezTo>
                        <a:pt x="16" y="47"/>
                        <a:pt x="16" y="47"/>
                        <a:pt x="16" y="46"/>
                      </a:cubicBezTo>
                      <a:cubicBezTo>
                        <a:pt x="16" y="46"/>
                        <a:pt x="16" y="45"/>
                        <a:pt x="16" y="45"/>
                      </a:cubicBezTo>
                      <a:cubicBezTo>
                        <a:pt x="16" y="44"/>
                        <a:pt x="16" y="44"/>
                        <a:pt x="16" y="43"/>
                      </a:cubicBezTo>
                      <a:cubicBezTo>
                        <a:pt x="16" y="43"/>
                        <a:pt x="16" y="42"/>
                        <a:pt x="16" y="42"/>
                      </a:cubicBezTo>
                      <a:cubicBezTo>
                        <a:pt x="16" y="41"/>
                        <a:pt x="16" y="40"/>
                        <a:pt x="16" y="40"/>
                      </a:cubicBezTo>
                      <a:cubicBezTo>
                        <a:pt x="16" y="40"/>
                        <a:pt x="16" y="39"/>
                        <a:pt x="16" y="39"/>
                      </a:cubicBez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6"/>
                        <a:pt x="16" y="36"/>
                        <a:pt x="16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4"/>
                        <a:pt x="16" y="34"/>
                        <a:pt x="16" y="33"/>
                      </a:cubicBezTo>
                      <a:cubicBezTo>
                        <a:pt x="16" y="33"/>
                        <a:pt x="16" y="33"/>
                        <a:pt x="16" y="33"/>
                      </a:cubicBezTo>
                      <a:cubicBezTo>
                        <a:pt x="15" y="33"/>
                        <a:pt x="15" y="32"/>
                        <a:pt x="15" y="32"/>
                      </a:cubicBezTo>
                      <a:cubicBezTo>
                        <a:pt x="15" y="30"/>
                        <a:pt x="15" y="28"/>
                        <a:pt x="15" y="26"/>
                      </a:cubicBezTo>
                      <a:cubicBezTo>
                        <a:pt x="15" y="23"/>
                        <a:pt x="15" y="21"/>
                        <a:pt x="14" y="20"/>
                      </a:cubicBezTo>
                      <a:cubicBezTo>
                        <a:pt x="13" y="18"/>
                        <a:pt x="13" y="16"/>
                        <a:pt x="13" y="15"/>
                      </a:cubicBezTo>
                      <a:cubicBezTo>
                        <a:pt x="14" y="13"/>
                        <a:pt x="14" y="13"/>
                        <a:pt x="12" y="12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6" y="7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3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0" name="Freeform 1348"/>
                <p:cNvSpPr>
                  <a:spLocks/>
                </p:cNvSpPr>
                <p:nvPr/>
              </p:nvSpPr>
              <p:spPr bwMode="auto">
                <a:xfrm>
                  <a:off x="1674" y="285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1" name="Freeform 1349"/>
                <p:cNvSpPr>
                  <a:spLocks/>
                </p:cNvSpPr>
                <p:nvPr/>
              </p:nvSpPr>
              <p:spPr bwMode="auto">
                <a:xfrm>
                  <a:off x="1684" y="28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2" name="Freeform 1350"/>
                <p:cNvSpPr>
                  <a:spLocks/>
                </p:cNvSpPr>
                <p:nvPr/>
              </p:nvSpPr>
              <p:spPr bwMode="auto">
                <a:xfrm>
                  <a:off x="1677" y="286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3" name="Freeform 1351"/>
                <p:cNvSpPr>
                  <a:spLocks/>
                </p:cNvSpPr>
                <p:nvPr/>
              </p:nvSpPr>
              <p:spPr bwMode="auto">
                <a:xfrm>
                  <a:off x="1685" y="2898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4" name="Freeform 1352"/>
                <p:cNvSpPr>
                  <a:spLocks/>
                </p:cNvSpPr>
                <p:nvPr/>
              </p:nvSpPr>
              <p:spPr bwMode="auto">
                <a:xfrm>
                  <a:off x="1685" y="2895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5" name="Freeform 1353"/>
                <p:cNvSpPr>
                  <a:spLocks/>
                </p:cNvSpPr>
                <p:nvPr/>
              </p:nvSpPr>
              <p:spPr bwMode="auto">
                <a:xfrm>
                  <a:off x="1678" y="286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6" name="Freeform 1354"/>
                <p:cNvSpPr>
                  <a:spLocks/>
                </p:cNvSpPr>
                <p:nvPr/>
              </p:nvSpPr>
              <p:spPr bwMode="auto">
                <a:xfrm>
                  <a:off x="1685" y="2893"/>
                  <a:ext cx="0" cy="1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7" name="Freeform 1355"/>
                <p:cNvSpPr>
                  <a:spLocks/>
                </p:cNvSpPr>
                <p:nvPr/>
              </p:nvSpPr>
              <p:spPr bwMode="auto">
                <a:xfrm>
                  <a:off x="1676" y="286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8" name="Freeform 1356"/>
                <p:cNvSpPr>
                  <a:spLocks/>
                </p:cNvSpPr>
                <p:nvPr/>
              </p:nvSpPr>
              <p:spPr bwMode="auto">
                <a:xfrm>
                  <a:off x="1685" y="2888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59" name="Freeform 1357"/>
                <p:cNvSpPr>
                  <a:spLocks/>
                </p:cNvSpPr>
                <p:nvPr/>
              </p:nvSpPr>
              <p:spPr bwMode="auto">
                <a:xfrm>
                  <a:off x="1685" y="2886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0" name="Freeform 1358"/>
                <p:cNvSpPr>
                  <a:spLocks/>
                </p:cNvSpPr>
                <p:nvPr/>
              </p:nvSpPr>
              <p:spPr bwMode="auto">
                <a:xfrm>
                  <a:off x="1685" y="289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1" name="Freeform 1359"/>
                <p:cNvSpPr>
                  <a:spLocks/>
                </p:cNvSpPr>
                <p:nvPr/>
              </p:nvSpPr>
              <p:spPr bwMode="auto">
                <a:xfrm>
                  <a:off x="1676" y="2862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2" name="Freeform 1360"/>
                <p:cNvSpPr>
                  <a:spLocks/>
                </p:cNvSpPr>
                <p:nvPr/>
              </p:nvSpPr>
              <p:spPr bwMode="auto">
                <a:xfrm>
                  <a:off x="1675" y="286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3" name="Freeform 1361"/>
                <p:cNvSpPr>
                  <a:spLocks/>
                </p:cNvSpPr>
                <p:nvPr/>
              </p:nvSpPr>
              <p:spPr bwMode="auto">
                <a:xfrm>
                  <a:off x="1675" y="285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4" name="Freeform 1362"/>
                <p:cNvSpPr>
                  <a:spLocks/>
                </p:cNvSpPr>
                <p:nvPr/>
              </p:nvSpPr>
              <p:spPr bwMode="auto">
                <a:xfrm>
                  <a:off x="1685" y="2902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5" name="Freeform 1363"/>
                <p:cNvSpPr>
                  <a:spLocks/>
                </p:cNvSpPr>
                <p:nvPr/>
              </p:nvSpPr>
              <p:spPr bwMode="auto">
                <a:xfrm>
                  <a:off x="1822" y="2832"/>
                  <a:ext cx="4" cy="7"/>
                </a:xfrm>
                <a:custGeom>
                  <a:avLst/>
                  <a:gdLst>
                    <a:gd name="T0" fmla="*/ 4 w 4"/>
                    <a:gd name="T1" fmla="*/ 7 h 7"/>
                    <a:gd name="T2" fmla="*/ 4 w 4"/>
                    <a:gd name="T3" fmla="*/ 7 h 7"/>
                    <a:gd name="T4" fmla="*/ 3 w 4"/>
                    <a:gd name="T5" fmla="*/ 5 h 7"/>
                    <a:gd name="T6" fmla="*/ 3 w 4"/>
                    <a:gd name="T7" fmla="*/ 5 h 7"/>
                    <a:gd name="T8" fmla="*/ 2 w 4"/>
                    <a:gd name="T9" fmla="*/ 4 h 7"/>
                    <a:gd name="T10" fmla="*/ 2 w 4"/>
                    <a:gd name="T11" fmla="*/ 3 h 7"/>
                    <a:gd name="T12" fmla="*/ 1 w 4"/>
                    <a:gd name="T13" fmla="*/ 1 h 7"/>
                    <a:gd name="T14" fmla="*/ 0 w 4"/>
                    <a:gd name="T15" fmla="*/ 0 h 7"/>
                    <a:gd name="T16" fmla="*/ 0 w 4"/>
                    <a:gd name="T17" fmla="*/ 0 h 7"/>
                    <a:gd name="T18" fmla="*/ 0 w 4"/>
                    <a:gd name="T19" fmla="*/ 2 h 7"/>
                    <a:gd name="T20" fmla="*/ 0 w 4"/>
                    <a:gd name="T21" fmla="*/ 2 h 7"/>
                    <a:gd name="T22" fmla="*/ 0 w 4"/>
                    <a:gd name="T23" fmla="*/ 3 h 7"/>
                    <a:gd name="T24" fmla="*/ 0 w 4"/>
                    <a:gd name="T25" fmla="*/ 3 h 7"/>
                    <a:gd name="T26" fmla="*/ 0 w 4"/>
                    <a:gd name="T27" fmla="*/ 4 h 7"/>
                    <a:gd name="T28" fmla="*/ 3 w 4"/>
                    <a:gd name="T29" fmla="*/ 7 h 7"/>
                    <a:gd name="T30" fmla="*/ 4 w 4"/>
                    <a:gd name="T31" fmla="*/ 7 h 7"/>
                    <a:gd name="T32" fmla="*/ 4 w 4"/>
                    <a:gd name="T3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" h="7"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6"/>
                        <a:pt x="4" y="6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2" y="4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3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6" name="Freeform 1364"/>
                <p:cNvSpPr>
                  <a:spLocks/>
                </p:cNvSpPr>
                <p:nvPr/>
              </p:nvSpPr>
              <p:spPr bwMode="auto">
                <a:xfrm>
                  <a:off x="1763" y="2847"/>
                  <a:ext cx="76" cy="105"/>
                </a:xfrm>
                <a:custGeom>
                  <a:avLst/>
                  <a:gdLst>
                    <a:gd name="T0" fmla="*/ 32 w 79"/>
                    <a:gd name="T1" fmla="*/ 104 h 110"/>
                    <a:gd name="T2" fmla="*/ 33 w 79"/>
                    <a:gd name="T3" fmla="*/ 104 h 110"/>
                    <a:gd name="T4" fmla="*/ 49 w 79"/>
                    <a:gd name="T5" fmla="*/ 105 h 110"/>
                    <a:gd name="T6" fmla="*/ 50 w 79"/>
                    <a:gd name="T7" fmla="*/ 105 h 110"/>
                    <a:gd name="T8" fmla="*/ 53 w 79"/>
                    <a:gd name="T9" fmla="*/ 105 h 110"/>
                    <a:gd name="T10" fmla="*/ 55 w 79"/>
                    <a:gd name="T11" fmla="*/ 105 h 110"/>
                    <a:gd name="T12" fmla="*/ 58 w 79"/>
                    <a:gd name="T13" fmla="*/ 105 h 110"/>
                    <a:gd name="T14" fmla="*/ 63 w 79"/>
                    <a:gd name="T15" fmla="*/ 105 h 110"/>
                    <a:gd name="T16" fmla="*/ 77 w 79"/>
                    <a:gd name="T17" fmla="*/ 110 h 110"/>
                    <a:gd name="T18" fmla="*/ 79 w 79"/>
                    <a:gd name="T19" fmla="*/ 103 h 110"/>
                    <a:gd name="T20" fmla="*/ 78 w 79"/>
                    <a:gd name="T21" fmla="*/ 102 h 110"/>
                    <a:gd name="T22" fmla="*/ 77 w 79"/>
                    <a:gd name="T23" fmla="*/ 101 h 110"/>
                    <a:gd name="T24" fmla="*/ 70 w 79"/>
                    <a:gd name="T25" fmla="*/ 95 h 110"/>
                    <a:gd name="T26" fmla="*/ 67 w 79"/>
                    <a:gd name="T27" fmla="*/ 90 h 110"/>
                    <a:gd name="T28" fmla="*/ 66 w 79"/>
                    <a:gd name="T29" fmla="*/ 84 h 110"/>
                    <a:gd name="T30" fmla="*/ 62 w 79"/>
                    <a:gd name="T31" fmla="*/ 68 h 110"/>
                    <a:gd name="T32" fmla="*/ 63 w 79"/>
                    <a:gd name="T33" fmla="*/ 59 h 110"/>
                    <a:gd name="T34" fmla="*/ 67 w 79"/>
                    <a:gd name="T35" fmla="*/ 51 h 110"/>
                    <a:gd name="T36" fmla="*/ 69 w 79"/>
                    <a:gd name="T37" fmla="*/ 49 h 110"/>
                    <a:gd name="T38" fmla="*/ 70 w 79"/>
                    <a:gd name="T39" fmla="*/ 47 h 110"/>
                    <a:gd name="T40" fmla="*/ 72 w 79"/>
                    <a:gd name="T41" fmla="*/ 46 h 110"/>
                    <a:gd name="T42" fmla="*/ 71 w 79"/>
                    <a:gd name="T43" fmla="*/ 45 h 110"/>
                    <a:gd name="T44" fmla="*/ 70 w 79"/>
                    <a:gd name="T45" fmla="*/ 42 h 110"/>
                    <a:gd name="T46" fmla="*/ 64 w 79"/>
                    <a:gd name="T47" fmla="*/ 33 h 110"/>
                    <a:gd name="T48" fmla="*/ 58 w 79"/>
                    <a:gd name="T49" fmla="*/ 27 h 110"/>
                    <a:gd name="T50" fmla="*/ 57 w 79"/>
                    <a:gd name="T51" fmla="*/ 21 h 110"/>
                    <a:gd name="T52" fmla="*/ 64 w 79"/>
                    <a:gd name="T53" fmla="*/ 17 h 110"/>
                    <a:gd name="T54" fmla="*/ 70 w 79"/>
                    <a:gd name="T55" fmla="*/ 17 h 110"/>
                    <a:gd name="T56" fmla="*/ 66 w 79"/>
                    <a:gd name="T57" fmla="*/ 2 h 110"/>
                    <a:gd name="T58" fmla="*/ 66 w 79"/>
                    <a:gd name="T59" fmla="*/ 0 h 110"/>
                    <a:gd name="T60" fmla="*/ 66 w 79"/>
                    <a:gd name="T61" fmla="*/ 1 h 110"/>
                    <a:gd name="T62" fmla="*/ 59 w 79"/>
                    <a:gd name="T63" fmla="*/ 6 h 110"/>
                    <a:gd name="T64" fmla="*/ 49 w 79"/>
                    <a:gd name="T65" fmla="*/ 26 h 110"/>
                    <a:gd name="T66" fmla="*/ 49 w 79"/>
                    <a:gd name="T67" fmla="*/ 30 h 110"/>
                    <a:gd name="T68" fmla="*/ 43 w 79"/>
                    <a:gd name="T69" fmla="*/ 37 h 110"/>
                    <a:gd name="T70" fmla="*/ 34 w 79"/>
                    <a:gd name="T71" fmla="*/ 57 h 110"/>
                    <a:gd name="T72" fmla="*/ 26 w 79"/>
                    <a:gd name="T73" fmla="*/ 59 h 110"/>
                    <a:gd name="T74" fmla="*/ 15 w 79"/>
                    <a:gd name="T75" fmla="*/ 56 h 110"/>
                    <a:gd name="T76" fmla="*/ 3 w 79"/>
                    <a:gd name="T77" fmla="*/ 68 h 110"/>
                    <a:gd name="T78" fmla="*/ 2 w 79"/>
                    <a:gd name="T79" fmla="*/ 69 h 110"/>
                    <a:gd name="T80" fmla="*/ 2 w 79"/>
                    <a:gd name="T81" fmla="*/ 70 h 110"/>
                    <a:gd name="T82" fmla="*/ 2 w 79"/>
                    <a:gd name="T83" fmla="*/ 71 h 110"/>
                    <a:gd name="T84" fmla="*/ 2 w 79"/>
                    <a:gd name="T85" fmla="*/ 72 h 110"/>
                    <a:gd name="T86" fmla="*/ 1 w 79"/>
                    <a:gd name="T87" fmla="*/ 74 h 110"/>
                    <a:gd name="T88" fmla="*/ 1 w 79"/>
                    <a:gd name="T89" fmla="*/ 76 h 110"/>
                    <a:gd name="T90" fmla="*/ 0 w 79"/>
                    <a:gd name="T91" fmla="*/ 78 h 110"/>
                    <a:gd name="T92" fmla="*/ 3 w 79"/>
                    <a:gd name="T93" fmla="*/ 82 h 110"/>
                    <a:gd name="T94" fmla="*/ 6 w 79"/>
                    <a:gd name="T95" fmla="*/ 85 h 110"/>
                    <a:gd name="T96" fmla="*/ 12 w 79"/>
                    <a:gd name="T97" fmla="*/ 85 h 110"/>
                    <a:gd name="T98" fmla="*/ 15 w 79"/>
                    <a:gd name="T99" fmla="*/ 100 h 110"/>
                    <a:gd name="T100" fmla="*/ 27 w 79"/>
                    <a:gd name="T101" fmla="*/ 106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9" h="110">
                      <a:moveTo>
                        <a:pt x="32" y="104"/>
                      </a:moveTo>
                      <a:cubicBezTo>
                        <a:pt x="32" y="104"/>
                        <a:pt x="32" y="104"/>
                        <a:pt x="32" y="104"/>
                      </a:cubicBezTo>
                      <a:cubicBezTo>
                        <a:pt x="32" y="104"/>
                        <a:pt x="32" y="104"/>
                        <a:pt x="32" y="104"/>
                      </a:cubicBezTo>
                      <a:cubicBezTo>
                        <a:pt x="33" y="104"/>
                        <a:pt x="33" y="104"/>
                        <a:pt x="33" y="104"/>
                      </a:cubicBezTo>
                      <a:cubicBezTo>
                        <a:pt x="33" y="104"/>
                        <a:pt x="33" y="104"/>
                        <a:pt x="33" y="104"/>
                      </a:cubicBezTo>
                      <a:cubicBezTo>
                        <a:pt x="35" y="104"/>
                        <a:pt x="42" y="105"/>
                        <a:pt x="49" y="105"/>
                      </a:cubicBezTo>
                      <a:cubicBezTo>
                        <a:pt x="49" y="105"/>
                        <a:pt x="50" y="105"/>
                        <a:pt x="50" y="105"/>
                      </a:cubicBezTo>
                      <a:cubicBezTo>
                        <a:pt x="50" y="105"/>
                        <a:pt x="50" y="105"/>
                        <a:pt x="50" y="105"/>
                      </a:cubicBezTo>
                      <a:cubicBezTo>
                        <a:pt x="51" y="105"/>
                        <a:pt x="52" y="105"/>
                        <a:pt x="52" y="105"/>
                      </a:cubicBezTo>
                      <a:cubicBezTo>
                        <a:pt x="52" y="105"/>
                        <a:pt x="53" y="105"/>
                        <a:pt x="53" y="105"/>
                      </a:cubicBezTo>
                      <a:cubicBezTo>
                        <a:pt x="53" y="105"/>
                        <a:pt x="54" y="105"/>
                        <a:pt x="54" y="105"/>
                      </a:cubicBezTo>
                      <a:cubicBezTo>
                        <a:pt x="55" y="105"/>
                        <a:pt x="55" y="105"/>
                        <a:pt x="55" y="105"/>
                      </a:cubicBezTo>
                      <a:cubicBezTo>
                        <a:pt x="56" y="105"/>
                        <a:pt x="56" y="105"/>
                        <a:pt x="56" y="105"/>
                      </a:cubicBezTo>
                      <a:cubicBezTo>
                        <a:pt x="57" y="105"/>
                        <a:pt x="57" y="105"/>
                        <a:pt x="58" y="105"/>
                      </a:cubicBezTo>
                      <a:cubicBezTo>
                        <a:pt x="61" y="105"/>
                        <a:pt x="62" y="105"/>
                        <a:pt x="62" y="105"/>
                      </a:cubicBezTo>
                      <a:cubicBezTo>
                        <a:pt x="62" y="105"/>
                        <a:pt x="63" y="105"/>
                        <a:pt x="63" y="105"/>
                      </a:cubicBezTo>
                      <a:cubicBezTo>
                        <a:pt x="66" y="105"/>
                        <a:pt x="73" y="108"/>
                        <a:pt x="77" y="110"/>
                      </a:cubicBezTo>
                      <a:cubicBezTo>
                        <a:pt x="77" y="110"/>
                        <a:pt x="77" y="110"/>
                        <a:pt x="77" y="110"/>
                      </a:cubicBezTo>
                      <a:cubicBezTo>
                        <a:pt x="77" y="108"/>
                        <a:pt x="78" y="106"/>
                        <a:pt x="78" y="104"/>
                      </a:cubicBezTo>
                      <a:cubicBezTo>
                        <a:pt x="78" y="104"/>
                        <a:pt x="78" y="103"/>
                        <a:pt x="79" y="103"/>
                      </a:cubicBezTo>
                      <a:cubicBezTo>
                        <a:pt x="78" y="103"/>
                        <a:pt x="78" y="103"/>
                        <a:pt x="78" y="103"/>
                      </a:cubicBezTo>
                      <a:cubicBezTo>
                        <a:pt x="78" y="103"/>
                        <a:pt x="78" y="103"/>
                        <a:pt x="78" y="102"/>
                      </a:cubicBezTo>
                      <a:cubicBezTo>
                        <a:pt x="78" y="102"/>
                        <a:pt x="78" y="102"/>
                        <a:pt x="78" y="102"/>
                      </a:cubicBezTo>
                      <a:cubicBezTo>
                        <a:pt x="77" y="102"/>
                        <a:pt x="77" y="102"/>
                        <a:pt x="77" y="101"/>
                      </a:cubicBezTo>
                      <a:cubicBezTo>
                        <a:pt x="77" y="101"/>
                        <a:pt x="75" y="99"/>
                        <a:pt x="74" y="98"/>
                      </a:cubicBezTo>
                      <a:cubicBezTo>
                        <a:pt x="73" y="97"/>
                        <a:pt x="71" y="96"/>
                        <a:pt x="70" y="95"/>
                      </a:cubicBezTo>
                      <a:cubicBezTo>
                        <a:pt x="68" y="92"/>
                        <a:pt x="68" y="91"/>
                        <a:pt x="68" y="91"/>
                      </a:cubicBezTo>
                      <a:cubicBezTo>
                        <a:pt x="67" y="90"/>
                        <a:pt x="67" y="90"/>
                        <a:pt x="67" y="90"/>
                      </a:cubicBezTo>
                      <a:cubicBezTo>
                        <a:pt x="67" y="89"/>
                        <a:pt x="67" y="89"/>
                        <a:pt x="67" y="89"/>
                      </a:cubicBezTo>
                      <a:cubicBezTo>
                        <a:pt x="67" y="89"/>
                        <a:pt x="68" y="86"/>
                        <a:pt x="66" y="84"/>
                      </a:cubicBezTo>
                      <a:cubicBezTo>
                        <a:pt x="64" y="81"/>
                        <a:pt x="62" y="78"/>
                        <a:pt x="62" y="74"/>
                      </a:cubicBezTo>
                      <a:cubicBezTo>
                        <a:pt x="62" y="72"/>
                        <a:pt x="62" y="70"/>
                        <a:pt x="62" y="68"/>
                      </a:cubicBezTo>
                      <a:cubicBezTo>
                        <a:pt x="61" y="67"/>
                        <a:pt x="61" y="66"/>
                        <a:pt x="61" y="65"/>
                      </a:cubicBezTo>
                      <a:cubicBezTo>
                        <a:pt x="61" y="63"/>
                        <a:pt x="62" y="61"/>
                        <a:pt x="63" y="59"/>
                      </a:cubicBezTo>
                      <a:cubicBezTo>
                        <a:pt x="65" y="57"/>
                        <a:pt x="66" y="55"/>
                        <a:pt x="66" y="53"/>
                      </a:cubicBezTo>
                      <a:cubicBezTo>
                        <a:pt x="67" y="52"/>
                        <a:pt x="67" y="51"/>
                        <a:pt x="67" y="51"/>
                      </a:cubicBezTo>
                      <a:cubicBezTo>
                        <a:pt x="68" y="50"/>
                        <a:pt x="68" y="50"/>
                        <a:pt x="68" y="50"/>
                      </a:cubicBezTo>
                      <a:cubicBezTo>
                        <a:pt x="68" y="50"/>
                        <a:pt x="68" y="49"/>
                        <a:pt x="69" y="49"/>
                      </a:cubicBezTo>
                      <a:cubicBezTo>
                        <a:pt x="69" y="49"/>
                        <a:pt x="69" y="48"/>
                        <a:pt x="69" y="48"/>
                      </a:cubicBezTo>
                      <a:cubicBezTo>
                        <a:pt x="70" y="48"/>
                        <a:pt x="70" y="47"/>
                        <a:pt x="70" y="47"/>
                      </a:cubicBezTo>
                      <a:cubicBezTo>
                        <a:pt x="71" y="47"/>
                        <a:pt x="71" y="47"/>
                        <a:pt x="71" y="46"/>
                      </a:cubicBezTo>
                      <a:cubicBezTo>
                        <a:pt x="71" y="46"/>
                        <a:pt x="71" y="46"/>
                        <a:pt x="72" y="46"/>
                      </a:cubicBezTo>
                      <a:cubicBezTo>
                        <a:pt x="72" y="46"/>
                        <a:pt x="72" y="46"/>
                        <a:pt x="71" y="46"/>
                      </a:cubicBezTo>
                      <a:cubicBezTo>
                        <a:pt x="71" y="46"/>
                        <a:pt x="71" y="45"/>
                        <a:pt x="71" y="45"/>
                      </a:cubicBezTo>
                      <a:cubicBezTo>
                        <a:pt x="71" y="44"/>
                        <a:pt x="71" y="44"/>
                        <a:pt x="70" y="43"/>
                      </a:cubicBezTo>
                      <a:cubicBezTo>
                        <a:pt x="70" y="43"/>
                        <a:pt x="70" y="43"/>
                        <a:pt x="70" y="42"/>
                      </a:cubicBezTo>
                      <a:cubicBezTo>
                        <a:pt x="70" y="41"/>
                        <a:pt x="69" y="40"/>
                        <a:pt x="69" y="39"/>
                      </a:cubicBezTo>
                      <a:cubicBezTo>
                        <a:pt x="68" y="36"/>
                        <a:pt x="66" y="35"/>
                        <a:pt x="64" y="33"/>
                      </a:cubicBezTo>
                      <a:cubicBezTo>
                        <a:pt x="63" y="32"/>
                        <a:pt x="61" y="31"/>
                        <a:pt x="60" y="30"/>
                      </a:cubicBezTo>
                      <a:cubicBezTo>
                        <a:pt x="59" y="29"/>
                        <a:pt x="58" y="28"/>
                        <a:pt x="58" y="27"/>
                      </a:cubicBezTo>
                      <a:cubicBezTo>
                        <a:pt x="57" y="26"/>
                        <a:pt x="56" y="24"/>
                        <a:pt x="56" y="23"/>
                      </a:cubicBezTo>
                      <a:cubicBezTo>
                        <a:pt x="56" y="22"/>
                        <a:pt x="57" y="22"/>
                        <a:pt x="57" y="21"/>
                      </a:cubicBezTo>
                      <a:cubicBezTo>
                        <a:pt x="57" y="21"/>
                        <a:pt x="57" y="21"/>
                        <a:pt x="57" y="21"/>
                      </a:cubicBezTo>
                      <a:cubicBezTo>
                        <a:pt x="57" y="17"/>
                        <a:pt x="62" y="17"/>
                        <a:pt x="64" y="17"/>
                      </a:cubicBezTo>
                      <a:cubicBezTo>
                        <a:pt x="66" y="17"/>
                        <a:pt x="67" y="17"/>
                        <a:pt x="69" y="17"/>
                      </a:cubicBezTo>
                      <a:cubicBezTo>
                        <a:pt x="69" y="17"/>
                        <a:pt x="70" y="17"/>
                        <a:pt x="70" y="17"/>
                      </a:cubicBezTo>
                      <a:cubicBezTo>
                        <a:pt x="68" y="14"/>
                        <a:pt x="66" y="8"/>
                        <a:pt x="66" y="3"/>
                      </a:cubicBezTo>
                      <a:cubicBezTo>
                        <a:pt x="66" y="3"/>
                        <a:pt x="66" y="2"/>
                        <a:pt x="66" y="2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6" y="1"/>
                        <a:pt x="66" y="0"/>
                        <a:pt x="66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6" y="0"/>
                        <a:pt x="66" y="0"/>
                        <a:pt x="66" y="1"/>
                      </a:cubicBezTo>
                      <a:cubicBezTo>
                        <a:pt x="66" y="4"/>
                        <a:pt x="62" y="5"/>
                        <a:pt x="60" y="5"/>
                      </a:cubicBezTo>
                      <a:cubicBezTo>
                        <a:pt x="60" y="5"/>
                        <a:pt x="59" y="6"/>
                        <a:pt x="59" y="6"/>
                      </a:cubicBezTo>
                      <a:cubicBezTo>
                        <a:pt x="58" y="7"/>
                        <a:pt x="53" y="15"/>
                        <a:pt x="53" y="16"/>
                      </a:cubicBezTo>
                      <a:cubicBezTo>
                        <a:pt x="53" y="18"/>
                        <a:pt x="52" y="25"/>
                        <a:pt x="49" y="26"/>
                      </a:cubicBezTo>
                      <a:cubicBezTo>
                        <a:pt x="49" y="26"/>
                        <a:pt x="49" y="28"/>
                        <a:pt x="49" y="29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49" y="32"/>
                        <a:pt x="47" y="33"/>
                        <a:pt x="46" y="34"/>
                      </a:cubicBezTo>
                      <a:cubicBezTo>
                        <a:pt x="45" y="35"/>
                        <a:pt x="43" y="36"/>
                        <a:pt x="43" y="37"/>
                      </a:cubicBezTo>
                      <a:cubicBezTo>
                        <a:pt x="43" y="39"/>
                        <a:pt x="41" y="44"/>
                        <a:pt x="36" y="53"/>
                      </a:cubicBezTo>
                      <a:cubicBezTo>
                        <a:pt x="34" y="57"/>
                        <a:pt x="34" y="57"/>
                        <a:pt x="34" y="57"/>
                      </a:cubicBezTo>
                      <a:cubicBezTo>
                        <a:pt x="32" y="60"/>
                        <a:pt x="31" y="62"/>
                        <a:pt x="29" y="62"/>
                      </a:cubicBezTo>
                      <a:cubicBezTo>
                        <a:pt x="28" y="62"/>
                        <a:pt x="27" y="62"/>
                        <a:pt x="26" y="59"/>
                      </a:cubicBezTo>
                      <a:cubicBezTo>
                        <a:pt x="26" y="57"/>
                        <a:pt x="23" y="55"/>
                        <a:pt x="22" y="55"/>
                      </a:cubicBezTo>
                      <a:cubicBezTo>
                        <a:pt x="19" y="57"/>
                        <a:pt x="17" y="56"/>
                        <a:pt x="15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3" y="57"/>
                        <a:pt x="8" y="62"/>
                        <a:pt x="3" y="68"/>
                      </a:cubicBezTo>
                      <a:cubicBezTo>
                        <a:pt x="3" y="68"/>
                        <a:pt x="3" y="68"/>
                        <a:pt x="3" y="68"/>
                      </a:cubicBezTo>
                      <a:cubicBezTo>
                        <a:pt x="3" y="68"/>
                        <a:pt x="3" y="69"/>
                        <a:pt x="2" y="69"/>
                      </a:cubicBezTo>
                      <a:cubicBezTo>
                        <a:pt x="2" y="69"/>
                        <a:pt x="2" y="69"/>
                        <a:pt x="2" y="69"/>
                      </a:cubicBezTo>
                      <a:cubicBezTo>
                        <a:pt x="2" y="69"/>
                        <a:pt x="2" y="70"/>
                        <a:pt x="2" y="70"/>
                      </a:cubicBezTo>
                      <a:cubicBezTo>
                        <a:pt x="2" y="70"/>
                        <a:pt x="2" y="70"/>
                        <a:pt x="2" y="70"/>
                      </a:cubicBezTo>
                      <a:cubicBezTo>
                        <a:pt x="2" y="71"/>
                        <a:pt x="2" y="71"/>
                        <a:pt x="2" y="71"/>
                      </a:cubicBezTo>
                      <a:cubicBezTo>
                        <a:pt x="2" y="71"/>
                        <a:pt x="2" y="72"/>
                        <a:pt x="2" y="72"/>
                      </a:cubicBezTo>
                      <a:cubicBezTo>
                        <a:pt x="2" y="72"/>
                        <a:pt x="2" y="72"/>
                        <a:pt x="2" y="72"/>
                      </a:cubicBezTo>
                      <a:cubicBezTo>
                        <a:pt x="2" y="73"/>
                        <a:pt x="1" y="73"/>
                        <a:pt x="1" y="73"/>
                      </a:cubicBezTo>
                      <a:cubicBezTo>
                        <a:pt x="1" y="74"/>
                        <a:pt x="1" y="74"/>
                        <a:pt x="1" y="74"/>
                      </a:cubicBezTo>
                      <a:cubicBezTo>
                        <a:pt x="1" y="74"/>
                        <a:pt x="1" y="75"/>
                        <a:pt x="1" y="75"/>
                      </a:cubicBezTo>
                      <a:cubicBezTo>
                        <a:pt x="1" y="75"/>
                        <a:pt x="1" y="76"/>
                        <a:pt x="1" y="76"/>
                      </a:cubicBezTo>
                      <a:cubicBezTo>
                        <a:pt x="1" y="76"/>
                        <a:pt x="0" y="77"/>
                        <a:pt x="0" y="77"/>
                      </a:cubicBezTo>
                      <a:cubicBezTo>
                        <a:pt x="0" y="77"/>
                        <a:pt x="0" y="77"/>
                        <a:pt x="0" y="78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1" y="79"/>
                        <a:pt x="2" y="80"/>
                        <a:pt x="3" y="82"/>
                      </a:cubicBezTo>
                      <a:cubicBezTo>
                        <a:pt x="3" y="82"/>
                        <a:pt x="3" y="83"/>
                        <a:pt x="4" y="84"/>
                      </a:cubicBezTo>
                      <a:cubicBezTo>
                        <a:pt x="4" y="84"/>
                        <a:pt x="5" y="85"/>
                        <a:pt x="6" y="85"/>
                      </a:cubicBezTo>
                      <a:cubicBezTo>
                        <a:pt x="7" y="85"/>
                        <a:pt x="7" y="85"/>
                        <a:pt x="8" y="85"/>
                      </a:cubicBezTo>
                      <a:cubicBezTo>
                        <a:pt x="10" y="84"/>
                        <a:pt x="11" y="84"/>
                        <a:pt x="12" y="85"/>
                      </a:cubicBezTo>
                      <a:cubicBezTo>
                        <a:pt x="15" y="87"/>
                        <a:pt x="17" y="96"/>
                        <a:pt x="16" y="98"/>
                      </a:cubicBezTo>
                      <a:cubicBezTo>
                        <a:pt x="16" y="99"/>
                        <a:pt x="16" y="100"/>
                        <a:pt x="15" y="100"/>
                      </a:cubicBezTo>
                      <a:cubicBezTo>
                        <a:pt x="15" y="102"/>
                        <a:pt x="14" y="104"/>
                        <a:pt x="14" y="106"/>
                      </a:cubicBezTo>
                      <a:cubicBezTo>
                        <a:pt x="27" y="106"/>
                        <a:pt x="27" y="106"/>
                        <a:pt x="27" y="106"/>
                      </a:cubicBezTo>
                      <a:cubicBezTo>
                        <a:pt x="32" y="104"/>
                        <a:pt x="32" y="104"/>
                        <a:pt x="32" y="1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7" name="Freeform 1365"/>
                <p:cNvSpPr>
                  <a:spLocks/>
                </p:cNvSpPr>
                <p:nvPr/>
              </p:nvSpPr>
              <p:spPr bwMode="auto">
                <a:xfrm>
                  <a:off x="1829" y="289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8" name="Freeform 1366"/>
                <p:cNvSpPr>
                  <a:spLocks/>
                </p:cNvSpPr>
                <p:nvPr/>
              </p:nvSpPr>
              <p:spPr bwMode="auto">
                <a:xfrm>
                  <a:off x="1838" y="294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69" name="Freeform 1367"/>
                <p:cNvSpPr>
                  <a:spLocks/>
                </p:cNvSpPr>
                <p:nvPr/>
              </p:nvSpPr>
              <p:spPr bwMode="auto">
                <a:xfrm>
                  <a:off x="1830" y="289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0" name="Freeform 1368"/>
                <p:cNvSpPr>
                  <a:spLocks/>
                </p:cNvSpPr>
                <p:nvPr/>
              </p:nvSpPr>
              <p:spPr bwMode="auto">
                <a:xfrm>
                  <a:off x="1837" y="294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1" name="Freeform 1369"/>
                <p:cNvSpPr>
                  <a:spLocks/>
                </p:cNvSpPr>
                <p:nvPr/>
              </p:nvSpPr>
              <p:spPr bwMode="auto">
                <a:xfrm>
                  <a:off x="1827" y="289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2" name="Freeform 1370"/>
                <p:cNvSpPr>
                  <a:spLocks/>
                </p:cNvSpPr>
                <p:nvPr/>
              </p:nvSpPr>
              <p:spPr bwMode="auto">
                <a:xfrm>
                  <a:off x="1822" y="2835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3" name="Freeform 1371"/>
                <p:cNvSpPr>
                  <a:spLocks/>
                </p:cNvSpPr>
                <p:nvPr/>
              </p:nvSpPr>
              <p:spPr bwMode="auto">
                <a:xfrm>
                  <a:off x="1826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4" name="Freeform 1372"/>
                <p:cNvSpPr>
                  <a:spLocks/>
                </p:cNvSpPr>
                <p:nvPr/>
              </p:nvSpPr>
              <p:spPr bwMode="auto">
                <a:xfrm>
                  <a:off x="1822" y="283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5" name="Freeform 1373"/>
                <p:cNvSpPr>
                  <a:spLocks/>
                </p:cNvSpPr>
                <p:nvPr/>
              </p:nvSpPr>
              <p:spPr bwMode="auto">
                <a:xfrm>
                  <a:off x="1822" y="283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6" name="Freeform 1374"/>
                <p:cNvSpPr>
                  <a:spLocks/>
                </p:cNvSpPr>
                <p:nvPr/>
              </p:nvSpPr>
              <p:spPr bwMode="auto">
                <a:xfrm>
                  <a:off x="1765" y="29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7" name="Freeform 1375"/>
                <p:cNvSpPr>
                  <a:spLocks/>
                </p:cNvSpPr>
                <p:nvPr/>
              </p:nvSpPr>
              <p:spPr bwMode="auto">
                <a:xfrm>
                  <a:off x="1764" y="291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8" name="Freeform 1376"/>
                <p:cNvSpPr>
                  <a:spLocks/>
                </p:cNvSpPr>
                <p:nvPr/>
              </p:nvSpPr>
              <p:spPr bwMode="auto">
                <a:xfrm>
                  <a:off x="1763" y="2920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79" name="Freeform 1377"/>
                <p:cNvSpPr>
                  <a:spLocks/>
                </p:cNvSpPr>
                <p:nvPr/>
              </p:nvSpPr>
              <p:spPr bwMode="auto">
                <a:xfrm>
                  <a:off x="1791" y="2897"/>
                  <a:ext cx="7" cy="9"/>
                </a:xfrm>
                <a:custGeom>
                  <a:avLst/>
                  <a:gdLst>
                    <a:gd name="T0" fmla="*/ 5 w 7"/>
                    <a:gd name="T1" fmla="*/ 4 h 9"/>
                    <a:gd name="T2" fmla="*/ 7 w 7"/>
                    <a:gd name="T3" fmla="*/ 0 h 9"/>
                    <a:gd name="T4" fmla="*/ 5 w 7"/>
                    <a:gd name="T5" fmla="*/ 4 h 9"/>
                    <a:gd name="T6" fmla="*/ 0 w 7"/>
                    <a:gd name="T7" fmla="*/ 9 h 9"/>
                    <a:gd name="T8" fmla="*/ 5 w 7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9">
                      <a:moveTo>
                        <a:pt x="5" y="4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7"/>
                        <a:pt x="2" y="9"/>
                        <a:pt x="0" y="9"/>
                      </a:cubicBezTo>
                      <a:cubicBezTo>
                        <a:pt x="2" y="9"/>
                        <a:pt x="3" y="7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0" name="Freeform 1378"/>
                <p:cNvSpPr>
                  <a:spLocks/>
                </p:cNvSpPr>
                <p:nvPr/>
              </p:nvSpPr>
              <p:spPr bwMode="auto">
                <a:xfrm>
                  <a:off x="1764" y="291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1" name="Freeform 1379"/>
                <p:cNvSpPr>
                  <a:spLocks/>
                </p:cNvSpPr>
                <p:nvPr/>
              </p:nvSpPr>
              <p:spPr bwMode="auto">
                <a:xfrm>
                  <a:off x="1765" y="291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2" name="Freeform 1380"/>
                <p:cNvSpPr>
                  <a:spLocks/>
                </p:cNvSpPr>
                <p:nvPr/>
              </p:nvSpPr>
              <p:spPr bwMode="auto">
                <a:xfrm>
                  <a:off x="1765" y="291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3" name="Freeform 1381"/>
                <p:cNvSpPr>
                  <a:spLocks/>
                </p:cNvSpPr>
                <p:nvPr/>
              </p:nvSpPr>
              <p:spPr bwMode="auto">
                <a:xfrm>
                  <a:off x="1765" y="29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4" name="Freeform 1382"/>
                <p:cNvSpPr>
                  <a:spLocks/>
                </p:cNvSpPr>
                <p:nvPr/>
              </p:nvSpPr>
              <p:spPr bwMode="auto">
                <a:xfrm>
                  <a:off x="1578" y="2859"/>
                  <a:ext cx="61" cy="64"/>
                </a:xfrm>
                <a:custGeom>
                  <a:avLst/>
                  <a:gdLst>
                    <a:gd name="T0" fmla="*/ 59 w 64"/>
                    <a:gd name="T1" fmla="*/ 9 h 67"/>
                    <a:gd name="T2" fmla="*/ 56 w 64"/>
                    <a:gd name="T3" fmla="*/ 8 h 67"/>
                    <a:gd name="T4" fmla="*/ 45 w 64"/>
                    <a:gd name="T5" fmla="*/ 12 h 67"/>
                    <a:gd name="T6" fmla="*/ 35 w 64"/>
                    <a:gd name="T7" fmla="*/ 5 h 67"/>
                    <a:gd name="T8" fmla="*/ 34 w 64"/>
                    <a:gd name="T9" fmla="*/ 4 h 67"/>
                    <a:gd name="T10" fmla="*/ 33 w 64"/>
                    <a:gd name="T11" fmla="*/ 3 h 67"/>
                    <a:gd name="T12" fmla="*/ 32 w 64"/>
                    <a:gd name="T13" fmla="*/ 3 h 67"/>
                    <a:gd name="T14" fmla="*/ 31 w 64"/>
                    <a:gd name="T15" fmla="*/ 3 h 67"/>
                    <a:gd name="T16" fmla="*/ 30 w 64"/>
                    <a:gd name="T17" fmla="*/ 3 h 67"/>
                    <a:gd name="T18" fmla="*/ 23 w 64"/>
                    <a:gd name="T19" fmla="*/ 4 h 67"/>
                    <a:gd name="T20" fmla="*/ 21 w 64"/>
                    <a:gd name="T21" fmla="*/ 1 h 67"/>
                    <a:gd name="T22" fmla="*/ 11 w 64"/>
                    <a:gd name="T23" fmla="*/ 5 h 67"/>
                    <a:gd name="T24" fmla="*/ 5 w 64"/>
                    <a:gd name="T25" fmla="*/ 6 h 67"/>
                    <a:gd name="T26" fmla="*/ 5 w 64"/>
                    <a:gd name="T27" fmla="*/ 6 h 67"/>
                    <a:gd name="T28" fmla="*/ 4 w 64"/>
                    <a:gd name="T29" fmla="*/ 6 h 67"/>
                    <a:gd name="T30" fmla="*/ 4 w 64"/>
                    <a:gd name="T31" fmla="*/ 7 h 67"/>
                    <a:gd name="T32" fmla="*/ 4 w 64"/>
                    <a:gd name="T33" fmla="*/ 9 h 67"/>
                    <a:gd name="T34" fmla="*/ 4 w 64"/>
                    <a:gd name="T35" fmla="*/ 10 h 67"/>
                    <a:gd name="T36" fmla="*/ 7 w 64"/>
                    <a:gd name="T37" fmla="*/ 18 h 67"/>
                    <a:gd name="T38" fmla="*/ 8 w 64"/>
                    <a:gd name="T39" fmla="*/ 26 h 67"/>
                    <a:gd name="T40" fmla="*/ 3 w 64"/>
                    <a:gd name="T41" fmla="*/ 26 h 67"/>
                    <a:gd name="T42" fmla="*/ 4 w 64"/>
                    <a:gd name="T43" fmla="*/ 33 h 67"/>
                    <a:gd name="T44" fmla="*/ 2 w 64"/>
                    <a:gd name="T45" fmla="*/ 36 h 67"/>
                    <a:gd name="T46" fmla="*/ 1 w 64"/>
                    <a:gd name="T47" fmla="*/ 38 h 67"/>
                    <a:gd name="T48" fmla="*/ 2 w 64"/>
                    <a:gd name="T49" fmla="*/ 42 h 67"/>
                    <a:gd name="T50" fmla="*/ 3 w 64"/>
                    <a:gd name="T51" fmla="*/ 48 h 67"/>
                    <a:gd name="T52" fmla="*/ 13 w 64"/>
                    <a:gd name="T53" fmla="*/ 58 h 67"/>
                    <a:gd name="T54" fmla="*/ 11 w 64"/>
                    <a:gd name="T55" fmla="*/ 64 h 67"/>
                    <a:gd name="T56" fmla="*/ 10 w 64"/>
                    <a:gd name="T57" fmla="*/ 66 h 67"/>
                    <a:gd name="T58" fmla="*/ 22 w 64"/>
                    <a:gd name="T59" fmla="*/ 64 h 67"/>
                    <a:gd name="T60" fmla="*/ 61 w 64"/>
                    <a:gd name="T61" fmla="*/ 60 h 67"/>
                    <a:gd name="T62" fmla="*/ 61 w 64"/>
                    <a:gd name="T63" fmla="*/ 59 h 67"/>
                    <a:gd name="T64" fmla="*/ 61 w 64"/>
                    <a:gd name="T65" fmla="*/ 58 h 67"/>
                    <a:gd name="T66" fmla="*/ 56 w 64"/>
                    <a:gd name="T67" fmla="*/ 44 h 67"/>
                    <a:gd name="T68" fmla="*/ 60 w 64"/>
                    <a:gd name="T69" fmla="*/ 34 h 67"/>
                    <a:gd name="T70" fmla="*/ 64 w 64"/>
                    <a:gd name="T71" fmla="*/ 26 h 67"/>
                    <a:gd name="T72" fmla="*/ 64 w 64"/>
                    <a:gd name="T73" fmla="*/ 25 h 67"/>
                    <a:gd name="T74" fmla="*/ 64 w 64"/>
                    <a:gd name="T75" fmla="*/ 23 h 67"/>
                    <a:gd name="T76" fmla="*/ 64 w 64"/>
                    <a:gd name="T77" fmla="*/ 21 h 67"/>
                    <a:gd name="T78" fmla="*/ 63 w 64"/>
                    <a:gd name="T79" fmla="*/ 19 h 67"/>
                    <a:gd name="T80" fmla="*/ 63 w 64"/>
                    <a:gd name="T81" fmla="*/ 16 h 67"/>
                    <a:gd name="T82" fmla="*/ 62 w 64"/>
                    <a:gd name="T83" fmla="*/ 14 h 67"/>
                    <a:gd name="T84" fmla="*/ 61 w 64"/>
                    <a:gd name="T85" fmla="*/ 11 h 67"/>
                    <a:gd name="T86" fmla="*/ 61 w 64"/>
                    <a:gd name="T87" fmla="*/ 1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4" h="67">
                      <a:moveTo>
                        <a:pt x="60" y="10"/>
                      </a:moveTo>
                      <a:cubicBezTo>
                        <a:pt x="60" y="10"/>
                        <a:pt x="59" y="9"/>
                        <a:pt x="59" y="9"/>
                      </a:cubicBezTo>
                      <a:cubicBezTo>
                        <a:pt x="59" y="9"/>
                        <a:pt x="58" y="9"/>
                        <a:pt x="57" y="8"/>
                      </a:cubicBezTo>
                      <a:cubicBezTo>
                        <a:pt x="57" y="8"/>
                        <a:pt x="56" y="8"/>
                        <a:pt x="56" y="8"/>
                      </a:cubicBezTo>
                      <a:cubicBezTo>
                        <a:pt x="53" y="8"/>
                        <a:pt x="50" y="9"/>
                        <a:pt x="49" y="11"/>
                      </a:cubicBezTo>
                      <a:cubicBezTo>
                        <a:pt x="48" y="12"/>
                        <a:pt x="46" y="12"/>
                        <a:pt x="45" y="12"/>
                      </a:cubicBezTo>
                      <a:cubicBezTo>
                        <a:pt x="41" y="12"/>
                        <a:pt x="36" y="7"/>
                        <a:pt x="35" y="6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4" y="5"/>
                        <a:pt x="34" y="5"/>
                        <a:pt x="34" y="4"/>
                      </a:cubicBezTo>
                      <a:cubicBezTo>
                        <a:pt x="34" y="4"/>
                        <a:pt x="34" y="4"/>
                        <a:pt x="33" y="4"/>
                      </a:cubicBezTo>
                      <a:cubicBezTo>
                        <a:pt x="33" y="4"/>
                        <a:pt x="33" y="4"/>
                        <a:pt x="33" y="3"/>
                      </a:cubicBezTo>
                      <a:cubicBezTo>
                        <a:pt x="33" y="3"/>
                        <a:pt x="33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0" y="3"/>
                        <a:pt x="30" y="3"/>
                      </a:cubicBez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27" y="5"/>
                        <a:pt x="26" y="5"/>
                        <a:pt x="24" y="5"/>
                      </a:cubicBezTo>
                      <a:cubicBezTo>
                        <a:pt x="24" y="5"/>
                        <a:pt x="24" y="4"/>
                        <a:pt x="23" y="4"/>
                      </a:cubicBezTo>
                      <a:cubicBezTo>
                        <a:pt x="22" y="3"/>
                        <a:pt x="22" y="2"/>
                        <a:pt x="22" y="0"/>
                      </a:cubicBezTo>
                      <a:cubicBezTo>
                        <a:pt x="22" y="1"/>
                        <a:pt x="21" y="1"/>
                        <a:pt x="21" y="1"/>
                      </a:cubicBezTo>
                      <a:cubicBezTo>
                        <a:pt x="20" y="4"/>
                        <a:pt x="17" y="7"/>
                        <a:pt x="14" y="7"/>
                      </a:cubicBezTo>
                      <a:cubicBezTo>
                        <a:pt x="13" y="7"/>
                        <a:pt x="11" y="6"/>
                        <a:pt x="11" y="5"/>
                      </a:cubicBezTo>
                      <a:cubicBezTo>
                        <a:pt x="10" y="4"/>
                        <a:pt x="9" y="3"/>
                        <a:pt x="8" y="3"/>
                      </a:cubicBezTo>
                      <a:cubicBezTo>
                        <a:pt x="7" y="6"/>
                        <a:pt x="6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10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4" y="10"/>
                        <a:pt x="4" y="10"/>
                        <a:pt x="4" y="11"/>
                      </a:cubicBezTo>
                      <a:cubicBezTo>
                        <a:pt x="7" y="12"/>
                        <a:pt x="8" y="15"/>
                        <a:pt x="7" y="18"/>
                      </a:cubicBezTo>
                      <a:cubicBezTo>
                        <a:pt x="7" y="18"/>
                        <a:pt x="7" y="19"/>
                        <a:pt x="8" y="19"/>
                      </a:cubicBezTo>
                      <a:cubicBezTo>
                        <a:pt x="9" y="21"/>
                        <a:pt x="10" y="24"/>
                        <a:pt x="8" y="26"/>
                      </a:cubicBezTo>
                      <a:cubicBezTo>
                        <a:pt x="7" y="27"/>
                        <a:pt x="5" y="27"/>
                        <a:pt x="4" y="26"/>
                      </a:cubicBezTo>
                      <a:cubicBezTo>
                        <a:pt x="4" y="26"/>
                        <a:pt x="3" y="26"/>
                        <a:pt x="3" y="26"/>
                      </a:cubicBezTo>
                      <a:cubicBezTo>
                        <a:pt x="3" y="27"/>
                        <a:pt x="4" y="27"/>
                        <a:pt x="4" y="28"/>
                      </a:cubicBezTo>
                      <a:cubicBezTo>
                        <a:pt x="5" y="29"/>
                        <a:pt x="6" y="31"/>
                        <a:pt x="4" y="33"/>
                      </a:cubicBezTo>
                      <a:cubicBezTo>
                        <a:pt x="4" y="34"/>
                        <a:pt x="3" y="34"/>
                        <a:pt x="3" y="35"/>
                      </a:cubicBezTo>
                      <a:cubicBezTo>
                        <a:pt x="2" y="35"/>
                        <a:pt x="2" y="36"/>
                        <a:pt x="2" y="36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1" y="37"/>
                        <a:pt x="1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39"/>
                        <a:pt x="2" y="41"/>
                        <a:pt x="2" y="42"/>
                      </a:cubicBezTo>
                      <a:cubicBezTo>
                        <a:pt x="2" y="44"/>
                        <a:pt x="1" y="45"/>
                        <a:pt x="0" y="47"/>
                      </a:cubicBezTo>
                      <a:cubicBezTo>
                        <a:pt x="1" y="47"/>
                        <a:pt x="2" y="47"/>
                        <a:pt x="3" y="48"/>
                      </a:cubicBezTo>
                      <a:cubicBezTo>
                        <a:pt x="4" y="48"/>
                        <a:pt x="4" y="49"/>
                        <a:pt x="5" y="49"/>
                      </a:cubicBezTo>
                      <a:cubicBezTo>
                        <a:pt x="9" y="51"/>
                        <a:pt x="13" y="54"/>
                        <a:pt x="13" y="58"/>
                      </a:cubicBezTo>
                      <a:cubicBezTo>
                        <a:pt x="12" y="60"/>
                        <a:pt x="12" y="62"/>
                        <a:pt x="11" y="63"/>
                      </a:cubicBezTo>
                      <a:cubicBezTo>
                        <a:pt x="11" y="63"/>
                        <a:pt x="11" y="64"/>
                        <a:pt x="11" y="64"/>
                      </a:cubicBezTo>
                      <a:cubicBezTo>
                        <a:pt x="11" y="64"/>
                        <a:pt x="11" y="65"/>
                        <a:pt x="11" y="65"/>
                      </a:cubicBezTo>
                      <a:cubicBezTo>
                        <a:pt x="10" y="65"/>
                        <a:pt x="10" y="66"/>
                        <a:pt x="10" y="66"/>
                      </a:cubicBezTo>
                      <a:cubicBezTo>
                        <a:pt x="10" y="66"/>
                        <a:pt x="10" y="66"/>
                        <a:pt x="10" y="67"/>
                      </a:cubicBezTo>
                      <a:cubicBezTo>
                        <a:pt x="13" y="66"/>
                        <a:pt x="17" y="65"/>
                        <a:pt x="22" y="64"/>
                      </a:cubicBezTo>
                      <a:cubicBezTo>
                        <a:pt x="27" y="62"/>
                        <a:pt x="34" y="61"/>
                        <a:pt x="40" y="59"/>
                      </a:cubicBezTo>
                      <a:cubicBezTo>
                        <a:pt x="47" y="58"/>
                        <a:pt x="54" y="59"/>
                        <a:pt x="61" y="60"/>
                      </a:cubicBezTo>
                      <a:cubicBezTo>
                        <a:pt x="61" y="60"/>
                        <a:pt x="61" y="59"/>
                        <a:pt x="61" y="59"/>
                      </a:cubicBezTo>
                      <a:cubicBezTo>
                        <a:pt x="61" y="59"/>
                        <a:pt x="61" y="59"/>
                        <a:pt x="61" y="59"/>
                      </a:cubicBezTo>
                      <a:cubicBezTo>
                        <a:pt x="61" y="59"/>
                        <a:pt x="61" y="59"/>
                        <a:pt x="61" y="59"/>
                      </a:cubicBezTo>
                      <a:cubicBezTo>
                        <a:pt x="61" y="58"/>
                        <a:pt x="61" y="58"/>
                        <a:pt x="61" y="58"/>
                      </a:cubicBezTo>
                      <a:cubicBezTo>
                        <a:pt x="61" y="58"/>
                        <a:pt x="61" y="58"/>
                        <a:pt x="61" y="58"/>
                      </a:cubicBezTo>
                      <a:cubicBezTo>
                        <a:pt x="60" y="56"/>
                        <a:pt x="56" y="47"/>
                        <a:pt x="56" y="44"/>
                      </a:cubicBezTo>
                      <a:cubicBezTo>
                        <a:pt x="56" y="43"/>
                        <a:pt x="57" y="42"/>
                        <a:pt x="58" y="40"/>
                      </a:cubicBezTo>
                      <a:cubicBezTo>
                        <a:pt x="59" y="38"/>
                        <a:pt x="60" y="35"/>
                        <a:pt x="60" y="34"/>
                      </a:cubicBezTo>
                      <a:cubicBezTo>
                        <a:pt x="60" y="31"/>
                        <a:pt x="62" y="30"/>
                        <a:pt x="63" y="28"/>
                      </a:cubicBezTo>
                      <a:cubicBezTo>
                        <a:pt x="63" y="28"/>
                        <a:pt x="64" y="27"/>
                        <a:pt x="64" y="26"/>
                      </a:cubicBezTo>
                      <a:cubicBezTo>
                        <a:pt x="64" y="26"/>
                        <a:pt x="64" y="26"/>
                        <a:pt x="64" y="25"/>
                      </a:cubicBezTo>
                      <a:cubicBezTo>
                        <a:pt x="64" y="25"/>
                        <a:pt x="64" y="25"/>
                        <a:pt x="64" y="25"/>
                      </a:cubicBezTo>
                      <a:cubicBezTo>
                        <a:pt x="64" y="24"/>
                        <a:pt x="64" y="24"/>
                        <a:pt x="64" y="24"/>
                      </a:cubicBezTo>
                      <a:cubicBezTo>
                        <a:pt x="64" y="24"/>
                        <a:pt x="64" y="23"/>
                        <a:pt x="64" y="23"/>
                      </a:cubicBezTo>
                      <a:cubicBezTo>
                        <a:pt x="64" y="23"/>
                        <a:pt x="64" y="22"/>
                        <a:pt x="64" y="22"/>
                      </a:cubicBezTo>
                      <a:cubicBezTo>
                        <a:pt x="64" y="22"/>
                        <a:pt x="64" y="21"/>
                        <a:pt x="64" y="21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3" y="18"/>
                        <a:pt x="63" y="18"/>
                        <a:pt x="63" y="17"/>
                      </a:cubicBezTo>
                      <a:cubicBezTo>
                        <a:pt x="63" y="17"/>
                        <a:pt x="63" y="16"/>
                        <a:pt x="63" y="16"/>
                      </a:cubicBezTo>
                      <a:cubicBezTo>
                        <a:pt x="63" y="16"/>
                        <a:pt x="63" y="15"/>
                        <a:pt x="62" y="15"/>
                      </a:cubicBezTo>
                      <a:cubicBezTo>
                        <a:pt x="62" y="14"/>
                        <a:pt x="62" y="14"/>
                        <a:pt x="62" y="14"/>
                      </a:cubicBezTo>
                      <a:cubicBezTo>
                        <a:pt x="62" y="13"/>
                        <a:pt x="62" y="13"/>
                        <a:pt x="62" y="12"/>
                      </a:cubicBezTo>
                      <a:cubicBezTo>
                        <a:pt x="62" y="12"/>
                        <a:pt x="61" y="12"/>
                        <a:pt x="61" y="11"/>
                      </a:cubicBezTo>
                      <a:cubicBezTo>
                        <a:pt x="61" y="11"/>
                        <a:pt x="61" y="11"/>
                        <a:pt x="61" y="10"/>
                      </a:cubicBezTo>
                      <a:cubicBezTo>
                        <a:pt x="61" y="10"/>
                        <a:pt x="61" y="10"/>
                        <a:pt x="61" y="10"/>
                      </a:cubicBezTo>
                      <a:cubicBezTo>
                        <a:pt x="61" y="10"/>
                        <a:pt x="61" y="10"/>
                        <a:pt x="6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5" name="Freeform 1383"/>
                <p:cNvSpPr>
                  <a:spLocks/>
                </p:cNvSpPr>
                <p:nvPr/>
              </p:nvSpPr>
              <p:spPr bwMode="auto">
                <a:xfrm>
                  <a:off x="1635" y="2855"/>
                  <a:ext cx="41" cy="65"/>
                </a:xfrm>
                <a:custGeom>
                  <a:avLst/>
                  <a:gdLst>
                    <a:gd name="T0" fmla="*/ 32 w 43"/>
                    <a:gd name="T1" fmla="*/ 2 h 68"/>
                    <a:gd name="T2" fmla="*/ 31 w 43"/>
                    <a:gd name="T3" fmla="*/ 2 h 68"/>
                    <a:gd name="T4" fmla="*/ 31 w 43"/>
                    <a:gd name="T5" fmla="*/ 2 h 68"/>
                    <a:gd name="T6" fmla="*/ 30 w 43"/>
                    <a:gd name="T7" fmla="*/ 2 h 68"/>
                    <a:gd name="T8" fmla="*/ 29 w 43"/>
                    <a:gd name="T9" fmla="*/ 1 h 68"/>
                    <a:gd name="T10" fmla="*/ 4 w 43"/>
                    <a:gd name="T11" fmla="*/ 1 h 68"/>
                    <a:gd name="T12" fmla="*/ 6 w 43"/>
                    <a:gd name="T13" fmla="*/ 11 h 68"/>
                    <a:gd name="T14" fmla="*/ 5 w 43"/>
                    <a:gd name="T15" fmla="*/ 13 h 68"/>
                    <a:gd name="T16" fmla="*/ 5 w 43"/>
                    <a:gd name="T17" fmla="*/ 14 h 68"/>
                    <a:gd name="T18" fmla="*/ 6 w 43"/>
                    <a:gd name="T19" fmla="*/ 17 h 68"/>
                    <a:gd name="T20" fmla="*/ 7 w 43"/>
                    <a:gd name="T21" fmla="*/ 19 h 68"/>
                    <a:gd name="T22" fmla="*/ 7 w 43"/>
                    <a:gd name="T23" fmla="*/ 22 h 68"/>
                    <a:gd name="T24" fmla="*/ 8 w 43"/>
                    <a:gd name="T25" fmla="*/ 24 h 68"/>
                    <a:gd name="T26" fmla="*/ 8 w 43"/>
                    <a:gd name="T27" fmla="*/ 27 h 68"/>
                    <a:gd name="T28" fmla="*/ 8 w 43"/>
                    <a:gd name="T29" fmla="*/ 29 h 68"/>
                    <a:gd name="T30" fmla="*/ 8 w 43"/>
                    <a:gd name="T31" fmla="*/ 30 h 68"/>
                    <a:gd name="T32" fmla="*/ 4 w 43"/>
                    <a:gd name="T33" fmla="*/ 37 h 68"/>
                    <a:gd name="T34" fmla="*/ 0 w 43"/>
                    <a:gd name="T35" fmla="*/ 49 h 68"/>
                    <a:gd name="T36" fmla="*/ 5 w 43"/>
                    <a:gd name="T37" fmla="*/ 61 h 68"/>
                    <a:gd name="T38" fmla="*/ 5 w 43"/>
                    <a:gd name="T39" fmla="*/ 63 h 68"/>
                    <a:gd name="T40" fmla="*/ 5 w 43"/>
                    <a:gd name="T41" fmla="*/ 64 h 68"/>
                    <a:gd name="T42" fmla="*/ 5 w 43"/>
                    <a:gd name="T43" fmla="*/ 65 h 68"/>
                    <a:gd name="T44" fmla="*/ 11 w 43"/>
                    <a:gd name="T45" fmla="*/ 68 h 68"/>
                    <a:gd name="T46" fmla="*/ 39 w 43"/>
                    <a:gd name="T47" fmla="*/ 56 h 68"/>
                    <a:gd name="T48" fmla="*/ 43 w 43"/>
                    <a:gd name="T49" fmla="*/ 54 h 68"/>
                    <a:gd name="T50" fmla="*/ 42 w 43"/>
                    <a:gd name="T51" fmla="*/ 52 h 68"/>
                    <a:gd name="T52" fmla="*/ 41 w 43"/>
                    <a:gd name="T53" fmla="*/ 49 h 68"/>
                    <a:gd name="T54" fmla="*/ 40 w 43"/>
                    <a:gd name="T55" fmla="*/ 45 h 68"/>
                    <a:gd name="T56" fmla="*/ 37 w 43"/>
                    <a:gd name="T57" fmla="*/ 28 h 68"/>
                    <a:gd name="T58" fmla="*/ 36 w 43"/>
                    <a:gd name="T59" fmla="*/ 11 h 68"/>
                    <a:gd name="T60" fmla="*/ 34 w 43"/>
                    <a:gd name="T61" fmla="*/ 6 h 68"/>
                    <a:gd name="T62" fmla="*/ 33 w 43"/>
                    <a:gd name="T63" fmla="*/ 5 h 68"/>
                    <a:gd name="T64" fmla="*/ 33 w 43"/>
                    <a:gd name="T65" fmla="*/ 4 h 68"/>
                    <a:gd name="T66" fmla="*/ 32 w 43"/>
                    <a:gd name="T67" fmla="*/ 2 h 68"/>
                    <a:gd name="T68" fmla="*/ 32 w 43"/>
                    <a:gd name="T69" fmla="*/ 2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3" h="68">
                      <a:moveTo>
                        <a:pt x="32" y="2"/>
                      </a:moveTo>
                      <a:cubicBezTo>
                        <a:pt x="32" y="2"/>
                        <a:pt x="32" y="2"/>
                        <a:pt x="32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0" y="2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0" y="2"/>
                        <a:pt x="29" y="2"/>
                        <a:pt x="29" y="1"/>
                      </a:cubicBezTo>
                      <a:cubicBezTo>
                        <a:pt x="27" y="1"/>
                        <a:pt x="20" y="0"/>
                        <a:pt x="12" y="0"/>
                      </a:cubicBezTo>
                      <a:cubicBezTo>
                        <a:pt x="7" y="0"/>
                        <a:pt x="5" y="0"/>
                        <a:pt x="4" y="1"/>
                      </a:cubicBezTo>
                      <a:cubicBezTo>
                        <a:pt x="4" y="2"/>
                        <a:pt x="5" y="4"/>
                        <a:pt x="5" y="6"/>
                      </a:cubicBezTo>
                      <a:cubicBezTo>
                        <a:pt x="6" y="8"/>
                        <a:pt x="6" y="10"/>
                        <a:pt x="6" y="11"/>
                      </a:cubicBezTo>
                      <a:cubicBezTo>
                        <a:pt x="6" y="11"/>
                        <a:pt x="6" y="12"/>
                        <a:pt x="6" y="12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4"/>
                        <a:pt x="5" y="15"/>
                        <a:pt x="6" y="15"/>
                      </a:cubicBezTo>
                      <a:cubicBezTo>
                        <a:pt x="6" y="16"/>
                        <a:pt x="6" y="16"/>
                        <a:pt x="6" y="17"/>
                      </a:cubicBezTo>
                      <a:cubicBezTo>
                        <a:pt x="6" y="17"/>
                        <a:pt x="6" y="17"/>
                        <a:pt x="6" y="18"/>
                      </a:cubicBezTo>
                      <a:cubicBezTo>
                        <a:pt x="6" y="18"/>
                        <a:pt x="7" y="19"/>
                        <a:pt x="7" y="19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7" y="21"/>
                        <a:pt x="7" y="21"/>
                        <a:pt x="7" y="22"/>
                      </a:cubicBezTo>
                      <a:cubicBezTo>
                        <a:pt x="7" y="22"/>
                        <a:pt x="7" y="23"/>
                        <a:pt x="8" y="23"/>
                      </a:cubicBezTo>
                      <a:cubicBezTo>
                        <a:pt x="8" y="23"/>
                        <a:pt x="8" y="24"/>
                        <a:pt x="8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6"/>
                        <a:pt x="8" y="26"/>
                        <a:pt x="8" y="27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8" y="28"/>
                        <a:pt x="8" y="28"/>
                        <a:pt x="8" y="29"/>
                      </a:cubicBezTo>
                      <a:cubicBezTo>
                        <a:pt x="8" y="29"/>
                        <a:pt x="8" y="29"/>
                        <a:pt x="8" y="29"/>
                      </a:cubicBezTo>
                      <a:cubicBezTo>
                        <a:pt x="8" y="30"/>
                        <a:pt x="8" y="30"/>
                        <a:pt x="8" y="30"/>
                      </a:cubicBezTo>
                      <a:cubicBezTo>
                        <a:pt x="8" y="32"/>
                        <a:pt x="7" y="34"/>
                        <a:pt x="6" y="35"/>
                      </a:cubicBezTo>
                      <a:cubicBezTo>
                        <a:pt x="5" y="36"/>
                        <a:pt x="4" y="37"/>
                        <a:pt x="4" y="37"/>
                      </a:cubicBezTo>
                      <a:cubicBezTo>
                        <a:pt x="4" y="40"/>
                        <a:pt x="3" y="43"/>
                        <a:pt x="1" y="46"/>
                      </a:cubicBezTo>
                      <a:cubicBezTo>
                        <a:pt x="1" y="47"/>
                        <a:pt x="0" y="48"/>
                        <a:pt x="0" y="49"/>
                      </a:cubicBezTo>
                      <a:cubicBezTo>
                        <a:pt x="0" y="50"/>
                        <a:pt x="3" y="58"/>
                        <a:pt x="4" y="60"/>
                      </a:cubicBezTo>
                      <a:cubicBezTo>
                        <a:pt x="4" y="60"/>
                        <a:pt x="5" y="61"/>
                        <a:pt x="5" y="61"/>
                      </a:cubicBezTo>
                      <a:cubicBezTo>
                        <a:pt x="5" y="61"/>
                        <a:pt x="5" y="61"/>
                        <a:pt x="5" y="62"/>
                      </a:cubicBezTo>
                      <a:cubicBezTo>
                        <a:pt x="5" y="62"/>
                        <a:pt x="5" y="62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5" y="65"/>
                        <a:pt x="5" y="65"/>
                        <a:pt x="5" y="65"/>
                      </a:cubicBezTo>
                      <a:cubicBezTo>
                        <a:pt x="5" y="65"/>
                        <a:pt x="5" y="65"/>
                        <a:pt x="5" y="65"/>
                      </a:cubicBezTo>
                      <a:cubicBezTo>
                        <a:pt x="7" y="66"/>
                        <a:pt x="9" y="67"/>
                        <a:pt x="10" y="67"/>
                      </a:cubicBezTo>
                      <a:cubicBezTo>
                        <a:pt x="11" y="67"/>
                        <a:pt x="11" y="68"/>
                        <a:pt x="11" y="68"/>
                      </a:cubicBezTo>
                      <a:cubicBezTo>
                        <a:pt x="13" y="68"/>
                        <a:pt x="24" y="63"/>
                        <a:pt x="32" y="59"/>
                      </a:cubicBezTo>
                      <a:cubicBezTo>
                        <a:pt x="34" y="58"/>
                        <a:pt x="37" y="57"/>
                        <a:pt x="39" y="56"/>
                      </a:cubicBezTo>
                      <a:cubicBezTo>
                        <a:pt x="40" y="56"/>
                        <a:pt x="42" y="55"/>
                        <a:pt x="43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43" y="54"/>
                        <a:pt x="42" y="53"/>
                        <a:pt x="42" y="52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2" y="51"/>
                        <a:pt x="41" y="50"/>
                        <a:pt x="41" y="49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41" y="48"/>
                        <a:pt x="40" y="47"/>
                        <a:pt x="40" y="46"/>
                      </a:cubicBezTo>
                      <a:cubicBezTo>
                        <a:pt x="40" y="46"/>
                        <a:pt x="40" y="45"/>
                        <a:pt x="40" y="45"/>
                      </a:cubicBezTo>
                      <a:cubicBezTo>
                        <a:pt x="40" y="44"/>
                        <a:pt x="40" y="43"/>
                        <a:pt x="40" y="42"/>
                      </a:cubicBezTo>
                      <a:cubicBezTo>
                        <a:pt x="40" y="37"/>
                        <a:pt x="38" y="31"/>
                        <a:pt x="37" y="28"/>
                      </a:cubicBezTo>
                      <a:cubicBezTo>
                        <a:pt x="35" y="24"/>
                        <a:pt x="36" y="19"/>
                        <a:pt x="36" y="13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7" y="7"/>
                        <a:pt x="35" y="6"/>
                        <a:pt x="35" y="6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4" y="5"/>
                        <a:pt x="34" y="5"/>
                        <a:pt x="33" y="5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3" y="4"/>
                        <a:pt x="33" y="3"/>
                        <a:pt x="33" y="3"/>
                      </a:cubicBezTo>
                      <a:cubicBezTo>
                        <a:pt x="33" y="3"/>
                        <a:pt x="32" y="2"/>
                        <a:pt x="32" y="2"/>
                      </a:cubicBezTo>
                      <a:cubicBezTo>
                        <a:pt x="32" y="2"/>
                        <a:pt x="32" y="2"/>
                        <a:pt x="32" y="2"/>
                      </a:cubicBezTo>
                      <a:cubicBezTo>
                        <a:pt x="32" y="2"/>
                        <a:pt x="32" y="2"/>
                        <a:pt x="3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6" name="Freeform 1384"/>
                <p:cNvSpPr>
                  <a:spLocks/>
                </p:cNvSpPr>
                <p:nvPr/>
              </p:nvSpPr>
              <p:spPr bwMode="auto">
                <a:xfrm>
                  <a:off x="1666" y="285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7" name="Freeform 1385"/>
                <p:cNvSpPr>
                  <a:spLocks/>
                </p:cNvSpPr>
                <p:nvPr/>
              </p:nvSpPr>
              <p:spPr bwMode="auto">
                <a:xfrm>
                  <a:off x="1673" y="2899"/>
                  <a:ext cx="1" cy="3"/>
                </a:xfrm>
                <a:custGeom>
                  <a:avLst/>
                  <a:gdLst>
                    <a:gd name="T0" fmla="*/ 0 w 1"/>
                    <a:gd name="T1" fmla="*/ 0 h 3"/>
                    <a:gd name="T2" fmla="*/ 1 w 1"/>
                    <a:gd name="T3" fmla="*/ 3 h 3"/>
                    <a:gd name="T4" fmla="*/ 0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8" name="Freeform 1386"/>
                <p:cNvSpPr>
                  <a:spLocks/>
                </p:cNvSpPr>
                <p:nvPr/>
              </p:nvSpPr>
              <p:spPr bwMode="auto">
                <a:xfrm>
                  <a:off x="1668" y="286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89" name="Freeform 1387"/>
                <p:cNvSpPr>
                  <a:spLocks/>
                </p:cNvSpPr>
                <p:nvPr/>
              </p:nvSpPr>
              <p:spPr bwMode="auto">
                <a:xfrm>
                  <a:off x="1667" y="286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0" name="Freeform 1388"/>
                <p:cNvSpPr>
                  <a:spLocks/>
                </p:cNvSpPr>
                <p:nvPr/>
              </p:nvSpPr>
              <p:spPr bwMode="auto">
                <a:xfrm>
                  <a:off x="1674" y="2902"/>
                  <a:ext cx="1" cy="3"/>
                </a:xfrm>
                <a:custGeom>
                  <a:avLst/>
                  <a:gdLst>
                    <a:gd name="T0" fmla="*/ 0 w 1"/>
                    <a:gd name="T1" fmla="*/ 0 h 3"/>
                    <a:gd name="T2" fmla="*/ 1 w 1"/>
                    <a:gd name="T3" fmla="*/ 3 h 3"/>
                    <a:gd name="T4" fmla="*/ 0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1" name="Freeform 1389"/>
                <p:cNvSpPr>
                  <a:spLocks/>
                </p:cNvSpPr>
                <p:nvPr/>
              </p:nvSpPr>
              <p:spPr bwMode="auto">
                <a:xfrm>
                  <a:off x="1675" y="2905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2" name="Freeform 1390"/>
                <p:cNvSpPr>
                  <a:spLocks/>
                </p:cNvSpPr>
                <p:nvPr/>
              </p:nvSpPr>
              <p:spPr bwMode="auto">
                <a:xfrm>
                  <a:off x="1667" y="285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3" name="Freeform 1391"/>
                <p:cNvSpPr>
                  <a:spLocks/>
                </p:cNvSpPr>
                <p:nvPr/>
              </p:nvSpPr>
              <p:spPr bwMode="auto">
                <a:xfrm>
                  <a:off x="1673" y="289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4" name="Freeform 1392"/>
                <p:cNvSpPr>
                  <a:spLocks/>
                </p:cNvSpPr>
                <p:nvPr/>
              </p:nvSpPr>
              <p:spPr bwMode="auto">
                <a:xfrm>
                  <a:off x="1641" y="28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5" name="Freeform 1393"/>
                <p:cNvSpPr>
                  <a:spLocks/>
                </p:cNvSpPr>
                <p:nvPr/>
              </p:nvSpPr>
              <p:spPr bwMode="auto">
                <a:xfrm>
                  <a:off x="1643" y="287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6" name="Freeform 1394"/>
                <p:cNvSpPr>
                  <a:spLocks/>
                </p:cNvSpPr>
                <p:nvPr/>
              </p:nvSpPr>
              <p:spPr bwMode="auto">
                <a:xfrm>
                  <a:off x="1643" y="28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7" name="Freeform 1395"/>
                <p:cNvSpPr>
                  <a:spLocks/>
                </p:cNvSpPr>
                <p:nvPr/>
              </p:nvSpPr>
              <p:spPr bwMode="auto">
                <a:xfrm>
                  <a:off x="1642" y="287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8" name="Freeform 1396"/>
                <p:cNvSpPr>
                  <a:spLocks/>
                </p:cNvSpPr>
                <p:nvPr/>
              </p:nvSpPr>
              <p:spPr bwMode="auto">
                <a:xfrm>
                  <a:off x="1640" y="29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999" name="Freeform 1397"/>
                <p:cNvSpPr>
                  <a:spLocks/>
                </p:cNvSpPr>
                <p:nvPr/>
              </p:nvSpPr>
              <p:spPr bwMode="auto">
                <a:xfrm>
                  <a:off x="1640" y="291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0" name="Freeform 1398"/>
                <p:cNvSpPr>
                  <a:spLocks/>
                </p:cNvSpPr>
                <p:nvPr/>
              </p:nvSpPr>
              <p:spPr bwMode="auto">
                <a:xfrm>
                  <a:off x="1643" y="28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1" name="Freeform 1399"/>
                <p:cNvSpPr>
                  <a:spLocks/>
                </p:cNvSpPr>
                <p:nvPr/>
              </p:nvSpPr>
              <p:spPr bwMode="auto">
                <a:xfrm>
                  <a:off x="1640" y="2869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2" name="Freeform 1400"/>
                <p:cNvSpPr>
                  <a:spLocks/>
                </p:cNvSpPr>
                <p:nvPr/>
              </p:nvSpPr>
              <p:spPr bwMode="auto">
                <a:xfrm>
                  <a:off x="1640" y="291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3" name="Freeform 1401"/>
                <p:cNvSpPr>
                  <a:spLocks/>
                </p:cNvSpPr>
                <p:nvPr/>
              </p:nvSpPr>
              <p:spPr bwMode="auto">
                <a:xfrm>
                  <a:off x="1642" y="287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4" name="Freeform 1402"/>
                <p:cNvSpPr>
                  <a:spLocks/>
                </p:cNvSpPr>
                <p:nvPr/>
              </p:nvSpPr>
              <p:spPr bwMode="auto">
                <a:xfrm>
                  <a:off x="1507" y="2837"/>
                  <a:ext cx="76" cy="56"/>
                </a:xfrm>
                <a:custGeom>
                  <a:avLst/>
                  <a:gdLst>
                    <a:gd name="T0" fmla="*/ 56 w 79"/>
                    <a:gd name="T1" fmla="*/ 45 h 59"/>
                    <a:gd name="T2" fmla="*/ 57 w 79"/>
                    <a:gd name="T3" fmla="*/ 45 h 59"/>
                    <a:gd name="T4" fmla="*/ 64 w 79"/>
                    <a:gd name="T5" fmla="*/ 56 h 59"/>
                    <a:gd name="T6" fmla="*/ 70 w 79"/>
                    <a:gd name="T7" fmla="*/ 54 h 59"/>
                    <a:gd name="T8" fmla="*/ 72 w 79"/>
                    <a:gd name="T9" fmla="*/ 54 h 59"/>
                    <a:gd name="T10" fmla="*/ 73 w 79"/>
                    <a:gd name="T11" fmla="*/ 55 h 59"/>
                    <a:gd name="T12" fmla="*/ 74 w 79"/>
                    <a:gd name="T13" fmla="*/ 55 h 59"/>
                    <a:gd name="T14" fmla="*/ 74 w 79"/>
                    <a:gd name="T15" fmla="*/ 53 h 59"/>
                    <a:gd name="T16" fmla="*/ 79 w 79"/>
                    <a:gd name="T17" fmla="*/ 46 h 59"/>
                    <a:gd name="T18" fmla="*/ 77 w 79"/>
                    <a:gd name="T19" fmla="*/ 40 h 59"/>
                    <a:gd name="T20" fmla="*/ 75 w 79"/>
                    <a:gd name="T21" fmla="*/ 36 h 59"/>
                    <a:gd name="T22" fmla="*/ 74 w 79"/>
                    <a:gd name="T23" fmla="*/ 34 h 59"/>
                    <a:gd name="T24" fmla="*/ 74 w 79"/>
                    <a:gd name="T25" fmla="*/ 32 h 59"/>
                    <a:gd name="T26" fmla="*/ 74 w 79"/>
                    <a:gd name="T27" fmla="*/ 30 h 59"/>
                    <a:gd name="T28" fmla="*/ 75 w 79"/>
                    <a:gd name="T29" fmla="*/ 27 h 59"/>
                    <a:gd name="T30" fmla="*/ 74 w 79"/>
                    <a:gd name="T31" fmla="*/ 26 h 59"/>
                    <a:gd name="T32" fmla="*/ 73 w 79"/>
                    <a:gd name="T33" fmla="*/ 22 h 59"/>
                    <a:gd name="T34" fmla="*/ 70 w 79"/>
                    <a:gd name="T35" fmla="*/ 14 h 59"/>
                    <a:gd name="T36" fmla="*/ 62 w 79"/>
                    <a:gd name="T37" fmla="*/ 5 h 59"/>
                    <a:gd name="T38" fmla="*/ 51 w 79"/>
                    <a:gd name="T39" fmla="*/ 6 h 59"/>
                    <a:gd name="T40" fmla="*/ 44 w 79"/>
                    <a:gd name="T41" fmla="*/ 8 h 59"/>
                    <a:gd name="T42" fmla="*/ 40 w 79"/>
                    <a:gd name="T43" fmla="*/ 9 h 59"/>
                    <a:gd name="T44" fmla="*/ 39 w 79"/>
                    <a:gd name="T45" fmla="*/ 8 h 59"/>
                    <a:gd name="T46" fmla="*/ 38 w 79"/>
                    <a:gd name="T47" fmla="*/ 7 h 59"/>
                    <a:gd name="T48" fmla="*/ 38 w 79"/>
                    <a:gd name="T49" fmla="*/ 6 h 59"/>
                    <a:gd name="T50" fmla="*/ 37 w 79"/>
                    <a:gd name="T51" fmla="*/ 5 h 59"/>
                    <a:gd name="T52" fmla="*/ 36 w 79"/>
                    <a:gd name="T53" fmla="*/ 5 h 59"/>
                    <a:gd name="T54" fmla="*/ 33 w 79"/>
                    <a:gd name="T55" fmla="*/ 5 h 59"/>
                    <a:gd name="T56" fmla="*/ 20 w 79"/>
                    <a:gd name="T57" fmla="*/ 2 h 59"/>
                    <a:gd name="T58" fmla="*/ 18 w 79"/>
                    <a:gd name="T59" fmla="*/ 1 h 59"/>
                    <a:gd name="T60" fmla="*/ 16 w 79"/>
                    <a:gd name="T61" fmla="*/ 1 h 59"/>
                    <a:gd name="T62" fmla="*/ 15 w 79"/>
                    <a:gd name="T63" fmla="*/ 2 h 59"/>
                    <a:gd name="T64" fmla="*/ 14 w 79"/>
                    <a:gd name="T65" fmla="*/ 4 h 59"/>
                    <a:gd name="T66" fmla="*/ 12 w 79"/>
                    <a:gd name="T67" fmla="*/ 5 h 59"/>
                    <a:gd name="T68" fmla="*/ 14 w 79"/>
                    <a:gd name="T69" fmla="*/ 8 h 59"/>
                    <a:gd name="T70" fmla="*/ 2 w 79"/>
                    <a:gd name="T71" fmla="*/ 16 h 59"/>
                    <a:gd name="T72" fmla="*/ 0 w 79"/>
                    <a:gd name="T73" fmla="*/ 17 h 59"/>
                    <a:gd name="T74" fmla="*/ 19 w 79"/>
                    <a:gd name="T75" fmla="*/ 37 h 59"/>
                    <a:gd name="T76" fmla="*/ 20 w 79"/>
                    <a:gd name="T77" fmla="*/ 36 h 59"/>
                    <a:gd name="T78" fmla="*/ 22 w 79"/>
                    <a:gd name="T79" fmla="*/ 34 h 59"/>
                    <a:gd name="T80" fmla="*/ 23 w 79"/>
                    <a:gd name="T81" fmla="*/ 33 h 59"/>
                    <a:gd name="T82" fmla="*/ 23 w 79"/>
                    <a:gd name="T83" fmla="*/ 32 h 59"/>
                    <a:gd name="T84" fmla="*/ 24 w 79"/>
                    <a:gd name="T85" fmla="*/ 32 h 59"/>
                    <a:gd name="T86" fmla="*/ 31 w 79"/>
                    <a:gd name="T87" fmla="*/ 29 h 59"/>
                    <a:gd name="T88" fmla="*/ 50 w 79"/>
                    <a:gd name="T89" fmla="*/ 40 h 59"/>
                    <a:gd name="T90" fmla="*/ 51 w 79"/>
                    <a:gd name="T91" fmla="*/ 43 h 59"/>
                    <a:gd name="T92" fmla="*/ 51 w 79"/>
                    <a:gd name="T93" fmla="*/ 45 h 59"/>
                    <a:gd name="T94" fmla="*/ 54 w 79"/>
                    <a:gd name="T95" fmla="*/ 4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" h="59">
                      <a:moveTo>
                        <a:pt x="54" y="45"/>
                      </a:moveTo>
                      <a:cubicBezTo>
                        <a:pt x="54" y="45"/>
                        <a:pt x="54" y="45"/>
                        <a:pt x="54" y="45"/>
                      </a:cubicBezTo>
                      <a:cubicBezTo>
                        <a:pt x="54" y="45"/>
                        <a:pt x="55" y="45"/>
                        <a:pt x="56" y="45"/>
                      </a:cubicBezTo>
                      <a:cubicBezTo>
                        <a:pt x="56" y="45"/>
                        <a:pt x="56" y="45"/>
                        <a:pt x="56" y="45"/>
                      </a:cubicBezTo>
                      <a:cubicBezTo>
                        <a:pt x="56" y="45"/>
                        <a:pt x="57" y="45"/>
                        <a:pt x="57" y="45"/>
                      </a:cubicBezTo>
                      <a:cubicBezTo>
                        <a:pt x="57" y="45"/>
                        <a:pt x="57" y="45"/>
                        <a:pt x="57" y="45"/>
                      </a:cubicBezTo>
                      <a:cubicBezTo>
                        <a:pt x="58" y="45"/>
                        <a:pt x="58" y="45"/>
                        <a:pt x="58" y="45"/>
                      </a:cubicBezTo>
                      <a:cubicBezTo>
                        <a:pt x="59" y="45"/>
                        <a:pt x="60" y="45"/>
                        <a:pt x="61" y="46"/>
                      </a:cubicBezTo>
                      <a:cubicBezTo>
                        <a:pt x="62" y="48"/>
                        <a:pt x="64" y="53"/>
                        <a:pt x="64" y="56"/>
                      </a:cubicBezTo>
                      <a:cubicBezTo>
                        <a:pt x="63" y="57"/>
                        <a:pt x="64" y="58"/>
                        <a:pt x="64" y="58"/>
                      </a:cubicBezTo>
                      <a:cubicBezTo>
                        <a:pt x="65" y="59"/>
                        <a:pt x="65" y="59"/>
                        <a:pt x="65" y="59"/>
                      </a:cubicBezTo>
                      <a:cubicBezTo>
                        <a:pt x="67" y="57"/>
                        <a:pt x="68" y="55"/>
                        <a:pt x="70" y="54"/>
                      </a:cubicBezTo>
                      <a:cubicBezTo>
                        <a:pt x="70" y="54"/>
                        <a:pt x="70" y="54"/>
                        <a:pt x="71" y="54"/>
                      </a:cubicBezTo>
                      <a:cubicBezTo>
                        <a:pt x="71" y="54"/>
                        <a:pt x="71" y="54"/>
                        <a:pt x="72" y="54"/>
                      </a:cubicBezTo>
                      <a:cubicBezTo>
                        <a:pt x="72" y="54"/>
                        <a:pt x="72" y="54"/>
                        <a:pt x="72" y="54"/>
                      </a:cubicBezTo>
                      <a:cubicBezTo>
                        <a:pt x="72" y="54"/>
                        <a:pt x="72" y="54"/>
                        <a:pt x="72" y="54"/>
                      </a:cubicBezTo>
                      <a:cubicBezTo>
                        <a:pt x="72" y="54"/>
                        <a:pt x="72" y="54"/>
                        <a:pt x="72" y="54"/>
                      </a:cubicBezTo>
                      <a:cubicBezTo>
                        <a:pt x="73" y="55"/>
                        <a:pt x="73" y="55"/>
                        <a:pt x="73" y="55"/>
                      </a:cubicBezTo>
                      <a:cubicBezTo>
                        <a:pt x="73" y="55"/>
                        <a:pt x="73" y="55"/>
                        <a:pt x="73" y="55"/>
                      </a:cubicBezTo>
                      <a:cubicBezTo>
                        <a:pt x="73" y="55"/>
                        <a:pt x="73" y="55"/>
                        <a:pt x="73" y="56"/>
                      </a:cubicBezTo>
                      <a:cubicBezTo>
                        <a:pt x="73" y="55"/>
                        <a:pt x="74" y="55"/>
                        <a:pt x="74" y="55"/>
                      </a:cubicBezTo>
                      <a:cubicBezTo>
                        <a:pt x="74" y="54"/>
                        <a:pt x="75" y="54"/>
                        <a:pt x="75" y="54"/>
                      </a:cubicBezTo>
                      <a:cubicBezTo>
                        <a:pt x="75" y="54"/>
                        <a:pt x="75" y="54"/>
                        <a:pt x="75" y="54"/>
                      </a:cubicBezTo>
                      <a:cubicBezTo>
                        <a:pt x="75" y="54"/>
                        <a:pt x="75" y="53"/>
                        <a:pt x="74" y="53"/>
                      </a:cubicBezTo>
                      <a:cubicBezTo>
                        <a:pt x="74" y="51"/>
                        <a:pt x="73" y="49"/>
                        <a:pt x="74" y="47"/>
                      </a:cubicBezTo>
                      <a:cubicBezTo>
                        <a:pt x="75" y="45"/>
                        <a:pt x="76" y="45"/>
                        <a:pt x="77" y="45"/>
                      </a:cubicBezTo>
                      <a:cubicBezTo>
                        <a:pt x="78" y="45"/>
                        <a:pt x="78" y="45"/>
                        <a:pt x="79" y="46"/>
                      </a:cubicBezTo>
                      <a:cubicBezTo>
                        <a:pt x="79" y="46"/>
                        <a:pt x="79" y="46"/>
                        <a:pt x="79" y="46"/>
                      </a:cubicBezTo>
                      <a:cubicBezTo>
                        <a:pt x="79" y="45"/>
                        <a:pt x="79" y="45"/>
                        <a:pt x="78" y="44"/>
                      </a:cubicBezTo>
                      <a:cubicBezTo>
                        <a:pt x="77" y="43"/>
                        <a:pt x="77" y="41"/>
                        <a:pt x="77" y="40"/>
                      </a:cubicBezTo>
                      <a:cubicBezTo>
                        <a:pt x="77" y="39"/>
                        <a:pt x="77" y="38"/>
                        <a:pt x="76" y="37"/>
                      </a:cubicBezTo>
                      <a:cubicBezTo>
                        <a:pt x="76" y="37"/>
                        <a:pt x="75" y="36"/>
                        <a:pt x="75" y="36"/>
                      </a:cubicBezTo>
                      <a:cubicBezTo>
                        <a:pt x="75" y="36"/>
                        <a:pt x="75" y="36"/>
                        <a:pt x="75" y="36"/>
                      </a:cubicBezTo>
                      <a:cubicBezTo>
                        <a:pt x="75" y="36"/>
                        <a:pt x="74" y="35"/>
                        <a:pt x="74" y="35"/>
                      </a:cubicBezTo>
                      <a:cubicBezTo>
                        <a:pt x="74" y="35"/>
                        <a:pt x="74" y="35"/>
                        <a:pt x="74" y="35"/>
                      </a:cubicBezTo>
                      <a:cubicBezTo>
                        <a:pt x="74" y="34"/>
                        <a:pt x="74" y="34"/>
                        <a:pt x="74" y="34"/>
                      </a:cubicBezTo>
                      <a:cubicBezTo>
                        <a:pt x="74" y="34"/>
                        <a:pt x="74" y="34"/>
                        <a:pt x="74" y="33"/>
                      </a:cubicBezTo>
                      <a:cubicBezTo>
                        <a:pt x="74" y="33"/>
                        <a:pt x="74" y="33"/>
                        <a:pt x="74" y="33"/>
                      </a:cubicBezTo>
                      <a:cubicBezTo>
                        <a:pt x="74" y="32"/>
                        <a:pt x="74" y="32"/>
                        <a:pt x="74" y="32"/>
                      </a:cubicBezTo>
                      <a:cubicBezTo>
                        <a:pt x="74" y="32"/>
                        <a:pt x="74" y="31"/>
                        <a:pt x="74" y="31"/>
                      </a:cubicBezTo>
                      <a:cubicBezTo>
                        <a:pt x="74" y="31"/>
                        <a:pt x="74" y="31"/>
                        <a:pt x="74" y="31"/>
                      </a:cubicBezTo>
                      <a:cubicBezTo>
                        <a:pt x="74" y="30"/>
                        <a:pt x="74" y="30"/>
                        <a:pt x="74" y="30"/>
                      </a:cubicBezTo>
                      <a:cubicBezTo>
                        <a:pt x="74" y="29"/>
                        <a:pt x="74" y="29"/>
                        <a:pt x="74" y="29"/>
                      </a:cubicBezTo>
                      <a:cubicBezTo>
                        <a:pt x="74" y="29"/>
                        <a:pt x="74" y="28"/>
                        <a:pt x="74" y="28"/>
                      </a:cubicBezTo>
                      <a:cubicBezTo>
                        <a:pt x="75" y="28"/>
                        <a:pt x="75" y="28"/>
                        <a:pt x="75" y="27"/>
                      </a:cubicBezTo>
                      <a:cubicBezTo>
                        <a:pt x="75" y="27"/>
                        <a:pt x="75" y="27"/>
                        <a:pt x="75" y="27"/>
                      </a:cubicBezTo>
                      <a:cubicBezTo>
                        <a:pt x="74" y="27"/>
                        <a:pt x="74" y="26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3" y="24"/>
                        <a:pt x="73" y="23"/>
                        <a:pt x="73" y="22"/>
                      </a:cubicBezTo>
                      <a:cubicBezTo>
                        <a:pt x="73" y="21"/>
                        <a:pt x="72" y="21"/>
                        <a:pt x="72" y="20"/>
                      </a:cubicBezTo>
                      <a:cubicBezTo>
                        <a:pt x="71" y="20"/>
                        <a:pt x="69" y="19"/>
                        <a:pt x="69" y="17"/>
                      </a:cubicBezTo>
                      <a:cubicBezTo>
                        <a:pt x="69" y="16"/>
                        <a:pt x="69" y="15"/>
                        <a:pt x="70" y="14"/>
                      </a:cubicBezTo>
                      <a:cubicBezTo>
                        <a:pt x="69" y="12"/>
                        <a:pt x="67" y="11"/>
                        <a:pt x="67" y="9"/>
                      </a:cubicBezTo>
                      <a:cubicBezTo>
                        <a:pt x="67" y="8"/>
                        <a:pt x="65" y="4"/>
                        <a:pt x="64" y="3"/>
                      </a:cubicBezTo>
                      <a:cubicBezTo>
                        <a:pt x="64" y="3"/>
                        <a:pt x="63" y="4"/>
                        <a:pt x="62" y="5"/>
                      </a:cubicBezTo>
                      <a:cubicBezTo>
                        <a:pt x="60" y="7"/>
                        <a:pt x="58" y="8"/>
                        <a:pt x="56" y="8"/>
                      </a:cubicBezTo>
                      <a:cubicBezTo>
                        <a:pt x="55" y="8"/>
                        <a:pt x="54" y="8"/>
                        <a:pt x="53" y="7"/>
                      </a:cubicBezTo>
                      <a:cubicBezTo>
                        <a:pt x="52" y="7"/>
                        <a:pt x="51" y="6"/>
                        <a:pt x="51" y="6"/>
                      </a:cubicBezTo>
                      <a:cubicBezTo>
                        <a:pt x="50" y="8"/>
                        <a:pt x="48" y="9"/>
                        <a:pt x="47" y="9"/>
                      </a:cubicBezTo>
                      <a:cubicBezTo>
                        <a:pt x="46" y="9"/>
                        <a:pt x="46" y="8"/>
                        <a:pt x="45" y="8"/>
                      </a:cubicBezTo>
                      <a:cubicBezTo>
                        <a:pt x="45" y="8"/>
                        <a:pt x="44" y="8"/>
                        <a:pt x="44" y="8"/>
                      </a:cubicBezTo>
                      <a:cubicBezTo>
                        <a:pt x="43" y="9"/>
                        <a:pt x="42" y="9"/>
                        <a:pt x="41" y="9"/>
                      </a:cubicBezTo>
                      <a:cubicBezTo>
                        <a:pt x="41" y="9"/>
                        <a:pt x="41" y="9"/>
                        <a:pt x="40" y="9"/>
                      </a:cubicBezTo>
                      <a:cubicBezTo>
                        <a:pt x="40" y="9"/>
                        <a:pt x="40" y="9"/>
                        <a:pt x="40" y="9"/>
                      </a:cubicBezTo>
                      <a:cubicBezTo>
                        <a:pt x="40" y="9"/>
                        <a:pt x="40" y="9"/>
                        <a:pt x="40" y="9"/>
                      </a:cubicBezTo>
                      <a:cubicBezTo>
                        <a:pt x="40" y="9"/>
                        <a:pt x="40" y="9"/>
                        <a:pt x="39" y="9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8" y="7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7"/>
                        <a:pt x="38" y="6"/>
                        <a:pt x="38" y="6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8" y="6"/>
                        <a:pt x="38" y="6"/>
                        <a:pt x="38" y="5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7" y="5"/>
                        <a:pt x="37" y="4"/>
                        <a:pt x="37" y="4"/>
                      </a:cubicBezTo>
                      <a:cubicBezTo>
                        <a:pt x="37" y="4"/>
                        <a:pt x="37" y="5"/>
                        <a:pt x="37" y="5"/>
                      </a:cubicBezTo>
                      <a:cubicBezTo>
                        <a:pt x="37" y="5"/>
                        <a:pt x="36" y="5"/>
                        <a:pt x="36" y="5"/>
                      </a:cubicBezTo>
                      <a:cubicBezTo>
                        <a:pt x="36" y="5"/>
                        <a:pt x="35" y="5"/>
                        <a:pt x="35" y="5"/>
                      </a:cubicBezTo>
                      <a:cubicBezTo>
                        <a:pt x="35" y="5"/>
                        <a:pt x="34" y="5"/>
                        <a:pt x="34" y="5"/>
                      </a:cubicBezTo>
                      <a:cubicBezTo>
                        <a:pt x="34" y="5"/>
                        <a:pt x="33" y="5"/>
                        <a:pt x="33" y="5"/>
                      </a:cubicBezTo>
                      <a:cubicBezTo>
                        <a:pt x="33" y="5"/>
                        <a:pt x="32" y="5"/>
                        <a:pt x="32" y="5"/>
                      </a:cubicBezTo>
                      <a:cubicBezTo>
                        <a:pt x="32" y="5"/>
                        <a:pt x="31" y="5"/>
                        <a:pt x="31" y="5"/>
                      </a:cubicBezTo>
                      <a:cubicBezTo>
                        <a:pt x="28" y="5"/>
                        <a:pt x="21" y="5"/>
                        <a:pt x="20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2"/>
                        <a:pt x="19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7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7" y="1"/>
                        <a:pt x="16" y="1"/>
                        <a:pt x="16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2"/>
                        <a:pt x="14" y="3"/>
                        <a:pt x="14" y="3"/>
                      </a:cubicBezTo>
                      <a:cubicBezTo>
                        <a:pt x="14" y="3"/>
                        <a:pt x="14" y="3"/>
                        <a:pt x="14" y="4"/>
                      </a:cubicBezTo>
                      <a:cubicBezTo>
                        <a:pt x="14" y="4"/>
                        <a:pt x="13" y="4"/>
                        <a:pt x="13" y="4"/>
                      </a:cubicBezTo>
                      <a:cubicBezTo>
                        <a:pt x="13" y="4"/>
                        <a:pt x="13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6"/>
                        <a:pt x="13" y="6"/>
                        <a:pt x="13" y="6"/>
                      </a:cubicBezTo>
                      <a:cubicBezTo>
                        <a:pt x="13" y="7"/>
                        <a:pt x="14" y="8"/>
                        <a:pt x="14" y="8"/>
                      </a:cubicBezTo>
                      <a:cubicBezTo>
                        <a:pt x="14" y="11"/>
                        <a:pt x="9" y="13"/>
                        <a:pt x="7" y="12"/>
                      </a:cubicBezTo>
                      <a:cubicBezTo>
                        <a:pt x="7" y="12"/>
                        <a:pt x="6" y="12"/>
                        <a:pt x="5" y="13"/>
                      </a:cubicBezTo>
                      <a:cubicBezTo>
                        <a:pt x="4" y="14"/>
                        <a:pt x="3" y="15"/>
                        <a:pt x="2" y="16"/>
                      </a:cubicBezTo>
                      <a:cubicBezTo>
                        <a:pt x="2" y="16"/>
                        <a:pt x="2" y="16"/>
                        <a:pt x="1" y="16"/>
                      </a:cubicBezTo>
                      <a:cubicBezTo>
                        <a:pt x="1" y="16"/>
                        <a:pt x="1" y="16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1" y="18"/>
                        <a:pt x="2" y="19"/>
                        <a:pt x="3" y="20"/>
                      </a:cubicBezTo>
                      <a:cubicBezTo>
                        <a:pt x="4" y="22"/>
                        <a:pt x="4" y="24"/>
                        <a:pt x="6" y="25"/>
                      </a:cubicBezTo>
                      <a:cubicBezTo>
                        <a:pt x="11" y="28"/>
                        <a:pt x="15" y="32"/>
                        <a:pt x="19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7"/>
                        <a:pt x="20" y="36"/>
                        <a:pt x="20" y="36"/>
                      </a:cubicBezTo>
                      <a:cubicBezTo>
                        <a:pt x="20" y="36"/>
                        <a:pt x="20" y="36"/>
                        <a:pt x="21" y="36"/>
                      </a:cubicBezTo>
                      <a:cubicBezTo>
                        <a:pt x="21" y="35"/>
                        <a:pt x="21" y="35"/>
                        <a:pt x="21" y="35"/>
                      </a:cubicBezTo>
                      <a:cubicBezTo>
                        <a:pt x="21" y="35"/>
                        <a:pt x="22" y="35"/>
                        <a:pt x="22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3"/>
                        <a:pt x="23" y="33"/>
                        <a:pt x="23" y="32"/>
                      </a:cubicBezTo>
                      <a:cubicBezTo>
                        <a:pt x="23" y="32"/>
                        <a:pt x="23" y="32"/>
                        <a:pt x="24" y="32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4" y="30"/>
                        <a:pt x="25" y="28"/>
                        <a:pt x="27" y="28"/>
                      </a:cubicBezTo>
                      <a:cubicBezTo>
                        <a:pt x="28" y="28"/>
                        <a:pt x="29" y="29"/>
                        <a:pt x="30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32" y="29"/>
                        <a:pt x="34" y="29"/>
                        <a:pt x="35" y="28"/>
                      </a:cubicBezTo>
                      <a:cubicBezTo>
                        <a:pt x="37" y="28"/>
                        <a:pt x="38" y="27"/>
                        <a:pt x="39" y="27"/>
                      </a:cubicBezTo>
                      <a:cubicBezTo>
                        <a:pt x="43" y="27"/>
                        <a:pt x="50" y="37"/>
                        <a:pt x="50" y="40"/>
                      </a:cubicBezTo>
                      <a:cubicBezTo>
                        <a:pt x="50" y="41"/>
                        <a:pt x="50" y="41"/>
                        <a:pt x="50" y="42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51" y="43"/>
                        <a:pt x="51" y="43"/>
                        <a:pt x="51" y="43"/>
                      </a:cubicBezTo>
                      <a:cubicBezTo>
                        <a:pt x="51" y="43"/>
                        <a:pt x="51" y="44"/>
                        <a:pt x="51" y="44"/>
                      </a:cubicBezTo>
                      <a:cubicBezTo>
                        <a:pt x="51" y="44"/>
                        <a:pt x="51" y="44"/>
                        <a:pt x="51" y="45"/>
                      </a:cubicBezTo>
                      <a:cubicBezTo>
                        <a:pt x="51" y="45"/>
                        <a:pt x="51" y="45"/>
                        <a:pt x="51" y="45"/>
                      </a:cubicBezTo>
                      <a:cubicBezTo>
                        <a:pt x="51" y="45"/>
                        <a:pt x="51" y="45"/>
                        <a:pt x="51" y="46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5"/>
                        <a:pt x="53" y="45"/>
                        <a:pt x="54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5" name="Freeform 1403"/>
                <p:cNvSpPr>
                  <a:spLocks/>
                </p:cNvSpPr>
                <p:nvPr/>
              </p:nvSpPr>
              <p:spPr bwMode="auto">
                <a:xfrm>
                  <a:off x="1524" y="283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6" name="Freeform 1404"/>
                <p:cNvSpPr>
                  <a:spLocks/>
                </p:cNvSpPr>
                <p:nvPr/>
              </p:nvSpPr>
              <p:spPr bwMode="auto">
                <a:xfrm>
                  <a:off x="1521" y="2837"/>
                  <a:ext cx="0" cy="2"/>
                </a:xfrm>
                <a:custGeom>
                  <a:avLst/>
                  <a:gdLst>
                    <a:gd name="T0" fmla="*/ 1 h 2"/>
                    <a:gd name="T1" fmla="*/ 1 h 2"/>
                    <a:gd name="T2" fmla="*/ 2 h 2"/>
                    <a:gd name="T3" fmla="*/ 2 h 2"/>
                    <a:gd name="T4" fmla="*/ 0 h 2"/>
                    <a:gd name="T5" fmla="*/ 0 h 2"/>
                    <a:gd name="T6" fmla="*/ 1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2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7" name="Freeform 1405"/>
                <p:cNvSpPr>
                  <a:spLocks/>
                </p:cNvSpPr>
                <p:nvPr/>
              </p:nvSpPr>
              <p:spPr bwMode="auto">
                <a:xfrm>
                  <a:off x="1538" y="284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8" name="Freeform 1406"/>
                <p:cNvSpPr>
                  <a:spLocks/>
                </p:cNvSpPr>
                <p:nvPr/>
              </p:nvSpPr>
              <p:spPr bwMode="auto">
                <a:xfrm>
                  <a:off x="1540" y="284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09" name="Freeform 1407"/>
                <p:cNvSpPr>
                  <a:spLocks/>
                </p:cNvSpPr>
                <p:nvPr/>
              </p:nvSpPr>
              <p:spPr bwMode="auto">
                <a:xfrm>
                  <a:off x="1522" y="283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0" name="Freeform 1408"/>
                <p:cNvSpPr>
                  <a:spLocks/>
                </p:cNvSpPr>
                <p:nvPr/>
              </p:nvSpPr>
              <p:spPr bwMode="auto">
                <a:xfrm>
                  <a:off x="1541" y="284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1" name="Freeform 1409"/>
                <p:cNvSpPr>
                  <a:spLocks/>
                </p:cNvSpPr>
                <p:nvPr/>
              </p:nvSpPr>
              <p:spPr bwMode="auto">
                <a:xfrm>
                  <a:off x="1523" y="283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2" name="Freeform 1410"/>
                <p:cNvSpPr>
                  <a:spLocks/>
                </p:cNvSpPr>
                <p:nvPr/>
              </p:nvSpPr>
              <p:spPr bwMode="auto">
                <a:xfrm>
                  <a:off x="1507" y="285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3" name="Freeform 1411"/>
                <p:cNvSpPr>
                  <a:spLocks/>
                </p:cNvSpPr>
                <p:nvPr/>
              </p:nvSpPr>
              <p:spPr bwMode="auto">
                <a:xfrm>
                  <a:off x="1520" y="283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4" name="Freeform 1412"/>
                <p:cNvSpPr>
                  <a:spLocks/>
                </p:cNvSpPr>
                <p:nvPr/>
              </p:nvSpPr>
              <p:spPr bwMode="auto">
                <a:xfrm>
                  <a:off x="1519" y="284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5" name="Oval 1413"/>
                <p:cNvSpPr>
                  <a:spLocks noChangeArrowheads="1"/>
                </p:cNvSpPr>
                <p:nvPr/>
              </p:nvSpPr>
              <p:spPr bwMode="auto">
                <a:xfrm>
                  <a:off x="1519" y="2842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6" name="Freeform 1414"/>
                <p:cNvSpPr>
                  <a:spLocks/>
                </p:cNvSpPr>
                <p:nvPr/>
              </p:nvSpPr>
              <p:spPr bwMode="auto">
                <a:xfrm>
                  <a:off x="1521" y="28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7" name="Freeform 1415"/>
                <p:cNvSpPr>
                  <a:spLocks/>
                </p:cNvSpPr>
                <p:nvPr/>
              </p:nvSpPr>
              <p:spPr bwMode="auto">
                <a:xfrm>
                  <a:off x="1578" y="287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8" name="Freeform 1416"/>
                <p:cNvSpPr>
                  <a:spLocks/>
                </p:cNvSpPr>
                <p:nvPr/>
              </p:nvSpPr>
              <p:spPr bwMode="auto">
                <a:xfrm>
                  <a:off x="1578" y="286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19" name="Freeform 1417"/>
                <p:cNvSpPr>
                  <a:spLocks/>
                </p:cNvSpPr>
                <p:nvPr/>
              </p:nvSpPr>
              <p:spPr bwMode="auto">
                <a:xfrm>
                  <a:off x="1578" y="2865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0" name="Freeform 1418"/>
                <p:cNvSpPr>
                  <a:spLocks/>
                </p:cNvSpPr>
                <p:nvPr/>
              </p:nvSpPr>
              <p:spPr bwMode="auto">
                <a:xfrm>
                  <a:off x="1578" y="286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1" name="Freeform 1419"/>
                <p:cNvSpPr>
                  <a:spLocks/>
                </p:cNvSpPr>
                <p:nvPr/>
              </p:nvSpPr>
              <p:spPr bwMode="auto">
                <a:xfrm>
                  <a:off x="1578" y="28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2" name="Freeform 1420"/>
                <p:cNvSpPr>
                  <a:spLocks/>
                </p:cNvSpPr>
                <p:nvPr/>
              </p:nvSpPr>
              <p:spPr bwMode="auto">
                <a:xfrm>
                  <a:off x="1578" y="286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3" name="Freeform 1421"/>
                <p:cNvSpPr>
                  <a:spLocks/>
                </p:cNvSpPr>
                <p:nvPr/>
              </p:nvSpPr>
              <p:spPr bwMode="auto">
                <a:xfrm>
                  <a:off x="1579" y="287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4" name="Freeform 1422"/>
                <p:cNvSpPr>
                  <a:spLocks/>
                </p:cNvSpPr>
                <p:nvPr/>
              </p:nvSpPr>
              <p:spPr bwMode="auto">
                <a:xfrm>
                  <a:off x="1577" y="2889"/>
                  <a:ext cx="2" cy="2"/>
                </a:xfrm>
                <a:custGeom>
                  <a:avLst/>
                  <a:gdLst>
                    <a:gd name="T0" fmla="*/ 1 w 2"/>
                    <a:gd name="T1" fmla="*/ 1 h 2"/>
                    <a:gd name="T2" fmla="*/ 2 w 2"/>
                    <a:gd name="T3" fmla="*/ 0 h 2"/>
                    <a:gd name="T4" fmla="*/ 1 w 2"/>
                    <a:gd name="T5" fmla="*/ 1 h 2"/>
                    <a:gd name="T6" fmla="*/ 0 w 2"/>
                    <a:gd name="T7" fmla="*/ 2 h 2"/>
                    <a:gd name="T8" fmla="*/ 0 w 2"/>
                    <a:gd name="T9" fmla="*/ 2 h 2"/>
                    <a:gd name="T10" fmla="*/ 1 w 2"/>
                    <a:gd name="T11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1" y="1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5" name="Freeform 1423"/>
                <p:cNvSpPr>
                  <a:spLocks/>
                </p:cNvSpPr>
                <p:nvPr/>
              </p:nvSpPr>
              <p:spPr bwMode="auto">
                <a:xfrm>
                  <a:off x="1545" y="2884"/>
                  <a:ext cx="41" cy="39"/>
                </a:xfrm>
                <a:custGeom>
                  <a:avLst/>
                  <a:gdLst>
                    <a:gd name="T0" fmla="*/ 30 w 43"/>
                    <a:gd name="T1" fmla="*/ 10 h 41"/>
                    <a:gd name="T2" fmla="*/ 29 w 43"/>
                    <a:gd name="T3" fmla="*/ 12 h 41"/>
                    <a:gd name="T4" fmla="*/ 25 w 43"/>
                    <a:gd name="T5" fmla="*/ 14 h 41"/>
                    <a:gd name="T6" fmla="*/ 21 w 43"/>
                    <a:gd name="T7" fmla="*/ 12 h 41"/>
                    <a:gd name="T8" fmla="*/ 20 w 43"/>
                    <a:gd name="T9" fmla="*/ 7 h 41"/>
                    <a:gd name="T10" fmla="*/ 18 w 43"/>
                    <a:gd name="T11" fmla="*/ 0 h 41"/>
                    <a:gd name="T12" fmla="*/ 17 w 43"/>
                    <a:gd name="T13" fmla="*/ 0 h 41"/>
                    <a:gd name="T14" fmla="*/ 16 w 43"/>
                    <a:gd name="T15" fmla="*/ 0 h 41"/>
                    <a:gd name="T16" fmla="*/ 15 w 43"/>
                    <a:gd name="T17" fmla="*/ 0 h 41"/>
                    <a:gd name="T18" fmla="*/ 15 w 43"/>
                    <a:gd name="T19" fmla="*/ 0 h 41"/>
                    <a:gd name="T20" fmla="*/ 14 w 43"/>
                    <a:gd name="T21" fmla="*/ 0 h 41"/>
                    <a:gd name="T22" fmla="*/ 13 w 43"/>
                    <a:gd name="T23" fmla="*/ 0 h 41"/>
                    <a:gd name="T24" fmla="*/ 12 w 43"/>
                    <a:gd name="T25" fmla="*/ 1 h 41"/>
                    <a:gd name="T26" fmla="*/ 12 w 43"/>
                    <a:gd name="T27" fmla="*/ 3 h 41"/>
                    <a:gd name="T28" fmla="*/ 11 w 43"/>
                    <a:gd name="T29" fmla="*/ 4 h 41"/>
                    <a:gd name="T30" fmla="*/ 11 w 43"/>
                    <a:gd name="T31" fmla="*/ 5 h 41"/>
                    <a:gd name="T32" fmla="*/ 7 w 43"/>
                    <a:gd name="T33" fmla="*/ 10 h 41"/>
                    <a:gd name="T34" fmla="*/ 4 w 43"/>
                    <a:gd name="T35" fmla="*/ 12 h 41"/>
                    <a:gd name="T36" fmla="*/ 1 w 43"/>
                    <a:gd name="T37" fmla="*/ 14 h 41"/>
                    <a:gd name="T38" fmla="*/ 1 w 43"/>
                    <a:gd name="T39" fmla="*/ 14 h 41"/>
                    <a:gd name="T40" fmla="*/ 1 w 43"/>
                    <a:gd name="T41" fmla="*/ 14 h 41"/>
                    <a:gd name="T42" fmla="*/ 1 w 43"/>
                    <a:gd name="T43" fmla="*/ 14 h 41"/>
                    <a:gd name="T44" fmla="*/ 1 w 43"/>
                    <a:gd name="T45" fmla="*/ 14 h 41"/>
                    <a:gd name="T46" fmla="*/ 0 w 43"/>
                    <a:gd name="T47" fmla="*/ 15 h 41"/>
                    <a:gd name="T48" fmla="*/ 13 w 43"/>
                    <a:gd name="T49" fmla="*/ 24 h 41"/>
                    <a:gd name="T50" fmla="*/ 39 w 43"/>
                    <a:gd name="T51" fmla="*/ 40 h 41"/>
                    <a:gd name="T52" fmla="*/ 40 w 43"/>
                    <a:gd name="T53" fmla="*/ 41 h 41"/>
                    <a:gd name="T54" fmla="*/ 40 w 43"/>
                    <a:gd name="T55" fmla="*/ 40 h 41"/>
                    <a:gd name="T56" fmla="*/ 40 w 43"/>
                    <a:gd name="T57" fmla="*/ 39 h 41"/>
                    <a:gd name="T58" fmla="*/ 40 w 43"/>
                    <a:gd name="T59" fmla="*/ 38 h 41"/>
                    <a:gd name="T60" fmla="*/ 41 w 43"/>
                    <a:gd name="T61" fmla="*/ 38 h 41"/>
                    <a:gd name="T62" fmla="*/ 41 w 43"/>
                    <a:gd name="T63" fmla="*/ 37 h 41"/>
                    <a:gd name="T64" fmla="*/ 41 w 43"/>
                    <a:gd name="T65" fmla="*/ 36 h 41"/>
                    <a:gd name="T66" fmla="*/ 42 w 43"/>
                    <a:gd name="T67" fmla="*/ 35 h 41"/>
                    <a:gd name="T68" fmla="*/ 43 w 43"/>
                    <a:gd name="T69" fmla="*/ 32 h 41"/>
                    <a:gd name="T70" fmla="*/ 37 w 43"/>
                    <a:gd name="T71" fmla="*/ 27 h 41"/>
                    <a:gd name="T72" fmla="*/ 35 w 43"/>
                    <a:gd name="T73" fmla="*/ 25 h 41"/>
                    <a:gd name="T74" fmla="*/ 32 w 43"/>
                    <a:gd name="T75" fmla="*/ 24 h 41"/>
                    <a:gd name="T76" fmla="*/ 30 w 43"/>
                    <a:gd name="T77" fmla="*/ 22 h 41"/>
                    <a:gd name="T78" fmla="*/ 30 w 43"/>
                    <a:gd name="T79" fmla="*/ 21 h 41"/>
                    <a:gd name="T80" fmla="*/ 31 w 43"/>
                    <a:gd name="T81" fmla="*/ 19 h 41"/>
                    <a:gd name="T82" fmla="*/ 31 w 43"/>
                    <a:gd name="T83" fmla="*/ 12 h 41"/>
                    <a:gd name="T84" fmla="*/ 31 w 43"/>
                    <a:gd name="T85" fmla="*/ 10 h 41"/>
                    <a:gd name="T86" fmla="*/ 30 w 43"/>
                    <a:gd name="T87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3" h="41">
                      <a:moveTo>
                        <a:pt x="30" y="10"/>
                      </a:moveTo>
                      <a:cubicBezTo>
                        <a:pt x="30" y="10"/>
                        <a:pt x="29" y="11"/>
                        <a:pt x="29" y="12"/>
                      </a:cubicBezTo>
                      <a:cubicBezTo>
                        <a:pt x="28" y="13"/>
                        <a:pt x="27" y="14"/>
                        <a:pt x="25" y="14"/>
                      </a:cubicBezTo>
                      <a:cubicBezTo>
                        <a:pt x="24" y="14"/>
                        <a:pt x="22" y="13"/>
                        <a:pt x="21" y="12"/>
                      </a:cubicBezTo>
                      <a:cubicBezTo>
                        <a:pt x="20" y="11"/>
                        <a:pt x="19" y="9"/>
                        <a:pt x="20" y="7"/>
                      </a:cubicBezTo>
                      <a:cubicBezTo>
                        <a:pt x="20" y="4"/>
                        <a:pt x="19" y="1"/>
                        <a:pt x="18" y="0"/>
                      </a:cubicBezTo>
                      <a:cubicBezTo>
                        <a:pt x="18" y="0"/>
                        <a:pt x="17" y="0"/>
                        <a:pt x="17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2" y="3"/>
                      </a:cubicBezTo>
                      <a:cubicBezTo>
                        <a:pt x="12" y="4"/>
                        <a:pt x="11" y="4"/>
                        <a:pt x="11" y="4"/>
                      </a:cubicBezTo>
                      <a:cubicBezTo>
                        <a:pt x="11" y="4"/>
                        <a:pt x="11" y="5"/>
                        <a:pt x="11" y="5"/>
                      </a:cubicBezTo>
                      <a:cubicBezTo>
                        <a:pt x="11" y="7"/>
                        <a:pt x="9" y="8"/>
                        <a:pt x="7" y="10"/>
                      </a:cubicBezTo>
                      <a:cubicBezTo>
                        <a:pt x="6" y="11"/>
                        <a:pt x="5" y="11"/>
                        <a:pt x="4" y="12"/>
                      </a:cubicBezTo>
                      <a:cubicBezTo>
                        <a:pt x="3" y="13"/>
                        <a:pt x="2" y="13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5"/>
                        <a:pt x="0" y="15"/>
                        <a:pt x="0" y="15"/>
                      </a:cubicBezTo>
                      <a:cubicBezTo>
                        <a:pt x="5" y="18"/>
                        <a:pt x="9" y="21"/>
                        <a:pt x="13" y="24"/>
                      </a:cubicBezTo>
                      <a:cubicBezTo>
                        <a:pt x="22" y="31"/>
                        <a:pt x="34" y="38"/>
                        <a:pt x="39" y="40"/>
                      </a:cubicBezTo>
                      <a:cubicBezTo>
                        <a:pt x="39" y="40"/>
                        <a:pt x="40" y="40"/>
                        <a:pt x="40" y="41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40" y="40"/>
                        <a:pt x="40" y="40"/>
                        <a:pt x="40" y="39"/>
                      </a:cubicBezTo>
                      <a:cubicBezTo>
                        <a:pt x="40" y="39"/>
                        <a:pt x="40" y="39"/>
                        <a:pt x="40" y="38"/>
                      </a:cubicBezTo>
                      <a:cubicBezTo>
                        <a:pt x="41" y="38"/>
                        <a:pt x="41" y="38"/>
                        <a:pt x="41" y="38"/>
                      </a:cubicBezTo>
                      <a:cubicBezTo>
                        <a:pt x="41" y="37"/>
                        <a:pt x="41" y="37"/>
                        <a:pt x="41" y="37"/>
                      </a:cubicBezTo>
                      <a:cubicBezTo>
                        <a:pt x="41" y="37"/>
                        <a:pt x="41" y="36"/>
                        <a:pt x="41" y="36"/>
                      </a:cubicBezTo>
                      <a:cubicBezTo>
                        <a:pt x="41" y="36"/>
                        <a:pt x="41" y="36"/>
                        <a:pt x="42" y="35"/>
                      </a:cubicBezTo>
                      <a:cubicBezTo>
                        <a:pt x="42" y="34"/>
                        <a:pt x="42" y="33"/>
                        <a:pt x="43" y="32"/>
                      </a:cubicBezTo>
                      <a:cubicBezTo>
                        <a:pt x="43" y="30"/>
                        <a:pt x="39" y="28"/>
                        <a:pt x="37" y="27"/>
                      </a:cubicBezTo>
                      <a:cubicBezTo>
                        <a:pt x="36" y="26"/>
                        <a:pt x="35" y="26"/>
                        <a:pt x="35" y="25"/>
                      </a:cubicBezTo>
                      <a:cubicBezTo>
                        <a:pt x="34" y="25"/>
                        <a:pt x="33" y="24"/>
                        <a:pt x="32" y="24"/>
                      </a:cubicBezTo>
                      <a:cubicBezTo>
                        <a:pt x="31" y="23"/>
                        <a:pt x="30" y="23"/>
                        <a:pt x="30" y="22"/>
                      </a:cubicBezTo>
                      <a:cubicBezTo>
                        <a:pt x="30" y="22"/>
                        <a:pt x="30" y="22"/>
                        <a:pt x="30" y="21"/>
                      </a:cubicBezTo>
                      <a:cubicBezTo>
                        <a:pt x="29" y="20"/>
                        <a:pt x="31" y="19"/>
                        <a:pt x="31" y="19"/>
                      </a:cubicBezTo>
                      <a:cubicBezTo>
                        <a:pt x="31" y="18"/>
                        <a:pt x="32" y="17"/>
                        <a:pt x="31" y="12"/>
                      </a:cubicBezTo>
                      <a:cubicBezTo>
                        <a:pt x="31" y="12"/>
                        <a:pt x="31" y="11"/>
                        <a:pt x="31" y="10"/>
                      </a:cubicBezTo>
                      <a:cubicBezTo>
                        <a:pt x="31" y="10"/>
                        <a:pt x="31" y="10"/>
                        <a:pt x="3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6" name="Freeform 1424"/>
                <p:cNvSpPr>
                  <a:spLocks/>
                </p:cNvSpPr>
                <p:nvPr/>
              </p:nvSpPr>
              <p:spPr bwMode="auto">
                <a:xfrm>
                  <a:off x="1584" y="292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7" name="Freeform 1425"/>
                <p:cNvSpPr>
                  <a:spLocks/>
                </p:cNvSpPr>
                <p:nvPr/>
              </p:nvSpPr>
              <p:spPr bwMode="auto">
                <a:xfrm>
                  <a:off x="1585" y="291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8" name="Freeform 1426"/>
                <p:cNvSpPr>
                  <a:spLocks/>
                </p:cNvSpPr>
                <p:nvPr/>
              </p:nvSpPr>
              <p:spPr bwMode="auto">
                <a:xfrm>
                  <a:off x="1584" y="292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29" name="Freeform 1427"/>
                <p:cNvSpPr>
                  <a:spLocks/>
                </p:cNvSpPr>
                <p:nvPr/>
              </p:nvSpPr>
              <p:spPr bwMode="auto">
                <a:xfrm>
                  <a:off x="1562" y="288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30" name="Freeform 1428"/>
                <p:cNvSpPr>
                  <a:spLocks/>
                </p:cNvSpPr>
                <p:nvPr/>
              </p:nvSpPr>
              <p:spPr bwMode="auto">
                <a:xfrm>
                  <a:off x="1565" y="2895"/>
                  <a:ext cx="8" cy="3"/>
                </a:xfrm>
                <a:custGeom>
                  <a:avLst/>
                  <a:gdLst>
                    <a:gd name="T0" fmla="*/ 8 w 8"/>
                    <a:gd name="T1" fmla="*/ 0 h 3"/>
                    <a:gd name="T2" fmla="*/ 0 w 8"/>
                    <a:gd name="T3" fmla="*/ 0 h 3"/>
                    <a:gd name="T4" fmla="*/ 4 w 8"/>
                    <a:gd name="T5" fmla="*/ 2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cubicBezTo>
                        <a:pt x="6" y="3"/>
                        <a:pt x="2" y="2"/>
                        <a:pt x="0" y="0"/>
                      </a:cubicBezTo>
                      <a:cubicBezTo>
                        <a:pt x="1" y="1"/>
                        <a:pt x="3" y="2"/>
                        <a:pt x="4" y="2"/>
                      </a:cubicBezTo>
                      <a:cubicBezTo>
                        <a:pt x="6" y="2"/>
                        <a:pt x="7" y="1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1031" name="Freeform 1429"/>
                <p:cNvSpPr>
                  <a:spLocks/>
                </p:cNvSpPr>
                <p:nvPr/>
              </p:nvSpPr>
              <p:spPr bwMode="auto">
                <a:xfrm>
                  <a:off x="1559" y="288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</p:grpSp>
          <p:grpSp>
            <p:nvGrpSpPr>
              <p:cNvPr id="409" name="Group 1631"/>
              <p:cNvGrpSpPr>
                <a:grpSpLocks/>
              </p:cNvGrpSpPr>
              <p:nvPr/>
            </p:nvGrpSpPr>
            <p:grpSpPr bwMode="auto">
              <a:xfrm>
                <a:off x="1486" y="2617"/>
                <a:ext cx="558" cy="408"/>
                <a:chOff x="1486" y="2617"/>
                <a:chExt cx="558" cy="408"/>
              </a:xfrm>
              <a:grpFill/>
            </p:grpSpPr>
            <p:sp>
              <p:nvSpPr>
                <p:cNvPr id="632" name="Freeform 1431"/>
                <p:cNvSpPr>
                  <a:spLocks/>
                </p:cNvSpPr>
                <p:nvPr/>
              </p:nvSpPr>
              <p:spPr bwMode="auto">
                <a:xfrm>
                  <a:off x="1560" y="288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3" name="Freeform 1432"/>
                <p:cNvSpPr>
                  <a:spLocks/>
                </p:cNvSpPr>
                <p:nvPr/>
              </p:nvSpPr>
              <p:spPr bwMode="auto">
                <a:xfrm>
                  <a:off x="1557" y="288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4" name="Freeform 1433"/>
                <p:cNvSpPr>
                  <a:spLocks/>
                </p:cNvSpPr>
                <p:nvPr/>
              </p:nvSpPr>
              <p:spPr bwMode="auto">
                <a:xfrm>
                  <a:off x="1526" y="2867"/>
                  <a:ext cx="27" cy="29"/>
                </a:xfrm>
                <a:custGeom>
                  <a:avLst/>
                  <a:gdLst>
                    <a:gd name="T0" fmla="*/ 27 w 28"/>
                    <a:gd name="T1" fmla="*/ 15 h 31"/>
                    <a:gd name="T2" fmla="*/ 26 w 28"/>
                    <a:gd name="T3" fmla="*/ 9 h 31"/>
                    <a:gd name="T4" fmla="*/ 19 w 28"/>
                    <a:gd name="T5" fmla="*/ 0 h 31"/>
                    <a:gd name="T6" fmla="*/ 16 w 28"/>
                    <a:gd name="T7" fmla="*/ 1 h 31"/>
                    <a:gd name="T8" fmla="*/ 11 w 28"/>
                    <a:gd name="T9" fmla="*/ 2 h 31"/>
                    <a:gd name="T10" fmla="*/ 9 w 28"/>
                    <a:gd name="T11" fmla="*/ 2 h 31"/>
                    <a:gd name="T12" fmla="*/ 8 w 28"/>
                    <a:gd name="T13" fmla="*/ 1 h 31"/>
                    <a:gd name="T14" fmla="*/ 7 w 28"/>
                    <a:gd name="T15" fmla="*/ 2 h 31"/>
                    <a:gd name="T16" fmla="*/ 7 w 28"/>
                    <a:gd name="T17" fmla="*/ 2 h 31"/>
                    <a:gd name="T18" fmla="*/ 7 w 28"/>
                    <a:gd name="T19" fmla="*/ 3 h 31"/>
                    <a:gd name="T20" fmla="*/ 7 w 28"/>
                    <a:gd name="T21" fmla="*/ 3 h 31"/>
                    <a:gd name="T22" fmla="*/ 6 w 28"/>
                    <a:gd name="T23" fmla="*/ 4 h 31"/>
                    <a:gd name="T24" fmla="*/ 6 w 28"/>
                    <a:gd name="T25" fmla="*/ 5 h 31"/>
                    <a:gd name="T26" fmla="*/ 6 w 28"/>
                    <a:gd name="T27" fmla="*/ 5 h 31"/>
                    <a:gd name="T28" fmla="*/ 5 w 28"/>
                    <a:gd name="T29" fmla="*/ 6 h 31"/>
                    <a:gd name="T30" fmla="*/ 4 w 28"/>
                    <a:gd name="T31" fmla="*/ 6 h 31"/>
                    <a:gd name="T32" fmla="*/ 4 w 28"/>
                    <a:gd name="T33" fmla="*/ 7 h 31"/>
                    <a:gd name="T34" fmla="*/ 3 w 28"/>
                    <a:gd name="T35" fmla="*/ 8 h 31"/>
                    <a:gd name="T36" fmla="*/ 2 w 28"/>
                    <a:gd name="T37" fmla="*/ 8 h 31"/>
                    <a:gd name="T38" fmla="*/ 2 w 28"/>
                    <a:gd name="T39" fmla="*/ 9 h 31"/>
                    <a:gd name="T40" fmla="*/ 1 w 28"/>
                    <a:gd name="T41" fmla="*/ 10 h 31"/>
                    <a:gd name="T42" fmla="*/ 0 w 28"/>
                    <a:gd name="T43" fmla="*/ 10 h 31"/>
                    <a:gd name="T44" fmla="*/ 1 w 28"/>
                    <a:gd name="T45" fmla="*/ 13 h 31"/>
                    <a:gd name="T46" fmla="*/ 9 w 28"/>
                    <a:gd name="T47" fmla="*/ 26 h 31"/>
                    <a:gd name="T48" fmla="*/ 10 w 28"/>
                    <a:gd name="T49" fmla="*/ 26 h 31"/>
                    <a:gd name="T50" fmla="*/ 17 w 28"/>
                    <a:gd name="T51" fmla="*/ 31 h 31"/>
                    <a:gd name="T52" fmla="*/ 17 w 28"/>
                    <a:gd name="T53" fmla="*/ 31 h 31"/>
                    <a:gd name="T54" fmla="*/ 18 w 28"/>
                    <a:gd name="T55" fmla="*/ 30 h 31"/>
                    <a:gd name="T56" fmla="*/ 18 w 28"/>
                    <a:gd name="T57" fmla="*/ 30 h 31"/>
                    <a:gd name="T58" fmla="*/ 18 w 28"/>
                    <a:gd name="T59" fmla="*/ 29 h 31"/>
                    <a:gd name="T60" fmla="*/ 18 w 28"/>
                    <a:gd name="T61" fmla="*/ 29 h 31"/>
                    <a:gd name="T62" fmla="*/ 19 w 28"/>
                    <a:gd name="T63" fmla="*/ 29 h 31"/>
                    <a:gd name="T64" fmla="*/ 22 w 28"/>
                    <a:gd name="T65" fmla="*/ 26 h 31"/>
                    <a:gd name="T66" fmla="*/ 27 w 28"/>
                    <a:gd name="T67" fmla="*/ 22 h 31"/>
                    <a:gd name="T68" fmla="*/ 28 w 28"/>
                    <a:gd name="T69" fmla="*/ 20 h 31"/>
                    <a:gd name="T70" fmla="*/ 28 w 28"/>
                    <a:gd name="T71" fmla="*/ 19 h 31"/>
                    <a:gd name="T72" fmla="*/ 28 w 28"/>
                    <a:gd name="T73" fmla="*/ 19 h 31"/>
                    <a:gd name="T74" fmla="*/ 28 w 28"/>
                    <a:gd name="T75" fmla="*/ 18 h 31"/>
                    <a:gd name="T76" fmla="*/ 28 w 28"/>
                    <a:gd name="T77" fmla="*/ 17 h 31"/>
                    <a:gd name="T78" fmla="*/ 27 w 28"/>
                    <a:gd name="T79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8" h="31">
                      <a:moveTo>
                        <a:pt x="27" y="15"/>
                      </a:moveTo>
                      <a:cubicBezTo>
                        <a:pt x="27" y="13"/>
                        <a:pt x="26" y="11"/>
                        <a:pt x="26" y="9"/>
                      </a:cubicBezTo>
                      <a:cubicBezTo>
                        <a:pt x="26" y="7"/>
                        <a:pt x="21" y="1"/>
                        <a:pt x="19" y="0"/>
                      </a:cubicBezTo>
                      <a:cubicBezTo>
                        <a:pt x="19" y="0"/>
                        <a:pt x="18" y="1"/>
                        <a:pt x="16" y="1"/>
                      </a:cubicBezTo>
                      <a:cubicBezTo>
                        <a:pt x="15" y="2"/>
                        <a:pt x="13" y="2"/>
                        <a:pt x="11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9" y="1"/>
                        <a:pt x="8" y="1"/>
                        <a:pt x="8" y="1"/>
                      </a:cubicBezTo>
                      <a:cubicBezTo>
                        <a:pt x="8" y="2"/>
                        <a:pt x="8" y="2"/>
                        <a:pt x="7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6" y="4"/>
                        <a:pt x="6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4" y="6"/>
                      </a:cubicBezTo>
                      <a:cubicBezTo>
                        <a:pt x="4" y="6"/>
                        <a:pt x="4" y="7"/>
                        <a:pt x="4" y="7"/>
                      </a:cubicBezTo>
                      <a:cubicBezTo>
                        <a:pt x="4" y="7"/>
                        <a:pt x="3" y="7"/>
                        <a:pt x="3" y="8"/>
                      </a:cubicBezTo>
                      <a:cubicBezTo>
                        <a:pt x="3" y="8"/>
                        <a:pt x="3" y="8"/>
                        <a:pt x="2" y="8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1" y="11"/>
                        <a:pt x="1" y="12"/>
                        <a:pt x="1" y="13"/>
                      </a:cubicBezTo>
                      <a:cubicBezTo>
                        <a:pt x="4" y="21"/>
                        <a:pt x="6" y="23"/>
                        <a:pt x="9" y="26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1" y="28"/>
                        <a:pt x="14" y="29"/>
                        <a:pt x="17" y="31"/>
                      </a:cubicBezTo>
                      <a:cubicBezTo>
                        <a:pt x="17" y="31"/>
                        <a:pt x="17" y="31"/>
                        <a:pt x="17" y="31"/>
                      </a:cubicBezTo>
                      <a:cubicBezTo>
                        <a:pt x="17" y="31"/>
                        <a:pt x="17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29"/>
                        <a:pt x="18" y="29"/>
                        <a:pt x="18" y="29"/>
                      </a:cubicBezTo>
                      <a:cubicBezTo>
                        <a:pt x="18" y="29"/>
                        <a:pt x="18" y="29"/>
                        <a:pt x="18" y="29"/>
                      </a:cubicBezTo>
                      <a:cubicBezTo>
                        <a:pt x="19" y="29"/>
                        <a:pt x="19" y="29"/>
                        <a:pt x="19" y="29"/>
                      </a:cubicBezTo>
                      <a:cubicBezTo>
                        <a:pt x="20" y="28"/>
                        <a:pt x="21" y="27"/>
                        <a:pt x="22" y="26"/>
                      </a:cubicBezTo>
                      <a:cubicBezTo>
                        <a:pt x="23" y="25"/>
                        <a:pt x="27" y="23"/>
                        <a:pt x="27" y="22"/>
                      </a:cubicBezTo>
                      <a:cubicBezTo>
                        <a:pt x="27" y="22"/>
                        <a:pt x="28" y="21"/>
                        <a:pt x="28" y="20"/>
                      </a:cubicBezTo>
                      <a:cubicBezTo>
                        <a:pt x="28" y="20"/>
                        <a:pt x="28" y="19"/>
                        <a:pt x="28" y="19"/>
                      </a:cubicBezTo>
                      <a:cubicBezTo>
                        <a:pt x="28" y="19"/>
                        <a:pt x="28" y="19"/>
                        <a:pt x="28" y="19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7"/>
                        <a:pt x="28" y="16"/>
                        <a:pt x="2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5" name="Freeform 1434"/>
                <p:cNvSpPr>
                  <a:spLocks/>
                </p:cNvSpPr>
                <p:nvPr/>
              </p:nvSpPr>
              <p:spPr bwMode="auto">
                <a:xfrm>
                  <a:off x="1532" y="2871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6" name="Freeform 1435"/>
                <p:cNvSpPr>
                  <a:spLocks/>
                </p:cNvSpPr>
                <p:nvPr/>
              </p:nvSpPr>
              <p:spPr bwMode="auto">
                <a:xfrm>
                  <a:off x="1533" y="286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7" name="Freeform 1436"/>
                <p:cNvSpPr>
                  <a:spLocks/>
                </p:cNvSpPr>
                <p:nvPr/>
              </p:nvSpPr>
              <p:spPr bwMode="auto">
                <a:xfrm>
                  <a:off x="1533" y="287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8" name="Freeform 1437"/>
                <p:cNvSpPr>
                  <a:spLocks/>
                </p:cNvSpPr>
                <p:nvPr/>
              </p:nvSpPr>
              <p:spPr bwMode="auto">
                <a:xfrm>
                  <a:off x="1531" y="28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9" name="Freeform 1438"/>
                <p:cNvSpPr>
                  <a:spLocks/>
                </p:cNvSpPr>
                <p:nvPr/>
              </p:nvSpPr>
              <p:spPr bwMode="auto">
                <a:xfrm>
                  <a:off x="1552" y="2881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0" name="Freeform 1439"/>
                <p:cNvSpPr>
                  <a:spLocks/>
                </p:cNvSpPr>
                <p:nvPr/>
              </p:nvSpPr>
              <p:spPr bwMode="auto">
                <a:xfrm>
                  <a:off x="1527" y="287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1" name="Freeform 1440"/>
                <p:cNvSpPr>
                  <a:spLocks/>
                </p:cNvSpPr>
                <p:nvPr/>
              </p:nvSpPr>
              <p:spPr bwMode="auto">
                <a:xfrm>
                  <a:off x="1530" y="287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2" name="Freeform 1441"/>
                <p:cNvSpPr>
                  <a:spLocks/>
                </p:cNvSpPr>
                <p:nvPr/>
              </p:nvSpPr>
              <p:spPr bwMode="auto">
                <a:xfrm>
                  <a:off x="1528" y="287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3" name="Freeform 1442"/>
                <p:cNvSpPr>
                  <a:spLocks/>
                </p:cNvSpPr>
                <p:nvPr/>
              </p:nvSpPr>
              <p:spPr bwMode="auto">
                <a:xfrm>
                  <a:off x="1552" y="2885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1 h 3"/>
                    <a:gd name="T4" fmla="*/ 1 w 1"/>
                    <a:gd name="T5" fmla="*/ 0 h 3"/>
                    <a:gd name="T6" fmla="*/ 1 w 1"/>
                    <a:gd name="T7" fmla="*/ 1 h 3"/>
                    <a:gd name="T8" fmla="*/ 0 w 1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cubicBezTo>
                        <a:pt x="0" y="3"/>
                        <a:pt x="1" y="2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2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4" name="Freeform 1443"/>
                <p:cNvSpPr>
                  <a:spLocks/>
                </p:cNvSpPr>
                <p:nvPr/>
              </p:nvSpPr>
              <p:spPr bwMode="auto">
                <a:xfrm>
                  <a:off x="1542" y="28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5" name="Freeform 1444"/>
                <p:cNvSpPr>
                  <a:spLocks/>
                </p:cNvSpPr>
                <p:nvPr/>
              </p:nvSpPr>
              <p:spPr bwMode="auto">
                <a:xfrm>
                  <a:off x="1553" y="288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6" name="Freeform 1445"/>
                <p:cNvSpPr>
                  <a:spLocks/>
                </p:cNvSpPr>
                <p:nvPr/>
              </p:nvSpPr>
              <p:spPr bwMode="auto">
                <a:xfrm>
                  <a:off x="1543" y="289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7" name="Freeform 1446"/>
                <p:cNvSpPr>
                  <a:spLocks/>
                </p:cNvSpPr>
                <p:nvPr/>
              </p:nvSpPr>
              <p:spPr bwMode="auto">
                <a:xfrm>
                  <a:off x="1543" y="28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8" name="Freeform 1447"/>
                <p:cNvSpPr>
                  <a:spLocks/>
                </p:cNvSpPr>
                <p:nvPr/>
              </p:nvSpPr>
              <p:spPr bwMode="auto">
                <a:xfrm>
                  <a:off x="1486" y="2667"/>
                  <a:ext cx="86" cy="70"/>
                </a:xfrm>
                <a:custGeom>
                  <a:avLst/>
                  <a:gdLst>
                    <a:gd name="T0" fmla="*/ 89 w 90"/>
                    <a:gd name="T1" fmla="*/ 2 h 73"/>
                    <a:gd name="T2" fmla="*/ 84 w 90"/>
                    <a:gd name="T3" fmla="*/ 0 h 73"/>
                    <a:gd name="T4" fmla="*/ 43 w 90"/>
                    <a:gd name="T5" fmla="*/ 0 h 73"/>
                    <a:gd name="T6" fmla="*/ 38 w 90"/>
                    <a:gd name="T7" fmla="*/ 9 h 73"/>
                    <a:gd name="T8" fmla="*/ 31 w 90"/>
                    <a:gd name="T9" fmla="*/ 18 h 73"/>
                    <a:gd name="T10" fmla="*/ 23 w 90"/>
                    <a:gd name="T11" fmla="*/ 29 h 73"/>
                    <a:gd name="T12" fmla="*/ 14 w 90"/>
                    <a:gd name="T13" fmla="*/ 46 h 73"/>
                    <a:gd name="T14" fmla="*/ 3 w 90"/>
                    <a:gd name="T15" fmla="*/ 65 h 73"/>
                    <a:gd name="T16" fmla="*/ 0 w 90"/>
                    <a:gd name="T17" fmla="*/ 73 h 73"/>
                    <a:gd name="T18" fmla="*/ 40 w 90"/>
                    <a:gd name="T19" fmla="*/ 73 h 73"/>
                    <a:gd name="T20" fmla="*/ 40 w 90"/>
                    <a:gd name="T21" fmla="*/ 57 h 73"/>
                    <a:gd name="T22" fmla="*/ 47 w 90"/>
                    <a:gd name="T23" fmla="*/ 51 h 73"/>
                    <a:gd name="T24" fmla="*/ 52 w 90"/>
                    <a:gd name="T25" fmla="*/ 49 h 73"/>
                    <a:gd name="T26" fmla="*/ 52 w 90"/>
                    <a:gd name="T27" fmla="*/ 17 h 73"/>
                    <a:gd name="T28" fmla="*/ 54 w 90"/>
                    <a:gd name="T29" fmla="*/ 17 h 73"/>
                    <a:gd name="T30" fmla="*/ 81 w 90"/>
                    <a:gd name="T31" fmla="*/ 17 h 73"/>
                    <a:gd name="T32" fmla="*/ 90 w 90"/>
                    <a:gd name="T33" fmla="*/ 17 h 73"/>
                    <a:gd name="T34" fmla="*/ 90 w 90"/>
                    <a:gd name="T35" fmla="*/ 8 h 73"/>
                    <a:gd name="T36" fmla="*/ 90 w 90"/>
                    <a:gd name="T37" fmla="*/ 8 h 73"/>
                    <a:gd name="T38" fmla="*/ 90 w 90"/>
                    <a:gd name="T39" fmla="*/ 5 h 73"/>
                    <a:gd name="T40" fmla="*/ 90 w 90"/>
                    <a:gd name="T41" fmla="*/ 5 h 73"/>
                    <a:gd name="T42" fmla="*/ 90 w 90"/>
                    <a:gd name="T43" fmla="*/ 3 h 73"/>
                    <a:gd name="T44" fmla="*/ 90 w 90"/>
                    <a:gd name="T45" fmla="*/ 3 h 73"/>
                    <a:gd name="T46" fmla="*/ 89 w 90"/>
                    <a:gd name="T47" fmla="*/ 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0" h="73">
                      <a:moveTo>
                        <a:pt x="89" y="2"/>
                      </a:moveTo>
                      <a:cubicBezTo>
                        <a:pt x="89" y="1"/>
                        <a:pt x="89" y="0"/>
                        <a:pt x="84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0" y="3"/>
                        <a:pt x="39" y="6"/>
                        <a:pt x="38" y="9"/>
                      </a:cubicBezTo>
                      <a:cubicBezTo>
                        <a:pt x="37" y="12"/>
                        <a:pt x="34" y="14"/>
                        <a:pt x="31" y="18"/>
                      </a:cubicBezTo>
                      <a:cubicBezTo>
                        <a:pt x="27" y="21"/>
                        <a:pt x="23" y="26"/>
                        <a:pt x="23" y="29"/>
                      </a:cubicBezTo>
                      <a:cubicBezTo>
                        <a:pt x="22" y="34"/>
                        <a:pt x="19" y="39"/>
                        <a:pt x="14" y="46"/>
                      </a:cubicBezTo>
                      <a:cubicBezTo>
                        <a:pt x="10" y="52"/>
                        <a:pt x="6" y="58"/>
                        <a:pt x="3" y="65"/>
                      </a:cubicBezTo>
                      <a:cubicBezTo>
                        <a:pt x="1" y="68"/>
                        <a:pt x="0" y="71"/>
                        <a:pt x="0" y="73"/>
                      </a:cubicBezTo>
                      <a:cubicBezTo>
                        <a:pt x="40" y="73"/>
                        <a:pt x="40" y="73"/>
                        <a:pt x="40" y="73"/>
                      </a:cubicBezTo>
                      <a:cubicBezTo>
                        <a:pt x="40" y="57"/>
                        <a:pt x="40" y="57"/>
                        <a:pt x="40" y="57"/>
                      </a:cubicBezTo>
                      <a:cubicBezTo>
                        <a:pt x="40" y="55"/>
                        <a:pt x="43" y="53"/>
                        <a:pt x="47" y="51"/>
                      </a:cubicBezTo>
                      <a:cubicBezTo>
                        <a:pt x="49" y="51"/>
                        <a:pt x="51" y="49"/>
                        <a:pt x="52" y="49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4" y="17"/>
                        <a:pt x="54" y="17"/>
                        <a:pt x="54" y="17"/>
                      </a:cubicBezTo>
                      <a:cubicBezTo>
                        <a:pt x="54" y="17"/>
                        <a:pt x="70" y="17"/>
                        <a:pt x="81" y="17"/>
                      </a:cubicBezTo>
                      <a:cubicBezTo>
                        <a:pt x="86" y="17"/>
                        <a:pt x="89" y="17"/>
                        <a:pt x="90" y="17"/>
                      </a:cubicBezTo>
                      <a:cubicBezTo>
                        <a:pt x="90" y="15"/>
                        <a:pt x="90" y="12"/>
                        <a:pt x="90" y="8"/>
                      </a:cubicBezTo>
                      <a:cubicBezTo>
                        <a:pt x="90" y="8"/>
                        <a:pt x="90" y="8"/>
                        <a:pt x="90" y="8"/>
                      </a:cubicBezTo>
                      <a:cubicBezTo>
                        <a:pt x="90" y="7"/>
                        <a:pt x="90" y="6"/>
                        <a:pt x="90" y="5"/>
                      </a:cubicBezTo>
                      <a:cubicBezTo>
                        <a:pt x="90" y="5"/>
                        <a:pt x="90" y="5"/>
                        <a:pt x="90" y="5"/>
                      </a:cubicBezTo>
                      <a:cubicBezTo>
                        <a:pt x="90" y="4"/>
                        <a:pt x="90" y="4"/>
                        <a:pt x="90" y="3"/>
                      </a:cubicBezTo>
                      <a:cubicBezTo>
                        <a:pt x="90" y="3"/>
                        <a:pt x="90" y="3"/>
                        <a:pt x="90" y="3"/>
                      </a:cubicBezTo>
                      <a:cubicBezTo>
                        <a:pt x="90" y="2"/>
                        <a:pt x="89" y="2"/>
                        <a:pt x="8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49" name="Freeform 1448"/>
                <p:cNvSpPr>
                  <a:spLocks/>
                </p:cNvSpPr>
                <p:nvPr/>
              </p:nvSpPr>
              <p:spPr bwMode="auto">
                <a:xfrm>
                  <a:off x="1571" y="266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0" name="Freeform 1449"/>
                <p:cNvSpPr>
                  <a:spLocks/>
                </p:cNvSpPr>
                <p:nvPr/>
              </p:nvSpPr>
              <p:spPr bwMode="auto">
                <a:xfrm>
                  <a:off x="1486" y="2673"/>
                  <a:ext cx="121" cy="137"/>
                </a:xfrm>
                <a:custGeom>
                  <a:avLst/>
                  <a:gdLst>
                    <a:gd name="T0" fmla="*/ 52 w 127"/>
                    <a:gd name="T1" fmla="*/ 143 h 143"/>
                    <a:gd name="T2" fmla="*/ 53 w 127"/>
                    <a:gd name="T3" fmla="*/ 143 h 143"/>
                    <a:gd name="T4" fmla="*/ 54 w 127"/>
                    <a:gd name="T5" fmla="*/ 143 h 143"/>
                    <a:gd name="T6" fmla="*/ 54 w 127"/>
                    <a:gd name="T7" fmla="*/ 142 h 143"/>
                    <a:gd name="T8" fmla="*/ 66 w 127"/>
                    <a:gd name="T9" fmla="*/ 139 h 143"/>
                    <a:gd name="T10" fmla="*/ 67 w 127"/>
                    <a:gd name="T11" fmla="*/ 137 h 143"/>
                    <a:gd name="T12" fmla="*/ 73 w 127"/>
                    <a:gd name="T13" fmla="*/ 136 h 143"/>
                    <a:gd name="T14" fmla="*/ 82 w 127"/>
                    <a:gd name="T15" fmla="*/ 135 h 143"/>
                    <a:gd name="T16" fmla="*/ 83 w 127"/>
                    <a:gd name="T17" fmla="*/ 135 h 143"/>
                    <a:gd name="T18" fmla="*/ 101 w 127"/>
                    <a:gd name="T19" fmla="*/ 135 h 143"/>
                    <a:gd name="T20" fmla="*/ 127 w 127"/>
                    <a:gd name="T21" fmla="*/ 135 h 143"/>
                    <a:gd name="T22" fmla="*/ 124 w 127"/>
                    <a:gd name="T23" fmla="*/ 124 h 143"/>
                    <a:gd name="T24" fmla="*/ 127 w 127"/>
                    <a:gd name="T25" fmla="*/ 22 h 143"/>
                    <a:gd name="T26" fmla="*/ 96 w 127"/>
                    <a:gd name="T27" fmla="*/ 1 h 143"/>
                    <a:gd name="T28" fmla="*/ 94 w 127"/>
                    <a:gd name="T29" fmla="*/ 0 h 143"/>
                    <a:gd name="T30" fmla="*/ 94 w 127"/>
                    <a:gd name="T31" fmla="*/ 3 h 143"/>
                    <a:gd name="T32" fmla="*/ 94 w 127"/>
                    <a:gd name="T33" fmla="*/ 5 h 143"/>
                    <a:gd name="T34" fmla="*/ 94 w 127"/>
                    <a:gd name="T35" fmla="*/ 6 h 143"/>
                    <a:gd name="T36" fmla="*/ 94 w 127"/>
                    <a:gd name="T37" fmla="*/ 8 h 143"/>
                    <a:gd name="T38" fmla="*/ 94 w 127"/>
                    <a:gd name="T39" fmla="*/ 10 h 143"/>
                    <a:gd name="T40" fmla="*/ 94 w 127"/>
                    <a:gd name="T41" fmla="*/ 10 h 143"/>
                    <a:gd name="T42" fmla="*/ 94 w 127"/>
                    <a:gd name="T43" fmla="*/ 11 h 143"/>
                    <a:gd name="T44" fmla="*/ 94 w 127"/>
                    <a:gd name="T45" fmla="*/ 12 h 143"/>
                    <a:gd name="T46" fmla="*/ 94 w 127"/>
                    <a:gd name="T47" fmla="*/ 12 h 143"/>
                    <a:gd name="T48" fmla="*/ 94 w 127"/>
                    <a:gd name="T49" fmla="*/ 13 h 143"/>
                    <a:gd name="T50" fmla="*/ 93 w 127"/>
                    <a:gd name="T51" fmla="*/ 13 h 143"/>
                    <a:gd name="T52" fmla="*/ 93 w 127"/>
                    <a:gd name="T53" fmla="*/ 13 h 143"/>
                    <a:gd name="T54" fmla="*/ 93 w 127"/>
                    <a:gd name="T55" fmla="*/ 13 h 143"/>
                    <a:gd name="T56" fmla="*/ 93 w 127"/>
                    <a:gd name="T57" fmla="*/ 13 h 143"/>
                    <a:gd name="T58" fmla="*/ 58 w 127"/>
                    <a:gd name="T59" fmla="*/ 14 h 143"/>
                    <a:gd name="T60" fmla="*/ 56 w 127"/>
                    <a:gd name="T61" fmla="*/ 42 h 143"/>
                    <a:gd name="T62" fmla="*/ 44 w 127"/>
                    <a:gd name="T63" fmla="*/ 51 h 143"/>
                    <a:gd name="T64" fmla="*/ 0 w 127"/>
                    <a:gd name="T65" fmla="*/ 70 h 143"/>
                    <a:gd name="T66" fmla="*/ 5 w 127"/>
                    <a:gd name="T67" fmla="*/ 79 h 143"/>
                    <a:gd name="T68" fmla="*/ 8 w 127"/>
                    <a:gd name="T69" fmla="*/ 98 h 143"/>
                    <a:gd name="T70" fmla="*/ 4 w 127"/>
                    <a:gd name="T71" fmla="*/ 125 h 143"/>
                    <a:gd name="T72" fmla="*/ 5 w 127"/>
                    <a:gd name="T73" fmla="*/ 123 h 143"/>
                    <a:gd name="T74" fmla="*/ 7 w 127"/>
                    <a:gd name="T75" fmla="*/ 123 h 143"/>
                    <a:gd name="T76" fmla="*/ 12 w 127"/>
                    <a:gd name="T77" fmla="*/ 123 h 143"/>
                    <a:gd name="T78" fmla="*/ 18 w 127"/>
                    <a:gd name="T79" fmla="*/ 123 h 143"/>
                    <a:gd name="T80" fmla="*/ 28 w 127"/>
                    <a:gd name="T81" fmla="*/ 123 h 143"/>
                    <a:gd name="T82" fmla="*/ 38 w 127"/>
                    <a:gd name="T83" fmla="*/ 128 h 143"/>
                    <a:gd name="T84" fmla="*/ 46 w 127"/>
                    <a:gd name="T85" fmla="*/ 138 h 143"/>
                    <a:gd name="T86" fmla="*/ 50 w 127"/>
                    <a:gd name="T87" fmla="*/ 142 h 143"/>
                    <a:gd name="T88" fmla="*/ 51 w 127"/>
                    <a:gd name="T89" fmla="*/ 143 h 143"/>
                    <a:gd name="T90" fmla="*/ 51 w 127"/>
                    <a:gd name="T91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7" h="143">
                      <a:moveTo>
                        <a:pt x="51" y="143"/>
                      </a:moveTo>
                      <a:cubicBezTo>
                        <a:pt x="52" y="143"/>
                        <a:pt x="52" y="143"/>
                        <a:pt x="52" y="143"/>
                      </a:cubicBezTo>
                      <a:cubicBezTo>
                        <a:pt x="52" y="143"/>
                        <a:pt x="53" y="143"/>
                        <a:pt x="53" y="143"/>
                      </a:cubicBezTo>
                      <a:cubicBezTo>
                        <a:pt x="53" y="143"/>
                        <a:pt x="53" y="143"/>
                        <a:pt x="53" y="143"/>
                      </a:cubicBezTo>
                      <a:cubicBezTo>
                        <a:pt x="53" y="143"/>
                        <a:pt x="53" y="143"/>
                        <a:pt x="53" y="143"/>
                      </a:cubicBezTo>
                      <a:cubicBezTo>
                        <a:pt x="54" y="143"/>
                        <a:pt x="54" y="143"/>
                        <a:pt x="54" y="143"/>
                      </a:cubicBezTo>
                      <a:cubicBezTo>
                        <a:pt x="54" y="143"/>
                        <a:pt x="54" y="143"/>
                        <a:pt x="54" y="142"/>
                      </a:cubicBezTo>
                      <a:cubicBezTo>
                        <a:pt x="54" y="142"/>
                        <a:pt x="54" y="142"/>
                        <a:pt x="54" y="142"/>
                      </a:cubicBezTo>
                      <a:cubicBezTo>
                        <a:pt x="54" y="136"/>
                        <a:pt x="59" y="133"/>
                        <a:pt x="64" y="138"/>
                      </a:cubicBezTo>
                      <a:cubicBezTo>
                        <a:pt x="65" y="139"/>
                        <a:pt x="66" y="139"/>
                        <a:pt x="66" y="139"/>
                      </a:cubicBezTo>
                      <a:cubicBezTo>
                        <a:pt x="66" y="139"/>
                        <a:pt x="67" y="139"/>
                        <a:pt x="67" y="139"/>
                      </a:cubicBezTo>
                      <a:cubicBezTo>
                        <a:pt x="67" y="138"/>
                        <a:pt x="67" y="138"/>
                        <a:pt x="67" y="137"/>
                      </a:cubicBezTo>
                      <a:cubicBezTo>
                        <a:pt x="68" y="137"/>
                        <a:pt x="69" y="136"/>
                        <a:pt x="70" y="136"/>
                      </a:cubicBezTo>
                      <a:cubicBezTo>
                        <a:pt x="71" y="136"/>
                        <a:pt x="72" y="136"/>
                        <a:pt x="73" y="136"/>
                      </a:cubicBezTo>
                      <a:cubicBezTo>
                        <a:pt x="74" y="137"/>
                        <a:pt x="76" y="137"/>
                        <a:pt x="77" y="137"/>
                      </a:cubicBezTo>
                      <a:cubicBezTo>
                        <a:pt x="78" y="137"/>
                        <a:pt x="81" y="136"/>
                        <a:pt x="82" y="135"/>
                      </a:cubicBezTo>
                      <a:cubicBezTo>
                        <a:pt x="82" y="135"/>
                        <a:pt x="83" y="135"/>
                        <a:pt x="83" y="135"/>
                      </a:cubicBezTo>
                      <a:cubicBezTo>
                        <a:pt x="83" y="135"/>
                        <a:pt x="83" y="135"/>
                        <a:pt x="83" y="135"/>
                      </a:cubicBezTo>
                      <a:cubicBezTo>
                        <a:pt x="84" y="135"/>
                        <a:pt x="84" y="135"/>
                        <a:pt x="84" y="135"/>
                      </a:cubicBezTo>
                      <a:cubicBezTo>
                        <a:pt x="84" y="135"/>
                        <a:pt x="92" y="135"/>
                        <a:pt x="101" y="135"/>
                      </a:cubicBezTo>
                      <a:cubicBezTo>
                        <a:pt x="102" y="135"/>
                        <a:pt x="104" y="135"/>
                        <a:pt x="105" y="135"/>
                      </a:cubicBezTo>
                      <a:cubicBezTo>
                        <a:pt x="121" y="135"/>
                        <a:pt x="125" y="135"/>
                        <a:pt x="127" y="135"/>
                      </a:cubicBezTo>
                      <a:cubicBezTo>
                        <a:pt x="127" y="134"/>
                        <a:pt x="127" y="131"/>
                        <a:pt x="127" y="128"/>
                      </a:cubicBezTo>
                      <a:cubicBezTo>
                        <a:pt x="124" y="124"/>
                        <a:pt x="124" y="124"/>
                        <a:pt x="124" y="124"/>
                      </a:cubicBezTo>
                      <a:cubicBezTo>
                        <a:pt x="113" y="22"/>
                        <a:pt x="113" y="22"/>
                        <a:pt x="113" y="22"/>
                      </a:cubicBezTo>
                      <a:cubicBezTo>
                        <a:pt x="127" y="22"/>
                        <a:pt x="127" y="22"/>
                        <a:pt x="127" y="22"/>
                      </a:cubicBezTo>
                      <a:cubicBezTo>
                        <a:pt x="113" y="12"/>
                        <a:pt x="101" y="4"/>
                        <a:pt x="96" y="1"/>
                      </a:cubicBezTo>
                      <a:cubicBezTo>
                        <a:pt x="96" y="1"/>
                        <a:pt x="96" y="1"/>
                        <a:pt x="96" y="1"/>
                      </a:cubicBezTo>
                      <a:cubicBezTo>
                        <a:pt x="95" y="1"/>
                        <a:pt x="95" y="0"/>
                        <a:pt x="94" y="0"/>
                      </a:cubicBezTo>
                      <a:cubicBezTo>
                        <a:pt x="94" y="0"/>
                        <a:pt x="94" y="0"/>
                        <a:pt x="94" y="0"/>
                      </a:cubicBezTo>
                      <a:cubicBezTo>
                        <a:pt x="94" y="3"/>
                        <a:pt x="94" y="3"/>
                        <a:pt x="94" y="3"/>
                      </a:cubicBezTo>
                      <a:cubicBezTo>
                        <a:pt x="94" y="3"/>
                        <a:pt x="94" y="3"/>
                        <a:pt x="94" y="3"/>
                      </a:cubicBezTo>
                      <a:cubicBezTo>
                        <a:pt x="94" y="3"/>
                        <a:pt x="94" y="3"/>
                        <a:pt x="94" y="4"/>
                      </a:cubicBezTo>
                      <a:cubicBezTo>
                        <a:pt x="94" y="4"/>
                        <a:pt x="94" y="4"/>
                        <a:pt x="94" y="5"/>
                      </a:cubicBezTo>
                      <a:cubicBezTo>
                        <a:pt x="94" y="5"/>
                        <a:pt x="94" y="5"/>
                        <a:pt x="94" y="6"/>
                      </a:cubicBezTo>
                      <a:cubicBezTo>
                        <a:pt x="94" y="6"/>
                        <a:pt x="94" y="6"/>
                        <a:pt x="94" y="6"/>
                      </a:cubicBezTo>
                      <a:cubicBezTo>
                        <a:pt x="94" y="7"/>
                        <a:pt x="94" y="7"/>
                        <a:pt x="94" y="7"/>
                      </a:cubicBezTo>
                      <a:cubicBezTo>
                        <a:pt x="94" y="7"/>
                        <a:pt x="94" y="8"/>
                        <a:pt x="94" y="8"/>
                      </a:cubicBezTo>
                      <a:cubicBezTo>
                        <a:pt x="94" y="8"/>
                        <a:pt x="94" y="8"/>
                        <a:pt x="94" y="8"/>
                      </a:cubicBezTo>
                      <a:cubicBezTo>
                        <a:pt x="94" y="9"/>
                        <a:pt x="94" y="9"/>
                        <a:pt x="94" y="10"/>
                      </a:cubicBezTo>
                      <a:cubicBezTo>
                        <a:pt x="94" y="10"/>
                        <a:pt x="94" y="10"/>
                        <a:pt x="94" y="10"/>
                      </a:cubicBezTo>
                      <a:cubicBezTo>
                        <a:pt x="94" y="10"/>
                        <a:pt x="94" y="10"/>
                        <a:pt x="94" y="10"/>
                      </a:cubicBezTo>
                      <a:cubicBezTo>
                        <a:pt x="94" y="11"/>
                        <a:pt x="94" y="11"/>
                        <a:pt x="94" y="11"/>
                      </a:cubicBezTo>
                      <a:cubicBezTo>
                        <a:pt x="94" y="11"/>
                        <a:pt x="94" y="11"/>
                        <a:pt x="94" y="11"/>
                      </a:cubicBezTo>
                      <a:cubicBezTo>
                        <a:pt x="94" y="11"/>
                        <a:pt x="94" y="11"/>
                        <a:pt x="94" y="11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3"/>
                        <a:pt x="94" y="13"/>
                      </a:cubicBezTo>
                      <a:cubicBezTo>
                        <a:pt x="94" y="13"/>
                        <a:pt x="94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3" y="13"/>
                        <a:pt x="93" y="13"/>
                        <a:pt x="93" y="13"/>
                      </a:cubicBezTo>
                      <a:cubicBezTo>
                        <a:pt x="92" y="14"/>
                        <a:pt x="92" y="14"/>
                        <a:pt x="81" y="14"/>
                      </a:cubicBezTo>
                      <a:cubicBezTo>
                        <a:pt x="74" y="14"/>
                        <a:pt x="64" y="14"/>
                        <a:pt x="58" y="14"/>
                      </a:cubicBezTo>
                      <a:cubicBezTo>
                        <a:pt x="57" y="14"/>
                        <a:pt x="56" y="14"/>
                        <a:pt x="56" y="14"/>
                      </a:cubicBezTo>
                      <a:cubicBezTo>
                        <a:pt x="56" y="42"/>
                        <a:pt x="56" y="42"/>
                        <a:pt x="56" y="42"/>
                      </a:cubicBezTo>
                      <a:cubicBezTo>
                        <a:pt x="56" y="44"/>
                        <a:pt x="53" y="46"/>
                        <a:pt x="49" y="48"/>
                      </a:cubicBezTo>
                      <a:cubicBezTo>
                        <a:pt x="47" y="49"/>
                        <a:pt x="45" y="50"/>
                        <a:pt x="44" y="51"/>
                      </a:cubicBezTo>
                      <a:cubicBezTo>
                        <a:pt x="44" y="70"/>
                        <a:pt x="44" y="70"/>
                        <a:pt x="44" y="7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74"/>
                        <a:pt x="2" y="76"/>
                        <a:pt x="4" y="78"/>
                      </a:cubicBezTo>
                      <a:cubicBezTo>
                        <a:pt x="4" y="78"/>
                        <a:pt x="5" y="79"/>
                        <a:pt x="5" y="79"/>
                      </a:cubicBezTo>
                      <a:cubicBezTo>
                        <a:pt x="8" y="82"/>
                        <a:pt x="7" y="85"/>
                        <a:pt x="7" y="88"/>
                      </a:cubicBezTo>
                      <a:cubicBezTo>
                        <a:pt x="6" y="91"/>
                        <a:pt x="6" y="94"/>
                        <a:pt x="8" y="98"/>
                      </a:cubicBezTo>
                      <a:cubicBezTo>
                        <a:pt x="12" y="103"/>
                        <a:pt x="11" y="112"/>
                        <a:pt x="4" y="122"/>
                      </a:cubicBezTo>
                      <a:cubicBezTo>
                        <a:pt x="4" y="123"/>
                        <a:pt x="4" y="124"/>
                        <a:pt x="4" y="125"/>
                      </a:cubicBezTo>
                      <a:cubicBezTo>
                        <a:pt x="4" y="124"/>
                        <a:pt x="5" y="124"/>
                        <a:pt x="5" y="123"/>
                      </a:cubicBezTo>
                      <a:cubicBezTo>
                        <a:pt x="5" y="123"/>
                        <a:pt x="5" y="123"/>
                        <a:pt x="5" y="123"/>
                      </a:cubicBezTo>
                      <a:cubicBezTo>
                        <a:pt x="6" y="123"/>
                        <a:pt x="6" y="123"/>
                        <a:pt x="6" y="123"/>
                      </a:cubicBezTo>
                      <a:cubicBezTo>
                        <a:pt x="6" y="123"/>
                        <a:pt x="7" y="123"/>
                        <a:pt x="7" y="123"/>
                      </a:cubicBezTo>
                      <a:cubicBezTo>
                        <a:pt x="7" y="123"/>
                        <a:pt x="8" y="123"/>
                        <a:pt x="8" y="123"/>
                      </a:cubicBezTo>
                      <a:cubicBezTo>
                        <a:pt x="9" y="123"/>
                        <a:pt x="10" y="123"/>
                        <a:pt x="12" y="123"/>
                      </a:cubicBezTo>
                      <a:cubicBezTo>
                        <a:pt x="14" y="123"/>
                        <a:pt x="16" y="123"/>
                        <a:pt x="17" y="123"/>
                      </a:cubicBezTo>
                      <a:cubicBezTo>
                        <a:pt x="17" y="123"/>
                        <a:pt x="17" y="123"/>
                        <a:pt x="18" y="123"/>
                      </a:cubicBezTo>
                      <a:cubicBezTo>
                        <a:pt x="19" y="123"/>
                        <a:pt x="22" y="122"/>
                        <a:pt x="25" y="122"/>
                      </a:cubicBezTo>
                      <a:cubicBezTo>
                        <a:pt x="26" y="122"/>
                        <a:pt x="27" y="122"/>
                        <a:pt x="28" y="123"/>
                      </a:cubicBezTo>
                      <a:cubicBezTo>
                        <a:pt x="30" y="124"/>
                        <a:pt x="33" y="127"/>
                        <a:pt x="34" y="128"/>
                      </a:cubicBezTo>
                      <a:cubicBezTo>
                        <a:pt x="38" y="128"/>
                        <a:pt x="38" y="128"/>
                        <a:pt x="38" y="128"/>
                      </a:cubicBezTo>
                      <a:cubicBezTo>
                        <a:pt x="39" y="129"/>
                        <a:pt x="39" y="129"/>
                        <a:pt x="39" y="129"/>
                      </a:cubicBezTo>
                      <a:cubicBezTo>
                        <a:pt x="40" y="132"/>
                        <a:pt x="43" y="137"/>
                        <a:pt x="46" y="138"/>
                      </a:cubicBezTo>
                      <a:cubicBezTo>
                        <a:pt x="46" y="139"/>
                        <a:pt x="47" y="139"/>
                        <a:pt x="47" y="139"/>
                      </a:cubicBezTo>
                      <a:cubicBezTo>
                        <a:pt x="48" y="140"/>
                        <a:pt x="49" y="141"/>
                        <a:pt x="50" y="142"/>
                      </a:cubicBezTo>
                      <a:cubicBezTo>
                        <a:pt x="50" y="142"/>
                        <a:pt x="50" y="142"/>
                        <a:pt x="50" y="142"/>
                      </a:cubicBezTo>
                      <a:cubicBezTo>
                        <a:pt x="51" y="142"/>
                        <a:pt x="51" y="143"/>
                        <a:pt x="51" y="143"/>
                      </a:cubicBezTo>
                      <a:cubicBezTo>
                        <a:pt x="51" y="143"/>
                        <a:pt x="51" y="143"/>
                        <a:pt x="51" y="143"/>
                      </a:cubicBezTo>
                      <a:cubicBezTo>
                        <a:pt x="51" y="143"/>
                        <a:pt x="51" y="143"/>
                        <a:pt x="51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1" name="Freeform 1450"/>
                <p:cNvSpPr>
                  <a:spLocks/>
                </p:cNvSpPr>
                <p:nvPr/>
              </p:nvSpPr>
              <p:spPr bwMode="auto">
                <a:xfrm>
                  <a:off x="1576" y="2673"/>
                  <a:ext cx="0" cy="3"/>
                </a:xfrm>
                <a:custGeom>
                  <a:avLst/>
                  <a:gdLst>
                    <a:gd name="T0" fmla="*/ 1 h 3"/>
                    <a:gd name="T1" fmla="*/ 2 h 3"/>
                    <a:gd name="T2" fmla="*/ 3 h 3"/>
                    <a:gd name="T3" fmla="*/ 3 h 3"/>
                    <a:gd name="T4" fmla="*/ 3 h 3"/>
                    <a:gd name="T5" fmla="*/ 0 h 3"/>
                    <a:gd name="T6" fmla="*/ 0 h 3"/>
                    <a:gd name="T7" fmla="*/ 1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</a:cxnLst>
                  <a:rect l="0" t="0" r="r" b="b"/>
                  <a:pathLst>
                    <a:path h="3">
                      <a:moveTo>
                        <a:pt x="0" y="1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2" name="Freeform 1451"/>
                <p:cNvSpPr>
                  <a:spLocks/>
                </p:cNvSpPr>
                <p:nvPr/>
              </p:nvSpPr>
              <p:spPr bwMode="auto">
                <a:xfrm>
                  <a:off x="1578" y="267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3" name="Freeform 1452"/>
                <p:cNvSpPr>
                  <a:spLocks/>
                </p:cNvSpPr>
                <p:nvPr/>
              </p:nvSpPr>
              <p:spPr bwMode="auto">
                <a:xfrm>
                  <a:off x="1576" y="267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4" name="Oval 1453"/>
                <p:cNvSpPr>
                  <a:spLocks noChangeArrowheads="1"/>
                </p:cNvSpPr>
                <p:nvPr/>
              </p:nvSpPr>
              <p:spPr bwMode="auto">
                <a:xfrm>
                  <a:off x="1576" y="2673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5" name="Freeform 1454"/>
                <p:cNvSpPr>
                  <a:spLocks/>
                </p:cNvSpPr>
                <p:nvPr/>
              </p:nvSpPr>
              <p:spPr bwMode="auto">
                <a:xfrm>
                  <a:off x="1490" y="2791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6" name="Freeform 1455"/>
                <p:cNvSpPr>
                  <a:spLocks/>
                </p:cNvSpPr>
                <p:nvPr/>
              </p:nvSpPr>
              <p:spPr bwMode="auto">
                <a:xfrm>
                  <a:off x="1534" y="2809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7" name="Freeform 1456"/>
                <p:cNvSpPr>
                  <a:spLocks/>
                </p:cNvSpPr>
                <p:nvPr/>
              </p:nvSpPr>
              <p:spPr bwMode="auto">
                <a:xfrm>
                  <a:off x="1531" y="2806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1" y="1"/>
                        <a:pt x="2" y="2"/>
                        <a:pt x="3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8" name="Freeform 1457"/>
                <p:cNvSpPr>
                  <a:spLocks/>
                </p:cNvSpPr>
                <p:nvPr/>
              </p:nvSpPr>
              <p:spPr bwMode="auto">
                <a:xfrm>
                  <a:off x="1491" y="27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59" name="Freeform 1458"/>
                <p:cNvSpPr>
                  <a:spLocks/>
                </p:cNvSpPr>
                <p:nvPr/>
              </p:nvSpPr>
              <p:spPr bwMode="auto">
                <a:xfrm>
                  <a:off x="1493" y="279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0" name="Freeform 1459"/>
                <p:cNvSpPr>
                  <a:spLocks/>
                </p:cNvSpPr>
                <p:nvPr/>
              </p:nvSpPr>
              <p:spPr bwMode="auto">
                <a:xfrm>
                  <a:off x="1494" y="2791"/>
                  <a:ext cx="3" cy="0"/>
                </a:xfrm>
                <a:custGeom>
                  <a:avLst/>
                  <a:gdLst>
                    <a:gd name="T0" fmla="*/ 4 w 4"/>
                    <a:gd name="T1" fmla="*/ 0 w 4"/>
                    <a:gd name="T2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4">
                      <a:moveTo>
                        <a:pt x="4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1" name="Freeform 1460"/>
                <p:cNvSpPr>
                  <a:spLocks/>
                </p:cNvSpPr>
                <p:nvPr/>
              </p:nvSpPr>
              <p:spPr bwMode="auto">
                <a:xfrm>
                  <a:off x="1502" y="2790"/>
                  <a:ext cx="8" cy="1"/>
                </a:xfrm>
                <a:custGeom>
                  <a:avLst/>
                  <a:gdLst>
                    <a:gd name="T0" fmla="*/ 0 w 8"/>
                    <a:gd name="T1" fmla="*/ 1 h 1"/>
                    <a:gd name="T2" fmla="*/ 1 w 8"/>
                    <a:gd name="T3" fmla="*/ 1 h 1"/>
                    <a:gd name="T4" fmla="*/ 8 w 8"/>
                    <a:gd name="T5" fmla="*/ 0 h 1"/>
                    <a:gd name="T6" fmla="*/ 1 w 8"/>
                    <a:gd name="T7" fmla="*/ 1 h 1"/>
                    <a:gd name="T8" fmla="*/ 0 w 8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2" y="1"/>
                        <a:pt x="5" y="0"/>
                        <a:pt x="8" y="0"/>
                      </a:cubicBezTo>
                      <a:cubicBezTo>
                        <a:pt x="5" y="0"/>
                        <a:pt x="2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2" name="Freeform 1461"/>
                <p:cNvSpPr>
                  <a:spLocks/>
                </p:cNvSpPr>
                <p:nvPr/>
              </p:nvSpPr>
              <p:spPr bwMode="auto">
                <a:xfrm>
                  <a:off x="1575" y="26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3" name="Freeform 1462"/>
                <p:cNvSpPr>
                  <a:spLocks/>
                </p:cNvSpPr>
                <p:nvPr/>
              </p:nvSpPr>
              <p:spPr bwMode="auto">
                <a:xfrm>
                  <a:off x="1575" y="268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4" name="Freeform 1463"/>
                <p:cNvSpPr>
                  <a:spLocks/>
                </p:cNvSpPr>
                <p:nvPr/>
              </p:nvSpPr>
              <p:spPr bwMode="auto">
                <a:xfrm>
                  <a:off x="1575" y="26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5" name="Freeform 1464"/>
                <p:cNvSpPr>
                  <a:spLocks/>
                </p:cNvSpPr>
                <p:nvPr/>
              </p:nvSpPr>
              <p:spPr bwMode="auto">
                <a:xfrm>
                  <a:off x="1576" y="267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6" name="Freeform 1465"/>
                <p:cNvSpPr>
                  <a:spLocks/>
                </p:cNvSpPr>
                <p:nvPr/>
              </p:nvSpPr>
              <p:spPr bwMode="auto">
                <a:xfrm>
                  <a:off x="1575" y="26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7" name="Freeform 1466"/>
                <p:cNvSpPr>
                  <a:spLocks/>
                </p:cNvSpPr>
                <p:nvPr/>
              </p:nvSpPr>
              <p:spPr bwMode="auto">
                <a:xfrm>
                  <a:off x="1576" y="26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8" name="Freeform 1467"/>
                <p:cNvSpPr>
                  <a:spLocks/>
                </p:cNvSpPr>
                <p:nvPr/>
              </p:nvSpPr>
              <p:spPr bwMode="auto">
                <a:xfrm>
                  <a:off x="1576" y="26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69" name="Freeform 1468"/>
                <p:cNvSpPr>
                  <a:spLocks/>
                </p:cNvSpPr>
                <p:nvPr/>
              </p:nvSpPr>
              <p:spPr bwMode="auto">
                <a:xfrm>
                  <a:off x="1576" y="268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0" name="Freeform 1469"/>
                <p:cNvSpPr>
                  <a:spLocks/>
                </p:cNvSpPr>
                <p:nvPr/>
              </p:nvSpPr>
              <p:spPr bwMode="auto">
                <a:xfrm>
                  <a:off x="1576" y="268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1" name="Freeform 1470"/>
                <p:cNvSpPr>
                  <a:spLocks/>
                </p:cNvSpPr>
                <p:nvPr/>
              </p:nvSpPr>
              <p:spPr bwMode="auto">
                <a:xfrm>
                  <a:off x="1576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2" name="Freeform 1471"/>
                <p:cNvSpPr>
                  <a:spLocks/>
                </p:cNvSpPr>
                <p:nvPr/>
              </p:nvSpPr>
              <p:spPr bwMode="auto">
                <a:xfrm>
                  <a:off x="1576" y="267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3" name="Freeform 1472"/>
                <p:cNvSpPr>
                  <a:spLocks/>
                </p:cNvSpPr>
                <p:nvPr/>
              </p:nvSpPr>
              <p:spPr bwMode="auto">
                <a:xfrm>
                  <a:off x="1576" y="267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4" name="Freeform 1473"/>
                <p:cNvSpPr>
                  <a:spLocks/>
                </p:cNvSpPr>
                <p:nvPr/>
              </p:nvSpPr>
              <p:spPr bwMode="auto">
                <a:xfrm>
                  <a:off x="1576" y="26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5" name="Freeform 1474"/>
                <p:cNvSpPr>
                  <a:spLocks/>
                </p:cNvSpPr>
                <p:nvPr/>
              </p:nvSpPr>
              <p:spPr bwMode="auto">
                <a:xfrm>
                  <a:off x="1576" y="267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6" name="Freeform 1475"/>
                <p:cNvSpPr>
                  <a:spLocks/>
                </p:cNvSpPr>
                <p:nvPr/>
              </p:nvSpPr>
              <p:spPr bwMode="auto">
                <a:xfrm>
                  <a:off x="1576" y="26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7" name="Freeform 1476"/>
                <p:cNvSpPr>
                  <a:spLocks/>
                </p:cNvSpPr>
                <p:nvPr/>
              </p:nvSpPr>
              <p:spPr bwMode="auto">
                <a:xfrm>
                  <a:off x="1537" y="2698"/>
                  <a:ext cx="176" cy="164"/>
                </a:xfrm>
                <a:custGeom>
                  <a:avLst/>
                  <a:gdLst>
                    <a:gd name="T0" fmla="*/ 2 w 184"/>
                    <a:gd name="T1" fmla="*/ 125 h 171"/>
                    <a:gd name="T2" fmla="*/ 10 w 184"/>
                    <a:gd name="T3" fmla="*/ 140 h 171"/>
                    <a:gd name="T4" fmla="*/ 10 w 184"/>
                    <a:gd name="T5" fmla="*/ 142 h 171"/>
                    <a:gd name="T6" fmla="*/ 10 w 184"/>
                    <a:gd name="T7" fmla="*/ 147 h 171"/>
                    <a:gd name="T8" fmla="*/ 10 w 184"/>
                    <a:gd name="T9" fmla="*/ 148 h 171"/>
                    <a:gd name="T10" fmla="*/ 16 w 184"/>
                    <a:gd name="T11" fmla="*/ 149 h 171"/>
                    <a:gd name="T12" fmla="*/ 24 w 184"/>
                    <a:gd name="T13" fmla="*/ 149 h 171"/>
                    <a:gd name="T14" fmla="*/ 33 w 184"/>
                    <a:gd name="T15" fmla="*/ 144 h 171"/>
                    <a:gd name="T16" fmla="*/ 42 w 184"/>
                    <a:gd name="T17" fmla="*/ 156 h 171"/>
                    <a:gd name="T18" fmla="*/ 42 w 184"/>
                    <a:gd name="T19" fmla="*/ 161 h 171"/>
                    <a:gd name="T20" fmla="*/ 47 w 184"/>
                    <a:gd name="T21" fmla="*/ 170 h 171"/>
                    <a:gd name="T22" fmla="*/ 47 w 184"/>
                    <a:gd name="T23" fmla="*/ 170 h 171"/>
                    <a:gd name="T24" fmla="*/ 48 w 184"/>
                    <a:gd name="T25" fmla="*/ 169 h 171"/>
                    <a:gd name="T26" fmla="*/ 53 w 184"/>
                    <a:gd name="T27" fmla="*/ 167 h 171"/>
                    <a:gd name="T28" fmla="*/ 54 w 184"/>
                    <a:gd name="T29" fmla="*/ 168 h 171"/>
                    <a:gd name="T30" fmla="*/ 55 w 184"/>
                    <a:gd name="T31" fmla="*/ 169 h 171"/>
                    <a:gd name="T32" fmla="*/ 56 w 184"/>
                    <a:gd name="T33" fmla="*/ 170 h 171"/>
                    <a:gd name="T34" fmla="*/ 57 w 184"/>
                    <a:gd name="T35" fmla="*/ 171 h 171"/>
                    <a:gd name="T36" fmla="*/ 69 w 184"/>
                    <a:gd name="T37" fmla="*/ 166 h 171"/>
                    <a:gd name="T38" fmla="*/ 70 w 184"/>
                    <a:gd name="T39" fmla="*/ 168 h 171"/>
                    <a:gd name="T40" fmla="*/ 73 w 184"/>
                    <a:gd name="T41" fmla="*/ 167 h 171"/>
                    <a:gd name="T42" fmla="*/ 74 w 184"/>
                    <a:gd name="T43" fmla="*/ 163 h 171"/>
                    <a:gd name="T44" fmla="*/ 75 w 184"/>
                    <a:gd name="T45" fmla="*/ 161 h 171"/>
                    <a:gd name="T46" fmla="*/ 76 w 184"/>
                    <a:gd name="T47" fmla="*/ 151 h 171"/>
                    <a:gd name="T48" fmla="*/ 85 w 184"/>
                    <a:gd name="T49" fmla="*/ 146 h 171"/>
                    <a:gd name="T50" fmla="*/ 93 w 184"/>
                    <a:gd name="T51" fmla="*/ 131 h 171"/>
                    <a:gd name="T52" fmla="*/ 98 w 184"/>
                    <a:gd name="T53" fmla="*/ 134 h 171"/>
                    <a:gd name="T54" fmla="*/ 103 w 184"/>
                    <a:gd name="T55" fmla="*/ 128 h 171"/>
                    <a:gd name="T56" fmla="*/ 113 w 184"/>
                    <a:gd name="T57" fmla="*/ 124 h 171"/>
                    <a:gd name="T58" fmla="*/ 126 w 184"/>
                    <a:gd name="T59" fmla="*/ 116 h 171"/>
                    <a:gd name="T60" fmla="*/ 140 w 184"/>
                    <a:gd name="T61" fmla="*/ 115 h 171"/>
                    <a:gd name="T62" fmla="*/ 147 w 184"/>
                    <a:gd name="T63" fmla="*/ 115 h 171"/>
                    <a:gd name="T64" fmla="*/ 157 w 184"/>
                    <a:gd name="T65" fmla="*/ 112 h 171"/>
                    <a:gd name="T66" fmla="*/ 174 w 184"/>
                    <a:gd name="T67" fmla="*/ 110 h 171"/>
                    <a:gd name="T68" fmla="*/ 180 w 184"/>
                    <a:gd name="T69" fmla="*/ 105 h 171"/>
                    <a:gd name="T70" fmla="*/ 183 w 184"/>
                    <a:gd name="T71" fmla="*/ 97 h 171"/>
                    <a:gd name="T72" fmla="*/ 183 w 184"/>
                    <a:gd name="T73" fmla="*/ 95 h 171"/>
                    <a:gd name="T74" fmla="*/ 183 w 184"/>
                    <a:gd name="T75" fmla="*/ 93 h 171"/>
                    <a:gd name="T76" fmla="*/ 184 w 184"/>
                    <a:gd name="T77" fmla="*/ 87 h 171"/>
                    <a:gd name="T78" fmla="*/ 184 w 184"/>
                    <a:gd name="T79" fmla="*/ 81 h 171"/>
                    <a:gd name="T80" fmla="*/ 184 w 184"/>
                    <a:gd name="T81" fmla="*/ 72 h 171"/>
                    <a:gd name="T82" fmla="*/ 176 w 184"/>
                    <a:gd name="T83" fmla="*/ 73 h 171"/>
                    <a:gd name="T84" fmla="*/ 169 w 184"/>
                    <a:gd name="T85" fmla="*/ 61 h 171"/>
                    <a:gd name="T86" fmla="*/ 156 w 184"/>
                    <a:gd name="T87" fmla="*/ 56 h 171"/>
                    <a:gd name="T88" fmla="*/ 64 w 184"/>
                    <a:gd name="T89" fmla="*/ 0 h 171"/>
                    <a:gd name="T90" fmla="*/ 78 w 184"/>
                    <a:gd name="T91" fmla="*/ 101 h 171"/>
                    <a:gd name="T92" fmla="*/ 32 w 184"/>
                    <a:gd name="T93" fmla="*/ 113 h 171"/>
                    <a:gd name="T94" fmla="*/ 19 w 184"/>
                    <a:gd name="T95" fmla="*/ 114 h 171"/>
                    <a:gd name="T96" fmla="*/ 14 w 184"/>
                    <a:gd name="T97" fmla="*/ 118 h 171"/>
                    <a:gd name="T98" fmla="*/ 5 w 184"/>
                    <a:gd name="T99" fmla="*/ 116 h 171"/>
                    <a:gd name="T100" fmla="*/ 4 w 184"/>
                    <a:gd name="T101" fmla="*/ 119 h 171"/>
                    <a:gd name="T102" fmla="*/ 2 w 184"/>
                    <a:gd name="T103" fmla="*/ 121 h 171"/>
                    <a:gd name="T104" fmla="*/ 0 w 184"/>
                    <a:gd name="T105" fmla="*/ 12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84" h="171">
                      <a:moveTo>
                        <a:pt x="0" y="121"/>
                      </a:moveTo>
                      <a:cubicBezTo>
                        <a:pt x="2" y="125"/>
                        <a:pt x="2" y="125"/>
                        <a:pt x="2" y="125"/>
                      </a:cubicBezTo>
                      <a:cubicBezTo>
                        <a:pt x="2" y="125"/>
                        <a:pt x="2" y="125"/>
                        <a:pt x="2" y="125"/>
                      </a:cubicBezTo>
                      <a:cubicBezTo>
                        <a:pt x="2" y="127"/>
                        <a:pt x="3" y="130"/>
                        <a:pt x="3" y="131"/>
                      </a:cubicBezTo>
                      <a:cubicBezTo>
                        <a:pt x="7" y="135"/>
                        <a:pt x="10" y="137"/>
                        <a:pt x="10" y="139"/>
                      </a:cubicBezTo>
                      <a:cubicBezTo>
                        <a:pt x="10" y="139"/>
                        <a:pt x="10" y="140"/>
                        <a:pt x="10" y="140"/>
                      </a:cubicBezTo>
                      <a:cubicBezTo>
                        <a:pt x="10" y="140"/>
                        <a:pt x="10" y="141"/>
                        <a:pt x="10" y="141"/>
                      </a:cubicBezTo>
                      <a:cubicBezTo>
                        <a:pt x="10" y="141"/>
                        <a:pt x="10" y="141"/>
                        <a:pt x="10" y="141"/>
                      </a:cubicBezTo>
                      <a:cubicBezTo>
                        <a:pt x="10" y="142"/>
                        <a:pt x="10" y="142"/>
                        <a:pt x="10" y="142"/>
                      </a:cubicBezTo>
                      <a:cubicBezTo>
                        <a:pt x="10" y="143"/>
                        <a:pt x="10" y="143"/>
                        <a:pt x="10" y="144"/>
                      </a:cubicBezTo>
                      <a:cubicBezTo>
                        <a:pt x="10" y="144"/>
                        <a:pt x="10" y="144"/>
                        <a:pt x="10" y="144"/>
                      </a:cubicBezTo>
                      <a:cubicBezTo>
                        <a:pt x="10" y="147"/>
                        <a:pt x="10" y="147"/>
                        <a:pt x="10" y="147"/>
                      </a:cubicBezTo>
                      <a:cubicBezTo>
                        <a:pt x="10" y="147"/>
                        <a:pt x="10" y="147"/>
                        <a:pt x="10" y="147"/>
                      </a:cubicBezTo>
                      <a:cubicBezTo>
                        <a:pt x="10" y="148"/>
                        <a:pt x="10" y="148"/>
                        <a:pt x="10" y="148"/>
                      </a:cubicBezTo>
                      <a:cubicBezTo>
                        <a:pt x="10" y="148"/>
                        <a:pt x="10" y="148"/>
                        <a:pt x="10" y="148"/>
                      </a:cubicBezTo>
                      <a:cubicBezTo>
                        <a:pt x="10" y="148"/>
                        <a:pt x="10" y="148"/>
                        <a:pt x="10" y="148"/>
                      </a:cubicBezTo>
                      <a:cubicBezTo>
                        <a:pt x="10" y="149"/>
                        <a:pt x="10" y="149"/>
                        <a:pt x="11" y="150"/>
                      </a:cubicBezTo>
                      <a:cubicBezTo>
                        <a:pt x="13" y="148"/>
                        <a:pt x="14" y="149"/>
                        <a:pt x="16" y="149"/>
                      </a:cubicBezTo>
                      <a:cubicBezTo>
                        <a:pt x="16" y="150"/>
                        <a:pt x="16" y="150"/>
                        <a:pt x="16" y="150"/>
                      </a:cubicBezTo>
                      <a:cubicBezTo>
                        <a:pt x="17" y="148"/>
                        <a:pt x="18" y="147"/>
                        <a:pt x="20" y="147"/>
                      </a:cubicBezTo>
                      <a:cubicBezTo>
                        <a:pt x="21" y="147"/>
                        <a:pt x="22" y="148"/>
                        <a:pt x="24" y="149"/>
                      </a:cubicBezTo>
                      <a:cubicBezTo>
                        <a:pt x="24" y="149"/>
                        <a:pt x="25" y="149"/>
                        <a:pt x="25" y="149"/>
                      </a:cubicBezTo>
                      <a:cubicBezTo>
                        <a:pt x="26" y="149"/>
                        <a:pt x="28" y="147"/>
                        <a:pt x="28" y="147"/>
                      </a:cubicBezTo>
                      <a:cubicBezTo>
                        <a:pt x="31" y="145"/>
                        <a:pt x="32" y="144"/>
                        <a:pt x="33" y="144"/>
                      </a:cubicBezTo>
                      <a:cubicBezTo>
                        <a:pt x="34" y="144"/>
                        <a:pt x="34" y="144"/>
                        <a:pt x="34" y="144"/>
                      </a:cubicBezTo>
                      <a:cubicBezTo>
                        <a:pt x="37" y="144"/>
                        <a:pt x="40" y="151"/>
                        <a:pt x="40" y="154"/>
                      </a:cubicBezTo>
                      <a:cubicBezTo>
                        <a:pt x="40" y="154"/>
                        <a:pt x="41" y="155"/>
                        <a:pt x="42" y="156"/>
                      </a:cubicBezTo>
                      <a:cubicBezTo>
                        <a:pt x="43" y="157"/>
                        <a:pt x="44" y="158"/>
                        <a:pt x="44" y="159"/>
                      </a:cubicBezTo>
                      <a:cubicBezTo>
                        <a:pt x="44" y="160"/>
                        <a:pt x="44" y="161"/>
                        <a:pt x="42" y="161"/>
                      </a:cubicBezTo>
                      <a:cubicBezTo>
                        <a:pt x="42" y="161"/>
                        <a:pt x="42" y="161"/>
                        <a:pt x="42" y="161"/>
                      </a:cubicBezTo>
                      <a:cubicBezTo>
                        <a:pt x="45" y="162"/>
                        <a:pt x="45" y="165"/>
                        <a:pt x="46" y="166"/>
                      </a:cubicBezTo>
                      <a:cubicBezTo>
                        <a:pt x="46" y="167"/>
                        <a:pt x="46" y="168"/>
                        <a:pt x="46" y="168"/>
                      </a:cubicBezTo>
                      <a:cubicBezTo>
                        <a:pt x="46" y="169"/>
                        <a:pt x="47" y="169"/>
                        <a:pt x="47" y="170"/>
                      </a:cubicBezTo>
                      <a:cubicBezTo>
                        <a:pt x="47" y="170"/>
                        <a:pt x="47" y="170"/>
                        <a:pt x="47" y="170"/>
                      </a:cubicBezTo>
                      <a:cubicBezTo>
                        <a:pt x="47" y="170"/>
                        <a:pt x="47" y="170"/>
                        <a:pt x="47" y="170"/>
                      </a:cubicBezTo>
                      <a:cubicBezTo>
                        <a:pt x="47" y="170"/>
                        <a:pt x="47" y="170"/>
                        <a:pt x="47" y="170"/>
                      </a:cubicBezTo>
                      <a:cubicBezTo>
                        <a:pt x="47" y="170"/>
                        <a:pt x="48" y="170"/>
                        <a:pt x="48" y="170"/>
                      </a:cubicBezTo>
                      <a:cubicBezTo>
                        <a:pt x="48" y="170"/>
                        <a:pt x="48" y="170"/>
                        <a:pt x="48" y="170"/>
                      </a:cubicBezTo>
                      <a:cubicBezTo>
                        <a:pt x="48" y="170"/>
                        <a:pt x="48" y="170"/>
                        <a:pt x="48" y="169"/>
                      </a:cubicBezTo>
                      <a:cubicBezTo>
                        <a:pt x="49" y="168"/>
                        <a:pt x="50" y="167"/>
                        <a:pt x="51" y="167"/>
                      </a:cubicBezTo>
                      <a:cubicBezTo>
                        <a:pt x="52" y="167"/>
                        <a:pt x="52" y="167"/>
                        <a:pt x="52" y="167"/>
                      </a:cubicBezTo>
                      <a:cubicBezTo>
                        <a:pt x="53" y="167"/>
                        <a:pt x="53" y="167"/>
                        <a:pt x="53" y="167"/>
                      </a:cubicBezTo>
                      <a:cubicBezTo>
                        <a:pt x="53" y="167"/>
                        <a:pt x="53" y="167"/>
                        <a:pt x="53" y="167"/>
                      </a:cubicBezTo>
                      <a:cubicBezTo>
                        <a:pt x="54" y="167"/>
                        <a:pt x="54" y="168"/>
                        <a:pt x="54" y="168"/>
                      </a:cubicBezTo>
                      <a:cubicBezTo>
                        <a:pt x="54" y="168"/>
                        <a:pt x="54" y="168"/>
                        <a:pt x="54" y="168"/>
                      </a:cubicBezTo>
                      <a:cubicBezTo>
                        <a:pt x="54" y="168"/>
                        <a:pt x="55" y="168"/>
                        <a:pt x="55" y="168"/>
                      </a:cubicBezTo>
                      <a:cubicBezTo>
                        <a:pt x="55" y="168"/>
                        <a:pt x="55" y="168"/>
                        <a:pt x="55" y="169"/>
                      </a:cubicBezTo>
                      <a:cubicBezTo>
                        <a:pt x="55" y="169"/>
                        <a:pt x="55" y="169"/>
                        <a:pt x="55" y="169"/>
                      </a:cubicBezTo>
                      <a:cubicBezTo>
                        <a:pt x="56" y="169"/>
                        <a:pt x="56" y="169"/>
                        <a:pt x="56" y="169"/>
                      </a:cubicBezTo>
                      <a:cubicBezTo>
                        <a:pt x="56" y="169"/>
                        <a:pt x="56" y="169"/>
                        <a:pt x="56" y="170"/>
                      </a:cubicBezTo>
                      <a:cubicBezTo>
                        <a:pt x="56" y="170"/>
                        <a:pt x="56" y="170"/>
                        <a:pt x="56" y="170"/>
                      </a:cubicBezTo>
                      <a:cubicBezTo>
                        <a:pt x="56" y="170"/>
                        <a:pt x="56" y="170"/>
                        <a:pt x="57" y="170"/>
                      </a:cubicBezTo>
                      <a:cubicBezTo>
                        <a:pt x="57" y="170"/>
                        <a:pt x="57" y="170"/>
                        <a:pt x="57" y="170"/>
                      </a:cubicBezTo>
                      <a:cubicBezTo>
                        <a:pt x="57" y="170"/>
                        <a:pt x="57" y="171"/>
                        <a:pt x="57" y="171"/>
                      </a:cubicBezTo>
                      <a:cubicBezTo>
                        <a:pt x="57" y="171"/>
                        <a:pt x="57" y="171"/>
                        <a:pt x="57" y="171"/>
                      </a:cubicBezTo>
                      <a:cubicBezTo>
                        <a:pt x="58" y="171"/>
                        <a:pt x="60" y="169"/>
                        <a:pt x="60" y="168"/>
                      </a:cubicBezTo>
                      <a:cubicBezTo>
                        <a:pt x="61" y="165"/>
                        <a:pt x="67" y="163"/>
                        <a:pt x="69" y="166"/>
                      </a:cubicBezTo>
                      <a:cubicBezTo>
                        <a:pt x="69" y="166"/>
                        <a:pt x="70" y="167"/>
                        <a:pt x="69" y="168"/>
                      </a:cubicBezTo>
                      <a:cubicBezTo>
                        <a:pt x="69" y="168"/>
                        <a:pt x="69" y="168"/>
                        <a:pt x="69" y="169"/>
                      </a:cubicBezTo>
                      <a:cubicBezTo>
                        <a:pt x="70" y="168"/>
                        <a:pt x="70" y="168"/>
                        <a:pt x="70" y="168"/>
                      </a:cubicBezTo>
                      <a:cubicBezTo>
                        <a:pt x="71" y="168"/>
                        <a:pt x="71" y="167"/>
                        <a:pt x="72" y="167"/>
                      </a:cubicBezTo>
                      <a:cubicBezTo>
                        <a:pt x="72" y="167"/>
                        <a:pt x="72" y="167"/>
                        <a:pt x="73" y="167"/>
                      </a:cubicBezTo>
                      <a:cubicBezTo>
                        <a:pt x="73" y="167"/>
                        <a:pt x="73" y="167"/>
                        <a:pt x="73" y="167"/>
                      </a:cubicBezTo>
                      <a:cubicBezTo>
                        <a:pt x="73" y="167"/>
                        <a:pt x="73" y="166"/>
                        <a:pt x="73" y="166"/>
                      </a:cubicBezTo>
                      <a:cubicBezTo>
                        <a:pt x="74" y="166"/>
                        <a:pt x="74" y="165"/>
                        <a:pt x="74" y="165"/>
                      </a:cubicBezTo>
                      <a:cubicBezTo>
                        <a:pt x="74" y="164"/>
                        <a:pt x="74" y="164"/>
                        <a:pt x="74" y="163"/>
                      </a:cubicBezTo>
                      <a:cubicBezTo>
                        <a:pt x="74" y="163"/>
                        <a:pt x="75" y="163"/>
                        <a:pt x="75" y="163"/>
                      </a:cubicBezTo>
                      <a:cubicBezTo>
                        <a:pt x="75" y="162"/>
                        <a:pt x="75" y="162"/>
                        <a:pt x="75" y="161"/>
                      </a:cubicBezTo>
                      <a:cubicBezTo>
                        <a:pt x="75" y="161"/>
                        <a:pt x="75" y="161"/>
                        <a:pt x="75" y="161"/>
                      </a:cubicBezTo>
                      <a:cubicBezTo>
                        <a:pt x="76" y="160"/>
                        <a:pt x="76" y="160"/>
                        <a:pt x="76" y="159"/>
                      </a:cubicBezTo>
                      <a:cubicBezTo>
                        <a:pt x="76" y="159"/>
                        <a:pt x="76" y="158"/>
                        <a:pt x="75" y="157"/>
                      </a:cubicBezTo>
                      <a:cubicBezTo>
                        <a:pt x="75" y="155"/>
                        <a:pt x="74" y="152"/>
                        <a:pt x="76" y="151"/>
                      </a:cubicBezTo>
                      <a:cubicBezTo>
                        <a:pt x="77" y="151"/>
                        <a:pt x="78" y="151"/>
                        <a:pt x="79" y="151"/>
                      </a:cubicBezTo>
                      <a:cubicBezTo>
                        <a:pt x="82" y="151"/>
                        <a:pt x="83" y="150"/>
                        <a:pt x="84" y="148"/>
                      </a:cubicBezTo>
                      <a:cubicBezTo>
                        <a:pt x="85" y="147"/>
                        <a:pt x="85" y="146"/>
                        <a:pt x="85" y="146"/>
                      </a:cubicBezTo>
                      <a:cubicBezTo>
                        <a:pt x="86" y="143"/>
                        <a:pt x="87" y="142"/>
                        <a:pt x="88" y="141"/>
                      </a:cubicBezTo>
                      <a:cubicBezTo>
                        <a:pt x="88" y="137"/>
                        <a:pt x="89" y="133"/>
                        <a:pt x="92" y="132"/>
                      </a:cubicBezTo>
                      <a:cubicBezTo>
                        <a:pt x="92" y="131"/>
                        <a:pt x="92" y="131"/>
                        <a:pt x="93" y="131"/>
                      </a:cubicBezTo>
                      <a:cubicBezTo>
                        <a:pt x="93" y="131"/>
                        <a:pt x="94" y="132"/>
                        <a:pt x="94" y="132"/>
                      </a:cubicBezTo>
                      <a:cubicBezTo>
                        <a:pt x="95" y="132"/>
                        <a:pt x="95" y="132"/>
                        <a:pt x="95" y="132"/>
                      </a:cubicBezTo>
                      <a:cubicBezTo>
                        <a:pt x="96" y="133"/>
                        <a:pt x="98" y="134"/>
                        <a:pt x="98" y="134"/>
                      </a:cubicBezTo>
                      <a:cubicBezTo>
                        <a:pt x="98" y="134"/>
                        <a:pt x="98" y="134"/>
                        <a:pt x="98" y="134"/>
                      </a:cubicBezTo>
                      <a:cubicBezTo>
                        <a:pt x="99" y="130"/>
                        <a:pt x="101" y="130"/>
                        <a:pt x="102" y="129"/>
                      </a:cubicBezTo>
                      <a:cubicBezTo>
                        <a:pt x="103" y="129"/>
                        <a:pt x="103" y="129"/>
                        <a:pt x="103" y="128"/>
                      </a:cubicBezTo>
                      <a:cubicBezTo>
                        <a:pt x="104" y="125"/>
                        <a:pt x="106" y="123"/>
                        <a:pt x="108" y="123"/>
                      </a:cubicBezTo>
                      <a:cubicBezTo>
                        <a:pt x="109" y="123"/>
                        <a:pt x="110" y="124"/>
                        <a:pt x="111" y="124"/>
                      </a:cubicBezTo>
                      <a:cubicBezTo>
                        <a:pt x="112" y="124"/>
                        <a:pt x="113" y="124"/>
                        <a:pt x="113" y="124"/>
                      </a:cubicBezTo>
                      <a:cubicBezTo>
                        <a:pt x="113" y="121"/>
                        <a:pt x="116" y="120"/>
                        <a:pt x="118" y="120"/>
                      </a:cubicBezTo>
                      <a:cubicBezTo>
                        <a:pt x="120" y="120"/>
                        <a:pt x="122" y="119"/>
                        <a:pt x="124" y="118"/>
                      </a:cubicBezTo>
                      <a:cubicBezTo>
                        <a:pt x="124" y="117"/>
                        <a:pt x="125" y="117"/>
                        <a:pt x="126" y="116"/>
                      </a:cubicBezTo>
                      <a:cubicBezTo>
                        <a:pt x="128" y="115"/>
                        <a:pt x="130" y="113"/>
                        <a:pt x="132" y="113"/>
                      </a:cubicBezTo>
                      <a:cubicBezTo>
                        <a:pt x="133" y="113"/>
                        <a:pt x="134" y="114"/>
                        <a:pt x="134" y="114"/>
                      </a:cubicBezTo>
                      <a:cubicBezTo>
                        <a:pt x="135" y="115"/>
                        <a:pt x="136" y="115"/>
                        <a:pt x="140" y="115"/>
                      </a:cubicBezTo>
                      <a:cubicBezTo>
                        <a:pt x="141" y="115"/>
                        <a:pt x="141" y="115"/>
                        <a:pt x="141" y="115"/>
                      </a:cubicBezTo>
                      <a:cubicBezTo>
                        <a:pt x="144" y="115"/>
                        <a:pt x="146" y="115"/>
                        <a:pt x="146" y="115"/>
                      </a:cubicBezTo>
                      <a:cubicBezTo>
                        <a:pt x="146" y="115"/>
                        <a:pt x="147" y="115"/>
                        <a:pt x="147" y="115"/>
                      </a:cubicBezTo>
                      <a:cubicBezTo>
                        <a:pt x="147" y="115"/>
                        <a:pt x="147" y="114"/>
                        <a:pt x="148" y="114"/>
                      </a:cubicBezTo>
                      <a:cubicBezTo>
                        <a:pt x="149" y="113"/>
                        <a:pt x="150" y="113"/>
                        <a:pt x="152" y="112"/>
                      </a:cubicBezTo>
                      <a:cubicBezTo>
                        <a:pt x="153" y="112"/>
                        <a:pt x="155" y="111"/>
                        <a:pt x="157" y="112"/>
                      </a:cubicBezTo>
                      <a:cubicBezTo>
                        <a:pt x="157" y="112"/>
                        <a:pt x="158" y="112"/>
                        <a:pt x="159" y="112"/>
                      </a:cubicBezTo>
                      <a:cubicBezTo>
                        <a:pt x="161" y="112"/>
                        <a:pt x="164" y="111"/>
                        <a:pt x="167" y="111"/>
                      </a:cubicBezTo>
                      <a:cubicBezTo>
                        <a:pt x="170" y="110"/>
                        <a:pt x="172" y="110"/>
                        <a:pt x="174" y="110"/>
                      </a:cubicBezTo>
                      <a:cubicBezTo>
                        <a:pt x="176" y="110"/>
                        <a:pt x="177" y="109"/>
                        <a:pt x="179" y="107"/>
                      </a:cubicBezTo>
                      <a:cubicBezTo>
                        <a:pt x="179" y="106"/>
                        <a:pt x="179" y="106"/>
                        <a:pt x="180" y="105"/>
                      </a:cubicBezTo>
                      <a:cubicBezTo>
                        <a:pt x="180" y="105"/>
                        <a:pt x="180" y="105"/>
                        <a:pt x="180" y="105"/>
                      </a:cubicBezTo>
                      <a:cubicBezTo>
                        <a:pt x="180" y="104"/>
                        <a:pt x="181" y="103"/>
                        <a:pt x="181" y="102"/>
                      </a:cubicBezTo>
                      <a:cubicBezTo>
                        <a:pt x="182" y="100"/>
                        <a:pt x="182" y="99"/>
                        <a:pt x="182" y="98"/>
                      </a:cubicBezTo>
                      <a:cubicBezTo>
                        <a:pt x="183" y="98"/>
                        <a:pt x="183" y="98"/>
                        <a:pt x="183" y="97"/>
                      </a:cubicBezTo>
                      <a:cubicBezTo>
                        <a:pt x="183" y="97"/>
                        <a:pt x="183" y="97"/>
                        <a:pt x="183" y="97"/>
                      </a:cubicBezTo>
                      <a:cubicBezTo>
                        <a:pt x="183" y="96"/>
                        <a:pt x="183" y="96"/>
                        <a:pt x="183" y="96"/>
                      </a:cubicBezTo>
                      <a:cubicBezTo>
                        <a:pt x="183" y="96"/>
                        <a:pt x="183" y="96"/>
                        <a:pt x="183" y="95"/>
                      </a:cubicBezTo>
                      <a:cubicBezTo>
                        <a:pt x="183" y="95"/>
                        <a:pt x="183" y="95"/>
                        <a:pt x="183" y="95"/>
                      </a:cubicBezTo>
                      <a:cubicBezTo>
                        <a:pt x="183" y="94"/>
                        <a:pt x="183" y="94"/>
                        <a:pt x="183" y="93"/>
                      </a:cubicBezTo>
                      <a:cubicBezTo>
                        <a:pt x="183" y="93"/>
                        <a:pt x="183" y="93"/>
                        <a:pt x="183" y="93"/>
                      </a:cubicBezTo>
                      <a:cubicBezTo>
                        <a:pt x="183" y="92"/>
                        <a:pt x="183" y="91"/>
                        <a:pt x="183" y="90"/>
                      </a:cubicBezTo>
                      <a:cubicBezTo>
                        <a:pt x="183" y="90"/>
                        <a:pt x="183" y="90"/>
                        <a:pt x="184" y="90"/>
                      </a:cubicBezTo>
                      <a:cubicBezTo>
                        <a:pt x="184" y="89"/>
                        <a:pt x="184" y="88"/>
                        <a:pt x="184" y="87"/>
                      </a:cubicBezTo>
                      <a:cubicBezTo>
                        <a:pt x="184" y="86"/>
                        <a:pt x="184" y="86"/>
                        <a:pt x="184" y="86"/>
                      </a:cubicBezTo>
                      <a:cubicBezTo>
                        <a:pt x="184" y="85"/>
                        <a:pt x="184" y="84"/>
                        <a:pt x="184" y="83"/>
                      </a:cubicBezTo>
                      <a:cubicBezTo>
                        <a:pt x="184" y="82"/>
                        <a:pt x="184" y="82"/>
                        <a:pt x="184" y="81"/>
                      </a:cubicBezTo>
                      <a:cubicBezTo>
                        <a:pt x="184" y="80"/>
                        <a:pt x="184" y="79"/>
                        <a:pt x="184" y="77"/>
                      </a:cubicBezTo>
                      <a:cubicBezTo>
                        <a:pt x="184" y="77"/>
                        <a:pt x="184" y="77"/>
                        <a:pt x="184" y="76"/>
                      </a:cubicBezTo>
                      <a:cubicBezTo>
                        <a:pt x="184" y="75"/>
                        <a:pt x="184" y="73"/>
                        <a:pt x="184" y="72"/>
                      </a:cubicBezTo>
                      <a:cubicBezTo>
                        <a:pt x="184" y="71"/>
                        <a:pt x="184" y="71"/>
                        <a:pt x="184" y="71"/>
                      </a:cubicBezTo>
                      <a:cubicBezTo>
                        <a:pt x="181" y="72"/>
                        <a:pt x="178" y="72"/>
                        <a:pt x="177" y="72"/>
                      </a:cubicBezTo>
                      <a:cubicBezTo>
                        <a:pt x="177" y="73"/>
                        <a:pt x="176" y="73"/>
                        <a:pt x="176" y="73"/>
                      </a:cubicBezTo>
                      <a:cubicBezTo>
                        <a:pt x="174" y="73"/>
                        <a:pt x="174" y="73"/>
                        <a:pt x="174" y="73"/>
                      </a:cubicBezTo>
                      <a:cubicBezTo>
                        <a:pt x="174" y="71"/>
                        <a:pt x="174" y="71"/>
                        <a:pt x="174" y="71"/>
                      </a:cubicBezTo>
                      <a:cubicBezTo>
                        <a:pt x="174" y="71"/>
                        <a:pt x="174" y="63"/>
                        <a:pt x="169" y="61"/>
                      </a:cubicBezTo>
                      <a:cubicBezTo>
                        <a:pt x="164" y="58"/>
                        <a:pt x="157" y="57"/>
                        <a:pt x="157" y="57"/>
                      </a:cubicBezTo>
                      <a:cubicBezTo>
                        <a:pt x="156" y="57"/>
                        <a:pt x="156" y="57"/>
                        <a:pt x="156" y="57"/>
                      </a:cubicBezTo>
                      <a:cubicBezTo>
                        <a:pt x="156" y="56"/>
                        <a:pt x="156" y="56"/>
                        <a:pt x="156" y="56"/>
                      </a:cubicBezTo>
                      <a:cubicBezTo>
                        <a:pt x="156" y="56"/>
                        <a:pt x="152" y="49"/>
                        <a:pt x="149" y="46"/>
                      </a:cubicBezTo>
                      <a:cubicBezTo>
                        <a:pt x="147" y="44"/>
                        <a:pt x="118" y="25"/>
                        <a:pt x="80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75" y="96"/>
                        <a:pt x="75" y="96"/>
                        <a:pt x="75" y="96"/>
                      </a:cubicBezTo>
                      <a:cubicBezTo>
                        <a:pt x="78" y="100"/>
                        <a:pt x="78" y="100"/>
                        <a:pt x="78" y="100"/>
                      </a:cubicBezTo>
                      <a:cubicBezTo>
                        <a:pt x="78" y="101"/>
                        <a:pt x="78" y="101"/>
                        <a:pt x="78" y="101"/>
                      </a:cubicBezTo>
                      <a:cubicBezTo>
                        <a:pt x="79" y="107"/>
                        <a:pt x="78" y="111"/>
                        <a:pt x="76" y="112"/>
                      </a:cubicBezTo>
                      <a:cubicBezTo>
                        <a:pt x="75" y="113"/>
                        <a:pt x="74" y="113"/>
                        <a:pt x="52" y="113"/>
                      </a:cubicBezTo>
                      <a:cubicBezTo>
                        <a:pt x="44" y="113"/>
                        <a:pt x="36" y="113"/>
                        <a:pt x="32" y="113"/>
                      </a:cubicBezTo>
                      <a:cubicBezTo>
                        <a:pt x="32" y="113"/>
                        <a:pt x="31" y="113"/>
                        <a:pt x="31" y="113"/>
                      </a:cubicBezTo>
                      <a:cubicBezTo>
                        <a:pt x="30" y="113"/>
                        <a:pt x="26" y="115"/>
                        <a:pt x="24" y="115"/>
                      </a:cubicBezTo>
                      <a:cubicBezTo>
                        <a:pt x="22" y="115"/>
                        <a:pt x="21" y="115"/>
                        <a:pt x="19" y="114"/>
                      </a:cubicBezTo>
                      <a:cubicBezTo>
                        <a:pt x="19" y="114"/>
                        <a:pt x="18" y="114"/>
                        <a:pt x="17" y="114"/>
                      </a:cubicBezTo>
                      <a:cubicBezTo>
                        <a:pt x="17" y="114"/>
                        <a:pt x="17" y="114"/>
                        <a:pt x="17" y="114"/>
                      </a:cubicBezTo>
                      <a:cubicBezTo>
                        <a:pt x="17" y="115"/>
                        <a:pt x="16" y="118"/>
                        <a:pt x="14" y="118"/>
                      </a:cubicBezTo>
                      <a:cubicBezTo>
                        <a:pt x="12" y="118"/>
                        <a:pt x="11" y="117"/>
                        <a:pt x="9" y="115"/>
                      </a:cubicBezTo>
                      <a:cubicBezTo>
                        <a:pt x="7" y="113"/>
                        <a:pt x="6" y="113"/>
                        <a:pt x="6" y="113"/>
                      </a:cubicBezTo>
                      <a:cubicBezTo>
                        <a:pt x="6" y="113"/>
                        <a:pt x="5" y="114"/>
                        <a:pt x="5" y="116"/>
                      </a:cubicBezTo>
                      <a:cubicBezTo>
                        <a:pt x="5" y="117"/>
                        <a:pt x="5" y="117"/>
                        <a:pt x="5" y="118"/>
                      </a:cubicBezTo>
                      <a:cubicBezTo>
                        <a:pt x="5" y="118"/>
                        <a:pt x="5" y="118"/>
                        <a:pt x="5" y="118"/>
                      </a:cubicBezTo>
                      <a:cubicBezTo>
                        <a:pt x="5" y="118"/>
                        <a:pt x="4" y="119"/>
                        <a:pt x="4" y="119"/>
                      </a:cubicBezTo>
                      <a:cubicBezTo>
                        <a:pt x="4" y="119"/>
                        <a:pt x="4" y="119"/>
                        <a:pt x="4" y="119"/>
                      </a:cubicBezTo>
                      <a:cubicBezTo>
                        <a:pt x="3" y="120"/>
                        <a:pt x="3" y="120"/>
                        <a:pt x="3" y="120"/>
                      </a:cubicBezTo>
                      <a:cubicBezTo>
                        <a:pt x="2" y="120"/>
                        <a:pt x="2" y="120"/>
                        <a:pt x="2" y="121"/>
                      </a:cubicBezTo>
                      <a:cubicBezTo>
                        <a:pt x="2" y="121"/>
                        <a:pt x="1" y="121"/>
                        <a:pt x="0" y="121"/>
                      </a:cubicBezTo>
                      <a:cubicBezTo>
                        <a:pt x="0" y="121"/>
                        <a:pt x="0" y="121"/>
                        <a:pt x="0" y="121"/>
                      </a:cubicBezTo>
                      <a:cubicBezTo>
                        <a:pt x="0" y="121"/>
                        <a:pt x="0" y="121"/>
                        <a:pt x="0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8" name="Freeform 1477"/>
                <p:cNvSpPr>
                  <a:spLocks/>
                </p:cNvSpPr>
                <p:nvPr/>
              </p:nvSpPr>
              <p:spPr bwMode="auto">
                <a:xfrm>
                  <a:off x="1686" y="275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0 w 1"/>
                    <a:gd name="T7" fmla="*/ 1 h 1"/>
                    <a:gd name="T8" fmla="*/ 0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79" name="Freeform 1478"/>
                <p:cNvSpPr>
                  <a:spLocks/>
                </p:cNvSpPr>
                <p:nvPr/>
              </p:nvSpPr>
              <p:spPr bwMode="auto">
                <a:xfrm>
                  <a:off x="1706" y="2766"/>
                  <a:ext cx="7" cy="1"/>
                </a:xfrm>
                <a:custGeom>
                  <a:avLst/>
                  <a:gdLst>
                    <a:gd name="T0" fmla="*/ 0 w 7"/>
                    <a:gd name="T1" fmla="*/ 1 h 1"/>
                    <a:gd name="T2" fmla="*/ 7 w 7"/>
                    <a:gd name="T3" fmla="*/ 0 h 1"/>
                    <a:gd name="T4" fmla="*/ 7 w 7"/>
                    <a:gd name="T5" fmla="*/ 0 h 1"/>
                    <a:gd name="T6" fmla="*/ 0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0" y="1"/>
                      </a:moveTo>
                      <a:cubicBezTo>
                        <a:pt x="1" y="1"/>
                        <a:pt x="4" y="1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0" name="Freeform 1479"/>
                <p:cNvSpPr>
                  <a:spLocks/>
                </p:cNvSpPr>
                <p:nvPr/>
              </p:nvSpPr>
              <p:spPr bwMode="auto">
                <a:xfrm>
                  <a:off x="1546" y="2832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1" name="Freeform 1480"/>
                <p:cNvSpPr>
                  <a:spLocks/>
                </p:cNvSpPr>
                <p:nvPr/>
              </p:nvSpPr>
              <p:spPr bwMode="auto">
                <a:xfrm>
                  <a:off x="1546" y="2833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2" name="Oval 1481"/>
                <p:cNvSpPr>
                  <a:spLocks noChangeArrowheads="1"/>
                </p:cNvSpPr>
                <p:nvPr/>
              </p:nvSpPr>
              <p:spPr bwMode="auto">
                <a:xfrm>
                  <a:off x="1537" y="2814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3" name="Freeform 1482"/>
                <p:cNvSpPr>
                  <a:spLocks/>
                </p:cNvSpPr>
                <p:nvPr/>
              </p:nvSpPr>
              <p:spPr bwMode="auto">
                <a:xfrm>
                  <a:off x="1546" y="283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0 h 1"/>
                    <a:gd name="T4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4" name="Freeform 1483"/>
                <p:cNvSpPr>
                  <a:spLocks/>
                </p:cNvSpPr>
                <p:nvPr/>
              </p:nvSpPr>
              <p:spPr bwMode="auto">
                <a:xfrm>
                  <a:off x="1590" y="28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5" name="Freeform 1484"/>
                <p:cNvSpPr>
                  <a:spLocks/>
                </p:cNvSpPr>
                <p:nvPr/>
              </p:nvSpPr>
              <p:spPr bwMode="auto">
                <a:xfrm>
                  <a:off x="1590" y="286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6" name="Freeform 1485"/>
                <p:cNvSpPr>
                  <a:spLocks/>
                </p:cNvSpPr>
                <p:nvPr/>
              </p:nvSpPr>
              <p:spPr bwMode="auto">
                <a:xfrm>
                  <a:off x="1588" y="2859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7" name="Freeform 1486"/>
                <p:cNvSpPr>
                  <a:spLocks/>
                </p:cNvSpPr>
                <p:nvPr/>
              </p:nvSpPr>
              <p:spPr bwMode="auto">
                <a:xfrm>
                  <a:off x="1583" y="2858"/>
                  <a:ext cx="2" cy="2"/>
                </a:xfrm>
                <a:custGeom>
                  <a:avLst/>
                  <a:gdLst>
                    <a:gd name="T0" fmla="*/ 0 w 3"/>
                    <a:gd name="T1" fmla="*/ 2 h 2"/>
                    <a:gd name="T2" fmla="*/ 3 w 3"/>
                    <a:gd name="T3" fmla="*/ 0 h 2"/>
                    <a:gd name="T4" fmla="*/ 0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2" y="0"/>
                        <a:pt x="1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8" name="Freeform 1487"/>
                <p:cNvSpPr>
                  <a:spLocks/>
                </p:cNvSpPr>
                <p:nvPr/>
              </p:nvSpPr>
              <p:spPr bwMode="auto">
                <a:xfrm>
                  <a:off x="1587" y="285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89" name="Freeform 1488"/>
                <p:cNvSpPr>
                  <a:spLocks/>
                </p:cNvSpPr>
                <p:nvPr/>
              </p:nvSpPr>
              <p:spPr bwMode="auto">
                <a:xfrm>
                  <a:off x="1586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0" name="Freeform 1489"/>
                <p:cNvSpPr>
                  <a:spLocks/>
                </p:cNvSpPr>
                <p:nvPr/>
              </p:nvSpPr>
              <p:spPr bwMode="auto">
                <a:xfrm>
                  <a:off x="1589" y="286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1" name="Freeform 1490"/>
                <p:cNvSpPr>
                  <a:spLocks/>
                </p:cNvSpPr>
                <p:nvPr/>
              </p:nvSpPr>
              <p:spPr bwMode="auto">
                <a:xfrm>
                  <a:off x="1606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2" name="Freeform 1491"/>
                <p:cNvSpPr>
                  <a:spLocks/>
                </p:cNvSpPr>
                <p:nvPr/>
              </p:nvSpPr>
              <p:spPr bwMode="auto">
                <a:xfrm>
                  <a:off x="1583" y="286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  <a:gd name="T4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3" name="Freeform 1492"/>
                <p:cNvSpPr>
                  <a:spLocks/>
                </p:cNvSpPr>
                <p:nvPr/>
              </p:nvSpPr>
              <p:spPr bwMode="auto">
                <a:xfrm>
                  <a:off x="1591" y="286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4" name="Freeform 1493"/>
                <p:cNvSpPr>
                  <a:spLocks/>
                </p:cNvSpPr>
                <p:nvPr/>
              </p:nvSpPr>
              <p:spPr bwMode="auto">
                <a:xfrm>
                  <a:off x="1582" y="286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5" name="Freeform 1494"/>
                <p:cNvSpPr>
                  <a:spLocks/>
                </p:cNvSpPr>
                <p:nvPr/>
              </p:nvSpPr>
              <p:spPr bwMode="auto">
                <a:xfrm>
                  <a:off x="1581" y="2859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1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6" name="Freeform 1495"/>
                <p:cNvSpPr>
                  <a:spLocks/>
                </p:cNvSpPr>
                <p:nvPr/>
              </p:nvSpPr>
              <p:spPr bwMode="auto">
                <a:xfrm>
                  <a:off x="1546" y="2836"/>
                  <a:ext cx="0" cy="3"/>
                </a:xfrm>
                <a:custGeom>
                  <a:avLst/>
                  <a:gdLst>
                    <a:gd name="T0" fmla="*/ 0 h 3"/>
                    <a:gd name="T1" fmla="*/ 0 h 3"/>
                    <a:gd name="T2" fmla="*/ 3 h 3"/>
                    <a:gd name="T3" fmla="*/ 3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7" name="Freeform 1496"/>
                <p:cNvSpPr>
                  <a:spLocks/>
                </p:cNvSpPr>
                <p:nvPr/>
              </p:nvSpPr>
              <p:spPr bwMode="auto">
                <a:xfrm>
                  <a:off x="1546" y="283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8" name="Freeform 1497"/>
                <p:cNvSpPr>
                  <a:spLocks/>
                </p:cNvSpPr>
                <p:nvPr/>
              </p:nvSpPr>
              <p:spPr bwMode="auto">
                <a:xfrm>
                  <a:off x="1582" y="28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99" name="Freeform 1498"/>
                <p:cNvSpPr>
                  <a:spLocks/>
                </p:cNvSpPr>
                <p:nvPr/>
              </p:nvSpPr>
              <p:spPr bwMode="auto">
                <a:xfrm>
                  <a:off x="1541" y="281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0" name="Freeform 1499"/>
                <p:cNvSpPr>
                  <a:spLocks/>
                </p:cNvSpPr>
                <p:nvPr/>
              </p:nvSpPr>
              <p:spPr bwMode="auto">
                <a:xfrm>
                  <a:off x="1545" y="2808"/>
                  <a:ext cx="5" cy="3"/>
                </a:xfrm>
                <a:custGeom>
                  <a:avLst/>
                  <a:gdLst>
                    <a:gd name="T0" fmla="*/ 0 w 5"/>
                    <a:gd name="T1" fmla="*/ 0 h 3"/>
                    <a:gd name="T2" fmla="*/ 5 w 5"/>
                    <a:gd name="T3" fmla="*/ 3 h 3"/>
                    <a:gd name="T4" fmla="*/ 0 w 5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cubicBezTo>
                        <a:pt x="2" y="2"/>
                        <a:pt x="3" y="3"/>
                        <a:pt x="5" y="3"/>
                      </a:cubicBezTo>
                      <a:cubicBezTo>
                        <a:pt x="3" y="3"/>
                        <a:pt x="2" y="2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1" name="Freeform 1500"/>
                <p:cNvSpPr>
                  <a:spLocks/>
                </p:cNvSpPr>
                <p:nvPr/>
              </p:nvSpPr>
              <p:spPr bwMode="auto">
                <a:xfrm>
                  <a:off x="1541" y="2809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2" name="Freeform 1501"/>
                <p:cNvSpPr>
                  <a:spLocks/>
                </p:cNvSpPr>
                <p:nvPr/>
              </p:nvSpPr>
              <p:spPr bwMode="auto">
                <a:xfrm>
                  <a:off x="1540" y="281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3" name="Freeform 1502"/>
                <p:cNvSpPr>
                  <a:spLocks/>
                </p:cNvSpPr>
                <p:nvPr/>
              </p:nvSpPr>
              <p:spPr bwMode="auto">
                <a:xfrm>
                  <a:off x="1537" y="281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4" name="Freeform 1503"/>
                <p:cNvSpPr>
                  <a:spLocks/>
                </p:cNvSpPr>
                <p:nvPr/>
              </p:nvSpPr>
              <p:spPr bwMode="auto">
                <a:xfrm>
                  <a:off x="1610" y="2810"/>
                  <a:ext cx="85" cy="57"/>
                </a:xfrm>
                <a:custGeom>
                  <a:avLst/>
                  <a:gdLst>
                    <a:gd name="T0" fmla="*/ 87 w 88"/>
                    <a:gd name="T1" fmla="*/ 35 h 59"/>
                    <a:gd name="T2" fmla="*/ 86 w 88"/>
                    <a:gd name="T3" fmla="*/ 35 h 59"/>
                    <a:gd name="T4" fmla="*/ 86 w 88"/>
                    <a:gd name="T5" fmla="*/ 34 h 59"/>
                    <a:gd name="T6" fmla="*/ 84 w 88"/>
                    <a:gd name="T7" fmla="*/ 34 h 59"/>
                    <a:gd name="T8" fmla="*/ 83 w 88"/>
                    <a:gd name="T9" fmla="*/ 29 h 59"/>
                    <a:gd name="T10" fmla="*/ 78 w 88"/>
                    <a:gd name="T11" fmla="*/ 29 h 59"/>
                    <a:gd name="T12" fmla="*/ 74 w 88"/>
                    <a:gd name="T13" fmla="*/ 25 h 59"/>
                    <a:gd name="T14" fmla="*/ 70 w 88"/>
                    <a:gd name="T15" fmla="*/ 19 h 59"/>
                    <a:gd name="T16" fmla="*/ 66 w 88"/>
                    <a:gd name="T17" fmla="*/ 14 h 59"/>
                    <a:gd name="T18" fmla="*/ 62 w 88"/>
                    <a:gd name="T19" fmla="*/ 8 h 59"/>
                    <a:gd name="T20" fmla="*/ 61 w 88"/>
                    <a:gd name="T21" fmla="*/ 7 h 59"/>
                    <a:gd name="T22" fmla="*/ 61 w 88"/>
                    <a:gd name="T23" fmla="*/ 6 h 59"/>
                    <a:gd name="T24" fmla="*/ 61 w 88"/>
                    <a:gd name="T25" fmla="*/ 4 h 59"/>
                    <a:gd name="T26" fmla="*/ 61 w 88"/>
                    <a:gd name="T27" fmla="*/ 2 h 59"/>
                    <a:gd name="T28" fmla="*/ 57 w 88"/>
                    <a:gd name="T29" fmla="*/ 2 h 59"/>
                    <a:gd name="T30" fmla="*/ 56 w 88"/>
                    <a:gd name="T31" fmla="*/ 1 h 59"/>
                    <a:gd name="T32" fmla="*/ 56 w 88"/>
                    <a:gd name="T33" fmla="*/ 1 h 59"/>
                    <a:gd name="T34" fmla="*/ 55 w 88"/>
                    <a:gd name="T35" fmla="*/ 1 h 59"/>
                    <a:gd name="T36" fmla="*/ 55 w 88"/>
                    <a:gd name="T37" fmla="*/ 1 h 59"/>
                    <a:gd name="T38" fmla="*/ 55 w 88"/>
                    <a:gd name="T39" fmla="*/ 0 h 59"/>
                    <a:gd name="T40" fmla="*/ 51 w 88"/>
                    <a:gd name="T41" fmla="*/ 3 h 59"/>
                    <a:gd name="T42" fmla="*/ 42 w 88"/>
                    <a:gd name="T43" fmla="*/ 7 h 59"/>
                    <a:gd name="T44" fmla="*/ 33 w 88"/>
                    <a:gd name="T45" fmla="*/ 11 h 59"/>
                    <a:gd name="T46" fmla="*/ 30 w 88"/>
                    <a:gd name="T47" fmla="*/ 12 h 59"/>
                    <a:gd name="T48" fmla="*/ 25 w 88"/>
                    <a:gd name="T49" fmla="*/ 17 h 59"/>
                    <a:gd name="T50" fmla="*/ 16 w 88"/>
                    <a:gd name="T51" fmla="*/ 19 h 59"/>
                    <a:gd name="T52" fmla="*/ 15 w 88"/>
                    <a:gd name="T53" fmla="*/ 25 h 59"/>
                    <a:gd name="T54" fmla="*/ 14 w 88"/>
                    <a:gd name="T55" fmla="*/ 26 h 59"/>
                    <a:gd name="T56" fmla="*/ 2 w 88"/>
                    <a:gd name="T57" fmla="*/ 38 h 59"/>
                    <a:gd name="T58" fmla="*/ 2 w 88"/>
                    <a:gd name="T59" fmla="*/ 39 h 59"/>
                    <a:gd name="T60" fmla="*/ 2 w 88"/>
                    <a:gd name="T61" fmla="*/ 45 h 59"/>
                    <a:gd name="T62" fmla="*/ 1 w 88"/>
                    <a:gd name="T63" fmla="*/ 47 h 59"/>
                    <a:gd name="T64" fmla="*/ 1 w 88"/>
                    <a:gd name="T65" fmla="*/ 49 h 59"/>
                    <a:gd name="T66" fmla="*/ 0 w 88"/>
                    <a:gd name="T67" fmla="*/ 51 h 59"/>
                    <a:gd name="T68" fmla="*/ 4 w 88"/>
                    <a:gd name="T69" fmla="*/ 54 h 59"/>
                    <a:gd name="T70" fmla="*/ 5 w 88"/>
                    <a:gd name="T71" fmla="*/ 55 h 59"/>
                    <a:gd name="T72" fmla="*/ 11 w 88"/>
                    <a:gd name="T73" fmla="*/ 59 h 59"/>
                    <a:gd name="T74" fmla="*/ 22 w 88"/>
                    <a:gd name="T75" fmla="*/ 55 h 59"/>
                    <a:gd name="T76" fmla="*/ 28 w 88"/>
                    <a:gd name="T77" fmla="*/ 57 h 59"/>
                    <a:gd name="T78" fmla="*/ 27 w 88"/>
                    <a:gd name="T79" fmla="*/ 55 h 59"/>
                    <a:gd name="T80" fmla="*/ 26 w 88"/>
                    <a:gd name="T81" fmla="*/ 45 h 59"/>
                    <a:gd name="T82" fmla="*/ 42 w 88"/>
                    <a:gd name="T83" fmla="*/ 43 h 59"/>
                    <a:gd name="T84" fmla="*/ 50 w 88"/>
                    <a:gd name="T85" fmla="*/ 44 h 59"/>
                    <a:gd name="T86" fmla="*/ 52 w 88"/>
                    <a:gd name="T87" fmla="*/ 44 h 59"/>
                    <a:gd name="T88" fmla="*/ 54 w 88"/>
                    <a:gd name="T89" fmla="*/ 44 h 59"/>
                    <a:gd name="T90" fmla="*/ 55 w 88"/>
                    <a:gd name="T91" fmla="*/ 44 h 59"/>
                    <a:gd name="T92" fmla="*/ 57 w 88"/>
                    <a:gd name="T93" fmla="*/ 43 h 59"/>
                    <a:gd name="T94" fmla="*/ 57 w 88"/>
                    <a:gd name="T95" fmla="*/ 43 h 59"/>
                    <a:gd name="T96" fmla="*/ 59 w 88"/>
                    <a:gd name="T97" fmla="*/ 42 h 59"/>
                    <a:gd name="T98" fmla="*/ 61 w 88"/>
                    <a:gd name="T99" fmla="*/ 41 h 59"/>
                    <a:gd name="T100" fmla="*/ 62 w 88"/>
                    <a:gd name="T101" fmla="*/ 42 h 59"/>
                    <a:gd name="T102" fmla="*/ 69 w 88"/>
                    <a:gd name="T103" fmla="*/ 43 h 59"/>
                    <a:gd name="T104" fmla="*/ 70 w 88"/>
                    <a:gd name="T105" fmla="*/ 43 h 59"/>
                    <a:gd name="T106" fmla="*/ 73 w 88"/>
                    <a:gd name="T107" fmla="*/ 42 h 59"/>
                    <a:gd name="T108" fmla="*/ 85 w 88"/>
                    <a:gd name="T109" fmla="*/ 38 h 59"/>
                    <a:gd name="T110" fmla="*/ 88 w 88"/>
                    <a:gd name="T111" fmla="*/ 36 h 59"/>
                    <a:gd name="T112" fmla="*/ 88 w 88"/>
                    <a:gd name="T113" fmla="*/ 3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8" h="59">
                      <a:moveTo>
                        <a:pt x="88" y="35"/>
                      </a:moveTo>
                      <a:cubicBezTo>
                        <a:pt x="87" y="35"/>
                        <a:pt x="87" y="35"/>
                        <a:pt x="87" y="35"/>
                      </a:cubicBezTo>
                      <a:cubicBezTo>
                        <a:pt x="87" y="35"/>
                        <a:pt x="87" y="35"/>
                        <a:pt x="87" y="35"/>
                      </a:cubicBezTo>
                      <a:cubicBezTo>
                        <a:pt x="87" y="35"/>
                        <a:pt x="86" y="35"/>
                        <a:pt x="86" y="35"/>
                      </a:cubicBezTo>
                      <a:cubicBezTo>
                        <a:pt x="86" y="35"/>
                        <a:pt x="86" y="35"/>
                        <a:pt x="86" y="35"/>
                      </a:cubicBezTo>
                      <a:cubicBezTo>
                        <a:pt x="86" y="35"/>
                        <a:pt x="86" y="35"/>
                        <a:pt x="86" y="34"/>
                      </a:cubicBezTo>
                      <a:cubicBezTo>
                        <a:pt x="85" y="34"/>
                        <a:pt x="85" y="34"/>
                        <a:pt x="85" y="34"/>
                      </a:cubicBezTo>
                      <a:cubicBezTo>
                        <a:pt x="84" y="34"/>
                        <a:pt x="84" y="34"/>
                        <a:pt x="84" y="34"/>
                      </a:cubicBezTo>
                      <a:cubicBezTo>
                        <a:pt x="84" y="34"/>
                        <a:pt x="84" y="34"/>
                        <a:pt x="84" y="34"/>
                      </a:cubicBezTo>
                      <a:cubicBezTo>
                        <a:pt x="83" y="33"/>
                        <a:pt x="83" y="31"/>
                        <a:pt x="83" y="29"/>
                      </a:cubicBezTo>
                      <a:cubicBezTo>
                        <a:pt x="83" y="29"/>
                        <a:pt x="83" y="29"/>
                        <a:pt x="83" y="28"/>
                      </a:cubicBezTo>
                      <a:cubicBezTo>
                        <a:pt x="81" y="29"/>
                        <a:pt x="79" y="29"/>
                        <a:pt x="78" y="29"/>
                      </a:cubicBezTo>
                      <a:cubicBezTo>
                        <a:pt x="76" y="28"/>
                        <a:pt x="76" y="27"/>
                        <a:pt x="75" y="26"/>
                      </a:cubicBezTo>
                      <a:cubicBezTo>
                        <a:pt x="75" y="26"/>
                        <a:pt x="74" y="25"/>
                        <a:pt x="74" y="25"/>
                      </a:cubicBezTo>
                      <a:cubicBezTo>
                        <a:pt x="74" y="25"/>
                        <a:pt x="74" y="25"/>
                        <a:pt x="74" y="25"/>
                      </a:cubicBezTo>
                      <a:cubicBezTo>
                        <a:pt x="70" y="25"/>
                        <a:pt x="70" y="20"/>
                        <a:pt x="70" y="19"/>
                      </a:cubicBezTo>
                      <a:cubicBezTo>
                        <a:pt x="70" y="18"/>
                        <a:pt x="67" y="15"/>
                        <a:pt x="66" y="15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4" y="13"/>
                        <a:pt x="63" y="11"/>
                        <a:pt x="63" y="9"/>
                      </a:cubicBezTo>
                      <a:cubicBezTo>
                        <a:pt x="63" y="9"/>
                        <a:pt x="62" y="8"/>
                        <a:pt x="62" y="8"/>
                      </a:cubicBezTo>
                      <a:cubicBezTo>
                        <a:pt x="62" y="8"/>
                        <a:pt x="61" y="7"/>
                        <a:pt x="61" y="7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61" y="7"/>
                        <a:pt x="61" y="6"/>
                        <a:pt x="61" y="6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5"/>
                        <a:pt x="61" y="5"/>
                        <a:pt x="61" y="4"/>
                      </a:cubicBezTo>
                      <a:cubicBezTo>
                        <a:pt x="61" y="4"/>
                        <a:pt x="61" y="4"/>
                        <a:pt x="61" y="4"/>
                      </a:cubicBezTo>
                      <a:cubicBezTo>
                        <a:pt x="61" y="4"/>
                        <a:pt x="61" y="3"/>
                        <a:pt x="61" y="2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61" y="2"/>
                        <a:pt x="61" y="2"/>
                        <a:pt x="60" y="2"/>
                      </a:cubicBezTo>
                      <a:cubicBezTo>
                        <a:pt x="59" y="2"/>
                        <a:pt x="58" y="2"/>
                        <a:pt x="57" y="2"/>
                      </a:cubicBezTo>
                      <a:cubicBezTo>
                        <a:pt x="57" y="1"/>
                        <a:pt x="57" y="1"/>
                        <a:pt x="57" y="1"/>
                      </a:cubicBezTo>
                      <a:cubicBezTo>
                        <a:pt x="57" y="1"/>
                        <a:pt x="56" y="1"/>
                        <a:pt x="56" y="1"/>
                      </a:cubicBezTo>
                      <a:cubicBezTo>
                        <a:pt x="56" y="1"/>
                        <a:pt x="56" y="1"/>
                        <a:pt x="56" y="1"/>
                      </a:cubicBezTo>
                      <a:cubicBezTo>
                        <a:pt x="56" y="1"/>
                        <a:pt x="56" y="1"/>
                        <a:pt x="56" y="1"/>
                      </a:cubicBezTo>
                      <a:cubicBezTo>
                        <a:pt x="56" y="1"/>
                        <a:pt x="55" y="1"/>
                        <a:pt x="55" y="1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4" y="0"/>
                        <a:pt x="53" y="1"/>
                        <a:pt x="52" y="2"/>
                      </a:cubicBezTo>
                      <a:cubicBezTo>
                        <a:pt x="52" y="2"/>
                        <a:pt x="51" y="2"/>
                        <a:pt x="51" y="3"/>
                      </a:cubicBezTo>
                      <a:cubicBezTo>
                        <a:pt x="50" y="3"/>
                        <a:pt x="50" y="4"/>
                        <a:pt x="49" y="4"/>
                      </a:cubicBezTo>
                      <a:cubicBezTo>
                        <a:pt x="46" y="6"/>
                        <a:pt x="44" y="7"/>
                        <a:pt x="42" y="7"/>
                      </a:cubicBezTo>
                      <a:cubicBezTo>
                        <a:pt x="41" y="7"/>
                        <a:pt x="40" y="7"/>
                        <a:pt x="40" y="7"/>
                      </a:cubicBezTo>
                      <a:cubicBezTo>
                        <a:pt x="40" y="10"/>
                        <a:pt x="37" y="12"/>
                        <a:pt x="33" y="11"/>
                      </a:cubicBezTo>
                      <a:cubicBezTo>
                        <a:pt x="33" y="11"/>
                        <a:pt x="32" y="10"/>
                        <a:pt x="31" y="10"/>
                      </a:cubicBezTo>
                      <a:cubicBezTo>
                        <a:pt x="31" y="10"/>
                        <a:pt x="31" y="10"/>
                        <a:pt x="30" y="12"/>
                      </a:cubicBezTo>
                      <a:cubicBezTo>
                        <a:pt x="30" y="15"/>
                        <a:pt x="28" y="16"/>
                        <a:pt x="26" y="16"/>
                      </a:cubicBezTo>
                      <a:cubicBezTo>
                        <a:pt x="25" y="16"/>
                        <a:pt x="25" y="16"/>
                        <a:pt x="25" y="17"/>
                      </a:cubicBezTo>
                      <a:cubicBezTo>
                        <a:pt x="25" y="21"/>
                        <a:pt x="23" y="21"/>
                        <a:pt x="22" y="21"/>
                      </a:cubicBezTo>
                      <a:cubicBezTo>
                        <a:pt x="20" y="21"/>
                        <a:pt x="18" y="20"/>
                        <a:pt x="16" y="19"/>
                      </a:cubicBez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15" y="20"/>
                        <a:pt x="15" y="23"/>
                        <a:pt x="15" y="25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4" y="26"/>
                        <a:pt x="12" y="28"/>
                        <a:pt x="11" y="33"/>
                      </a:cubicBezTo>
                      <a:cubicBezTo>
                        <a:pt x="9" y="37"/>
                        <a:pt x="5" y="38"/>
                        <a:pt x="2" y="38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2" y="38"/>
                        <a:pt x="2" y="38"/>
                        <a:pt x="2" y="39"/>
                      </a:cubicBezTo>
                      <a:cubicBezTo>
                        <a:pt x="3" y="40"/>
                        <a:pt x="3" y="42"/>
                        <a:pt x="3" y="44"/>
                      </a:cubicBezTo>
                      <a:cubicBezTo>
                        <a:pt x="2" y="44"/>
                        <a:pt x="2" y="45"/>
                        <a:pt x="2" y="45"/>
                      </a:cubicBezTo>
                      <a:cubicBezTo>
                        <a:pt x="2" y="45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1" y="47"/>
                      </a:cubicBezTo>
                      <a:cubicBezTo>
                        <a:pt x="1" y="47"/>
                        <a:pt x="1" y="47"/>
                        <a:pt x="1" y="48"/>
                      </a:cubicBezTo>
                      <a:cubicBezTo>
                        <a:pt x="1" y="48"/>
                        <a:pt x="1" y="49"/>
                        <a:pt x="1" y="49"/>
                      </a:cubicBezTo>
                      <a:cubicBezTo>
                        <a:pt x="1" y="49"/>
                        <a:pt x="0" y="50"/>
                        <a:pt x="0" y="50"/>
                      </a:cubicBezTo>
                      <a:cubicBezTo>
                        <a:pt x="0" y="50"/>
                        <a:pt x="0" y="50"/>
                        <a:pt x="0" y="51"/>
                      </a:cubicBezTo>
                      <a:cubicBezTo>
                        <a:pt x="2" y="51"/>
                        <a:pt x="3" y="52"/>
                        <a:pt x="4" y="54"/>
                      </a:cubicBezTo>
                      <a:cubicBezTo>
                        <a:pt x="4" y="54"/>
                        <a:pt x="4" y="54"/>
                        <a:pt x="4" y="54"/>
                      </a:cubicBezTo>
                      <a:cubicBezTo>
                        <a:pt x="4" y="54"/>
                        <a:pt x="5" y="54"/>
                        <a:pt x="5" y="55"/>
                      </a:cubicBezTo>
                      <a:cubicBezTo>
                        <a:pt x="5" y="55"/>
                        <a:pt x="5" y="55"/>
                        <a:pt x="5" y="55"/>
                      </a:cubicBezTo>
                      <a:cubicBezTo>
                        <a:pt x="6" y="56"/>
                        <a:pt x="8" y="58"/>
                        <a:pt x="10" y="59"/>
                      </a:cubicBezTo>
                      <a:cubicBezTo>
                        <a:pt x="10" y="59"/>
                        <a:pt x="11" y="59"/>
                        <a:pt x="11" y="59"/>
                      </a:cubicBezTo>
                      <a:cubicBezTo>
                        <a:pt x="11" y="59"/>
                        <a:pt x="11" y="59"/>
                        <a:pt x="12" y="59"/>
                      </a:cubicBezTo>
                      <a:cubicBezTo>
                        <a:pt x="14" y="56"/>
                        <a:pt x="18" y="55"/>
                        <a:pt x="22" y="55"/>
                      </a:cubicBezTo>
                      <a:cubicBezTo>
                        <a:pt x="23" y="55"/>
                        <a:pt x="26" y="56"/>
                        <a:pt x="28" y="57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8" y="57"/>
                        <a:pt x="28" y="56"/>
                        <a:pt x="27" y="55"/>
                      </a:cubicBezTo>
                      <a:cubicBezTo>
                        <a:pt x="27" y="54"/>
                        <a:pt x="27" y="54"/>
                        <a:pt x="27" y="54"/>
                      </a:cubicBezTo>
                      <a:cubicBezTo>
                        <a:pt x="26" y="50"/>
                        <a:pt x="25" y="47"/>
                        <a:pt x="26" y="45"/>
                      </a:cubicBezTo>
                      <a:cubicBezTo>
                        <a:pt x="27" y="44"/>
                        <a:pt x="28" y="43"/>
                        <a:pt x="38" y="43"/>
                      </a:cubicBezTo>
                      <a:cubicBezTo>
                        <a:pt x="39" y="43"/>
                        <a:pt x="40" y="43"/>
                        <a:pt x="42" y="43"/>
                      </a:cubicBezTo>
                      <a:cubicBezTo>
                        <a:pt x="42" y="43"/>
                        <a:pt x="42" y="43"/>
                        <a:pt x="43" y="43"/>
                      </a:cubicBezTo>
                      <a:cubicBezTo>
                        <a:pt x="45" y="43"/>
                        <a:pt x="48" y="43"/>
                        <a:pt x="50" y="44"/>
                      </a:cubicBezTo>
                      <a:cubicBezTo>
                        <a:pt x="50" y="44"/>
                        <a:pt x="50" y="44"/>
                        <a:pt x="50" y="44"/>
                      </a:cubicBezTo>
                      <a:cubicBezTo>
                        <a:pt x="51" y="44"/>
                        <a:pt x="51" y="44"/>
                        <a:pt x="52" y="44"/>
                      </a:cubicBezTo>
                      <a:cubicBezTo>
                        <a:pt x="52" y="44"/>
                        <a:pt x="52" y="44"/>
                        <a:pt x="52" y="44"/>
                      </a:cubicBezTo>
                      <a:cubicBezTo>
                        <a:pt x="53" y="44"/>
                        <a:pt x="53" y="44"/>
                        <a:pt x="54" y="44"/>
                      </a:cubicBezTo>
                      <a:cubicBezTo>
                        <a:pt x="54" y="44"/>
                        <a:pt x="54" y="44"/>
                        <a:pt x="54" y="44"/>
                      </a:cubicBezTo>
                      <a:cubicBezTo>
                        <a:pt x="55" y="44"/>
                        <a:pt x="55" y="44"/>
                        <a:pt x="55" y="44"/>
                      </a:cubicBezTo>
                      <a:cubicBezTo>
                        <a:pt x="55" y="44"/>
                        <a:pt x="56" y="45"/>
                        <a:pt x="56" y="45"/>
                      </a:cubicBezTo>
                      <a:cubicBezTo>
                        <a:pt x="56" y="44"/>
                        <a:pt x="57" y="44"/>
                        <a:pt x="57" y="43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9" y="42"/>
                        <a:pt x="59" y="42"/>
                        <a:pt x="59" y="42"/>
                      </a:cubicBezTo>
                      <a:cubicBezTo>
                        <a:pt x="59" y="42"/>
                        <a:pt x="59" y="42"/>
                        <a:pt x="59" y="42"/>
                      </a:cubicBezTo>
                      <a:cubicBezTo>
                        <a:pt x="61" y="41"/>
                        <a:pt x="61" y="41"/>
                        <a:pt x="61" y="41"/>
                      </a:cubicBezTo>
                      <a:cubicBezTo>
                        <a:pt x="61" y="42"/>
                        <a:pt x="61" y="42"/>
                        <a:pt x="61" y="42"/>
                      </a:cubicBezTo>
                      <a:cubicBezTo>
                        <a:pt x="61" y="42"/>
                        <a:pt x="62" y="42"/>
                        <a:pt x="62" y="42"/>
                      </a:cubicBezTo>
                      <a:cubicBezTo>
                        <a:pt x="63" y="42"/>
                        <a:pt x="64" y="42"/>
                        <a:pt x="65" y="43"/>
                      </a:cubicBezTo>
                      <a:cubicBezTo>
                        <a:pt x="67" y="43"/>
                        <a:pt x="68" y="43"/>
                        <a:pt x="69" y="43"/>
                      </a:cubicBezTo>
                      <a:cubicBezTo>
                        <a:pt x="70" y="43"/>
                        <a:pt x="70" y="43"/>
                        <a:pt x="70" y="43"/>
                      </a:cubicBezTo>
                      <a:cubicBezTo>
                        <a:pt x="70" y="43"/>
                        <a:pt x="70" y="43"/>
                        <a:pt x="70" y="43"/>
                      </a:cubicBezTo>
                      <a:cubicBezTo>
                        <a:pt x="71" y="43"/>
                        <a:pt x="71" y="43"/>
                        <a:pt x="72" y="42"/>
                      </a:cubicBezTo>
                      <a:cubicBezTo>
                        <a:pt x="72" y="42"/>
                        <a:pt x="72" y="42"/>
                        <a:pt x="73" y="42"/>
                      </a:cubicBezTo>
                      <a:cubicBezTo>
                        <a:pt x="74" y="40"/>
                        <a:pt x="76" y="39"/>
                        <a:pt x="77" y="39"/>
                      </a:cubicBezTo>
                      <a:cubicBezTo>
                        <a:pt x="81" y="39"/>
                        <a:pt x="85" y="38"/>
                        <a:pt x="85" y="38"/>
                      </a:cubicBezTo>
                      <a:cubicBezTo>
                        <a:pt x="86" y="37"/>
                        <a:pt x="87" y="36"/>
                        <a:pt x="87" y="36"/>
                      </a:cubicBezTo>
                      <a:cubicBezTo>
                        <a:pt x="87" y="36"/>
                        <a:pt x="87" y="36"/>
                        <a:pt x="88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5" name="Freeform 1504"/>
                <p:cNvSpPr>
                  <a:spLocks/>
                </p:cNvSpPr>
                <p:nvPr/>
              </p:nvSpPr>
              <p:spPr bwMode="auto">
                <a:xfrm>
                  <a:off x="1694" y="2845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6" name="Freeform 1505"/>
                <p:cNvSpPr>
                  <a:spLocks/>
                </p:cNvSpPr>
                <p:nvPr/>
              </p:nvSpPr>
              <p:spPr bwMode="auto">
                <a:xfrm>
                  <a:off x="1679" y="285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7" name="Freeform 1506"/>
                <p:cNvSpPr>
                  <a:spLocks/>
                </p:cNvSpPr>
                <p:nvPr/>
              </p:nvSpPr>
              <p:spPr bwMode="auto">
                <a:xfrm>
                  <a:off x="1695" y="284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8" name="Freeform 1507"/>
                <p:cNvSpPr>
                  <a:spLocks/>
                </p:cNvSpPr>
                <p:nvPr/>
              </p:nvSpPr>
              <p:spPr bwMode="auto">
                <a:xfrm>
                  <a:off x="1676" y="2851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1 w 1"/>
                    <a:gd name="T4" fmla="*/ 1 w 1"/>
                    <a:gd name="T5" fmla="*/ 1 w 1"/>
                    <a:gd name="T6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09" name="Freeform 1508"/>
                <p:cNvSpPr>
                  <a:spLocks/>
                </p:cNvSpPr>
                <p:nvPr/>
              </p:nvSpPr>
              <p:spPr bwMode="auto">
                <a:xfrm>
                  <a:off x="1670" y="2850"/>
                  <a:ext cx="6" cy="1"/>
                </a:xfrm>
                <a:custGeom>
                  <a:avLst/>
                  <a:gdLst>
                    <a:gd name="T0" fmla="*/ 3 w 7"/>
                    <a:gd name="T1" fmla="*/ 1 h 1"/>
                    <a:gd name="T2" fmla="*/ 0 w 7"/>
                    <a:gd name="T3" fmla="*/ 0 h 1"/>
                    <a:gd name="T4" fmla="*/ 3 w 7"/>
                    <a:gd name="T5" fmla="*/ 1 h 1"/>
                    <a:gd name="T6" fmla="*/ 7 w 7"/>
                    <a:gd name="T7" fmla="*/ 1 h 1"/>
                    <a:gd name="T8" fmla="*/ 7 w 7"/>
                    <a:gd name="T9" fmla="*/ 1 h 1"/>
                    <a:gd name="T10" fmla="*/ 3 w 7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">
                      <a:moveTo>
                        <a:pt x="3" y="1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1"/>
                      </a:cubicBezTo>
                      <a:cubicBezTo>
                        <a:pt x="5" y="1"/>
                        <a:pt x="6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5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0" name="Freeform 1509"/>
                <p:cNvSpPr>
                  <a:spLocks/>
                </p:cNvSpPr>
                <p:nvPr/>
              </p:nvSpPr>
              <p:spPr bwMode="auto">
                <a:xfrm>
                  <a:off x="1665" y="285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1" name="Freeform 1510"/>
                <p:cNvSpPr>
                  <a:spLocks/>
                </p:cNvSpPr>
                <p:nvPr/>
              </p:nvSpPr>
              <p:spPr bwMode="auto">
                <a:xfrm>
                  <a:off x="1676" y="285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2" name="Freeform 1511"/>
                <p:cNvSpPr>
                  <a:spLocks/>
                </p:cNvSpPr>
                <p:nvPr/>
              </p:nvSpPr>
              <p:spPr bwMode="auto">
                <a:xfrm>
                  <a:off x="1637" y="286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3" name="Freeform 1512"/>
                <p:cNvSpPr>
                  <a:spLocks/>
                </p:cNvSpPr>
                <p:nvPr/>
              </p:nvSpPr>
              <p:spPr bwMode="auto">
                <a:xfrm>
                  <a:off x="1610" y="2859"/>
                  <a:ext cx="4" cy="3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4 w 4"/>
                    <a:gd name="T5" fmla="*/ 3 h 3"/>
                    <a:gd name="T6" fmla="*/ 0 w 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3" y="1"/>
                        <a:pt x="4" y="3"/>
                      </a:cubicBezTo>
                      <a:cubicBezTo>
                        <a:pt x="3" y="1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4" name="Freeform 1513"/>
                <p:cNvSpPr>
                  <a:spLocks/>
                </p:cNvSpPr>
                <p:nvPr/>
              </p:nvSpPr>
              <p:spPr bwMode="auto">
                <a:xfrm>
                  <a:off x="1614" y="2862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5" name="Freeform 1514"/>
                <p:cNvSpPr>
                  <a:spLocks/>
                </p:cNvSpPr>
                <p:nvPr/>
              </p:nvSpPr>
              <p:spPr bwMode="auto">
                <a:xfrm>
                  <a:off x="1662" y="285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6" name="Oval 1515"/>
                <p:cNvSpPr>
                  <a:spLocks noChangeArrowheads="1"/>
                </p:cNvSpPr>
                <p:nvPr/>
              </p:nvSpPr>
              <p:spPr bwMode="auto">
                <a:xfrm>
                  <a:off x="1637" y="2865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7" name="Freeform 1516"/>
                <p:cNvSpPr>
                  <a:spLocks/>
                </p:cNvSpPr>
                <p:nvPr/>
              </p:nvSpPr>
              <p:spPr bwMode="auto">
                <a:xfrm>
                  <a:off x="1665" y="285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8" name="Freeform 1517"/>
                <p:cNvSpPr>
                  <a:spLocks/>
                </p:cNvSpPr>
                <p:nvPr/>
              </p:nvSpPr>
              <p:spPr bwMode="auto">
                <a:xfrm>
                  <a:off x="1647" y="2851"/>
                  <a:ext cx="4" cy="0"/>
                </a:xfrm>
                <a:custGeom>
                  <a:avLst/>
                  <a:gdLst>
                    <a:gd name="T0" fmla="*/ 4 w 4"/>
                    <a:gd name="T1" fmla="*/ 0 w 4"/>
                    <a:gd name="T2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4">
                      <a:moveTo>
                        <a:pt x="4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19" name="Freeform 1518"/>
                <p:cNvSpPr>
                  <a:spLocks/>
                </p:cNvSpPr>
                <p:nvPr/>
              </p:nvSpPr>
              <p:spPr bwMode="auto">
                <a:xfrm>
                  <a:off x="1660" y="285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0" name="Freeform 1519"/>
                <p:cNvSpPr>
                  <a:spLocks/>
                </p:cNvSpPr>
                <p:nvPr/>
              </p:nvSpPr>
              <p:spPr bwMode="auto">
                <a:xfrm>
                  <a:off x="1651" y="2851"/>
                  <a:ext cx="7" cy="1"/>
                </a:xfrm>
                <a:custGeom>
                  <a:avLst/>
                  <a:gdLst>
                    <a:gd name="T0" fmla="*/ 7 w 7"/>
                    <a:gd name="T1" fmla="*/ 1 h 1"/>
                    <a:gd name="T2" fmla="*/ 0 w 7"/>
                    <a:gd name="T3" fmla="*/ 0 h 1"/>
                    <a:gd name="T4" fmla="*/ 7 w 7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">
                      <a:moveTo>
                        <a:pt x="7" y="1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2" y="0"/>
                        <a:pt x="5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1" name="Freeform 1520"/>
                <p:cNvSpPr>
                  <a:spLocks/>
                </p:cNvSpPr>
                <p:nvPr/>
              </p:nvSpPr>
              <p:spPr bwMode="auto">
                <a:xfrm>
                  <a:off x="1667" y="284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  <a:gd name="T8" fmla="*/ 0 w 2"/>
                    <a:gd name="T9" fmla="*/ 1 h 1"/>
                    <a:gd name="T10" fmla="*/ 1 w 2"/>
                    <a:gd name="T11" fmla="*/ 1 h 1"/>
                    <a:gd name="T12" fmla="*/ 1 w 2"/>
                    <a:gd name="T13" fmla="*/ 1 h 1"/>
                    <a:gd name="T14" fmla="*/ 2 w 2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2" name="Freeform 1521"/>
                <p:cNvSpPr>
                  <a:spLocks/>
                </p:cNvSpPr>
                <p:nvPr/>
              </p:nvSpPr>
              <p:spPr bwMode="auto">
                <a:xfrm>
                  <a:off x="1658" y="285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3" name="Freeform 1522"/>
                <p:cNvSpPr>
                  <a:spLocks/>
                </p:cNvSpPr>
                <p:nvPr/>
              </p:nvSpPr>
              <p:spPr bwMode="auto">
                <a:xfrm>
                  <a:off x="1667" y="285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4" name="Oval 1523"/>
                <p:cNvSpPr>
                  <a:spLocks noChangeArrowheads="1"/>
                </p:cNvSpPr>
                <p:nvPr/>
              </p:nvSpPr>
              <p:spPr bwMode="auto">
                <a:xfrm>
                  <a:off x="1637" y="2865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5" name="Freeform 1524"/>
                <p:cNvSpPr>
                  <a:spLocks/>
                </p:cNvSpPr>
                <p:nvPr/>
              </p:nvSpPr>
              <p:spPr bwMode="auto">
                <a:xfrm>
                  <a:off x="1665" y="2812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6" name="Freeform 1525"/>
                <p:cNvSpPr>
                  <a:spLocks/>
                </p:cNvSpPr>
                <p:nvPr/>
              </p:nvSpPr>
              <p:spPr bwMode="auto">
                <a:xfrm>
                  <a:off x="1626" y="2828"/>
                  <a:ext cx="5" cy="2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0 h 2"/>
                    <a:gd name="T4" fmla="*/ 6 w 6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2">
                      <a:moveTo>
                        <a:pt x="6" y="2"/>
                      </a:moveTo>
                      <a:cubicBezTo>
                        <a:pt x="4" y="2"/>
                        <a:pt x="2" y="1"/>
                        <a:pt x="0" y="0"/>
                      </a:cubicBezTo>
                      <a:cubicBezTo>
                        <a:pt x="2" y="1"/>
                        <a:pt x="4" y="2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7" name="Freeform 1526"/>
                <p:cNvSpPr>
                  <a:spLocks/>
                </p:cNvSpPr>
                <p:nvPr/>
              </p:nvSpPr>
              <p:spPr bwMode="auto">
                <a:xfrm>
                  <a:off x="1663" y="281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8" name="Freeform 1527"/>
                <p:cNvSpPr>
                  <a:spLocks/>
                </p:cNvSpPr>
                <p:nvPr/>
              </p:nvSpPr>
              <p:spPr bwMode="auto">
                <a:xfrm>
                  <a:off x="1663" y="281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29" name="Freeform 1528"/>
                <p:cNvSpPr>
                  <a:spLocks/>
                </p:cNvSpPr>
                <p:nvPr/>
              </p:nvSpPr>
              <p:spPr bwMode="auto">
                <a:xfrm>
                  <a:off x="1612" y="285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0" name="Freeform 1529"/>
                <p:cNvSpPr>
                  <a:spLocks/>
                </p:cNvSpPr>
                <p:nvPr/>
              </p:nvSpPr>
              <p:spPr bwMode="auto">
                <a:xfrm>
                  <a:off x="1664" y="281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1" name="Freeform 1530"/>
                <p:cNvSpPr>
                  <a:spLocks/>
                </p:cNvSpPr>
                <p:nvPr/>
              </p:nvSpPr>
              <p:spPr bwMode="auto">
                <a:xfrm>
                  <a:off x="1611" y="285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2" name="Freeform 1531"/>
                <p:cNvSpPr>
                  <a:spLocks/>
                </p:cNvSpPr>
                <p:nvPr/>
              </p:nvSpPr>
              <p:spPr bwMode="auto">
                <a:xfrm>
                  <a:off x="1664" y="281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3" name="Freeform 1532"/>
                <p:cNvSpPr>
                  <a:spLocks/>
                </p:cNvSpPr>
                <p:nvPr/>
              </p:nvSpPr>
              <p:spPr bwMode="auto">
                <a:xfrm>
                  <a:off x="1663" y="281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4" name="Freeform 1533"/>
                <p:cNvSpPr>
                  <a:spLocks/>
                </p:cNvSpPr>
                <p:nvPr/>
              </p:nvSpPr>
              <p:spPr bwMode="auto">
                <a:xfrm>
                  <a:off x="1611" y="285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5" name="Freeform 1534"/>
                <p:cNvSpPr>
                  <a:spLocks/>
                </p:cNvSpPr>
                <p:nvPr/>
              </p:nvSpPr>
              <p:spPr bwMode="auto">
                <a:xfrm>
                  <a:off x="1610" y="285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6" name="Oval 1535"/>
                <p:cNvSpPr>
                  <a:spLocks noChangeArrowheads="1"/>
                </p:cNvSpPr>
                <p:nvPr/>
              </p:nvSpPr>
              <p:spPr bwMode="auto">
                <a:xfrm>
                  <a:off x="1610" y="2859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7" name="Freeform 1536"/>
                <p:cNvSpPr>
                  <a:spLocks/>
                </p:cNvSpPr>
                <p:nvPr/>
              </p:nvSpPr>
              <p:spPr bwMode="auto">
                <a:xfrm>
                  <a:off x="1673" y="2716"/>
                  <a:ext cx="162" cy="126"/>
                </a:xfrm>
                <a:custGeom>
                  <a:avLst/>
                  <a:gdLst>
                    <a:gd name="T0" fmla="*/ 148 w 170"/>
                    <a:gd name="T1" fmla="*/ 99 h 132"/>
                    <a:gd name="T2" fmla="*/ 169 w 170"/>
                    <a:gd name="T3" fmla="*/ 36 h 132"/>
                    <a:gd name="T4" fmla="*/ 165 w 170"/>
                    <a:gd name="T5" fmla="*/ 23 h 132"/>
                    <a:gd name="T6" fmla="*/ 163 w 170"/>
                    <a:gd name="T7" fmla="*/ 17 h 132"/>
                    <a:gd name="T8" fmla="*/ 163 w 170"/>
                    <a:gd name="T9" fmla="*/ 15 h 132"/>
                    <a:gd name="T10" fmla="*/ 163 w 170"/>
                    <a:gd name="T11" fmla="*/ 13 h 132"/>
                    <a:gd name="T12" fmla="*/ 154 w 170"/>
                    <a:gd name="T13" fmla="*/ 11 h 132"/>
                    <a:gd name="T14" fmla="*/ 146 w 170"/>
                    <a:gd name="T15" fmla="*/ 2 h 132"/>
                    <a:gd name="T16" fmla="*/ 143 w 170"/>
                    <a:gd name="T17" fmla="*/ 1 h 132"/>
                    <a:gd name="T18" fmla="*/ 140 w 170"/>
                    <a:gd name="T19" fmla="*/ 1 h 132"/>
                    <a:gd name="T20" fmla="*/ 136 w 170"/>
                    <a:gd name="T21" fmla="*/ 0 h 132"/>
                    <a:gd name="T22" fmla="*/ 84 w 170"/>
                    <a:gd name="T23" fmla="*/ 30 h 132"/>
                    <a:gd name="T24" fmla="*/ 54 w 170"/>
                    <a:gd name="T25" fmla="*/ 50 h 132"/>
                    <a:gd name="T26" fmla="*/ 52 w 170"/>
                    <a:gd name="T27" fmla="*/ 50 h 132"/>
                    <a:gd name="T28" fmla="*/ 50 w 170"/>
                    <a:gd name="T29" fmla="*/ 51 h 132"/>
                    <a:gd name="T30" fmla="*/ 48 w 170"/>
                    <a:gd name="T31" fmla="*/ 52 h 132"/>
                    <a:gd name="T32" fmla="*/ 46 w 170"/>
                    <a:gd name="T33" fmla="*/ 52 h 132"/>
                    <a:gd name="T34" fmla="*/ 46 w 170"/>
                    <a:gd name="T35" fmla="*/ 54 h 132"/>
                    <a:gd name="T36" fmla="*/ 46 w 170"/>
                    <a:gd name="T37" fmla="*/ 61 h 132"/>
                    <a:gd name="T38" fmla="*/ 46 w 170"/>
                    <a:gd name="T39" fmla="*/ 67 h 132"/>
                    <a:gd name="T40" fmla="*/ 46 w 170"/>
                    <a:gd name="T41" fmla="*/ 71 h 132"/>
                    <a:gd name="T42" fmla="*/ 45 w 170"/>
                    <a:gd name="T43" fmla="*/ 75 h 132"/>
                    <a:gd name="T44" fmla="*/ 45 w 170"/>
                    <a:gd name="T45" fmla="*/ 77 h 132"/>
                    <a:gd name="T46" fmla="*/ 45 w 170"/>
                    <a:gd name="T47" fmla="*/ 79 h 132"/>
                    <a:gd name="T48" fmla="*/ 45 w 170"/>
                    <a:gd name="T49" fmla="*/ 81 h 132"/>
                    <a:gd name="T50" fmla="*/ 45 w 170"/>
                    <a:gd name="T51" fmla="*/ 81 h 132"/>
                    <a:gd name="T52" fmla="*/ 44 w 170"/>
                    <a:gd name="T53" fmla="*/ 82 h 132"/>
                    <a:gd name="T54" fmla="*/ 44 w 170"/>
                    <a:gd name="T55" fmla="*/ 82 h 132"/>
                    <a:gd name="T56" fmla="*/ 40 w 170"/>
                    <a:gd name="T57" fmla="*/ 91 h 132"/>
                    <a:gd name="T58" fmla="*/ 14 w 170"/>
                    <a:gd name="T59" fmla="*/ 98 h 132"/>
                    <a:gd name="T60" fmla="*/ 5 w 170"/>
                    <a:gd name="T61" fmla="*/ 101 h 132"/>
                    <a:gd name="T62" fmla="*/ 0 w 170"/>
                    <a:gd name="T63" fmla="*/ 101 h 132"/>
                    <a:gd name="T64" fmla="*/ 0 w 170"/>
                    <a:gd name="T65" fmla="*/ 103 h 132"/>
                    <a:gd name="T66" fmla="*/ 0 w 170"/>
                    <a:gd name="T67" fmla="*/ 104 h 132"/>
                    <a:gd name="T68" fmla="*/ 3 w 170"/>
                    <a:gd name="T69" fmla="*/ 110 h 132"/>
                    <a:gd name="T70" fmla="*/ 9 w 170"/>
                    <a:gd name="T71" fmla="*/ 120 h 132"/>
                    <a:gd name="T72" fmla="*/ 17 w 170"/>
                    <a:gd name="T73" fmla="*/ 124 h 132"/>
                    <a:gd name="T74" fmla="*/ 21 w 170"/>
                    <a:gd name="T75" fmla="*/ 124 h 132"/>
                    <a:gd name="T76" fmla="*/ 23 w 170"/>
                    <a:gd name="T77" fmla="*/ 130 h 132"/>
                    <a:gd name="T78" fmla="*/ 24 w 170"/>
                    <a:gd name="T79" fmla="*/ 128 h 132"/>
                    <a:gd name="T80" fmla="*/ 25 w 170"/>
                    <a:gd name="T81" fmla="*/ 127 h 132"/>
                    <a:gd name="T82" fmla="*/ 26 w 170"/>
                    <a:gd name="T83" fmla="*/ 126 h 132"/>
                    <a:gd name="T84" fmla="*/ 29 w 170"/>
                    <a:gd name="T85" fmla="*/ 126 h 132"/>
                    <a:gd name="T86" fmla="*/ 33 w 170"/>
                    <a:gd name="T87" fmla="*/ 131 h 132"/>
                    <a:gd name="T88" fmla="*/ 35 w 170"/>
                    <a:gd name="T89" fmla="*/ 132 h 132"/>
                    <a:gd name="T90" fmla="*/ 41 w 170"/>
                    <a:gd name="T91" fmla="*/ 120 h 132"/>
                    <a:gd name="T92" fmla="*/ 50 w 170"/>
                    <a:gd name="T93" fmla="*/ 112 h 132"/>
                    <a:gd name="T94" fmla="*/ 56 w 170"/>
                    <a:gd name="T95" fmla="*/ 112 h 132"/>
                    <a:gd name="T96" fmla="*/ 67 w 170"/>
                    <a:gd name="T97" fmla="*/ 112 h 132"/>
                    <a:gd name="T98" fmla="*/ 76 w 170"/>
                    <a:gd name="T99" fmla="*/ 119 h 132"/>
                    <a:gd name="T100" fmla="*/ 96 w 170"/>
                    <a:gd name="T101" fmla="*/ 121 h 132"/>
                    <a:gd name="T102" fmla="*/ 107 w 170"/>
                    <a:gd name="T103" fmla="*/ 119 h 132"/>
                    <a:gd name="T104" fmla="*/ 120 w 170"/>
                    <a:gd name="T105" fmla="*/ 116 h 132"/>
                    <a:gd name="T106" fmla="*/ 124 w 170"/>
                    <a:gd name="T107" fmla="*/ 115 h 132"/>
                    <a:gd name="T108" fmla="*/ 130 w 170"/>
                    <a:gd name="T109" fmla="*/ 116 h 132"/>
                    <a:gd name="T110" fmla="*/ 141 w 170"/>
                    <a:gd name="T111" fmla="*/ 115 h 132"/>
                    <a:gd name="T112" fmla="*/ 146 w 170"/>
                    <a:gd name="T113" fmla="*/ 109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0" h="132">
                      <a:moveTo>
                        <a:pt x="146" y="109"/>
                      </a:moveTo>
                      <a:cubicBezTo>
                        <a:pt x="146" y="106"/>
                        <a:pt x="146" y="105"/>
                        <a:pt x="147" y="103"/>
                      </a:cubicBezTo>
                      <a:cubicBezTo>
                        <a:pt x="147" y="102"/>
                        <a:pt x="148" y="102"/>
                        <a:pt x="148" y="99"/>
                      </a:cubicBezTo>
                      <a:cubicBezTo>
                        <a:pt x="149" y="93"/>
                        <a:pt x="164" y="78"/>
                        <a:pt x="166" y="76"/>
                      </a:cubicBezTo>
                      <a:cubicBezTo>
                        <a:pt x="167" y="74"/>
                        <a:pt x="167" y="66"/>
                        <a:pt x="167" y="49"/>
                      </a:cubicBezTo>
                      <a:cubicBezTo>
                        <a:pt x="167" y="45"/>
                        <a:pt x="168" y="41"/>
                        <a:pt x="169" y="36"/>
                      </a:cubicBezTo>
                      <a:cubicBezTo>
                        <a:pt x="170" y="35"/>
                        <a:pt x="170" y="34"/>
                        <a:pt x="169" y="33"/>
                      </a:cubicBezTo>
                      <a:cubicBezTo>
                        <a:pt x="168" y="32"/>
                        <a:pt x="167" y="31"/>
                        <a:pt x="167" y="28"/>
                      </a:cubicBezTo>
                      <a:cubicBezTo>
                        <a:pt x="168" y="26"/>
                        <a:pt x="166" y="25"/>
                        <a:pt x="165" y="23"/>
                      </a:cubicBezTo>
                      <a:cubicBezTo>
                        <a:pt x="164" y="21"/>
                        <a:pt x="163" y="20"/>
                        <a:pt x="163" y="18"/>
                      </a:cubicBezTo>
                      <a:cubicBezTo>
                        <a:pt x="163" y="18"/>
                        <a:pt x="163" y="18"/>
                        <a:pt x="163" y="17"/>
                      </a:cubicBezTo>
                      <a:cubicBezTo>
                        <a:pt x="163" y="17"/>
                        <a:pt x="163" y="17"/>
                        <a:pt x="163" y="17"/>
                      </a:cubicBezTo>
                      <a:cubicBezTo>
                        <a:pt x="163" y="17"/>
                        <a:pt x="163" y="17"/>
                        <a:pt x="163" y="16"/>
                      </a:cubicBezTo>
                      <a:cubicBezTo>
                        <a:pt x="163" y="16"/>
                        <a:pt x="163" y="16"/>
                        <a:pt x="163" y="16"/>
                      </a:cubicBezTo>
                      <a:cubicBezTo>
                        <a:pt x="163" y="16"/>
                        <a:pt x="163" y="16"/>
                        <a:pt x="163" y="15"/>
                      </a:cubicBezTo>
                      <a:cubicBezTo>
                        <a:pt x="163" y="15"/>
                        <a:pt x="163" y="15"/>
                        <a:pt x="163" y="14"/>
                      </a:cubicBezTo>
                      <a:cubicBezTo>
                        <a:pt x="163" y="14"/>
                        <a:pt x="163" y="14"/>
                        <a:pt x="163" y="14"/>
                      </a:cubicBezTo>
                      <a:cubicBezTo>
                        <a:pt x="163" y="14"/>
                        <a:pt x="163" y="13"/>
                        <a:pt x="163" y="13"/>
                      </a:cubicBezTo>
                      <a:cubicBezTo>
                        <a:pt x="163" y="13"/>
                        <a:pt x="163" y="13"/>
                        <a:pt x="163" y="13"/>
                      </a:cubicBezTo>
                      <a:cubicBezTo>
                        <a:pt x="162" y="11"/>
                        <a:pt x="162" y="9"/>
                        <a:pt x="162" y="7"/>
                      </a:cubicBezTo>
                      <a:cubicBezTo>
                        <a:pt x="154" y="11"/>
                        <a:pt x="154" y="11"/>
                        <a:pt x="154" y="11"/>
                      </a:cubicBezTo>
                      <a:cubicBezTo>
                        <a:pt x="153" y="9"/>
                        <a:pt x="153" y="9"/>
                        <a:pt x="153" y="9"/>
                      </a:cubicBezTo>
                      <a:cubicBezTo>
                        <a:pt x="153" y="9"/>
                        <a:pt x="151" y="6"/>
                        <a:pt x="147" y="3"/>
                      </a:cubicBezTo>
                      <a:cubicBezTo>
                        <a:pt x="146" y="3"/>
                        <a:pt x="146" y="2"/>
                        <a:pt x="146" y="2"/>
                      </a:cubicBezTo>
                      <a:cubicBezTo>
                        <a:pt x="145" y="2"/>
                        <a:pt x="145" y="2"/>
                        <a:pt x="145" y="2"/>
                      </a:cubicBezTo>
                      <a:cubicBezTo>
                        <a:pt x="145" y="2"/>
                        <a:pt x="144" y="2"/>
                        <a:pt x="144" y="1"/>
                      </a:cubicBezTo>
                      <a:cubicBezTo>
                        <a:pt x="144" y="1"/>
                        <a:pt x="143" y="1"/>
                        <a:pt x="143" y="1"/>
                      </a:cubicBezTo>
                      <a:cubicBezTo>
                        <a:pt x="143" y="1"/>
                        <a:pt x="142" y="1"/>
                        <a:pt x="142" y="1"/>
                      </a:cubicBezTo>
                      <a:cubicBezTo>
                        <a:pt x="142" y="1"/>
                        <a:pt x="141" y="1"/>
                        <a:pt x="141" y="1"/>
                      </a:cubicBezTo>
                      <a:cubicBezTo>
                        <a:pt x="141" y="1"/>
                        <a:pt x="140" y="1"/>
                        <a:pt x="140" y="1"/>
                      </a:cubicBezTo>
                      <a:cubicBezTo>
                        <a:pt x="139" y="1"/>
                        <a:pt x="139" y="1"/>
                        <a:pt x="139" y="1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137" y="0"/>
                        <a:pt x="137" y="0"/>
                        <a:pt x="136" y="0"/>
                      </a:cubicBezTo>
                      <a:cubicBezTo>
                        <a:pt x="136" y="0"/>
                        <a:pt x="136" y="0"/>
                        <a:pt x="135" y="0"/>
                      </a:cubicBezTo>
                      <a:cubicBezTo>
                        <a:pt x="134" y="0"/>
                        <a:pt x="133" y="0"/>
                        <a:pt x="132" y="0"/>
                      </a:cubicBezTo>
                      <a:cubicBezTo>
                        <a:pt x="84" y="30"/>
                        <a:pt x="84" y="30"/>
                        <a:pt x="84" y="30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3" y="47"/>
                        <a:pt x="59" y="48"/>
                        <a:pt x="54" y="50"/>
                      </a:cubicBezTo>
                      <a:cubicBezTo>
                        <a:pt x="54" y="50"/>
                        <a:pt x="54" y="50"/>
                        <a:pt x="54" y="50"/>
                      </a:cubicBezTo>
                      <a:cubicBezTo>
                        <a:pt x="54" y="50"/>
                        <a:pt x="53" y="50"/>
                        <a:pt x="53" y="50"/>
                      </a:cubicBez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52" y="50"/>
                        <a:pt x="52" y="50"/>
                        <a:pt x="52" y="50"/>
                      </a:cubicBezTo>
                      <a:cubicBezTo>
                        <a:pt x="52" y="50"/>
                        <a:pt x="51" y="51"/>
                        <a:pt x="51" y="51"/>
                      </a:cubicBezTo>
                      <a:cubicBezTo>
                        <a:pt x="51" y="51"/>
                        <a:pt x="51" y="51"/>
                        <a:pt x="51" y="51"/>
                      </a:cubicBezTo>
                      <a:cubicBezTo>
                        <a:pt x="50" y="51"/>
                        <a:pt x="50" y="51"/>
                        <a:pt x="50" y="51"/>
                      </a:cubicBezTo>
                      <a:cubicBezTo>
                        <a:pt x="50" y="51"/>
                        <a:pt x="49" y="51"/>
                        <a:pt x="49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8" y="51"/>
                        <a:pt x="48" y="52"/>
                        <a:pt x="48" y="52"/>
                      </a:cubicBezTo>
                      <a:cubicBezTo>
                        <a:pt x="48" y="52"/>
                        <a:pt x="48" y="52"/>
                        <a:pt x="47" y="52"/>
                      </a:cubicBezTo>
                      <a:cubicBezTo>
                        <a:pt x="47" y="52"/>
                        <a:pt x="47" y="52"/>
                        <a:pt x="47" y="52"/>
                      </a:cubicBezTo>
                      <a:cubicBezTo>
                        <a:pt x="47" y="52"/>
                        <a:pt x="46" y="52"/>
                        <a:pt x="46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52"/>
                        <a:pt x="46" y="52"/>
                        <a:pt x="45" y="52"/>
                      </a:cubicBezTo>
                      <a:cubicBezTo>
                        <a:pt x="45" y="53"/>
                        <a:pt x="46" y="53"/>
                        <a:pt x="46" y="54"/>
                      </a:cubicBezTo>
                      <a:cubicBezTo>
                        <a:pt x="46" y="55"/>
                        <a:pt x="46" y="56"/>
                        <a:pt x="46" y="57"/>
                      </a:cubicBezTo>
                      <a:cubicBezTo>
                        <a:pt x="46" y="57"/>
                        <a:pt x="46" y="58"/>
                        <a:pt x="46" y="59"/>
                      </a:cubicBezTo>
                      <a:cubicBezTo>
                        <a:pt x="46" y="60"/>
                        <a:pt x="46" y="60"/>
                        <a:pt x="46" y="61"/>
                      </a:cubicBezTo>
                      <a:cubicBezTo>
                        <a:pt x="46" y="62"/>
                        <a:pt x="46" y="62"/>
                        <a:pt x="46" y="63"/>
                      </a:cubicBezTo>
                      <a:cubicBezTo>
                        <a:pt x="46" y="64"/>
                        <a:pt x="46" y="64"/>
                        <a:pt x="46" y="65"/>
                      </a:cubicBezTo>
                      <a:cubicBezTo>
                        <a:pt x="46" y="66"/>
                        <a:pt x="46" y="66"/>
                        <a:pt x="46" y="67"/>
                      </a:cubicBezTo>
                      <a:cubicBezTo>
                        <a:pt x="46" y="67"/>
                        <a:pt x="46" y="68"/>
                        <a:pt x="46" y="68"/>
                      </a:cubicBezTo>
                      <a:cubicBezTo>
                        <a:pt x="46" y="69"/>
                        <a:pt x="46" y="70"/>
                        <a:pt x="46" y="70"/>
                      </a:cubicBezTo>
                      <a:cubicBezTo>
                        <a:pt x="46" y="71"/>
                        <a:pt x="46" y="71"/>
                        <a:pt x="46" y="71"/>
                      </a:cubicBezTo>
                      <a:cubicBezTo>
                        <a:pt x="46" y="72"/>
                        <a:pt x="45" y="72"/>
                        <a:pt x="45" y="73"/>
                      </a:cubicBezTo>
                      <a:cubicBezTo>
                        <a:pt x="45" y="73"/>
                        <a:pt x="45" y="73"/>
                        <a:pt x="45" y="74"/>
                      </a:cubicBezTo>
                      <a:cubicBezTo>
                        <a:pt x="45" y="74"/>
                        <a:pt x="45" y="75"/>
                        <a:pt x="45" y="75"/>
                      </a:cubicBezTo>
                      <a:cubicBezTo>
                        <a:pt x="45" y="75"/>
                        <a:pt x="45" y="76"/>
                        <a:pt x="45" y="76"/>
                      </a:cubicBezTo>
                      <a:cubicBezTo>
                        <a:pt x="45" y="76"/>
                        <a:pt x="45" y="77"/>
                        <a:pt x="45" y="77"/>
                      </a:cubicBezTo>
                      <a:cubicBezTo>
                        <a:pt x="45" y="77"/>
                        <a:pt x="45" y="77"/>
                        <a:pt x="45" y="77"/>
                      </a:cubicBezTo>
                      <a:cubicBezTo>
                        <a:pt x="45" y="78"/>
                        <a:pt x="45" y="78"/>
                        <a:pt x="45" y="78"/>
                      </a:cubicBezTo>
                      <a:cubicBezTo>
                        <a:pt x="45" y="78"/>
                        <a:pt x="45" y="79"/>
                        <a:pt x="45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5" y="80"/>
                        <a:pt x="45" y="80"/>
                        <a:pt x="45" y="80"/>
                      </a:cubicBezTo>
                      <a:cubicBezTo>
                        <a:pt x="45" y="80"/>
                        <a:pt x="45" y="80"/>
                        <a:pt x="45" y="80"/>
                      </a:cubicBezTo>
                      <a:cubicBezTo>
                        <a:pt x="45" y="80"/>
                        <a:pt x="45" y="81"/>
                        <a:pt x="45" y="81"/>
                      </a:cubicBezTo>
                      <a:cubicBezTo>
                        <a:pt x="45" y="81"/>
                        <a:pt x="45" y="81"/>
                        <a:pt x="45" y="81"/>
                      </a:cubicBezTo>
                      <a:cubicBezTo>
                        <a:pt x="45" y="81"/>
                        <a:pt x="45" y="81"/>
                        <a:pt x="45" y="81"/>
                      </a:cubicBezTo>
                      <a:cubicBezTo>
                        <a:pt x="45" y="81"/>
                        <a:pt x="45" y="81"/>
                        <a:pt x="45" y="81"/>
                      </a:cubicBezTo>
                      <a:cubicBezTo>
                        <a:pt x="45" y="81"/>
                        <a:pt x="45" y="82"/>
                        <a:pt x="45" y="82"/>
                      </a:cubicBezTo>
                      <a:cubicBezTo>
                        <a:pt x="44" y="82"/>
                        <a:pt x="44" y="82"/>
                        <a:pt x="44" y="82"/>
                      </a:cubicBezTo>
                      <a:cubicBezTo>
                        <a:pt x="44" y="82"/>
                        <a:pt x="44" y="82"/>
                        <a:pt x="44" y="82"/>
                      </a:cubicBezTo>
                      <a:cubicBezTo>
                        <a:pt x="44" y="82"/>
                        <a:pt x="44" y="82"/>
                        <a:pt x="44" y="82"/>
                      </a:cubicBezTo>
                      <a:cubicBezTo>
                        <a:pt x="44" y="82"/>
                        <a:pt x="44" y="82"/>
                        <a:pt x="44" y="82"/>
                      </a:cubicBezTo>
                      <a:cubicBezTo>
                        <a:pt x="44" y="82"/>
                        <a:pt x="44" y="82"/>
                        <a:pt x="44" y="82"/>
                      </a:cubicBezTo>
                      <a:cubicBezTo>
                        <a:pt x="44" y="82"/>
                        <a:pt x="43" y="84"/>
                        <a:pt x="43" y="85"/>
                      </a:cubicBezTo>
                      <a:cubicBezTo>
                        <a:pt x="42" y="88"/>
                        <a:pt x="41" y="89"/>
                        <a:pt x="40" y="90"/>
                      </a:cubicBezTo>
                      <a:cubicBezTo>
                        <a:pt x="40" y="91"/>
                        <a:pt x="40" y="91"/>
                        <a:pt x="40" y="91"/>
                      </a:cubicBezTo>
                      <a:cubicBezTo>
                        <a:pt x="38" y="93"/>
                        <a:pt x="36" y="96"/>
                        <a:pt x="32" y="96"/>
                      </a:cubicBezTo>
                      <a:cubicBezTo>
                        <a:pt x="31" y="96"/>
                        <a:pt x="28" y="96"/>
                        <a:pt x="25" y="97"/>
                      </a:cubicBezTo>
                      <a:cubicBezTo>
                        <a:pt x="21" y="97"/>
                        <a:pt x="17" y="98"/>
                        <a:pt x="14" y="98"/>
                      </a:cubicBezTo>
                      <a:cubicBezTo>
                        <a:pt x="12" y="97"/>
                        <a:pt x="10" y="98"/>
                        <a:pt x="8" y="99"/>
                      </a:cubicBezTo>
                      <a:cubicBezTo>
                        <a:pt x="7" y="100"/>
                        <a:pt x="7" y="100"/>
                        <a:pt x="6" y="100"/>
                      </a:cubicBezTo>
                      <a:cubicBezTo>
                        <a:pt x="6" y="101"/>
                        <a:pt x="5" y="101"/>
                        <a:pt x="5" y="101"/>
                      </a:cubicBezTo>
                      <a:cubicBezTo>
                        <a:pt x="5" y="101"/>
                        <a:pt x="5" y="101"/>
                        <a:pt x="5" y="101"/>
                      </a:cubicBezTo>
                      <a:cubicBezTo>
                        <a:pt x="3" y="101"/>
                        <a:pt x="1" y="101"/>
                        <a:pt x="0" y="101"/>
                      </a:cubicBez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1" y="105"/>
                        <a:pt x="1" y="106"/>
                        <a:pt x="1" y="107"/>
                      </a:cubicBezTo>
                      <a:cubicBezTo>
                        <a:pt x="2" y="108"/>
                        <a:pt x="2" y="109"/>
                        <a:pt x="3" y="110"/>
                      </a:cubicBezTo>
                      <a:cubicBezTo>
                        <a:pt x="3" y="110"/>
                        <a:pt x="3" y="110"/>
                        <a:pt x="3" y="110"/>
                      </a:cubicBezTo>
                      <a:cubicBezTo>
                        <a:pt x="4" y="110"/>
                        <a:pt x="4" y="110"/>
                        <a:pt x="4" y="110"/>
                      </a:cubicBezTo>
                      <a:cubicBezTo>
                        <a:pt x="6" y="112"/>
                        <a:pt x="9" y="115"/>
                        <a:pt x="9" y="118"/>
                      </a:cubicBezTo>
                      <a:cubicBezTo>
                        <a:pt x="9" y="120"/>
                        <a:pt x="9" y="120"/>
                        <a:pt x="9" y="120"/>
                      </a:cubicBezTo>
                      <a:cubicBezTo>
                        <a:pt x="11" y="120"/>
                        <a:pt x="12" y="121"/>
                        <a:pt x="13" y="123"/>
                      </a:cubicBezTo>
                      <a:cubicBezTo>
                        <a:pt x="13" y="123"/>
                        <a:pt x="14" y="124"/>
                        <a:pt x="14" y="124"/>
                      </a:cubicBezTo>
                      <a:cubicBezTo>
                        <a:pt x="15" y="124"/>
                        <a:pt x="16" y="124"/>
                        <a:pt x="17" y="124"/>
                      </a:cubicBezTo>
                      <a:cubicBezTo>
                        <a:pt x="18" y="123"/>
                        <a:pt x="19" y="123"/>
                        <a:pt x="19" y="123"/>
                      </a:cubicBezTo>
                      <a:cubicBezTo>
                        <a:pt x="20" y="123"/>
                        <a:pt x="20" y="123"/>
                        <a:pt x="20" y="123"/>
                      </a:cubicBezTo>
                      <a:cubicBezTo>
                        <a:pt x="21" y="124"/>
                        <a:pt x="21" y="124"/>
                        <a:pt x="21" y="124"/>
                      </a:cubicBezTo>
                      <a:cubicBezTo>
                        <a:pt x="22" y="125"/>
                        <a:pt x="22" y="126"/>
                        <a:pt x="22" y="128"/>
                      </a:cubicBezTo>
                      <a:cubicBezTo>
                        <a:pt x="22" y="128"/>
                        <a:pt x="22" y="129"/>
                        <a:pt x="22" y="130"/>
                      </a:cubicBezTo>
                      <a:cubicBezTo>
                        <a:pt x="22" y="130"/>
                        <a:pt x="22" y="130"/>
                        <a:pt x="23" y="130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9"/>
                        <a:pt x="23" y="128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4" y="128"/>
                        <a:pt x="25" y="127"/>
                        <a:pt x="25" y="127"/>
                      </a:cubicBezTo>
                      <a:cubicBezTo>
                        <a:pt x="25" y="127"/>
                        <a:pt x="25" y="127"/>
                        <a:pt x="25" y="127"/>
                      </a:cubicBezTo>
                      <a:cubicBezTo>
                        <a:pt x="25" y="127"/>
                        <a:pt x="26" y="126"/>
                        <a:pt x="26" y="126"/>
                      </a:cubicBezTo>
                      <a:cubicBezTo>
                        <a:pt x="26" y="126"/>
                        <a:pt x="26" y="126"/>
                        <a:pt x="26" y="126"/>
                      </a:cubicBezTo>
                      <a:cubicBezTo>
                        <a:pt x="27" y="126"/>
                        <a:pt x="27" y="126"/>
                        <a:pt x="28" y="126"/>
                      </a:cubicBezTo>
                      <a:cubicBezTo>
                        <a:pt x="28" y="126"/>
                        <a:pt x="28" y="126"/>
                        <a:pt x="28" y="126"/>
                      </a:cubicBezTo>
                      <a:cubicBezTo>
                        <a:pt x="28" y="126"/>
                        <a:pt x="28" y="126"/>
                        <a:pt x="29" y="126"/>
                      </a:cubicBezTo>
                      <a:cubicBezTo>
                        <a:pt x="29" y="126"/>
                        <a:pt x="29" y="126"/>
                        <a:pt x="29" y="126"/>
                      </a:cubicBezTo>
                      <a:cubicBezTo>
                        <a:pt x="32" y="127"/>
                        <a:pt x="32" y="129"/>
                        <a:pt x="33" y="130"/>
                      </a:cubicBezTo>
                      <a:cubicBezTo>
                        <a:pt x="33" y="130"/>
                        <a:pt x="33" y="131"/>
                        <a:pt x="33" y="131"/>
                      </a:cubicBezTo>
                      <a:cubicBezTo>
                        <a:pt x="33" y="132"/>
                        <a:pt x="33" y="132"/>
                        <a:pt x="33" y="132"/>
                      </a:cubicBezTo>
                      <a:cubicBezTo>
                        <a:pt x="34" y="132"/>
                        <a:pt x="34" y="132"/>
                        <a:pt x="35" y="132"/>
                      </a:cubicBezTo>
                      <a:cubicBezTo>
                        <a:pt x="35" y="132"/>
                        <a:pt x="35" y="132"/>
                        <a:pt x="35" y="132"/>
                      </a:cubicBezTo>
                      <a:cubicBezTo>
                        <a:pt x="35" y="132"/>
                        <a:pt x="35" y="132"/>
                        <a:pt x="35" y="132"/>
                      </a:cubicBezTo>
                      <a:cubicBezTo>
                        <a:pt x="35" y="128"/>
                        <a:pt x="41" y="122"/>
                        <a:pt x="41" y="122"/>
                      </a:cubicBezTo>
                      <a:cubicBezTo>
                        <a:pt x="41" y="122"/>
                        <a:pt x="41" y="121"/>
                        <a:pt x="41" y="120"/>
                      </a:cubicBezTo>
                      <a:cubicBezTo>
                        <a:pt x="41" y="117"/>
                        <a:pt x="42" y="115"/>
                        <a:pt x="43" y="113"/>
                      </a:cubicBezTo>
                      <a:cubicBezTo>
                        <a:pt x="44" y="112"/>
                        <a:pt x="46" y="112"/>
                        <a:pt x="48" y="112"/>
                      </a:cubicBezTo>
                      <a:cubicBezTo>
                        <a:pt x="49" y="112"/>
                        <a:pt x="49" y="112"/>
                        <a:pt x="50" y="112"/>
                      </a:cubicBezTo>
                      <a:cubicBezTo>
                        <a:pt x="51" y="112"/>
                        <a:pt x="53" y="112"/>
                        <a:pt x="54" y="112"/>
                      </a:cubicBezTo>
                      <a:cubicBezTo>
                        <a:pt x="55" y="113"/>
                        <a:pt x="55" y="113"/>
                        <a:pt x="55" y="113"/>
                      </a:cubicBezTo>
                      <a:cubicBezTo>
                        <a:pt x="55" y="113"/>
                        <a:pt x="56" y="112"/>
                        <a:pt x="56" y="112"/>
                      </a:cubicBezTo>
                      <a:cubicBezTo>
                        <a:pt x="57" y="111"/>
                        <a:pt x="59" y="110"/>
                        <a:pt x="60" y="110"/>
                      </a:cubicBezTo>
                      <a:cubicBezTo>
                        <a:pt x="61" y="110"/>
                        <a:pt x="62" y="110"/>
                        <a:pt x="63" y="111"/>
                      </a:cubicBezTo>
                      <a:cubicBezTo>
                        <a:pt x="64" y="111"/>
                        <a:pt x="65" y="112"/>
                        <a:pt x="67" y="112"/>
                      </a:cubicBezTo>
                      <a:cubicBezTo>
                        <a:pt x="68" y="112"/>
                        <a:pt x="71" y="112"/>
                        <a:pt x="72" y="114"/>
                      </a:cubicBezTo>
                      <a:cubicBezTo>
                        <a:pt x="73" y="114"/>
                        <a:pt x="74" y="116"/>
                        <a:pt x="74" y="117"/>
                      </a:cubicBezTo>
                      <a:cubicBezTo>
                        <a:pt x="75" y="118"/>
                        <a:pt x="75" y="119"/>
                        <a:pt x="76" y="119"/>
                      </a:cubicBezTo>
                      <a:cubicBezTo>
                        <a:pt x="80" y="117"/>
                        <a:pt x="84" y="116"/>
                        <a:pt x="86" y="116"/>
                      </a:cubicBezTo>
                      <a:cubicBezTo>
                        <a:pt x="88" y="116"/>
                        <a:pt x="90" y="117"/>
                        <a:pt x="93" y="119"/>
                      </a:cubicBezTo>
                      <a:cubicBezTo>
                        <a:pt x="94" y="120"/>
                        <a:pt x="95" y="121"/>
                        <a:pt x="96" y="121"/>
                      </a:cubicBezTo>
                      <a:cubicBezTo>
                        <a:pt x="97" y="121"/>
                        <a:pt x="99" y="122"/>
                        <a:pt x="101" y="122"/>
                      </a:cubicBezTo>
                      <a:cubicBezTo>
                        <a:pt x="104" y="122"/>
                        <a:pt x="105" y="121"/>
                        <a:pt x="105" y="121"/>
                      </a:cubicBezTo>
                      <a:cubicBezTo>
                        <a:pt x="106" y="121"/>
                        <a:pt x="106" y="120"/>
                        <a:pt x="107" y="119"/>
                      </a:cubicBezTo>
                      <a:cubicBezTo>
                        <a:pt x="109" y="118"/>
                        <a:pt x="111" y="116"/>
                        <a:pt x="114" y="116"/>
                      </a:cubicBezTo>
                      <a:cubicBezTo>
                        <a:pt x="115" y="116"/>
                        <a:pt x="115" y="116"/>
                        <a:pt x="115" y="116"/>
                      </a:cubicBezTo>
                      <a:cubicBezTo>
                        <a:pt x="116" y="116"/>
                        <a:pt x="118" y="116"/>
                        <a:pt x="120" y="116"/>
                      </a:cubicBezTo>
                      <a:cubicBezTo>
                        <a:pt x="121" y="116"/>
                        <a:pt x="123" y="115"/>
                        <a:pt x="124" y="115"/>
                      </a:cubicBezTo>
                      <a:cubicBezTo>
                        <a:pt x="124" y="115"/>
                        <a:pt x="124" y="115"/>
                        <a:pt x="124" y="115"/>
                      </a:cubicBezTo>
                      <a:cubicBezTo>
                        <a:pt x="124" y="115"/>
                        <a:pt x="124" y="115"/>
                        <a:pt x="124" y="115"/>
                      </a:cubicBezTo>
                      <a:cubicBezTo>
                        <a:pt x="127" y="115"/>
                        <a:pt x="128" y="116"/>
                        <a:pt x="129" y="116"/>
                      </a:cubicBezTo>
                      <a:cubicBezTo>
                        <a:pt x="129" y="116"/>
                        <a:pt x="129" y="116"/>
                        <a:pt x="130" y="116"/>
                      </a:cubicBezTo>
                      <a:cubicBezTo>
                        <a:pt x="130" y="116"/>
                        <a:pt x="130" y="116"/>
                        <a:pt x="130" y="116"/>
                      </a:cubicBezTo>
                      <a:cubicBezTo>
                        <a:pt x="131" y="117"/>
                        <a:pt x="134" y="118"/>
                        <a:pt x="136" y="118"/>
                      </a:cubicBezTo>
                      <a:cubicBezTo>
                        <a:pt x="136" y="119"/>
                        <a:pt x="137" y="118"/>
                        <a:pt x="137" y="118"/>
                      </a:cubicBezTo>
                      <a:cubicBezTo>
                        <a:pt x="138" y="118"/>
                        <a:pt x="140" y="116"/>
                        <a:pt x="141" y="115"/>
                      </a:cubicBezTo>
                      <a:cubicBezTo>
                        <a:pt x="142" y="113"/>
                        <a:pt x="144" y="111"/>
                        <a:pt x="146" y="111"/>
                      </a:cubicBezTo>
                      <a:cubicBezTo>
                        <a:pt x="146" y="111"/>
                        <a:pt x="146" y="111"/>
                        <a:pt x="146" y="111"/>
                      </a:cubicBezTo>
                      <a:cubicBezTo>
                        <a:pt x="146" y="110"/>
                        <a:pt x="146" y="110"/>
                        <a:pt x="146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8" name="Freeform 1537"/>
                <p:cNvSpPr>
                  <a:spLocks/>
                </p:cNvSpPr>
                <p:nvPr/>
              </p:nvSpPr>
              <p:spPr bwMode="auto">
                <a:xfrm>
                  <a:off x="1721" y="276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39" name="Freeform 1538"/>
                <p:cNvSpPr>
                  <a:spLocks/>
                </p:cNvSpPr>
                <p:nvPr/>
              </p:nvSpPr>
              <p:spPr bwMode="auto">
                <a:xfrm>
                  <a:off x="1722" y="2763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0" name="Freeform 1539"/>
                <p:cNvSpPr>
                  <a:spLocks/>
                </p:cNvSpPr>
                <p:nvPr/>
              </p:nvSpPr>
              <p:spPr bwMode="auto">
                <a:xfrm>
                  <a:off x="1719" y="2764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1" name="Freeform 1540"/>
                <p:cNvSpPr>
                  <a:spLocks/>
                </p:cNvSpPr>
                <p:nvPr/>
              </p:nvSpPr>
              <p:spPr bwMode="auto">
                <a:xfrm>
                  <a:off x="1724" y="2761"/>
                  <a:ext cx="9" cy="2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9 w 9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cubicBezTo>
                        <a:pt x="9" y="0"/>
                        <a:pt x="5" y="1"/>
                        <a:pt x="0" y="3"/>
                      </a:cubicBezTo>
                      <a:cubicBezTo>
                        <a:pt x="5" y="1"/>
                        <a:pt x="9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2" name="Freeform 1541"/>
                <p:cNvSpPr>
                  <a:spLocks/>
                </p:cNvSpPr>
                <p:nvPr/>
              </p:nvSpPr>
              <p:spPr bwMode="auto">
                <a:xfrm>
                  <a:off x="1723" y="2763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3" name="Freeform 1542"/>
                <p:cNvSpPr>
                  <a:spLocks/>
                </p:cNvSpPr>
                <p:nvPr/>
              </p:nvSpPr>
              <p:spPr bwMode="auto">
                <a:xfrm>
                  <a:off x="1753" y="2716"/>
                  <a:ext cx="46" cy="28"/>
                </a:xfrm>
                <a:custGeom>
                  <a:avLst/>
                  <a:gdLst>
                    <a:gd name="T0" fmla="*/ 0 w 46"/>
                    <a:gd name="T1" fmla="*/ 28 h 28"/>
                    <a:gd name="T2" fmla="*/ 46 w 46"/>
                    <a:gd name="T3" fmla="*/ 0 h 28"/>
                    <a:gd name="T4" fmla="*/ 46 w 46"/>
                    <a:gd name="T5" fmla="*/ 0 h 28"/>
                    <a:gd name="T6" fmla="*/ 0 w 46"/>
                    <a:gd name="T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28">
                      <a:moveTo>
                        <a:pt x="0" y="28"/>
                      </a:move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4" name="Freeform 1543"/>
                <p:cNvSpPr>
                  <a:spLocks/>
                </p:cNvSpPr>
                <p:nvPr/>
              </p:nvSpPr>
              <p:spPr bwMode="auto">
                <a:xfrm>
                  <a:off x="1718" y="276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5" name="Freeform 1544"/>
                <p:cNvSpPr>
                  <a:spLocks/>
                </p:cNvSpPr>
                <p:nvPr/>
              </p:nvSpPr>
              <p:spPr bwMode="auto">
                <a:xfrm>
                  <a:off x="1717" y="276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6" name="Freeform 1545"/>
                <p:cNvSpPr>
                  <a:spLocks/>
                </p:cNvSpPr>
                <p:nvPr/>
              </p:nvSpPr>
              <p:spPr bwMode="auto">
                <a:xfrm>
                  <a:off x="1717" y="276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7" name="Freeform 1546"/>
                <p:cNvSpPr>
                  <a:spLocks/>
                </p:cNvSpPr>
                <p:nvPr/>
              </p:nvSpPr>
              <p:spPr bwMode="auto">
                <a:xfrm>
                  <a:off x="1811" y="27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8" name="Freeform 1547"/>
                <p:cNvSpPr>
                  <a:spLocks/>
                </p:cNvSpPr>
                <p:nvPr/>
              </p:nvSpPr>
              <p:spPr bwMode="auto">
                <a:xfrm>
                  <a:off x="1799" y="2716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49" name="Freeform 1548"/>
                <p:cNvSpPr>
                  <a:spLocks/>
                </p:cNvSpPr>
                <p:nvPr/>
              </p:nvSpPr>
              <p:spPr bwMode="auto">
                <a:xfrm>
                  <a:off x="1807" y="27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0" name="Freeform 1549"/>
                <p:cNvSpPr>
                  <a:spLocks/>
                </p:cNvSpPr>
                <p:nvPr/>
              </p:nvSpPr>
              <p:spPr bwMode="auto">
                <a:xfrm>
                  <a:off x="1809" y="27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1" name="Freeform 1550"/>
                <p:cNvSpPr>
                  <a:spLocks/>
                </p:cNvSpPr>
                <p:nvPr/>
              </p:nvSpPr>
              <p:spPr bwMode="auto">
                <a:xfrm>
                  <a:off x="1803" y="2716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2" name="Freeform 1551"/>
                <p:cNvSpPr>
                  <a:spLocks/>
                </p:cNvSpPr>
                <p:nvPr/>
              </p:nvSpPr>
              <p:spPr bwMode="auto">
                <a:xfrm>
                  <a:off x="1805" y="27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3" name="Rectangle 1552"/>
                <p:cNvSpPr>
                  <a:spLocks noChangeArrowheads="1"/>
                </p:cNvSpPr>
                <p:nvPr/>
              </p:nvSpPr>
              <p:spPr bwMode="auto">
                <a:xfrm>
                  <a:off x="1799" y="271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4" name="Freeform 1553"/>
                <p:cNvSpPr>
                  <a:spLocks/>
                </p:cNvSpPr>
                <p:nvPr/>
              </p:nvSpPr>
              <p:spPr bwMode="auto">
                <a:xfrm>
                  <a:off x="1791" y="2826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0"/>
                        <a:pt x="4" y="1"/>
                        <a:pt x="5" y="1"/>
                      </a:cubicBezTo>
                      <a:cubicBezTo>
                        <a:pt x="4" y="1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5" name="Freeform 1554"/>
                <p:cNvSpPr>
                  <a:spLocks/>
                </p:cNvSpPr>
                <p:nvPr/>
              </p:nvSpPr>
              <p:spPr bwMode="auto">
                <a:xfrm>
                  <a:off x="1720" y="2823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0 h 1"/>
                    <a:gd name="T4" fmla="*/ 5 w 5"/>
                    <a:gd name="T5" fmla="*/ 1 h 1"/>
                    <a:gd name="T6" fmla="*/ 4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1" y="0"/>
                        <a:pt x="3" y="0"/>
                        <a:pt x="4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6" name="Freeform 1555"/>
                <p:cNvSpPr>
                  <a:spLocks/>
                </p:cNvSpPr>
                <p:nvPr/>
              </p:nvSpPr>
              <p:spPr bwMode="auto">
                <a:xfrm>
                  <a:off x="1706" y="284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7" name="Freeform 1556"/>
                <p:cNvSpPr>
                  <a:spLocks/>
                </p:cNvSpPr>
                <p:nvPr/>
              </p:nvSpPr>
              <p:spPr bwMode="auto">
                <a:xfrm>
                  <a:off x="1783" y="2827"/>
                  <a:ext cx="4" cy="0"/>
                </a:xfrm>
                <a:custGeom>
                  <a:avLst/>
                  <a:gdLst>
                    <a:gd name="T0" fmla="*/ 0 w 5"/>
                    <a:gd name="T1" fmla="*/ 5 w 5"/>
                    <a:gd name="T2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8" name="Freeform 1557"/>
                <p:cNvSpPr>
                  <a:spLocks/>
                </p:cNvSpPr>
                <p:nvPr/>
              </p:nvSpPr>
              <p:spPr bwMode="auto">
                <a:xfrm>
                  <a:off x="1797" y="2827"/>
                  <a:ext cx="6" cy="1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0 h 2"/>
                    <a:gd name="T4" fmla="*/ 6 w 6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2">
                      <a:moveTo>
                        <a:pt x="6" y="2"/>
                      </a:moveTo>
                      <a:cubicBezTo>
                        <a:pt x="4" y="2"/>
                        <a:pt x="1" y="1"/>
                        <a:pt x="0" y="0"/>
                      </a:cubicBezTo>
                      <a:cubicBezTo>
                        <a:pt x="1" y="1"/>
                        <a:pt x="4" y="2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59" name="Freeform 1558"/>
                <p:cNvSpPr>
                  <a:spLocks/>
                </p:cNvSpPr>
                <p:nvPr/>
              </p:nvSpPr>
              <p:spPr bwMode="auto">
                <a:xfrm>
                  <a:off x="1697" y="28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0" name="Freeform 1559"/>
                <p:cNvSpPr>
                  <a:spLocks/>
                </p:cNvSpPr>
                <p:nvPr/>
              </p:nvSpPr>
              <p:spPr bwMode="auto">
                <a:xfrm>
                  <a:off x="1695" y="2838"/>
                  <a:ext cx="0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1" name="Freeform 1560"/>
                <p:cNvSpPr>
                  <a:spLocks/>
                </p:cNvSpPr>
                <p:nvPr/>
              </p:nvSpPr>
              <p:spPr bwMode="auto">
                <a:xfrm>
                  <a:off x="1704" y="2842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  <a:gd name="T5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2" name="Freeform 1561"/>
                <p:cNvSpPr>
                  <a:spLocks/>
                </p:cNvSpPr>
                <p:nvPr/>
              </p:nvSpPr>
              <p:spPr bwMode="auto">
                <a:xfrm>
                  <a:off x="1699" y="283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3" name="Freeform 1562"/>
                <p:cNvSpPr>
                  <a:spLocks/>
                </p:cNvSpPr>
                <p:nvPr/>
              </p:nvSpPr>
              <p:spPr bwMode="auto">
                <a:xfrm>
                  <a:off x="1696" y="283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4" name="Freeform 1563"/>
                <p:cNvSpPr>
                  <a:spLocks/>
                </p:cNvSpPr>
                <p:nvPr/>
              </p:nvSpPr>
              <p:spPr bwMode="auto">
                <a:xfrm>
                  <a:off x="1706" y="284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5" name="Freeform 1564"/>
                <p:cNvSpPr>
                  <a:spLocks/>
                </p:cNvSpPr>
                <p:nvPr/>
              </p:nvSpPr>
              <p:spPr bwMode="auto">
                <a:xfrm>
                  <a:off x="1716" y="279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6" name="Freeform 1565"/>
                <p:cNvSpPr>
                  <a:spLocks/>
                </p:cNvSpPr>
                <p:nvPr/>
              </p:nvSpPr>
              <p:spPr bwMode="auto">
                <a:xfrm>
                  <a:off x="1716" y="27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7" name="Freeform 1566"/>
                <p:cNvSpPr>
                  <a:spLocks/>
                </p:cNvSpPr>
                <p:nvPr/>
              </p:nvSpPr>
              <p:spPr bwMode="auto">
                <a:xfrm>
                  <a:off x="1716" y="279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8" name="Freeform 1567"/>
                <p:cNvSpPr>
                  <a:spLocks/>
                </p:cNvSpPr>
                <p:nvPr/>
              </p:nvSpPr>
              <p:spPr bwMode="auto">
                <a:xfrm>
                  <a:off x="1717" y="277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69" name="Freeform 1568"/>
                <p:cNvSpPr>
                  <a:spLocks/>
                </p:cNvSpPr>
                <p:nvPr/>
              </p:nvSpPr>
              <p:spPr bwMode="auto">
                <a:xfrm>
                  <a:off x="1716" y="278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0" name="Freeform 1569"/>
                <p:cNvSpPr>
                  <a:spLocks/>
                </p:cNvSpPr>
                <p:nvPr/>
              </p:nvSpPr>
              <p:spPr bwMode="auto">
                <a:xfrm>
                  <a:off x="1717" y="2767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1" name="Freeform 1570"/>
                <p:cNvSpPr>
                  <a:spLocks/>
                </p:cNvSpPr>
                <p:nvPr/>
              </p:nvSpPr>
              <p:spPr bwMode="auto">
                <a:xfrm>
                  <a:off x="1716" y="27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2" name="Freeform 1571"/>
                <p:cNvSpPr>
                  <a:spLocks/>
                </p:cNvSpPr>
                <p:nvPr/>
              </p:nvSpPr>
              <p:spPr bwMode="auto">
                <a:xfrm>
                  <a:off x="1717" y="2776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3" name="Freeform 1572"/>
                <p:cNvSpPr>
                  <a:spLocks/>
                </p:cNvSpPr>
                <p:nvPr/>
              </p:nvSpPr>
              <p:spPr bwMode="auto">
                <a:xfrm>
                  <a:off x="1716" y="278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4" name="Freeform 1573"/>
                <p:cNvSpPr>
                  <a:spLocks/>
                </p:cNvSpPr>
                <p:nvPr/>
              </p:nvSpPr>
              <p:spPr bwMode="auto">
                <a:xfrm>
                  <a:off x="1717" y="278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5" name="Freeform 1574"/>
                <p:cNvSpPr>
                  <a:spLocks/>
                </p:cNvSpPr>
                <p:nvPr/>
              </p:nvSpPr>
              <p:spPr bwMode="auto">
                <a:xfrm>
                  <a:off x="1717" y="2783"/>
                  <a:ext cx="0" cy="0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6" name="Freeform 1575"/>
                <p:cNvSpPr>
                  <a:spLocks/>
                </p:cNvSpPr>
                <p:nvPr/>
              </p:nvSpPr>
              <p:spPr bwMode="auto">
                <a:xfrm>
                  <a:off x="1716" y="27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7" name="Freeform 1576"/>
                <p:cNvSpPr>
                  <a:spLocks/>
                </p:cNvSpPr>
                <p:nvPr/>
              </p:nvSpPr>
              <p:spPr bwMode="auto">
                <a:xfrm>
                  <a:off x="1677" y="2811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8" name="Freeform 1577"/>
                <p:cNvSpPr>
                  <a:spLocks/>
                </p:cNvSpPr>
                <p:nvPr/>
              </p:nvSpPr>
              <p:spPr bwMode="auto">
                <a:xfrm>
                  <a:off x="1673" y="2812"/>
                  <a:ext cx="4" cy="0"/>
                </a:xfrm>
                <a:custGeom>
                  <a:avLst/>
                  <a:gdLst>
                    <a:gd name="T0" fmla="*/ 0 w 5"/>
                    <a:gd name="T1" fmla="*/ 5 w 5"/>
                    <a:gd name="T2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79" name="Freeform 1578"/>
                <p:cNvSpPr>
                  <a:spLocks/>
                </p:cNvSpPr>
                <p:nvPr/>
              </p:nvSpPr>
              <p:spPr bwMode="auto">
                <a:xfrm>
                  <a:off x="1715" y="279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0" name="Freeform 1579"/>
                <p:cNvSpPr>
                  <a:spLocks/>
                </p:cNvSpPr>
                <p:nvPr/>
              </p:nvSpPr>
              <p:spPr bwMode="auto">
                <a:xfrm>
                  <a:off x="1715" y="279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1" name="Freeform 1580"/>
                <p:cNvSpPr>
                  <a:spLocks/>
                </p:cNvSpPr>
                <p:nvPr/>
              </p:nvSpPr>
              <p:spPr bwMode="auto">
                <a:xfrm>
                  <a:off x="1716" y="2793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2" name="Freeform 1581"/>
                <p:cNvSpPr>
                  <a:spLocks/>
                </p:cNvSpPr>
                <p:nvPr/>
              </p:nvSpPr>
              <p:spPr bwMode="auto">
                <a:xfrm>
                  <a:off x="1673" y="28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3" name="Freeform 1582"/>
                <p:cNvSpPr>
                  <a:spLocks/>
                </p:cNvSpPr>
                <p:nvPr/>
              </p:nvSpPr>
              <p:spPr bwMode="auto">
                <a:xfrm>
                  <a:off x="1673" y="28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4" name="Freeform 1583"/>
                <p:cNvSpPr>
                  <a:spLocks/>
                </p:cNvSpPr>
                <p:nvPr/>
              </p:nvSpPr>
              <p:spPr bwMode="auto">
                <a:xfrm>
                  <a:off x="1694" y="2840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5" name="Freeform 1584"/>
                <p:cNvSpPr>
                  <a:spLocks/>
                </p:cNvSpPr>
                <p:nvPr/>
              </p:nvSpPr>
              <p:spPr bwMode="auto">
                <a:xfrm>
                  <a:off x="1691" y="283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6" name="Freeform 1585"/>
                <p:cNvSpPr>
                  <a:spLocks/>
                </p:cNvSpPr>
                <p:nvPr/>
              </p:nvSpPr>
              <p:spPr bwMode="auto">
                <a:xfrm>
                  <a:off x="1673" y="281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7" name="Freeform 1586"/>
                <p:cNvSpPr>
                  <a:spLocks/>
                </p:cNvSpPr>
                <p:nvPr/>
              </p:nvSpPr>
              <p:spPr bwMode="auto">
                <a:xfrm>
                  <a:off x="16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8" name="Rectangle 1587"/>
                <p:cNvSpPr>
                  <a:spLocks noChangeArrowheads="1"/>
                </p:cNvSpPr>
                <p:nvPr/>
              </p:nvSpPr>
              <p:spPr bwMode="auto">
                <a:xfrm>
                  <a:off x="1673" y="2812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89" name="Freeform 1588"/>
                <p:cNvSpPr>
                  <a:spLocks/>
                </p:cNvSpPr>
                <p:nvPr/>
              </p:nvSpPr>
              <p:spPr bwMode="auto">
                <a:xfrm>
                  <a:off x="1816" y="2716"/>
                  <a:ext cx="103" cy="175"/>
                </a:xfrm>
                <a:custGeom>
                  <a:avLst/>
                  <a:gdLst>
                    <a:gd name="T0" fmla="*/ 21 w 108"/>
                    <a:gd name="T1" fmla="*/ 183 h 183"/>
                    <a:gd name="T2" fmla="*/ 22 w 108"/>
                    <a:gd name="T3" fmla="*/ 183 h 183"/>
                    <a:gd name="T4" fmla="*/ 28 w 108"/>
                    <a:gd name="T5" fmla="*/ 179 h 183"/>
                    <a:gd name="T6" fmla="*/ 32 w 108"/>
                    <a:gd name="T7" fmla="*/ 181 h 183"/>
                    <a:gd name="T8" fmla="*/ 45 w 108"/>
                    <a:gd name="T9" fmla="*/ 176 h 183"/>
                    <a:gd name="T10" fmla="*/ 55 w 108"/>
                    <a:gd name="T11" fmla="*/ 172 h 183"/>
                    <a:gd name="T12" fmla="*/ 56 w 108"/>
                    <a:gd name="T13" fmla="*/ 165 h 183"/>
                    <a:gd name="T14" fmla="*/ 64 w 108"/>
                    <a:gd name="T15" fmla="*/ 164 h 183"/>
                    <a:gd name="T16" fmla="*/ 81 w 108"/>
                    <a:gd name="T17" fmla="*/ 152 h 183"/>
                    <a:gd name="T18" fmla="*/ 83 w 108"/>
                    <a:gd name="T19" fmla="*/ 150 h 183"/>
                    <a:gd name="T20" fmla="*/ 94 w 108"/>
                    <a:gd name="T21" fmla="*/ 141 h 183"/>
                    <a:gd name="T22" fmla="*/ 94 w 108"/>
                    <a:gd name="T23" fmla="*/ 141 h 183"/>
                    <a:gd name="T24" fmla="*/ 96 w 108"/>
                    <a:gd name="T25" fmla="*/ 141 h 183"/>
                    <a:gd name="T26" fmla="*/ 91 w 108"/>
                    <a:gd name="T27" fmla="*/ 131 h 183"/>
                    <a:gd name="T28" fmla="*/ 91 w 108"/>
                    <a:gd name="T29" fmla="*/ 125 h 183"/>
                    <a:gd name="T30" fmla="*/ 88 w 108"/>
                    <a:gd name="T31" fmla="*/ 115 h 183"/>
                    <a:gd name="T32" fmla="*/ 87 w 108"/>
                    <a:gd name="T33" fmla="*/ 108 h 183"/>
                    <a:gd name="T34" fmla="*/ 91 w 108"/>
                    <a:gd name="T35" fmla="*/ 104 h 183"/>
                    <a:gd name="T36" fmla="*/ 97 w 108"/>
                    <a:gd name="T37" fmla="*/ 93 h 183"/>
                    <a:gd name="T38" fmla="*/ 108 w 108"/>
                    <a:gd name="T39" fmla="*/ 85 h 183"/>
                    <a:gd name="T40" fmla="*/ 108 w 108"/>
                    <a:gd name="T41" fmla="*/ 75 h 183"/>
                    <a:gd name="T42" fmla="*/ 24 w 108"/>
                    <a:gd name="T43" fmla="*/ 0 h 183"/>
                    <a:gd name="T44" fmla="*/ 17 w 108"/>
                    <a:gd name="T45" fmla="*/ 16 h 183"/>
                    <a:gd name="T46" fmla="*/ 17 w 108"/>
                    <a:gd name="T47" fmla="*/ 17 h 183"/>
                    <a:gd name="T48" fmla="*/ 17 w 108"/>
                    <a:gd name="T49" fmla="*/ 18 h 183"/>
                    <a:gd name="T50" fmla="*/ 21 w 108"/>
                    <a:gd name="T51" fmla="*/ 28 h 183"/>
                    <a:gd name="T52" fmla="*/ 23 w 108"/>
                    <a:gd name="T53" fmla="*/ 37 h 183"/>
                    <a:gd name="T54" fmla="*/ 19 w 108"/>
                    <a:gd name="T55" fmla="*/ 79 h 183"/>
                    <a:gd name="T56" fmla="*/ 0 w 108"/>
                    <a:gd name="T57" fmla="*/ 105 h 183"/>
                    <a:gd name="T58" fmla="*/ 0 w 108"/>
                    <a:gd name="T59" fmla="*/ 110 h 183"/>
                    <a:gd name="T60" fmla="*/ 0 w 108"/>
                    <a:gd name="T61" fmla="*/ 112 h 183"/>
                    <a:gd name="T62" fmla="*/ 1 w 108"/>
                    <a:gd name="T63" fmla="*/ 114 h 183"/>
                    <a:gd name="T64" fmla="*/ 2 w 108"/>
                    <a:gd name="T65" fmla="*/ 114 h 183"/>
                    <a:gd name="T66" fmla="*/ 5 w 108"/>
                    <a:gd name="T67" fmla="*/ 118 h 183"/>
                    <a:gd name="T68" fmla="*/ 5 w 108"/>
                    <a:gd name="T69" fmla="*/ 118 h 183"/>
                    <a:gd name="T70" fmla="*/ 5 w 108"/>
                    <a:gd name="T71" fmla="*/ 118 h 183"/>
                    <a:gd name="T72" fmla="*/ 7 w 108"/>
                    <a:gd name="T73" fmla="*/ 118 h 183"/>
                    <a:gd name="T74" fmla="*/ 9 w 108"/>
                    <a:gd name="T75" fmla="*/ 119 h 183"/>
                    <a:gd name="T76" fmla="*/ 14 w 108"/>
                    <a:gd name="T77" fmla="*/ 131 h 183"/>
                    <a:gd name="T78" fmla="*/ 15 w 108"/>
                    <a:gd name="T79" fmla="*/ 141 h 183"/>
                    <a:gd name="T80" fmla="*/ 21 w 108"/>
                    <a:gd name="T81" fmla="*/ 156 h 183"/>
                    <a:gd name="T82" fmla="*/ 9 w 108"/>
                    <a:gd name="T83" fmla="*/ 158 h 183"/>
                    <a:gd name="T84" fmla="*/ 6 w 108"/>
                    <a:gd name="T85" fmla="*/ 159 h 183"/>
                    <a:gd name="T86" fmla="*/ 11 w 108"/>
                    <a:gd name="T87" fmla="*/ 167 h 183"/>
                    <a:gd name="T88" fmla="*/ 18 w 108"/>
                    <a:gd name="T89" fmla="*/ 177 h 183"/>
                    <a:gd name="T90" fmla="*/ 19 w 108"/>
                    <a:gd name="T91" fmla="*/ 179 h 183"/>
                    <a:gd name="T92" fmla="*/ 21 w 108"/>
                    <a:gd name="T93" fmla="*/ 18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8" h="183">
                      <a:moveTo>
                        <a:pt x="21" y="182"/>
                      </a:moveTo>
                      <a:cubicBezTo>
                        <a:pt x="21" y="183"/>
                        <a:pt x="21" y="183"/>
                        <a:pt x="21" y="183"/>
                      </a:cubicBezTo>
                      <a:cubicBezTo>
                        <a:pt x="21" y="183"/>
                        <a:pt x="21" y="183"/>
                        <a:pt x="21" y="183"/>
                      </a:cubicBezTo>
                      <a:cubicBezTo>
                        <a:pt x="22" y="183"/>
                        <a:pt x="22" y="183"/>
                        <a:pt x="22" y="183"/>
                      </a:cubicBezTo>
                      <a:cubicBezTo>
                        <a:pt x="22" y="183"/>
                        <a:pt x="24" y="182"/>
                        <a:pt x="25" y="181"/>
                      </a:cubicBezTo>
                      <a:cubicBezTo>
                        <a:pt x="26" y="179"/>
                        <a:pt x="27" y="179"/>
                        <a:pt x="28" y="179"/>
                      </a:cubicBezTo>
                      <a:cubicBezTo>
                        <a:pt x="29" y="179"/>
                        <a:pt x="30" y="180"/>
                        <a:pt x="31" y="180"/>
                      </a:cubicBezTo>
                      <a:cubicBezTo>
                        <a:pt x="32" y="180"/>
                        <a:pt x="32" y="181"/>
                        <a:pt x="32" y="181"/>
                      </a:cubicBezTo>
                      <a:cubicBezTo>
                        <a:pt x="34" y="178"/>
                        <a:pt x="39" y="177"/>
                        <a:pt x="42" y="177"/>
                      </a:cubicBezTo>
                      <a:cubicBezTo>
                        <a:pt x="43" y="177"/>
                        <a:pt x="45" y="177"/>
                        <a:pt x="45" y="176"/>
                      </a:cubicBezTo>
                      <a:cubicBezTo>
                        <a:pt x="47" y="176"/>
                        <a:pt x="47" y="176"/>
                        <a:pt x="47" y="176"/>
                      </a:cubicBezTo>
                      <a:cubicBezTo>
                        <a:pt x="49" y="175"/>
                        <a:pt x="53" y="173"/>
                        <a:pt x="55" y="172"/>
                      </a:cubicBezTo>
                      <a:cubicBezTo>
                        <a:pt x="54" y="171"/>
                        <a:pt x="54" y="171"/>
                        <a:pt x="54" y="171"/>
                      </a:cubicBezTo>
                      <a:cubicBezTo>
                        <a:pt x="54" y="170"/>
                        <a:pt x="53" y="167"/>
                        <a:pt x="56" y="165"/>
                      </a:cubicBezTo>
                      <a:cubicBezTo>
                        <a:pt x="57" y="164"/>
                        <a:pt x="59" y="164"/>
                        <a:pt x="61" y="164"/>
                      </a:cubicBezTo>
                      <a:cubicBezTo>
                        <a:pt x="64" y="164"/>
                        <a:pt x="64" y="164"/>
                        <a:pt x="64" y="164"/>
                      </a:cubicBezTo>
                      <a:cubicBezTo>
                        <a:pt x="67" y="164"/>
                        <a:pt x="70" y="164"/>
                        <a:pt x="71" y="162"/>
                      </a:cubicBezTo>
                      <a:cubicBezTo>
                        <a:pt x="74" y="159"/>
                        <a:pt x="78" y="155"/>
                        <a:pt x="81" y="152"/>
                      </a:cubicBezTo>
                      <a:cubicBezTo>
                        <a:pt x="81" y="152"/>
                        <a:pt x="82" y="151"/>
                        <a:pt x="82" y="151"/>
                      </a:cubicBezTo>
                      <a:cubicBezTo>
                        <a:pt x="83" y="151"/>
                        <a:pt x="83" y="151"/>
                        <a:pt x="83" y="150"/>
                      </a:cubicBezTo>
                      <a:cubicBezTo>
                        <a:pt x="83" y="149"/>
                        <a:pt x="83" y="147"/>
                        <a:pt x="85" y="145"/>
                      </a:cubicBezTo>
                      <a:cubicBezTo>
                        <a:pt x="87" y="144"/>
                        <a:pt x="91" y="141"/>
                        <a:pt x="94" y="141"/>
                      </a:cubicBezTo>
                      <a:cubicBezTo>
                        <a:pt x="94" y="141"/>
                        <a:pt x="94" y="141"/>
                        <a:pt x="94" y="141"/>
                      </a:cubicBezTo>
                      <a:cubicBezTo>
                        <a:pt x="94" y="141"/>
                        <a:pt x="94" y="141"/>
                        <a:pt x="94" y="141"/>
                      </a:cubicBezTo>
                      <a:cubicBezTo>
                        <a:pt x="95" y="141"/>
                        <a:pt x="95" y="141"/>
                        <a:pt x="95" y="141"/>
                      </a:cubicBezTo>
                      <a:cubicBezTo>
                        <a:pt x="95" y="141"/>
                        <a:pt x="95" y="141"/>
                        <a:pt x="96" y="141"/>
                      </a:cubicBezTo>
                      <a:cubicBezTo>
                        <a:pt x="96" y="139"/>
                        <a:pt x="96" y="139"/>
                        <a:pt x="96" y="139"/>
                      </a:cubicBezTo>
                      <a:cubicBezTo>
                        <a:pt x="94" y="138"/>
                        <a:pt x="91" y="135"/>
                        <a:pt x="91" y="131"/>
                      </a:cubicBezTo>
                      <a:cubicBezTo>
                        <a:pt x="91" y="130"/>
                        <a:pt x="91" y="129"/>
                        <a:pt x="91" y="128"/>
                      </a:cubicBezTo>
                      <a:cubicBezTo>
                        <a:pt x="91" y="127"/>
                        <a:pt x="91" y="125"/>
                        <a:pt x="91" y="125"/>
                      </a:cubicBezTo>
                      <a:cubicBezTo>
                        <a:pt x="89" y="125"/>
                        <a:pt x="87" y="124"/>
                        <a:pt x="86" y="122"/>
                      </a:cubicBezTo>
                      <a:cubicBezTo>
                        <a:pt x="85" y="120"/>
                        <a:pt x="86" y="117"/>
                        <a:pt x="88" y="115"/>
                      </a:cubicBezTo>
                      <a:cubicBezTo>
                        <a:pt x="88" y="115"/>
                        <a:pt x="88" y="114"/>
                        <a:pt x="87" y="113"/>
                      </a:cubicBezTo>
                      <a:cubicBezTo>
                        <a:pt x="87" y="111"/>
                        <a:pt x="86" y="109"/>
                        <a:pt x="87" y="108"/>
                      </a:cubicBezTo>
                      <a:cubicBezTo>
                        <a:pt x="87" y="107"/>
                        <a:pt x="88" y="106"/>
                        <a:pt x="90" y="106"/>
                      </a:cubicBezTo>
                      <a:cubicBezTo>
                        <a:pt x="91" y="106"/>
                        <a:pt x="91" y="106"/>
                        <a:pt x="91" y="104"/>
                      </a:cubicBezTo>
                      <a:cubicBezTo>
                        <a:pt x="91" y="102"/>
                        <a:pt x="91" y="99"/>
                        <a:pt x="95" y="98"/>
                      </a:cubicBezTo>
                      <a:cubicBezTo>
                        <a:pt x="96" y="98"/>
                        <a:pt x="97" y="97"/>
                        <a:pt x="97" y="93"/>
                      </a:cubicBezTo>
                      <a:cubicBezTo>
                        <a:pt x="97" y="89"/>
                        <a:pt x="104" y="86"/>
                        <a:pt x="108" y="85"/>
                      </a:cubicBezTo>
                      <a:cubicBezTo>
                        <a:pt x="108" y="85"/>
                        <a:pt x="108" y="85"/>
                        <a:pt x="108" y="85"/>
                      </a:cubicBezTo>
                      <a:cubicBezTo>
                        <a:pt x="108" y="84"/>
                        <a:pt x="108" y="81"/>
                        <a:pt x="108" y="78"/>
                      </a:cubicBezTo>
                      <a:cubicBezTo>
                        <a:pt x="108" y="77"/>
                        <a:pt x="108" y="76"/>
                        <a:pt x="108" y="75"/>
                      </a:cubicBezTo>
                      <a:cubicBezTo>
                        <a:pt x="108" y="45"/>
                        <a:pt x="108" y="45"/>
                        <a:pt x="108" y="4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0"/>
                        <a:pt x="17" y="14"/>
                        <a:pt x="17" y="16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7" y="17"/>
                        <a:pt x="17" y="17"/>
                        <a:pt x="17" y="17"/>
                      </a:cubicBezTo>
                      <a:cubicBezTo>
                        <a:pt x="17" y="17"/>
                        <a:pt x="17" y="17"/>
                        <a:pt x="17" y="17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8"/>
                        <a:pt x="18" y="20"/>
                        <a:pt x="18" y="21"/>
                      </a:cubicBezTo>
                      <a:cubicBezTo>
                        <a:pt x="20" y="23"/>
                        <a:pt x="22" y="25"/>
                        <a:pt x="21" y="28"/>
                      </a:cubicBezTo>
                      <a:cubicBezTo>
                        <a:pt x="21" y="30"/>
                        <a:pt x="22" y="30"/>
                        <a:pt x="22" y="31"/>
                      </a:cubicBezTo>
                      <a:cubicBezTo>
                        <a:pt x="23" y="32"/>
                        <a:pt x="24" y="34"/>
                        <a:pt x="23" y="37"/>
                      </a:cubicBezTo>
                      <a:cubicBezTo>
                        <a:pt x="22" y="42"/>
                        <a:pt x="21" y="46"/>
                        <a:pt x="21" y="49"/>
                      </a:cubicBezTo>
                      <a:cubicBezTo>
                        <a:pt x="21" y="77"/>
                        <a:pt x="20" y="78"/>
                        <a:pt x="19" y="79"/>
                      </a:cubicBezTo>
                      <a:cubicBezTo>
                        <a:pt x="18" y="80"/>
                        <a:pt x="3" y="95"/>
                        <a:pt x="2" y="100"/>
                      </a:cubicBezTo>
                      <a:cubicBezTo>
                        <a:pt x="2" y="103"/>
                        <a:pt x="1" y="104"/>
                        <a:pt x="0" y="105"/>
                      </a:cubicBezTo>
                      <a:cubicBezTo>
                        <a:pt x="0" y="106"/>
                        <a:pt x="0" y="106"/>
                        <a:pt x="0" y="10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12"/>
                        <a:pt x="0" y="112"/>
                        <a:pt x="1" y="113"/>
                      </a:cubicBezTo>
                      <a:cubicBezTo>
                        <a:pt x="1" y="113"/>
                        <a:pt x="1" y="113"/>
                        <a:pt x="1" y="114"/>
                      </a:cubicBezTo>
                      <a:cubicBezTo>
                        <a:pt x="1" y="114"/>
                        <a:pt x="1" y="114"/>
                        <a:pt x="1" y="114"/>
                      </a:cubicBezTo>
                      <a:cubicBezTo>
                        <a:pt x="2" y="114"/>
                        <a:pt x="2" y="114"/>
                        <a:pt x="2" y="114"/>
                      </a:cubicBezTo>
                      <a:cubicBezTo>
                        <a:pt x="2" y="115"/>
                        <a:pt x="3" y="115"/>
                        <a:pt x="3" y="116"/>
                      </a:cubicBezTo>
                      <a:cubicBezTo>
                        <a:pt x="4" y="117"/>
                        <a:pt x="4" y="118"/>
                        <a:pt x="5" y="118"/>
                      </a:cubicBezTo>
                      <a:cubicBezTo>
                        <a:pt x="5" y="118"/>
                        <a:pt x="5" y="118"/>
                        <a:pt x="5" y="118"/>
                      </a:cubicBezTo>
                      <a:cubicBezTo>
                        <a:pt x="5" y="118"/>
                        <a:pt x="5" y="118"/>
                        <a:pt x="5" y="118"/>
                      </a:cubicBezTo>
                      <a:cubicBezTo>
                        <a:pt x="5" y="118"/>
                        <a:pt x="5" y="118"/>
                        <a:pt x="5" y="118"/>
                      </a:cubicBezTo>
                      <a:cubicBezTo>
                        <a:pt x="5" y="118"/>
                        <a:pt x="5" y="118"/>
                        <a:pt x="5" y="118"/>
                      </a:cubicBezTo>
                      <a:cubicBezTo>
                        <a:pt x="5" y="118"/>
                        <a:pt x="6" y="118"/>
                        <a:pt x="6" y="118"/>
                      </a:cubicBezTo>
                      <a:cubicBezTo>
                        <a:pt x="7" y="118"/>
                        <a:pt x="7" y="118"/>
                        <a:pt x="7" y="118"/>
                      </a:cubicBezTo>
                      <a:cubicBezTo>
                        <a:pt x="7" y="118"/>
                        <a:pt x="7" y="118"/>
                        <a:pt x="7" y="118"/>
                      </a:cubicBezTo>
                      <a:cubicBezTo>
                        <a:pt x="7" y="119"/>
                        <a:pt x="8" y="119"/>
                        <a:pt x="9" y="119"/>
                      </a:cubicBezTo>
                      <a:cubicBezTo>
                        <a:pt x="9" y="120"/>
                        <a:pt x="9" y="120"/>
                        <a:pt x="10" y="120"/>
                      </a:cubicBezTo>
                      <a:cubicBezTo>
                        <a:pt x="12" y="123"/>
                        <a:pt x="14" y="128"/>
                        <a:pt x="14" y="131"/>
                      </a:cubicBezTo>
                      <a:cubicBezTo>
                        <a:pt x="14" y="132"/>
                        <a:pt x="14" y="133"/>
                        <a:pt x="15" y="134"/>
                      </a:cubicBezTo>
                      <a:cubicBezTo>
                        <a:pt x="15" y="135"/>
                        <a:pt x="16" y="137"/>
                        <a:pt x="15" y="141"/>
                      </a:cubicBezTo>
                      <a:cubicBezTo>
                        <a:pt x="15" y="145"/>
                        <a:pt x="18" y="152"/>
                        <a:pt x="19" y="153"/>
                      </a:cubicBezTo>
                      <a:cubicBezTo>
                        <a:pt x="21" y="154"/>
                        <a:pt x="21" y="155"/>
                        <a:pt x="21" y="156"/>
                      </a:cubicBezTo>
                      <a:cubicBezTo>
                        <a:pt x="20" y="158"/>
                        <a:pt x="18" y="159"/>
                        <a:pt x="13" y="158"/>
                      </a:cubicBezTo>
                      <a:cubicBezTo>
                        <a:pt x="12" y="158"/>
                        <a:pt x="11" y="158"/>
                        <a:pt x="9" y="158"/>
                      </a:cubicBezTo>
                      <a:cubicBezTo>
                        <a:pt x="7" y="158"/>
                        <a:pt x="6" y="158"/>
                        <a:pt x="6" y="158"/>
                      </a:cubicBezTo>
                      <a:cubicBezTo>
                        <a:pt x="6" y="159"/>
                        <a:pt x="6" y="159"/>
                        <a:pt x="6" y="159"/>
                      </a:cubicBezTo>
                      <a:cubicBezTo>
                        <a:pt x="5" y="160"/>
                        <a:pt x="5" y="162"/>
                        <a:pt x="8" y="164"/>
                      </a:cubicBezTo>
                      <a:cubicBezTo>
                        <a:pt x="9" y="165"/>
                        <a:pt x="10" y="166"/>
                        <a:pt x="11" y="167"/>
                      </a:cubicBezTo>
                      <a:cubicBezTo>
                        <a:pt x="14" y="169"/>
                        <a:pt x="17" y="171"/>
                        <a:pt x="18" y="175"/>
                      </a:cubicBezTo>
                      <a:cubicBezTo>
                        <a:pt x="18" y="175"/>
                        <a:pt x="18" y="176"/>
                        <a:pt x="18" y="177"/>
                      </a:cubicBezTo>
                      <a:cubicBezTo>
                        <a:pt x="18" y="177"/>
                        <a:pt x="18" y="177"/>
                        <a:pt x="18" y="177"/>
                      </a:cubicBezTo>
                      <a:cubicBezTo>
                        <a:pt x="19" y="178"/>
                        <a:pt x="19" y="179"/>
                        <a:pt x="19" y="179"/>
                      </a:cubicBezTo>
                      <a:cubicBezTo>
                        <a:pt x="19" y="179"/>
                        <a:pt x="19" y="179"/>
                        <a:pt x="19" y="179"/>
                      </a:cubicBezTo>
                      <a:cubicBezTo>
                        <a:pt x="20" y="181"/>
                        <a:pt x="20" y="182"/>
                        <a:pt x="21" y="1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0" name="Freeform 1589"/>
                <p:cNvSpPr>
                  <a:spLocks/>
                </p:cNvSpPr>
                <p:nvPr/>
              </p:nvSpPr>
              <p:spPr bwMode="auto">
                <a:xfrm>
                  <a:off x="1839" y="2716"/>
                  <a:ext cx="80" cy="43"/>
                </a:xfrm>
                <a:custGeom>
                  <a:avLst/>
                  <a:gdLst>
                    <a:gd name="T0" fmla="*/ 0 w 80"/>
                    <a:gd name="T1" fmla="*/ 0 h 43"/>
                    <a:gd name="T2" fmla="*/ 80 w 80"/>
                    <a:gd name="T3" fmla="*/ 43 h 43"/>
                    <a:gd name="T4" fmla="*/ 80 w 80"/>
                    <a:gd name="T5" fmla="*/ 43 h 43"/>
                    <a:gd name="T6" fmla="*/ 0 w 80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0" h="43">
                      <a:moveTo>
                        <a:pt x="0" y="0"/>
                      </a:moveTo>
                      <a:lnTo>
                        <a:pt x="80" y="43"/>
                      </a:lnTo>
                      <a:lnTo>
                        <a:pt x="80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1" name="Freeform 1590"/>
                <p:cNvSpPr>
                  <a:spLocks/>
                </p:cNvSpPr>
                <p:nvPr/>
              </p:nvSpPr>
              <p:spPr bwMode="auto">
                <a:xfrm>
                  <a:off x="1831" y="2716"/>
                  <a:ext cx="8" cy="4"/>
                </a:xfrm>
                <a:custGeom>
                  <a:avLst/>
                  <a:gdLst>
                    <a:gd name="T0" fmla="*/ 0 w 8"/>
                    <a:gd name="T1" fmla="*/ 4 h 4"/>
                    <a:gd name="T2" fmla="*/ 8 w 8"/>
                    <a:gd name="T3" fmla="*/ 0 h 4"/>
                    <a:gd name="T4" fmla="*/ 0 w 8"/>
                    <a:gd name="T5" fmla="*/ 4 h 4"/>
                    <a:gd name="T6" fmla="*/ 0 w 8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4">
                      <a:moveTo>
                        <a:pt x="0" y="4"/>
                      </a:move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2" name="Freeform 1591"/>
                <p:cNvSpPr>
                  <a:spLocks/>
                </p:cNvSpPr>
                <p:nvPr/>
              </p:nvSpPr>
              <p:spPr bwMode="auto">
                <a:xfrm>
                  <a:off x="1906" y="2850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3" name="Freeform 1592"/>
                <p:cNvSpPr>
                  <a:spLocks/>
                </p:cNvSpPr>
                <p:nvPr/>
              </p:nvSpPr>
              <p:spPr bwMode="auto">
                <a:xfrm>
                  <a:off x="1836" y="289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h 1"/>
                    <a:gd name="T4" fmla="*/ 1 h 1"/>
                    <a:gd name="T5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4" name="Freeform 1593"/>
                <p:cNvSpPr>
                  <a:spLocks/>
                </p:cNvSpPr>
                <p:nvPr/>
              </p:nvSpPr>
              <p:spPr bwMode="auto">
                <a:xfrm>
                  <a:off x="1897" y="2850"/>
                  <a:ext cx="9" cy="4"/>
                </a:xfrm>
                <a:custGeom>
                  <a:avLst/>
                  <a:gdLst>
                    <a:gd name="T0" fmla="*/ 9 w 9"/>
                    <a:gd name="T1" fmla="*/ 0 h 4"/>
                    <a:gd name="T2" fmla="*/ 0 w 9"/>
                    <a:gd name="T3" fmla="*/ 4 h 4"/>
                    <a:gd name="T4" fmla="*/ 9 w 9"/>
                    <a:gd name="T5" fmla="*/ 0 h 4"/>
                    <a:gd name="T6" fmla="*/ 9 w 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4">
                      <a:moveTo>
                        <a:pt x="9" y="0"/>
                      </a:moveTo>
                      <a:cubicBezTo>
                        <a:pt x="6" y="0"/>
                        <a:pt x="2" y="3"/>
                        <a:pt x="0" y="4"/>
                      </a:cubicBezTo>
                      <a:cubicBezTo>
                        <a:pt x="2" y="3"/>
                        <a:pt x="6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5" name="Freeform 1594"/>
                <p:cNvSpPr>
                  <a:spLocks/>
                </p:cNvSpPr>
                <p:nvPr/>
              </p:nvSpPr>
              <p:spPr bwMode="auto">
                <a:xfrm>
                  <a:off x="1836" y="28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6" name="Freeform 1595"/>
                <p:cNvSpPr>
                  <a:spLocks/>
                </p:cNvSpPr>
                <p:nvPr/>
              </p:nvSpPr>
              <p:spPr bwMode="auto">
                <a:xfrm>
                  <a:off x="1818" y="2825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1 w 3"/>
                    <a:gd name="T3" fmla="*/ 2 h 4"/>
                    <a:gd name="T4" fmla="*/ 0 w 3"/>
                    <a:gd name="T5" fmla="*/ 0 h 4"/>
                    <a:gd name="T6" fmla="*/ 1 w 3"/>
                    <a:gd name="T7" fmla="*/ 2 h 4"/>
                    <a:gd name="T8" fmla="*/ 2 w 3"/>
                    <a:gd name="T9" fmla="*/ 4 h 4"/>
                    <a:gd name="T10" fmla="*/ 3 w 3"/>
                    <a:gd name="T11" fmla="*/ 4 h 4"/>
                    <a:gd name="T12" fmla="*/ 3 w 3"/>
                    <a:gd name="T13" fmla="*/ 4 h 4"/>
                    <a:gd name="T14" fmla="*/ 3 w 3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2" y="4"/>
                        <a:pt x="2" y="3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7" name="Freeform 1596"/>
                <p:cNvSpPr>
                  <a:spLocks/>
                </p:cNvSpPr>
                <p:nvPr/>
              </p:nvSpPr>
              <p:spPr bwMode="auto">
                <a:xfrm>
                  <a:off x="1822" y="28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8" name="Freeform 1597"/>
                <p:cNvSpPr>
                  <a:spLocks/>
                </p:cNvSpPr>
                <p:nvPr/>
              </p:nvSpPr>
              <p:spPr bwMode="auto">
                <a:xfrm>
                  <a:off x="1816" y="2823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1 h 2"/>
                    <a:gd name="T6" fmla="*/ 1 w 1"/>
                    <a:gd name="T7" fmla="*/ 2 h 2"/>
                    <a:gd name="T8" fmla="*/ 1 w 1"/>
                    <a:gd name="T9" fmla="*/ 1 h 2"/>
                    <a:gd name="T10" fmla="*/ 0 w 1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799" name="Freeform 1598"/>
                <p:cNvSpPr>
                  <a:spLocks/>
                </p:cNvSpPr>
                <p:nvPr/>
              </p:nvSpPr>
              <p:spPr bwMode="auto">
                <a:xfrm>
                  <a:off x="1821" y="282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1 w 1"/>
                    <a:gd name="T4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0" name="Freeform 1599"/>
                <p:cNvSpPr>
                  <a:spLocks/>
                </p:cNvSpPr>
                <p:nvPr/>
              </p:nvSpPr>
              <p:spPr bwMode="auto">
                <a:xfrm>
                  <a:off x="1833" y="2883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1" name="Freeform 1600"/>
                <p:cNvSpPr>
                  <a:spLocks/>
                </p:cNvSpPr>
                <p:nvPr/>
              </p:nvSpPr>
              <p:spPr bwMode="auto">
                <a:xfrm>
                  <a:off x="1834" y="2887"/>
                  <a:ext cx="2" cy="3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3 h 3"/>
                    <a:gd name="T4" fmla="*/ 2 w 2"/>
                    <a:gd name="T5" fmla="*/ 3 h 3"/>
                    <a:gd name="T6" fmla="*/ 0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2" name="Freeform 1601"/>
                <p:cNvSpPr>
                  <a:spLocks/>
                </p:cNvSpPr>
                <p:nvPr/>
              </p:nvSpPr>
              <p:spPr bwMode="auto">
                <a:xfrm>
                  <a:off x="1833" y="2885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3" name="Freeform 1602"/>
                <p:cNvSpPr>
                  <a:spLocks/>
                </p:cNvSpPr>
                <p:nvPr/>
              </p:nvSpPr>
              <p:spPr bwMode="auto">
                <a:xfrm>
                  <a:off x="1823" y="28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1"/>
                        <a:pt x="1" y="1"/>
                        <a:pt x="2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4" name="Freeform 1603"/>
                <p:cNvSpPr>
                  <a:spLocks/>
                </p:cNvSpPr>
                <p:nvPr/>
              </p:nvSpPr>
              <p:spPr bwMode="auto">
                <a:xfrm>
                  <a:off x="1836" y="289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5" name="Freeform 1604"/>
                <p:cNvSpPr>
                  <a:spLocks/>
                </p:cNvSpPr>
                <p:nvPr/>
              </p:nvSpPr>
              <p:spPr bwMode="auto">
                <a:xfrm>
                  <a:off x="1822" y="282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1 w 1"/>
                    <a:gd name="T4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6" name="Freeform 1605"/>
                <p:cNvSpPr>
                  <a:spLocks/>
                </p:cNvSpPr>
                <p:nvPr/>
              </p:nvSpPr>
              <p:spPr bwMode="auto">
                <a:xfrm>
                  <a:off x="1820" y="282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7" name="Freeform 1606"/>
                <p:cNvSpPr>
                  <a:spLocks/>
                </p:cNvSpPr>
                <p:nvPr/>
              </p:nvSpPr>
              <p:spPr bwMode="auto">
                <a:xfrm>
                  <a:off x="1832" y="273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8" name="Freeform 1607"/>
                <p:cNvSpPr>
                  <a:spLocks/>
                </p:cNvSpPr>
                <p:nvPr/>
              </p:nvSpPr>
              <p:spPr bwMode="auto">
                <a:xfrm>
                  <a:off x="1832" y="273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09" name="Freeform 1608"/>
                <p:cNvSpPr>
                  <a:spLocks/>
                </p:cNvSpPr>
                <p:nvPr/>
              </p:nvSpPr>
              <p:spPr bwMode="auto">
                <a:xfrm>
                  <a:off x="1816" y="282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0" name="Freeform 1609"/>
                <p:cNvSpPr>
                  <a:spLocks/>
                </p:cNvSpPr>
                <p:nvPr/>
              </p:nvSpPr>
              <p:spPr bwMode="auto">
                <a:xfrm>
                  <a:off x="1932" y="2617"/>
                  <a:ext cx="112" cy="113"/>
                </a:xfrm>
                <a:custGeom>
                  <a:avLst/>
                  <a:gdLst>
                    <a:gd name="T0" fmla="*/ 108 w 117"/>
                    <a:gd name="T1" fmla="*/ 26 h 118"/>
                    <a:gd name="T2" fmla="*/ 109 w 117"/>
                    <a:gd name="T3" fmla="*/ 24 h 118"/>
                    <a:gd name="T4" fmla="*/ 109 w 117"/>
                    <a:gd name="T5" fmla="*/ 24 h 118"/>
                    <a:gd name="T6" fmla="*/ 103 w 117"/>
                    <a:gd name="T7" fmla="*/ 8 h 118"/>
                    <a:gd name="T8" fmla="*/ 98 w 117"/>
                    <a:gd name="T9" fmla="*/ 8 h 118"/>
                    <a:gd name="T10" fmla="*/ 91 w 117"/>
                    <a:gd name="T11" fmla="*/ 7 h 118"/>
                    <a:gd name="T12" fmla="*/ 75 w 117"/>
                    <a:gd name="T13" fmla="*/ 4 h 118"/>
                    <a:gd name="T14" fmla="*/ 70 w 117"/>
                    <a:gd name="T15" fmla="*/ 3 h 118"/>
                    <a:gd name="T16" fmla="*/ 54 w 117"/>
                    <a:gd name="T17" fmla="*/ 7 h 118"/>
                    <a:gd name="T18" fmla="*/ 39 w 117"/>
                    <a:gd name="T19" fmla="*/ 9 h 118"/>
                    <a:gd name="T20" fmla="*/ 37 w 117"/>
                    <a:gd name="T21" fmla="*/ 8 h 118"/>
                    <a:gd name="T22" fmla="*/ 19 w 117"/>
                    <a:gd name="T23" fmla="*/ 3 h 118"/>
                    <a:gd name="T24" fmla="*/ 3 w 117"/>
                    <a:gd name="T25" fmla="*/ 0 h 118"/>
                    <a:gd name="T26" fmla="*/ 3 w 117"/>
                    <a:gd name="T27" fmla="*/ 0 h 118"/>
                    <a:gd name="T28" fmla="*/ 3 w 117"/>
                    <a:gd name="T29" fmla="*/ 8 h 118"/>
                    <a:gd name="T30" fmla="*/ 1 w 117"/>
                    <a:gd name="T31" fmla="*/ 15 h 118"/>
                    <a:gd name="T32" fmla="*/ 1 w 117"/>
                    <a:gd name="T33" fmla="*/ 23 h 118"/>
                    <a:gd name="T34" fmla="*/ 2 w 117"/>
                    <a:gd name="T35" fmla="*/ 31 h 118"/>
                    <a:gd name="T36" fmla="*/ 2 w 117"/>
                    <a:gd name="T37" fmla="*/ 116 h 118"/>
                    <a:gd name="T38" fmla="*/ 68 w 117"/>
                    <a:gd name="T39" fmla="*/ 116 h 118"/>
                    <a:gd name="T40" fmla="*/ 71 w 117"/>
                    <a:gd name="T41" fmla="*/ 113 h 118"/>
                    <a:gd name="T42" fmla="*/ 73 w 117"/>
                    <a:gd name="T43" fmla="*/ 113 h 118"/>
                    <a:gd name="T44" fmla="*/ 79 w 117"/>
                    <a:gd name="T45" fmla="*/ 115 h 118"/>
                    <a:gd name="T46" fmla="*/ 93 w 117"/>
                    <a:gd name="T47" fmla="*/ 115 h 118"/>
                    <a:gd name="T48" fmla="*/ 94 w 117"/>
                    <a:gd name="T49" fmla="*/ 116 h 118"/>
                    <a:gd name="T50" fmla="*/ 98 w 117"/>
                    <a:gd name="T51" fmla="*/ 118 h 118"/>
                    <a:gd name="T52" fmla="*/ 99 w 117"/>
                    <a:gd name="T53" fmla="*/ 117 h 118"/>
                    <a:gd name="T54" fmla="*/ 105 w 117"/>
                    <a:gd name="T55" fmla="*/ 113 h 118"/>
                    <a:gd name="T56" fmla="*/ 108 w 117"/>
                    <a:gd name="T57" fmla="*/ 110 h 118"/>
                    <a:gd name="T58" fmla="*/ 112 w 117"/>
                    <a:gd name="T59" fmla="*/ 105 h 118"/>
                    <a:gd name="T60" fmla="*/ 114 w 117"/>
                    <a:gd name="T61" fmla="*/ 105 h 118"/>
                    <a:gd name="T62" fmla="*/ 116 w 117"/>
                    <a:gd name="T63" fmla="*/ 102 h 118"/>
                    <a:gd name="T64" fmla="*/ 117 w 117"/>
                    <a:gd name="T65" fmla="*/ 102 h 118"/>
                    <a:gd name="T66" fmla="*/ 117 w 117"/>
                    <a:gd name="T67" fmla="*/ 98 h 118"/>
                    <a:gd name="T68" fmla="*/ 115 w 117"/>
                    <a:gd name="T69" fmla="*/ 93 h 118"/>
                    <a:gd name="T70" fmla="*/ 112 w 117"/>
                    <a:gd name="T71" fmla="*/ 86 h 118"/>
                    <a:gd name="T72" fmla="*/ 105 w 117"/>
                    <a:gd name="T73" fmla="*/ 74 h 118"/>
                    <a:gd name="T74" fmla="*/ 100 w 117"/>
                    <a:gd name="T75" fmla="*/ 63 h 118"/>
                    <a:gd name="T76" fmla="*/ 97 w 117"/>
                    <a:gd name="T77" fmla="*/ 58 h 118"/>
                    <a:gd name="T78" fmla="*/ 94 w 117"/>
                    <a:gd name="T79" fmla="*/ 51 h 118"/>
                    <a:gd name="T80" fmla="*/ 92 w 117"/>
                    <a:gd name="T81" fmla="*/ 45 h 118"/>
                    <a:gd name="T82" fmla="*/ 87 w 117"/>
                    <a:gd name="T83" fmla="*/ 40 h 118"/>
                    <a:gd name="T84" fmla="*/ 81 w 117"/>
                    <a:gd name="T85" fmla="*/ 18 h 118"/>
                    <a:gd name="T86" fmla="*/ 83 w 117"/>
                    <a:gd name="T87" fmla="*/ 16 h 118"/>
                    <a:gd name="T88" fmla="*/ 84 w 117"/>
                    <a:gd name="T89" fmla="*/ 16 h 118"/>
                    <a:gd name="T90" fmla="*/ 91 w 117"/>
                    <a:gd name="T91" fmla="*/ 28 h 118"/>
                    <a:gd name="T92" fmla="*/ 93 w 117"/>
                    <a:gd name="T93" fmla="*/ 31 h 118"/>
                    <a:gd name="T94" fmla="*/ 102 w 117"/>
                    <a:gd name="T95" fmla="*/ 45 h 118"/>
                    <a:gd name="T96" fmla="*/ 105 w 117"/>
                    <a:gd name="T97" fmla="*/ 35 h 118"/>
                    <a:gd name="T98" fmla="*/ 108 w 117"/>
                    <a:gd name="T99" fmla="*/ 29 h 118"/>
                    <a:gd name="T100" fmla="*/ 108 w 117"/>
                    <a:gd name="T101" fmla="*/ 28 h 118"/>
                    <a:gd name="T102" fmla="*/ 108 w 117"/>
                    <a:gd name="T103" fmla="*/ 2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7" h="118">
                      <a:moveTo>
                        <a:pt x="108" y="26"/>
                      </a:moveTo>
                      <a:cubicBezTo>
                        <a:pt x="109" y="24"/>
                        <a:pt x="109" y="24"/>
                        <a:pt x="109" y="24"/>
                      </a:cubicBezTo>
                      <a:cubicBezTo>
                        <a:pt x="109" y="24"/>
                        <a:pt x="109" y="24"/>
                        <a:pt x="109" y="24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2" y="8"/>
                        <a:pt x="100" y="8"/>
                        <a:pt x="98" y="8"/>
                      </a:cubicBezTo>
                      <a:cubicBezTo>
                        <a:pt x="96" y="7"/>
                        <a:pt x="93" y="7"/>
                        <a:pt x="91" y="7"/>
                      </a:cubicBezTo>
                      <a:cubicBezTo>
                        <a:pt x="85" y="9"/>
                        <a:pt x="81" y="7"/>
                        <a:pt x="75" y="4"/>
                      </a:cubicBezTo>
                      <a:cubicBezTo>
                        <a:pt x="74" y="4"/>
                        <a:pt x="73" y="3"/>
                        <a:pt x="70" y="3"/>
                      </a:cubicBezTo>
                      <a:cubicBezTo>
                        <a:pt x="63" y="3"/>
                        <a:pt x="55" y="6"/>
                        <a:pt x="54" y="7"/>
                      </a:cubicBezTo>
                      <a:cubicBezTo>
                        <a:pt x="52" y="11"/>
                        <a:pt x="45" y="12"/>
                        <a:pt x="39" y="9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3" y="7"/>
                        <a:pt x="27" y="4"/>
                        <a:pt x="19" y="3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4"/>
                        <a:pt x="2" y="6"/>
                        <a:pt x="3" y="8"/>
                      </a:cubicBezTo>
                      <a:cubicBezTo>
                        <a:pt x="3" y="10"/>
                        <a:pt x="4" y="13"/>
                        <a:pt x="1" y="15"/>
                      </a:cubicBezTo>
                      <a:cubicBezTo>
                        <a:pt x="0" y="17"/>
                        <a:pt x="0" y="19"/>
                        <a:pt x="1" y="23"/>
                      </a:cubicBezTo>
                      <a:cubicBezTo>
                        <a:pt x="1" y="25"/>
                        <a:pt x="2" y="28"/>
                        <a:pt x="2" y="31"/>
                      </a:cubicBezTo>
                      <a:cubicBezTo>
                        <a:pt x="2" y="116"/>
                        <a:pt x="2" y="116"/>
                        <a:pt x="2" y="116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71" y="113"/>
                        <a:pt x="71" y="113"/>
                        <a:pt x="71" y="113"/>
                      </a:cubicBezTo>
                      <a:cubicBezTo>
                        <a:pt x="72" y="113"/>
                        <a:pt x="73" y="113"/>
                        <a:pt x="73" y="113"/>
                      </a:cubicBezTo>
                      <a:cubicBezTo>
                        <a:pt x="76" y="113"/>
                        <a:pt x="77" y="114"/>
                        <a:pt x="79" y="115"/>
                      </a:cubicBezTo>
                      <a:cubicBezTo>
                        <a:pt x="93" y="115"/>
                        <a:pt x="93" y="115"/>
                        <a:pt x="93" y="115"/>
                      </a:cubicBezTo>
                      <a:cubicBezTo>
                        <a:pt x="94" y="116"/>
                        <a:pt x="94" y="116"/>
                        <a:pt x="94" y="116"/>
                      </a:cubicBezTo>
                      <a:cubicBezTo>
                        <a:pt x="95" y="116"/>
                        <a:pt x="96" y="118"/>
                        <a:pt x="98" y="118"/>
                      </a:cubicBezTo>
                      <a:cubicBezTo>
                        <a:pt x="99" y="118"/>
                        <a:pt x="99" y="118"/>
                        <a:pt x="99" y="117"/>
                      </a:cubicBezTo>
                      <a:cubicBezTo>
                        <a:pt x="100" y="116"/>
                        <a:pt x="101" y="113"/>
                        <a:pt x="105" y="113"/>
                      </a:cubicBezTo>
                      <a:cubicBezTo>
                        <a:pt x="106" y="113"/>
                        <a:pt x="107" y="112"/>
                        <a:pt x="108" y="110"/>
                      </a:cubicBezTo>
                      <a:cubicBezTo>
                        <a:pt x="109" y="108"/>
                        <a:pt x="110" y="105"/>
                        <a:pt x="112" y="105"/>
                      </a:cubicBezTo>
                      <a:cubicBezTo>
                        <a:pt x="114" y="105"/>
                        <a:pt x="114" y="105"/>
                        <a:pt x="114" y="105"/>
                      </a:cubicBezTo>
                      <a:cubicBezTo>
                        <a:pt x="115" y="105"/>
                        <a:pt x="115" y="104"/>
                        <a:pt x="116" y="102"/>
                      </a:cubicBezTo>
                      <a:cubicBezTo>
                        <a:pt x="117" y="102"/>
                        <a:pt x="117" y="102"/>
                        <a:pt x="117" y="102"/>
                      </a:cubicBezTo>
                      <a:cubicBezTo>
                        <a:pt x="117" y="100"/>
                        <a:pt x="117" y="99"/>
                        <a:pt x="117" y="98"/>
                      </a:cubicBezTo>
                      <a:cubicBezTo>
                        <a:pt x="117" y="95"/>
                        <a:pt x="117" y="95"/>
                        <a:pt x="115" y="93"/>
                      </a:cubicBezTo>
                      <a:cubicBezTo>
                        <a:pt x="114" y="92"/>
                        <a:pt x="113" y="90"/>
                        <a:pt x="112" y="86"/>
                      </a:cubicBezTo>
                      <a:cubicBezTo>
                        <a:pt x="111" y="83"/>
                        <a:pt x="108" y="78"/>
                        <a:pt x="105" y="74"/>
                      </a:cubicBezTo>
                      <a:cubicBezTo>
                        <a:pt x="102" y="68"/>
                        <a:pt x="100" y="65"/>
                        <a:pt x="100" y="63"/>
                      </a:cubicBezTo>
                      <a:cubicBezTo>
                        <a:pt x="99" y="61"/>
                        <a:pt x="98" y="60"/>
                        <a:pt x="97" y="58"/>
                      </a:cubicBezTo>
                      <a:cubicBezTo>
                        <a:pt x="96" y="56"/>
                        <a:pt x="94" y="54"/>
                        <a:pt x="94" y="51"/>
                      </a:cubicBezTo>
                      <a:cubicBezTo>
                        <a:pt x="94" y="49"/>
                        <a:pt x="94" y="48"/>
                        <a:pt x="92" y="45"/>
                      </a:cubicBezTo>
                      <a:cubicBezTo>
                        <a:pt x="90" y="44"/>
                        <a:pt x="89" y="42"/>
                        <a:pt x="87" y="40"/>
                      </a:cubicBezTo>
                      <a:cubicBezTo>
                        <a:pt x="82" y="32"/>
                        <a:pt x="80" y="21"/>
                        <a:pt x="81" y="18"/>
                      </a:cubicBezTo>
                      <a:cubicBezTo>
                        <a:pt x="82" y="16"/>
                        <a:pt x="82" y="16"/>
                        <a:pt x="83" y="16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6" y="16"/>
                        <a:pt x="87" y="18"/>
                        <a:pt x="91" y="28"/>
                      </a:cubicBezTo>
                      <a:cubicBezTo>
                        <a:pt x="92" y="30"/>
                        <a:pt x="92" y="31"/>
                        <a:pt x="93" y="31"/>
                      </a:cubicBezTo>
                      <a:cubicBezTo>
                        <a:pt x="96" y="39"/>
                        <a:pt x="101" y="45"/>
                        <a:pt x="102" y="45"/>
                      </a:cubicBezTo>
                      <a:cubicBezTo>
                        <a:pt x="103" y="44"/>
                        <a:pt x="105" y="38"/>
                        <a:pt x="105" y="35"/>
                      </a:cubicBezTo>
                      <a:cubicBezTo>
                        <a:pt x="106" y="32"/>
                        <a:pt x="107" y="30"/>
                        <a:pt x="108" y="29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6"/>
                        <a:pt x="108" y="26"/>
                        <a:pt x="108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1" name="Rectangle 1610"/>
                <p:cNvSpPr>
                  <a:spLocks noChangeArrowheads="1"/>
                </p:cNvSpPr>
                <p:nvPr/>
              </p:nvSpPr>
              <p:spPr bwMode="auto">
                <a:xfrm>
                  <a:off x="1935" y="261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2" name="Freeform 1611"/>
                <p:cNvSpPr>
                  <a:spLocks/>
                </p:cNvSpPr>
                <p:nvPr/>
              </p:nvSpPr>
              <p:spPr bwMode="auto">
                <a:xfrm>
                  <a:off x="1766" y="2950"/>
                  <a:ext cx="56" cy="63"/>
                </a:xfrm>
                <a:custGeom>
                  <a:avLst/>
                  <a:gdLst>
                    <a:gd name="T0" fmla="*/ 29 w 58"/>
                    <a:gd name="T1" fmla="*/ 0 h 66"/>
                    <a:gd name="T2" fmla="*/ 29 w 58"/>
                    <a:gd name="T3" fmla="*/ 3 h 66"/>
                    <a:gd name="T4" fmla="*/ 29 w 58"/>
                    <a:gd name="T5" fmla="*/ 5 h 66"/>
                    <a:gd name="T6" fmla="*/ 29 w 58"/>
                    <a:gd name="T7" fmla="*/ 8 h 66"/>
                    <a:gd name="T8" fmla="*/ 29 w 58"/>
                    <a:gd name="T9" fmla="*/ 10 h 66"/>
                    <a:gd name="T10" fmla="*/ 29 w 58"/>
                    <a:gd name="T11" fmla="*/ 11 h 66"/>
                    <a:gd name="T12" fmla="*/ 29 w 58"/>
                    <a:gd name="T13" fmla="*/ 13 h 66"/>
                    <a:gd name="T14" fmla="*/ 29 w 58"/>
                    <a:gd name="T15" fmla="*/ 13 h 66"/>
                    <a:gd name="T16" fmla="*/ 29 w 58"/>
                    <a:gd name="T17" fmla="*/ 15 h 66"/>
                    <a:gd name="T18" fmla="*/ 12 w 58"/>
                    <a:gd name="T19" fmla="*/ 16 h 66"/>
                    <a:gd name="T20" fmla="*/ 11 w 58"/>
                    <a:gd name="T21" fmla="*/ 16 h 66"/>
                    <a:gd name="T22" fmla="*/ 10 w 58"/>
                    <a:gd name="T23" fmla="*/ 16 h 66"/>
                    <a:gd name="T24" fmla="*/ 9 w 58"/>
                    <a:gd name="T25" fmla="*/ 16 h 66"/>
                    <a:gd name="T26" fmla="*/ 7 w 58"/>
                    <a:gd name="T27" fmla="*/ 17 h 66"/>
                    <a:gd name="T28" fmla="*/ 7 w 58"/>
                    <a:gd name="T29" fmla="*/ 19 h 66"/>
                    <a:gd name="T30" fmla="*/ 11 w 58"/>
                    <a:gd name="T31" fmla="*/ 24 h 66"/>
                    <a:gd name="T32" fmla="*/ 5 w 58"/>
                    <a:gd name="T33" fmla="*/ 28 h 66"/>
                    <a:gd name="T34" fmla="*/ 2 w 58"/>
                    <a:gd name="T35" fmla="*/ 39 h 66"/>
                    <a:gd name="T36" fmla="*/ 13 w 58"/>
                    <a:gd name="T37" fmla="*/ 54 h 66"/>
                    <a:gd name="T38" fmla="*/ 23 w 58"/>
                    <a:gd name="T39" fmla="*/ 66 h 66"/>
                    <a:gd name="T40" fmla="*/ 23 w 58"/>
                    <a:gd name="T41" fmla="*/ 66 h 66"/>
                    <a:gd name="T42" fmla="*/ 25 w 58"/>
                    <a:gd name="T43" fmla="*/ 65 h 66"/>
                    <a:gd name="T44" fmla="*/ 26 w 58"/>
                    <a:gd name="T45" fmla="*/ 64 h 66"/>
                    <a:gd name="T46" fmla="*/ 30 w 58"/>
                    <a:gd name="T47" fmla="*/ 64 h 66"/>
                    <a:gd name="T48" fmla="*/ 28 w 58"/>
                    <a:gd name="T49" fmla="*/ 57 h 66"/>
                    <a:gd name="T50" fmla="*/ 34 w 58"/>
                    <a:gd name="T51" fmla="*/ 50 h 66"/>
                    <a:gd name="T52" fmla="*/ 37 w 58"/>
                    <a:gd name="T53" fmla="*/ 48 h 66"/>
                    <a:gd name="T54" fmla="*/ 46 w 58"/>
                    <a:gd name="T55" fmla="*/ 48 h 66"/>
                    <a:gd name="T56" fmla="*/ 52 w 58"/>
                    <a:gd name="T57" fmla="*/ 51 h 66"/>
                    <a:gd name="T58" fmla="*/ 58 w 58"/>
                    <a:gd name="T59" fmla="*/ 41 h 66"/>
                    <a:gd name="T60" fmla="*/ 56 w 58"/>
                    <a:gd name="T61" fmla="*/ 31 h 66"/>
                    <a:gd name="T62" fmla="*/ 54 w 58"/>
                    <a:gd name="T63" fmla="*/ 18 h 66"/>
                    <a:gd name="T64" fmla="*/ 55 w 58"/>
                    <a:gd name="T65" fmla="*/ 12 h 66"/>
                    <a:gd name="T66" fmla="*/ 46 w 58"/>
                    <a:gd name="T67" fmla="*/ 13 h 66"/>
                    <a:gd name="T68" fmla="*/ 45 w 58"/>
                    <a:gd name="T69" fmla="*/ 13 h 66"/>
                    <a:gd name="T70" fmla="*/ 44 w 58"/>
                    <a:gd name="T71" fmla="*/ 13 h 66"/>
                    <a:gd name="T72" fmla="*/ 43 w 58"/>
                    <a:gd name="T73" fmla="*/ 12 h 66"/>
                    <a:gd name="T74" fmla="*/ 43 w 58"/>
                    <a:gd name="T75" fmla="*/ 11 h 66"/>
                    <a:gd name="T76" fmla="*/ 43 w 58"/>
                    <a:gd name="T77" fmla="*/ 9 h 66"/>
                    <a:gd name="T78" fmla="*/ 43 w 58"/>
                    <a:gd name="T79" fmla="*/ 7 h 66"/>
                    <a:gd name="T80" fmla="*/ 44 w 58"/>
                    <a:gd name="T81" fmla="*/ 4 h 66"/>
                    <a:gd name="T82" fmla="*/ 44 w 58"/>
                    <a:gd name="T83" fmla="*/ 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8" h="66">
                      <a:moveTo>
                        <a:pt x="30" y="0"/>
                      </a:move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2"/>
                        <a:pt x="29" y="2"/>
                        <a:pt x="29" y="3"/>
                      </a:cubicBezTo>
                      <a:cubicBezTo>
                        <a:pt x="29" y="3"/>
                        <a:pt x="29" y="4"/>
                        <a:pt x="29" y="4"/>
                      </a:cubicBezTo>
                      <a:cubicBezTo>
                        <a:pt x="29" y="4"/>
                        <a:pt x="29" y="5"/>
                        <a:pt x="29" y="5"/>
                      </a:cubicBezTo>
                      <a:cubicBezTo>
                        <a:pt x="29" y="6"/>
                        <a:pt x="29" y="6"/>
                        <a:pt x="29" y="7"/>
                      </a:cubicBezTo>
                      <a:cubicBezTo>
                        <a:pt x="29" y="7"/>
                        <a:pt x="29" y="7"/>
                        <a:pt x="29" y="8"/>
                      </a:cubicBezTo>
                      <a:cubicBezTo>
                        <a:pt x="29" y="8"/>
                        <a:pt x="29" y="8"/>
                        <a:pt x="29" y="9"/>
                      </a:cubicBezTo>
                      <a:cubicBezTo>
                        <a:pt x="29" y="9"/>
                        <a:pt x="29" y="9"/>
                        <a:pt x="29" y="10"/>
                      </a:cubicBezTo>
                      <a:cubicBezTo>
                        <a:pt x="29" y="10"/>
                        <a:pt x="29" y="10"/>
                        <a:pt x="29" y="11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9" y="12"/>
                        <a:pt x="29" y="12"/>
                        <a:pt x="29" y="13"/>
                      </a:cubicBezTo>
                      <a:cubicBezTo>
                        <a:pt x="29" y="13"/>
                        <a:pt x="29" y="13"/>
                        <a:pt x="29" y="13"/>
                      </a:cubicBezTo>
                      <a:cubicBezTo>
                        <a:pt x="29" y="13"/>
                        <a:pt x="29" y="13"/>
                        <a:pt x="29" y="13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6"/>
                        <a:pt x="14" y="16"/>
                        <a:pt x="12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1" y="16"/>
                        <a:pt x="10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6"/>
                        <a:pt x="9" y="16"/>
                        <a:pt x="9" y="16"/>
                      </a:cubicBezTo>
                      <a:cubicBezTo>
                        <a:pt x="9" y="17"/>
                        <a:pt x="8" y="17"/>
                        <a:pt x="8" y="17"/>
                      </a:cubicBezTo>
                      <a:cubicBezTo>
                        <a:pt x="8" y="17"/>
                        <a:pt x="8" y="17"/>
                        <a:pt x="7" y="17"/>
                      </a:cubicBezTo>
                      <a:cubicBezTo>
                        <a:pt x="7" y="17"/>
                        <a:pt x="7" y="18"/>
                        <a:pt x="7" y="18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9" y="20"/>
                        <a:pt x="10" y="21"/>
                        <a:pt x="11" y="22"/>
                      </a:cubicBezTo>
                      <a:cubicBezTo>
                        <a:pt x="11" y="23"/>
                        <a:pt x="11" y="24"/>
                        <a:pt x="11" y="24"/>
                      </a:cubicBezTo>
                      <a:cubicBezTo>
                        <a:pt x="10" y="26"/>
                        <a:pt x="8" y="26"/>
                        <a:pt x="7" y="27"/>
                      </a:cubicBezTo>
                      <a:cubicBezTo>
                        <a:pt x="6" y="27"/>
                        <a:pt x="5" y="27"/>
                        <a:pt x="5" y="28"/>
                      </a:cubicBezTo>
                      <a:cubicBezTo>
                        <a:pt x="5" y="30"/>
                        <a:pt x="3" y="33"/>
                        <a:pt x="0" y="36"/>
                      </a:cubicBezTo>
                      <a:cubicBezTo>
                        <a:pt x="0" y="37"/>
                        <a:pt x="2" y="38"/>
                        <a:pt x="2" y="39"/>
                      </a:cubicBezTo>
                      <a:cubicBezTo>
                        <a:pt x="4" y="42"/>
                        <a:pt x="5" y="43"/>
                        <a:pt x="6" y="45"/>
                      </a:cubicBezTo>
                      <a:cubicBezTo>
                        <a:pt x="6" y="46"/>
                        <a:pt x="7" y="48"/>
                        <a:pt x="13" y="54"/>
                      </a:cubicBezTo>
                      <a:cubicBezTo>
                        <a:pt x="16" y="56"/>
                        <a:pt x="17" y="58"/>
                        <a:pt x="18" y="60"/>
                      </a:cubicBezTo>
                      <a:cubicBezTo>
                        <a:pt x="19" y="62"/>
                        <a:pt x="20" y="64"/>
                        <a:pt x="23" y="66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6"/>
                        <a:pt x="24" y="65"/>
                        <a:pt x="24" y="65"/>
                      </a:cubicBezTo>
                      <a:cubicBezTo>
                        <a:pt x="24" y="65"/>
                        <a:pt x="24" y="65"/>
                        <a:pt x="25" y="65"/>
                      </a:cubicBezTo>
                      <a:cubicBezTo>
                        <a:pt x="25" y="64"/>
                        <a:pt x="25" y="64"/>
                        <a:pt x="26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8" y="64"/>
                        <a:pt x="28" y="64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0" y="63"/>
                        <a:pt x="29" y="61"/>
                        <a:pt x="29" y="59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7" y="55"/>
                        <a:pt x="27" y="53"/>
                        <a:pt x="28" y="52"/>
                      </a:cubicBezTo>
                      <a:cubicBezTo>
                        <a:pt x="30" y="50"/>
                        <a:pt x="33" y="50"/>
                        <a:pt x="34" y="50"/>
                      </a:cubicBezTo>
                      <a:cubicBezTo>
                        <a:pt x="37" y="50"/>
                        <a:pt x="37" y="50"/>
                        <a:pt x="37" y="50"/>
                      </a:cubicBezTo>
                      <a:cubicBezTo>
                        <a:pt x="37" y="50"/>
                        <a:pt x="37" y="48"/>
                        <a:pt x="37" y="48"/>
                      </a:cubicBezTo>
                      <a:cubicBezTo>
                        <a:pt x="38" y="46"/>
                        <a:pt x="39" y="44"/>
                        <a:pt x="42" y="44"/>
                      </a:cubicBezTo>
                      <a:cubicBezTo>
                        <a:pt x="44" y="44"/>
                        <a:pt x="45" y="46"/>
                        <a:pt x="46" y="48"/>
                      </a:cubicBezTo>
                      <a:cubicBezTo>
                        <a:pt x="47" y="49"/>
                        <a:pt x="47" y="50"/>
                        <a:pt x="48" y="51"/>
                      </a:cubicBezTo>
                      <a:cubicBezTo>
                        <a:pt x="49" y="50"/>
                        <a:pt x="51" y="51"/>
                        <a:pt x="52" y="51"/>
                      </a:cubicBezTo>
                      <a:cubicBezTo>
                        <a:pt x="54" y="52"/>
                        <a:pt x="54" y="52"/>
                        <a:pt x="56" y="52"/>
                      </a:cubicBezTo>
                      <a:cubicBezTo>
                        <a:pt x="58" y="52"/>
                        <a:pt x="58" y="44"/>
                        <a:pt x="58" y="41"/>
                      </a:cubicBezTo>
                      <a:cubicBezTo>
                        <a:pt x="58" y="40"/>
                        <a:pt x="58" y="39"/>
                        <a:pt x="58" y="38"/>
                      </a:cubicBezTo>
                      <a:cubicBezTo>
                        <a:pt x="58" y="34"/>
                        <a:pt x="58" y="32"/>
                        <a:pt x="56" y="31"/>
                      </a:cubicBezTo>
                      <a:cubicBezTo>
                        <a:pt x="53" y="29"/>
                        <a:pt x="51" y="26"/>
                        <a:pt x="51" y="23"/>
                      </a:cubicBezTo>
                      <a:cubicBezTo>
                        <a:pt x="51" y="21"/>
                        <a:pt x="52" y="19"/>
                        <a:pt x="54" y="18"/>
                      </a:cubicBezTo>
                      <a:cubicBezTo>
                        <a:pt x="55" y="17"/>
                        <a:pt x="56" y="16"/>
                        <a:pt x="56" y="15"/>
                      </a:cubicBezTo>
                      <a:cubicBezTo>
                        <a:pt x="56" y="14"/>
                        <a:pt x="56" y="13"/>
                        <a:pt x="55" y="12"/>
                      </a:cubicBezTo>
                      <a:cubicBezTo>
                        <a:pt x="54" y="12"/>
                        <a:pt x="51" y="12"/>
                        <a:pt x="49" y="13"/>
                      </a:cubicBezTo>
                      <a:cubicBezTo>
                        <a:pt x="48" y="13"/>
                        <a:pt x="47" y="13"/>
                        <a:pt x="46" y="13"/>
                      </a:cubicBezTo>
                      <a:cubicBezTo>
                        <a:pt x="46" y="13"/>
                        <a:pt x="45" y="13"/>
                        <a:pt x="45" y="13"/>
                      </a:cubicBezTo>
                      <a:cubicBezTo>
                        <a:pt x="45" y="13"/>
                        <a:pt x="45" y="13"/>
                        <a:pt x="45" y="13"/>
                      </a:cubicBezTo>
                      <a:cubicBezTo>
                        <a:pt x="45" y="13"/>
                        <a:pt x="45" y="13"/>
                        <a:pt x="44" y="13"/>
                      </a:cubicBezTo>
                      <a:cubicBezTo>
                        <a:pt x="44" y="13"/>
                        <a:pt x="44" y="13"/>
                        <a:pt x="44" y="13"/>
                      </a:cubicBezTo>
                      <a:cubicBezTo>
                        <a:pt x="44" y="13"/>
                        <a:pt x="44" y="13"/>
                        <a:pt x="44" y="13"/>
                      </a:cubicBezTo>
                      <a:cubicBezTo>
                        <a:pt x="44" y="13"/>
                        <a:pt x="44" y="12"/>
                        <a:pt x="43" y="12"/>
                      </a:cubicBez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3" y="12"/>
                        <a:pt x="43" y="11"/>
                        <a:pt x="43" y="11"/>
                      </a:cubicBezTo>
                      <a:cubicBezTo>
                        <a:pt x="43" y="10"/>
                        <a:pt x="43" y="10"/>
                        <a:pt x="43" y="10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43" y="9"/>
                        <a:pt x="43" y="8"/>
                        <a:pt x="43" y="8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3" y="6"/>
                        <a:pt x="43" y="6"/>
                        <a:pt x="44" y="5"/>
                      </a:cubicBezTo>
                      <a:cubicBezTo>
                        <a:pt x="44" y="5"/>
                        <a:pt x="44" y="4"/>
                        <a:pt x="44" y="4"/>
                      </a:cubicBezTo>
                      <a:cubicBezTo>
                        <a:pt x="44" y="3"/>
                        <a:pt x="44" y="2"/>
                        <a:pt x="44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37" y="1"/>
                        <a:pt x="31" y="0"/>
                        <a:pt x="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3" name="Freeform 1612"/>
                <p:cNvSpPr>
                  <a:spLocks/>
                </p:cNvSpPr>
                <p:nvPr/>
              </p:nvSpPr>
              <p:spPr bwMode="auto">
                <a:xfrm>
                  <a:off x="1795" y="2950"/>
                  <a:ext cx="13" cy="1"/>
                </a:xfrm>
                <a:custGeom>
                  <a:avLst/>
                  <a:gdLst>
                    <a:gd name="T0" fmla="*/ 14 w 14"/>
                    <a:gd name="T1" fmla="*/ 1 h 1"/>
                    <a:gd name="T2" fmla="*/ 0 w 14"/>
                    <a:gd name="T3" fmla="*/ 0 h 1"/>
                    <a:gd name="T4" fmla="*/ 0 w 14"/>
                    <a:gd name="T5" fmla="*/ 0 h 1"/>
                    <a:gd name="T6" fmla="*/ 14 w 1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">
                      <a:moveTo>
                        <a:pt x="14" y="1"/>
                      </a:moveTo>
                      <a:cubicBezTo>
                        <a:pt x="7" y="1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7" y="1"/>
                        <a:pt x="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4" name="Freeform 1613"/>
                <p:cNvSpPr>
                  <a:spLocks/>
                </p:cNvSpPr>
                <p:nvPr/>
              </p:nvSpPr>
              <p:spPr bwMode="auto">
                <a:xfrm>
                  <a:off x="1772" y="2952"/>
                  <a:ext cx="18" cy="9"/>
                </a:xfrm>
                <a:custGeom>
                  <a:avLst/>
                  <a:gdLst>
                    <a:gd name="T0" fmla="*/ 6 w 19"/>
                    <a:gd name="T1" fmla="*/ 0 h 10"/>
                    <a:gd name="T2" fmla="*/ 6 w 19"/>
                    <a:gd name="T3" fmla="*/ 3 h 10"/>
                    <a:gd name="T4" fmla="*/ 1 w 19"/>
                    <a:gd name="T5" fmla="*/ 7 h 10"/>
                    <a:gd name="T6" fmla="*/ 0 w 19"/>
                    <a:gd name="T7" fmla="*/ 8 h 10"/>
                    <a:gd name="T8" fmla="*/ 0 w 19"/>
                    <a:gd name="T9" fmla="*/ 8 h 10"/>
                    <a:gd name="T10" fmla="*/ 3 w 19"/>
                    <a:gd name="T11" fmla="*/ 10 h 10"/>
                    <a:gd name="T12" fmla="*/ 3 w 19"/>
                    <a:gd name="T13" fmla="*/ 10 h 10"/>
                    <a:gd name="T14" fmla="*/ 5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6 w 19"/>
                    <a:gd name="T23" fmla="*/ 10 h 10"/>
                    <a:gd name="T24" fmla="*/ 19 w 19"/>
                    <a:gd name="T25" fmla="*/ 10 h 10"/>
                    <a:gd name="T26" fmla="*/ 19 w 19"/>
                    <a:gd name="T27" fmla="*/ 8 h 10"/>
                    <a:gd name="T28" fmla="*/ 19 w 19"/>
                    <a:gd name="T29" fmla="*/ 7 h 10"/>
                    <a:gd name="T30" fmla="*/ 19 w 19"/>
                    <a:gd name="T31" fmla="*/ 5 h 10"/>
                    <a:gd name="T32" fmla="*/ 19 w 19"/>
                    <a:gd name="T33" fmla="*/ 4 h 10"/>
                    <a:gd name="T34" fmla="*/ 19 w 19"/>
                    <a:gd name="T35" fmla="*/ 2 h 10"/>
                    <a:gd name="T36" fmla="*/ 19 w 19"/>
                    <a:gd name="T37" fmla="*/ 0 h 10"/>
                    <a:gd name="T38" fmla="*/ 19 w 19"/>
                    <a:gd name="T39" fmla="*/ 0 h 10"/>
                    <a:gd name="T40" fmla="*/ 19 w 19"/>
                    <a:gd name="T41" fmla="*/ 0 h 10"/>
                    <a:gd name="T42" fmla="*/ 6 w 19"/>
                    <a:gd name="T4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10">
                      <a:moveTo>
                        <a:pt x="6" y="0"/>
                      </a:move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5"/>
                        <a:pt x="3" y="7"/>
                        <a:pt x="1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8"/>
                        <a:pt x="3" y="9"/>
                        <a:pt x="3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10"/>
                        <a:pt x="6" y="10"/>
                      </a:cubicBezTo>
                      <a:cubicBezTo>
                        <a:pt x="8" y="10"/>
                        <a:pt x="16" y="10"/>
                        <a:pt x="19" y="10"/>
                      </a:cubicBez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9" y="6"/>
                        <a:pt x="19" y="6"/>
                        <a:pt x="19" y="5"/>
                      </a:cubicBezTo>
                      <a:cubicBezTo>
                        <a:pt x="19" y="5"/>
                        <a:pt x="19" y="4"/>
                        <a:pt x="19" y="4"/>
                      </a:cubicBezTo>
                      <a:cubicBezTo>
                        <a:pt x="19" y="3"/>
                        <a:pt x="19" y="3"/>
                        <a:pt x="19" y="2"/>
                      </a:cubicBezTo>
                      <a:cubicBezTo>
                        <a:pt x="19" y="1"/>
                        <a:pt x="19" y="1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5" name="Freeform 1614"/>
                <p:cNvSpPr>
                  <a:spLocks/>
                </p:cNvSpPr>
                <p:nvPr/>
              </p:nvSpPr>
              <p:spPr bwMode="auto">
                <a:xfrm>
                  <a:off x="1790" y="295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6" name="Freeform 1615"/>
                <p:cNvSpPr>
                  <a:spLocks/>
                </p:cNvSpPr>
                <p:nvPr/>
              </p:nvSpPr>
              <p:spPr bwMode="auto">
                <a:xfrm>
                  <a:off x="1790" y="2954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7" name="Freeform 1616"/>
                <p:cNvSpPr>
                  <a:spLocks/>
                </p:cNvSpPr>
                <p:nvPr/>
              </p:nvSpPr>
              <p:spPr bwMode="auto">
                <a:xfrm>
                  <a:off x="1775" y="2961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8" name="Freeform 1617"/>
                <p:cNvSpPr>
                  <a:spLocks/>
                </p:cNvSpPr>
                <p:nvPr/>
              </p:nvSpPr>
              <p:spPr bwMode="auto">
                <a:xfrm>
                  <a:off x="1777" y="296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19" name="Freeform 1618"/>
                <p:cNvSpPr>
                  <a:spLocks/>
                </p:cNvSpPr>
                <p:nvPr/>
              </p:nvSpPr>
              <p:spPr bwMode="auto">
                <a:xfrm>
                  <a:off x="1777" y="296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0" name="Freeform 1619"/>
                <p:cNvSpPr>
                  <a:spLocks/>
                </p:cNvSpPr>
                <p:nvPr/>
              </p:nvSpPr>
              <p:spPr bwMode="auto">
                <a:xfrm>
                  <a:off x="1790" y="2959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1" name="Freeform 1620"/>
                <p:cNvSpPr>
                  <a:spLocks/>
                </p:cNvSpPr>
                <p:nvPr/>
              </p:nvSpPr>
              <p:spPr bwMode="auto">
                <a:xfrm>
                  <a:off x="1790" y="295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2" name="Freeform 1621"/>
                <p:cNvSpPr>
                  <a:spLocks/>
                </p:cNvSpPr>
                <p:nvPr/>
              </p:nvSpPr>
              <p:spPr bwMode="auto">
                <a:xfrm>
                  <a:off x="1791" y="2935"/>
                  <a:ext cx="71" cy="90"/>
                </a:xfrm>
                <a:custGeom>
                  <a:avLst/>
                  <a:gdLst>
                    <a:gd name="T0" fmla="*/ 62 w 74"/>
                    <a:gd name="T1" fmla="*/ 2 h 95"/>
                    <a:gd name="T2" fmla="*/ 54 w 74"/>
                    <a:gd name="T3" fmla="*/ 11 h 95"/>
                    <a:gd name="T4" fmla="*/ 54 w 74"/>
                    <a:gd name="T5" fmla="*/ 11 h 95"/>
                    <a:gd name="T6" fmla="*/ 51 w 74"/>
                    <a:gd name="T7" fmla="*/ 21 h 95"/>
                    <a:gd name="T8" fmla="*/ 51 w 74"/>
                    <a:gd name="T9" fmla="*/ 24 h 95"/>
                    <a:gd name="T10" fmla="*/ 34 w 74"/>
                    <a:gd name="T11" fmla="*/ 17 h 95"/>
                    <a:gd name="T12" fmla="*/ 29 w 74"/>
                    <a:gd name="T13" fmla="*/ 17 h 95"/>
                    <a:gd name="T14" fmla="*/ 26 w 74"/>
                    <a:gd name="T15" fmla="*/ 17 h 95"/>
                    <a:gd name="T16" fmla="*/ 23 w 74"/>
                    <a:gd name="T17" fmla="*/ 17 h 95"/>
                    <a:gd name="T18" fmla="*/ 22 w 74"/>
                    <a:gd name="T19" fmla="*/ 20 h 95"/>
                    <a:gd name="T20" fmla="*/ 21 w 74"/>
                    <a:gd name="T21" fmla="*/ 22 h 95"/>
                    <a:gd name="T22" fmla="*/ 21 w 74"/>
                    <a:gd name="T23" fmla="*/ 24 h 95"/>
                    <a:gd name="T24" fmla="*/ 21 w 74"/>
                    <a:gd name="T25" fmla="*/ 25 h 95"/>
                    <a:gd name="T26" fmla="*/ 31 w 74"/>
                    <a:gd name="T27" fmla="*/ 25 h 95"/>
                    <a:gd name="T28" fmla="*/ 30 w 74"/>
                    <a:gd name="T29" fmla="*/ 38 h 95"/>
                    <a:gd name="T30" fmla="*/ 32 w 74"/>
                    <a:gd name="T31" fmla="*/ 43 h 95"/>
                    <a:gd name="T32" fmla="*/ 36 w 74"/>
                    <a:gd name="T33" fmla="*/ 57 h 95"/>
                    <a:gd name="T34" fmla="*/ 25 w 74"/>
                    <a:gd name="T35" fmla="*/ 71 h 95"/>
                    <a:gd name="T36" fmla="*/ 21 w 74"/>
                    <a:gd name="T37" fmla="*/ 71 h 95"/>
                    <a:gd name="T38" fmla="*/ 16 w 74"/>
                    <a:gd name="T39" fmla="*/ 64 h 95"/>
                    <a:gd name="T40" fmla="*/ 11 w 74"/>
                    <a:gd name="T41" fmla="*/ 70 h 95"/>
                    <a:gd name="T42" fmla="*/ 5 w 74"/>
                    <a:gd name="T43" fmla="*/ 70 h 95"/>
                    <a:gd name="T44" fmla="*/ 6 w 74"/>
                    <a:gd name="T45" fmla="*/ 74 h 95"/>
                    <a:gd name="T46" fmla="*/ 2 w 74"/>
                    <a:gd name="T47" fmla="*/ 84 h 95"/>
                    <a:gd name="T48" fmla="*/ 1 w 74"/>
                    <a:gd name="T49" fmla="*/ 84 h 95"/>
                    <a:gd name="T50" fmla="*/ 0 w 74"/>
                    <a:gd name="T51" fmla="*/ 85 h 95"/>
                    <a:gd name="T52" fmla="*/ 9 w 74"/>
                    <a:gd name="T53" fmla="*/ 94 h 95"/>
                    <a:gd name="T54" fmla="*/ 12 w 74"/>
                    <a:gd name="T55" fmla="*/ 93 h 95"/>
                    <a:gd name="T56" fmla="*/ 13 w 74"/>
                    <a:gd name="T57" fmla="*/ 92 h 95"/>
                    <a:gd name="T58" fmla="*/ 15 w 74"/>
                    <a:gd name="T59" fmla="*/ 91 h 95"/>
                    <a:gd name="T60" fmla="*/ 16 w 74"/>
                    <a:gd name="T61" fmla="*/ 91 h 95"/>
                    <a:gd name="T62" fmla="*/ 17 w 74"/>
                    <a:gd name="T63" fmla="*/ 90 h 95"/>
                    <a:gd name="T64" fmla="*/ 18 w 74"/>
                    <a:gd name="T65" fmla="*/ 90 h 95"/>
                    <a:gd name="T66" fmla="*/ 18 w 74"/>
                    <a:gd name="T67" fmla="*/ 90 h 95"/>
                    <a:gd name="T68" fmla="*/ 21 w 74"/>
                    <a:gd name="T69" fmla="*/ 92 h 95"/>
                    <a:gd name="T70" fmla="*/ 32 w 74"/>
                    <a:gd name="T71" fmla="*/ 89 h 95"/>
                    <a:gd name="T72" fmla="*/ 38 w 74"/>
                    <a:gd name="T73" fmla="*/ 91 h 95"/>
                    <a:gd name="T74" fmla="*/ 45 w 74"/>
                    <a:gd name="T75" fmla="*/ 89 h 95"/>
                    <a:gd name="T76" fmla="*/ 45 w 74"/>
                    <a:gd name="T77" fmla="*/ 87 h 95"/>
                    <a:gd name="T78" fmla="*/ 49 w 74"/>
                    <a:gd name="T79" fmla="*/ 81 h 95"/>
                    <a:gd name="T80" fmla="*/ 50 w 74"/>
                    <a:gd name="T81" fmla="*/ 65 h 95"/>
                    <a:gd name="T82" fmla="*/ 55 w 74"/>
                    <a:gd name="T83" fmla="*/ 53 h 95"/>
                    <a:gd name="T84" fmla="*/ 64 w 74"/>
                    <a:gd name="T85" fmla="*/ 35 h 95"/>
                    <a:gd name="T86" fmla="*/ 71 w 74"/>
                    <a:gd name="T87" fmla="*/ 12 h 95"/>
                    <a:gd name="T88" fmla="*/ 73 w 74"/>
                    <a:gd name="T89" fmla="*/ 9 h 95"/>
                    <a:gd name="T90" fmla="*/ 74 w 74"/>
                    <a:gd name="T91" fmla="*/ 6 h 95"/>
                    <a:gd name="T92" fmla="*/ 74 w 74"/>
                    <a:gd name="T93" fmla="*/ 4 h 95"/>
                    <a:gd name="T94" fmla="*/ 74 w 74"/>
                    <a:gd name="T95" fmla="*/ 2 h 95"/>
                    <a:gd name="T96" fmla="*/ 66 w 74"/>
                    <a:gd name="T9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4" h="95">
                      <a:moveTo>
                        <a:pt x="66" y="0"/>
                      </a:move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57" y="5"/>
                        <a:pt x="56" y="8"/>
                        <a:pt x="54" y="11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4" y="12"/>
                        <a:pt x="54" y="12"/>
                        <a:pt x="54" y="12"/>
                      </a:cubicBezTo>
                      <a:cubicBezTo>
                        <a:pt x="52" y="14"/>
                        <a:pt x="51" y="19"/>
                        <a:pt x="51" y="21"/>
                      </a:cubicBezTo>
                      <a:cubicBezTo>
                        <a:pt x="51" y="21"/>
                        <a:pt x="51" y="21"/>
                        <a:pt x="51" y="21"/>
                      </a:cubicBezTo>
                      <a:cubicBezTo>
                        <a:pt x="51" y="24"/>
                        <a:pt x="51" y="24"/>
                        <a:pt x="51" y="24"/>
                      </a:cubicBezTo>
                      <a:cubicBezTo>
                        <a:pt x="48" y="22"/>
                        <a:pt x="48" y="22"/>
                        <a:pt x="48" y="22"/>
                      </a:cubicBezTo>
                      <a:cubicBezTo>
                        <a:pt x="44" y="20"/>
                        <a:pt x="37" y="17"/>
                        <a:pt x="34" y="17"/>
                      </a:cubicBezTo>
                      <a:cubicBezTo>
                        <a:pt x="33" y="17"/>
                        <a:pt x="32" y="17"/>
                        <a:pt x="29" y="17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8" y="17"/>
                        <a:pt x="27" y="17"/>
                        <a:pt x="26" y="17"/>
                      </a:cubicBezTo>
                      <a:cubicBezTo>
                        <a:pt x="26" y="17"/>
                        <a:pt x="26" y="17"/>
                        <a:pt x="25" y="17"/>
                      </a:cubicBezTo>
                      <a:cubicBezTo>
                        <a:pt x="25" y="17"/>
                        <a:pt x="24" y="17"/>
                        <a:pt x="23" y="17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8"/>
                        <a:pt x="22" y="19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21"/>
                        <a:pt x="21" y="21"/>
                        <a:pt x="21" y="22"/>
                      </a:cubicBezTo>
                      <a:cubicBezTo>
                        <a:pt x="21" y="22"/>
                        <a:pt x="21" y="22"/>
                        <a:pt x="21" y="23"/>
                      </a:cubicBezTo>
                      <a:cubicBezTo>
                        <a:pt x="21" y="23"/>
                        <a:pt x="21" y="24"/>
                        <a:pt x="2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21" y="25"/>
                        <a:pt x="22" y="25"/>
                        <a:pt x="22" y="25"/>
                      </a:cubicBezTo>
                      <a:cubicBezTo>
                        <a:pt x="25" y="24"/>
                        <a:pt x="29" y="23"/>
                        <a:pt x="31" y="25"/>
                      </a:cubicBezTo>
                      <a:cubicBezTo>
                        <a:pt x="34" y="27"/>
                        <a:pt x="35" y="29"/>
                        <a:pt x="34" y="31"/>
                      </a:cubicBezTo>
                      <a:cubicBezTo>
                        <a:pt x="34" y="34"/>
                        <a:pt x="32" y="36"/>
                        <a:pt x="30" y="38"/>
                      </a:cubicBezTo>
                      <a:cubicBezTo>
                        <a:pt x="29" y="38"/>
                        <a:pt x="29" y="39"/>
                        <a:pt x="29" y="39"/>
                      </a:cubicBezTo>
                      <a:cubicBezTo>
                        <a:pt x="29" y="40"/>
                        <a:pt x="30" y="42"/>
                        <a:pt x="32" y="43"/>
                      </a:cubicBezTo>
                      <a:cubicBezTo>
                        <a:pt x="36" y="45"/>
                        <a:pt x="36" y="50"/>
                        <a:pt x="36" y="54"/>
                      </a:cubicBezTo>
                      <a:cubicBezTo>
                        <a:pt x="36" y="55"/>
                        <a:pt x="36" y="56"/>
                        <a:pt x="36" y="57"/>
                      </a:cubicBezTo>
                      <a:cubicBezTo>
                        <a:pt x="36" y="63"/>
                        <a:pt x="36" y="71"/>
                        <a:pt x="31" y="72"/>
                      </a:cubicBezTo>
                      <a:cubicBezTo>
                        <a:pt x="28" y="72"/>
                        <a:pt x="26" y="72"/>
                        <a:pt x="25" y="71"/>
                      </a:cubicBezTo>
                      <a:cubicBezTo>
                        <a:pt x="24" y="71"/>
                        <a:pt x="23" y="70"/>
                        <a:pt x="22" y="70"/>
                      </a:cubicBezTo>
                      <a:cubicBezTo>
                        <a:pt x="21" y="71"/>
                        <a:pt x="21" y="71"/>
                        <a:pt x="21" y="71"/>
                      </a:cubicBezTo>
                      <a:cubicBezTo>
                        <a:pt x="19" y="71"/>
                        <a:pt x="18" y="68"/>
                        <a:pt x="17" y="66"/>
                      </a:cubicBezTo>
                      <a:cubicBezTo>
                        <a:pt x="16" y="65"/>
                        <a:pt x="16" y="64"/>
                        <a:pt x="16" y="64"/>
                      </a:cubicBezTo>
                      <a:cubicBezTo>
                        <a:pt x="16" y="64"/>
                        <a:pt x="15" y="65"/>
                        <a:pt x="15" y="65"/>
                      </a:cubicBezTo>
                      <a:cubicBezTo>
                        <a:pt x="15" y="67"/>
                        <a:pt x="14" y="70"/>
                        <a:pt x="11" y="70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6" y="70"/>
                        <a:pt x="5" y="70"/>
                        <a:pt x="5" y="70"/>
                      </a:cubicBezTo>
                      <a:cubicBezTo>
                        <a:pt x="5" y="70"/>
                        <a:pt x="5" y="71"/>
                        <a:pt x="6" y="72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8" y="77"/>
                        <a:pt x="9" y="80"/>
                        <a:pt x="7" y="82"/>
                      </a:cubicBezTo>
                      <a:cubicBezTo>
                        <a:pt x="6" y="84"/>
                        <a:pt x="4" y="84"/>
                        <a:pt x="2" y="84"/>
                      </a:cubicBezTo>
                      <a:cubicBezTo>
                        <a:pt x="2" y="84"/>
                        <a:pt x="1" y="84"/>
                        <a:pt x="1" y="84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0" y="84"/>
                        <a:pt x="0" y="84"/>
                        <a:pt x="0" y="85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3" y="88"/>
                        <a:pt x="6" y="91"/>
                        <a:pt x="8" y="95"/>
                      </a:cubicBezTo>
                      <a:cubicBezTo>
                        <a:pt x="9" y="95"/>
                        <a:pt x="9" y="95"/>
                        <a:pt x="9" y="94"/>
                      </a:cubicBezTo>
                      <a:cubicBezTo>
                        <a:pt x="9" y="94"/>
                        <a:pt x="10" y="94"/>
                        <a:pt x="10" y="94"/>
                      </a:cubicBezTo>
                      <a:cubicBezTo>
                        <a:pt x="11" y="94"/>
                        <a:pt x="11" y="93"/>
                        <a:pt x="12" y="93"/>
                      </a:cubicBezTo>
                      <a:cubicBezTo>
                        <a:pt x="12" y="93"/>
                        <a:pt x="12" y="93"/>
                        <a:pt x="12" y="92"/>
                      </a:cubicBezTo>
                      <a:cubicBezTo>
                        <a:pt x="13" y="92"/>
                        <a:pt x="13" y="92"/>
                        <a:pt x="13" y="92"/>
                      </a:cubicBezTo>
                      <a:cubicBezTo>
                        <a:pt x="14" y="92"/>
                        <a:pt x="14" y="92"/>
                        <a:pt x="14" y="91"/>
                      </a:cubicBezTo>
                      <a:cubicBezTo>
                        <a:pt x="14" y="91"/>
                        <a:pt x="15" y="91"/>
                        <a:pt x="15" y="91"/>
                      </a:cubicBezTo>
                      <a:cubicBezTo>
                        <a:pt x="15" y="91"/>
                        <a:pt x="15" y="91"/>
                        <a:pt x="1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91"/>
                        <a:pt x="16" y="90"/>
                        <a:pt x="17" y="90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90"/>
                        <a:pt x="17" y="90"/>
                        <a:pt x="18" y="90"/>
                      </a:cubicBezTo>
                      <a:cubicBezTo>
                        <a:pt x="18" y="90"/>
                        <a:pt x="18" y="90"/>
                        <a:pt x="18" y="90"/>
                      </a:cubicBezTo>
                      <a:cubicBezTo>
                        <a:pt x="18" y="90"/>
                        <a:pt x="18" y="90"/>
                        <a:pt x="18" y="90"/>
                      </a:cubicBezTo>
                      <a:cubicBezTo>
                        <a:pt x="19" y="90"/>
                        <a:pt x="19" y="90"/>
                        <a:pt x="19" y="90"/>
                      </a:cubicBezTo>
                      <a:cubicBezTo>
                        <a:pt x="20" y="91"/>
                        <a:pt x="20" y="91"/>
                        <a:pt x="21" y="92"/>
                      </a:cubicBezTo>
                      <a:cubicBezTo>
                        <a:pt x="23" y="93"/>
                        <a:pt x="23" y="93"/>
                        <a:pt x="25" y="91"/>
                      </a:cubicBezTo>
                      <a:cubicBezTo>
                        <a:pt x="27" y="90"/>
                        <a:pt x="29" y="89"/>
                        <a:pt x="32" y="89"/>
                      </a:cubicBezTo>
                      <a:cubicBezTo>
                        <a:pt x="35" y="89"/>
                        <a:pt x="37" y="90"/>
                        <a:pt x="37" y="93"/>
                      </a:cubicBezTo>
                      <a:cubicBezTo>
                        <a:pt x="37" y="93"/>
                        <a:pt x="38" y="92"/>
                        <a:pt x="38" y="91"/>
                      </a:cubicBezTo>
                      <a:cubicBezTo>
                        <a:pt x="40" y="90"/>
                        <a:pt x="42" y="89"/>
                        <a:pt x="44" y="89"/>
                      </a:cubicBezTo>
                      <a:cubicBezTo>
                        <a:pt x="44" y="89"/>
                        <a:pt x="44" y="89"/>
                        <a:pt x="45" y="89"/>
                      </a:cubicBezTo>
                      <a:cubicBezTo>
                        <a:pt x="45" y="89"/>
                        <a:pt x="45" y="89"/>
                        <a:pt x="45" y="89"/>
                      </a:cubicBezTo>
                      <a:cubicBezTo>
                        <a:pt x="45" y="89"/>
                        <a:pt x="45" y="89"/>
                        <a:pt x="45" y="87"/>
                      </a:cubicBezTo>
                      <a:cubicBezTo>
                        <a:pt x="45" y="83"/>
                        <a:pt x="46" y="81"/>
                        <a:pt x="48" y="81"/>
                      </a:cubicBezTo>
                      <a:cubicBezTo>
                        <a:pt x="49" y="81"/>
                        <a:pt x="49" y="81"/>
                        <a:pt x="49" y="81"/>
                      </a:cubicBezTo>
                      <a:cubicBezTo>
                        <a:pt x="49" y="81"/>
                        <a:pt x="49" y="80"/>
                        <a:pt x="49" y="78"/>
                      </a:cubicBezTo>
                      <a:cubicBezTo>
                        <a:pt x="49" y="74"/>
                        <a:pt x="49" y="69"/>
                        <a:pt x="50" y="65"/>
                      </a:cubicBezTo>
                      <a:cubicBezTo>
                        <a:pt x="50" y="63"/>
                        <a:pt x="50" y="61"/>
                        <a:pt x="50" y="59"/>
                      </a:cubicBezTo>
                      <a:cubicBezTo>
                        <a:pt x="50" y="57"/>
                        <a:pt x="52" y="55"/>
                        <a:pt x="55" y="53"/>
                      </a:cubicBezTo>
                      <a:cubicBezTo>
                        <a:pt x="57" y="51"/>
                        <a:pt x="60" y="49"/>
                        <a:pt x="60" y="47"/>
                      </a:cubicBezTo>
                      <a:cubicBezTo>
                        <a:pt x="60" y="44"/>
                        <a:pt x="61" y="40"/>
                        <a:pt x="64" y="35"/>
                      </a:cubicBezTo>
                      <a:cubicBezTo>
                        <a:pt x="66" y="31"/>
                        <a:pt x="68" y="26"/>
                        <a:pt x="68" y="23"/>
                      </a:cubicBezTo>
                      <a:cubicBezTo>
                        <a:pt x="68" y="17"/>
                        <a:pt x="69" y="15"/>
                        <a:pt x="71" y="12"/>
                      </a:cubicBezTo>
                      <a:cubicBezTo>
                        <a:pt x="72" y="12"/>
                        <a:pt x="72" y="11"/>
                        <a:pt x="72" y="10"/>
                      </a:cubicBezTo>
                      <a:cubicBezTo>
                        <a:pt x="73" y="10"/>
                        <a:pt x="73" y="9"/>
                        <a:pt x="73" y="9"/>
                      </a:cubicBezTo>
                      <a:cubicBezTo>
                        <a:pt x="73" y="8"/>
                        <a:pt x="73" y="8"/>
                        <a:pt x="73" y="8"/>
                      </a:cubicBezTo>
                      <a:cubicBezTo>
                        <a:pt x="73" y="7"/>
                        <a:pt x="74" y="7"/>
                        <a:pt x="74" y="6"/>
                      </a:cubicBezTo>
                      <a:cubicBezTo>
                        <a:pt x="74" y="6"/>
                        <a:pt x="74" y="6"/>
                        <a:pt x="74" y="5"/>
                      </a:cubicBezTo>
                      <a:cubicBezTo>
                        <a:pt x="74" y="5"/>
                        <a:pt x="74" y="4"/>
                        <a:pt x="74" y="4"/>
                      </a:cubicBezTo>
                      <a:cubicBezTo>
                        <a:pt x="74" y="3"/>
                        <a:pt x="74" y="3"/>
                        <a:pt x="74" y="2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70" y="1"/>
                        <a:pt x="70" y="1"/>
                        <a:pt x="70" y="1"/>
                      </a:cubicBez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3" name="Freeform 1622"/>
                <p:cNvSpPr>
                  <a:spLocks/>
                </p:cNvSpPr>
                <p:nvPr/>
              </p:nvSpPr>
              <p:spPr bwMode="auto">
                <a:xfrm>
                  <a:off x="1843" y="294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4" name="Freeform 1623"/>
                <p:cNvSpPr>
                  <a:spLocks/>
                </p:cNvSpPr>
                <p:nvPr/>
              </p:nvSpPr>
              <p:spPr bwMode="auto">
                <a:xfrm>
                  <a:off x="1854" y="2935"/>
                  <a:ext cx="4" cy="1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4 w 4"/>
                    <a:gd name="T5" fmla="*/ 1 h 1"/>
                    <a:gd name="T6" fmla="*/ 0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5" name="Freeform 1624"/>
                <p:cNvSpPr>
                  <a:spLocks/>
                </p:cNvSpPr>
                <p:nvPr/>
              </p:nvSpPr>
              <p:spPr bwMode="auto">
                <a:xfrm>
                  <a:off x="1813" y="2951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6" name="Freeform 1625"/>
                <p:cNvSpPr>
                  <a:spLocks/>
                </p:cNvSpPr>
                <p:nvPr/>
              </p:nvSpPr>
              <p:spPr bwMode="auto">
                <a:xfrm>
                  <a:off x="1816" y="2951"/>
                  <a:ext cx="3" cy="0"/>
                </a:xfrm>
                <a:custGeom>
                  <a:avLst/>
                  <a:gdLst>
                    <a:gd name="T0" fmla="*/ 3 w 3"/>
                    <a:gd name="T1" fmla="*/ 3 w 3"/>
                    <a:gd name="T2" fmla="*/ 0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7" name="Freeform 1626"/>
                <p:cNvSpPr>
                  <a:spLocks/>
                </p:cNvSpPr>
                <p:nvPr/>
              </p:nvSpPr>
              <p:spPr bwMode="auto">
                <a:xfrm>
                  <a:off x="1840" y="2945"/>
                  <a:ext cx="3" cy="10"/>
                </a:xfrm>
                <a:custGeom>
                  <a:avLst/>
                  <a:gdLst>
                    <a:gd name="T0" fmla="*/ 0 w 3"/>
                    <a:gd name="T1" fmla="*/ 10 h 10"/>
                    <a:gd name="T2" fmla="*/ 0 w 3"/>
                    <a:gd name="T3" fmla="*/ 10 h 10"/>
                    <a:gd name="T4" fmla="*/ 0 w 3"/>
                    <a:gd name="T5" fmla="*/ 10 h 10"/>
                    <a:gd name="T6" fmla="*/ 3 w 3"/>
                    <a:gd name="T7" fmla="*/ 1 h 10"/>
                    <a:gd name="T8" fmla="*/ 3 w 3"/>
                    <a:gd name="T9" fmla="*/ 0 h 10"/>
                    <a:gd name="T10" fmla="*/ 3 w 3"/>
                    <a:gd name="T11" fmla="*/ 1 h 10"/>
                    <a:gd name="T12" fmla="*/ 0 w 3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8"/>
                        <a:pt x="1" y="3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4"/>
                        <a:pt x="0" y="8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8" name="Freeform 1627"/>
                <p:cNvSpPr>
                  <a:spLocks/>
                </p:cNvSpPr>
                <p:nvPr/>
              </p:nvSpPr>
              <p:spPr bwMode="auto">
                <a:xfrm>
                  <a:off x="1843" y="294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29" name="Freeform 1628"/>
                <p:cNvSpPr>
                  <a:spLocks/>
                </p:cNvSpPr>
                <p:nvPr/>
              </p:nvSpPr>
              <p:spPr bwMode="auto">
                <a:xfrm>
                  <a:off x="1812" y="29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0" name="Freeform 1629"/>
                <p:cNvSpPr>
                  <a:spLocks/>
                </p:cNvSpPr>
                <p:nvPr/>
              </p:nvSpPr>
              <p:spPr bwMode="auto">
                <a:xfrm>
                  <a:off x="1811" y="295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831" name="Freeform 1630"/>
                <p:cNvSpPr>
                  <a:spLocks/>
                </p:cNvSpPr>
                <p:nvPr/>
              </p:nvSpPr>
              <p:spPr bwMode="auto">
                <a:xfrm>
                  <a:off x="1792" y="30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</p:grpSp>
          <p:grpSp>
            <p:nvGrpSpPr>
              <p:cNvPr id="410" name="Group 1832"/>
              <p:cNvGrpSpPr>
                <a:grpSpLocks/>
              </p:cNvGrpSpPr>
              <p:nvPr/>
            </p:nvGrpSpPr>
            <p:grpSpPr bwMode="auto">
              <a:xfrm>
                <a:off x="1791" y="2634"/>
                <a:ext cx="411" cy="636"/>
                <a:chOff x="1791" y="2634"/>
                <a:chExt cx="411" cy="636"/>
              </a:xfrm>
              <a:grpFill/>
            </p:grpSpPr>
            <p:sp>
              <p:nvSpPr>
                <p:cNvPr id="432" name="Freeform 1632"/>
                <p:cNvSpPr>
                  <a:spLocks/>
                </p:cNvSpPr>
                <p:nvPr/>
              </p:nvSpPr>
              <p:spPr bwMode="auto">
                <a:xfrm>
                  <a:off x="1811" y="29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3" name="Freeform 1633"/>
                <p:cNvSpPr>
                  <a:spLocks/>
                </p:cNvSpPr>
                <p:nvPr/>
              </p:nvSpPr>
              <p:spPr bwMode="auto">
                <a:xfrm>
                  <a:off x="1791" y="301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4" name="Freeform 1634"/>
                <p:cNvSpPr>
                  <a:spLocks/>
                </p:cNvSpPr>
                <p:nvPr/>
              </p:nvSpPr>
              <p:spPr bwMode="auto">
                <a:xfrm>
                  <a:off x="1902" y="2719"/>
                  <a:ext cx="172" cy="214"/>
                </a:xfrm>
                <a:custGeom>
                  <a:avLst/>
                  <a:gdLst>
                    <a:gd name="T0" fmla="*/ 22 w 180"/>
                    <a:gd name="T1" fmla="*/ 44 h 223"/>
                    <a:gd name="T2" fmla="*/ 19 w 180"/>
                    <a:gd name="T3" fmla="*/ 85 h 223"/>
                    <a:gd name="T4" fmla="*/ 5 w 180"/>
                    <a:gd name="T5" fmla="*/ 100 h 223"/>
                    <a:gd name="T6" fmla="*/ 1 w 180"/>
                    <a:gd name="T7" fmla="*/ 114 h 223"/>
                    <a:gd name="T8" fmla="*/ 4 w 180"/>
                    <a:gd name="T9" fmla="*/ 118 h 223"/>
                    <a:gd name="T10" fmla="*/ 9 w 180"/>
                    <a:gd name="T11" fmla="*/ 132 h 223"/>
                    <a:gd name="T12" fmla="*/ 9 w 180"/>
                    <a:gd name="T13" fmla="*/ 139 h 223"/>
                    <a:gd name="T14" fmla="*/ 12 w 180"/>
                    <a:gd name="T15" fmla="*/ 142 h 223"/>
                    <a:gd name="T16" fmla="*/ 13 w 180"/>
                    <a:gd name="T17" fmla="*/ 143 h 223"/>
                    <a:gd name="T18" fmla="*/ 17 w 180"/>
                    <a:gd name="T19" fmla="*/ 149 h 223"/>
                    <a:gd name="T20" fmla="*/ 17 w 180"/>
                    <a:gd name="T21" fmla="*/ 150 h 223"/>
                    <a:gd name="T22" fmla="*/ 17 w 180"/>
                    <a:gd name="T23" fmla="*/ 162 h 223"/>
                    <a:gd name="T24" fmla="*/ 22 w 180"/>
                    <a:gd name="T25" fmla="*/ 167 h 223"/>
                    <a:gd name="T26" fmla="*/ 37 w 180"/>
                    <a:gd name="T27" fmla="*/ 180 h 223"/>
                    <a:gd name="T28" fmla="*/ 48 w 180"/>
                    <a:gd name="T29" fmla="*/ 193 h 223"/>
                    <a:gd name="T30" fmla="*/ 58 w 180"/>
                    <a:gd name="T31" fmla="*/ 204 h 223"/>
                    <a:gd name="T32" fmla="*/ 59 w 180"/>
                    <a:gd name="T33" fmla="*/ 205 h 223"/>
                    <a:gd name="T34" fmla="*/ 60 w 180"/>
                    <a:gd name="T35" fmla="*/ 206 h 223"/>
                    <a:gd name="T36" fmla="*/ 61 w 180"/>
                    <a:gd name="T37" fmla="*/ 209 h 223"/>
                    <a:gd name="T38" fmla="*/ 65 w 180"/>
                    <a:gd name="T39" fmla="*/ 212 h 223"/>
                    <a:gd name="T40" fmla="*/ 70 w 180"/>
                    <a:gd name="T41" fmla="*/ 213 h 223"/>
                    <a:gd name="T42" fmla="*/ 85 w 180"/>
                    <a:gd name="T43" fmla="*/ 212 h 223"/>
                    <a:gd name="T44" fmla="*/ 86 w 180"/>
                    <a:gd name="T45" fmla="*/ 214 h 223"/>
                    <a:gd name="T46" fmla="*/ 89 w 180"/>
                    <a:gd name="T47" fmla="*/ 216 h 223"/>
                    <a:gd name="T48" fmla="*/ 92 w 180"/>
                    <a:gd name="T49" fmla="*/ 218 h 223"/>
                    <a:gd name="T50" fmla="*/ 95 w 180"/>
                    <a:gd name="T51" fmla="*/ 221 h 223"/>
                    <a:gd name="T52" fmla="*/ 102 w 180"/>
                    <a:gd name="T53" fmla="*/ 220 h 223"/>
                    <a:gd name="T54" fmla="*/ 104 w 180"/>
                    <a:gd name="T55" fmla="*/ 220 h 223"/>
                    <a:gd name="T56" fmla="*/ 110 w 180"/>
                    <a:gd name="T57" fmla="*/ 223 h 223"/>
                    <a:gd name="T58" fmla="*/ 123 w 180"/>
                    <a:gd name="T59" fmla="*/ 220 h 223"/>
                    <a:gd name="T60" fmla="*/ 129 w 180"/>
                    <a:gd name="T61" fmla="*/ 216 h 223"/>
                    <a:gd name="T62" fmla="*/ 143 w 180"/>
                    <a:gd name="T63" fmla="*/ 207 h 223"/>
                    <a:gd name="T64" fmla="*/ 146 w 180"/>
                    <a:gd name="T65" fmla="*/ 208 h 223"/>
                    <a:gd name="T66" fmla="*/ 149 w 180"/>
                    <a:gd name="T67" fmla="*/ 209 h 223"/>
                    <a:gd name="T68" fmla="*/ 138 w 180"/>
                    <a:gd name="T69" fmla="*/ 195 h 223"/>
                    <a:gd name="T70" fmla="*/ 128 w 180"/>
                    <a:gd name="T71" fmla="*/ 182 h 223"/>
                    <a:gd name="T72" fmla="*/ 119 w 180"/>
                    <a:gd name="T73" fmla="*/ 171 h 223"/>
                    <a:gd name="T74" fmla="*/ 129 w 180"/>
                    <a:gd name="T75" fmla="*/ 165 h 223"/>
                    <a:gd name="T76" fmla="*/ 133 w 180"/>
                    <a:gd name="T77" fmla="*/ 148 h 223"/>
                    <a:gd name="T78" fmla="*/ 137 w 180"/>
                    <a:gd name="T79" fmla="*/ 139 h 223"/>
                    <a:gd name="T80" fmla="*/ 143 w 180"/>
                    <a:gd name="T81" fmla="*/ 127 h 223"/>
                    <a:gd name="T82" fmla="*/ 154 w 180"/>
                    <a:gd name="T83" fmla="*/ 114 h 223"/>
                    <a:gd name="T84" fmla="*/ 158 w 180"/>
                    <a:gd name="T85" fmla="*/ 101 h 223"/>
                    <a:gd name="T86" fmla="*/ 163 w 180"/>
                    <a:gd name="T87" fmla="*/ 75 h 223"/>
                    <a:gd name="T88" fmla="*/ 172 w 180"/>
                    <a:gd name="T89" fmla="*/ 65 h 223"/>
                    <a:gd name="T90" fmla="*/ 176 w 180"/>
                    <a:gd name="T91" fmla="*/ 63 h 223"/>
                    <a:gd name="T92" fmla="*/ 179 w 180"/>
                    <a:gd name="T93" fmla="*/ 59 h 223"/>
                    <a:gd name="T94" fmla="*/ 166 w 180"/>
                    <a:gd name="T95" fmla="*/ 34 h 223"/>
                    <a:gd name="T96" fmla="*/ 155 w 180"/>
                    <a:gd name="T97" fmla="*/ 6 h 223"/>
                    <a:gd name="T98" fmla="*/ 149 w 180"/>
                    <a:gd name="T99" fmla="*/ 0 h 223"/>
                    <a:gd name="T100" fmla="*/ 147 w 180"/>
                    <a:gd name="T101" fmla="*/ 2 h 223"/>
                    <a:gd name="T102" fmla="*/ 143 w 180"/>
                    <a:gd name="T103" fmla="*/ 2 h 223"/>
                    <a:gd name="T104" fmla="*/ 134 w 180"/>
                    <a:gd name="T105" fmla="*/ 12 h 223"/>
                    <a:gd name="T106" fmla="*/ 108 w 180"/>
                    <a:gd name="T107" fmla="*/ 12 h 223"/>
                    <a:gd name="T108" fmla="*/ 100 w 180"/>
                    <a:gd name="T109" fmla="*/ 13 h 223"/>
                    <a:gd name="T110" fmla="*/ 22 w 180"/>
                    <a:gd name="T111" fmla="*/ 36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80" h="223">
                      <a:moveTo>
                        <a:pt x="22" y="36"/>
                      </a:move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22" y="71"/>
                        <a:pt x="22" y="71"/>
                        <a:pt x="22" y="71"/>
                      </a:cubicBezTo>
                      <a:cubicBezTo>
                        <a:pt x="23" y="84"/>
                        <a:pt x="20" y="85"/>
                        <a:pt x="19" y="85"/>
                      </a:cubicBezTo>
                      <a:cubicBezTo>
                        <a:pt x="19" y="85"/>
                        <a:pt x="19" y="85"/>
                        <a:pt x="19" y="85"/>
                      </a:cubicBezTo>
                      <a:cubicBezTo>
                        <a:pt x="12" y="87"/>
                        <a:pt x="11" y="89"/>
                        <a:pt x="11" y="89"/>
                      </a:cubicBezTo>
                      <a:cubicBezTo>
                        <a:pt x="11" y="91"/>
                        <a:pt x="11" y="97"/>
                        <a:pt x="5" y="98"/>
                      </a:cubicBezTo>
                      <a:cubicBezTo>
                        <a:pt x="5" y="98"/>
                        <a:pt x="5" y="100"/>
                        <a:pt x="5" y="100"/>
                      </a:cubicBezTo>
                      <a:cubicBezTo>
                        <a:pt x="5" y="102"/>
                        <a:pt x="5" y="106"/>
                        <a:pt x="1" y="106"/>
                      </a:cubicBezTo>
                      <a:cubicBezTo>
                        <a:pt x="1" y="107"/>
                        <a:pt x="1" y="107"/>
                        <a:pt x="1" y="107"/>
                      </a:cubicBezTo>
                      <a:cubicBezTo>
                        <a:pt x="2" y="109"/>
                        <a:pt x="3" y="112"/>
                        <a:pt x="1" y="114"/>
                      </a:cubicBezTo>
                      <a:cubicBezTo>
                        <a:pt x="0" y="115"/>
                        <a:pt x="0" y="116"/>
                        <a:pt x="0" y="117"/>
                      </a:cubicBezTo>
                      <a:cubicBezTo>
                        <a:pt x="0" y="117"/>
                        <a:pt x="0" y="117"/>
                        <a:pt x="1" y="117"/>
                      </a:cubicBezTo>
                      <a:cubicBezTo>
                        <a:pt x="2" y="117"/>
                        <a:pt x="3" y="118"/>
                        <a:pt x="4" y="118"/>
                      </a:cubicBezTo>
                      <a:cubicBezTo>
                        <a:pt x="5" y="120"/>
                        <a:pt x="5" y="122"/>
                        <a:pt x="5" y="125"/>
                      </a:cubicBezTo>
                      <a:cubicBezTo>
                        <a:pt x="5" y="126"/>
                        <a:pt x="5" y="127"/>
                        <a:pt x="5" y="127"/>
                      </a:cubicBezTo>
                      <a:cubicBezTo>
                        <a:pt x="5" y="130"/>
                        <a:pt x="8" y="132"/>
                        <a:pt x="9" y="132"/>
                      </a:cubicBezTo>
                      <a:cubicBezTo>
                        <a:pt x="9" y="132"/>
                        <a:pt x="9" y="133"/>
                        <a:pt x="9" y="133"/>
                      </a:cubicBezTo>
                      <a:cubicBezTo>
                        <a:pt x="11" y="133"/>
                        <a:pt x="11" y="133"/>
                        <a:pt x="11" y="133"/>
                      </a:cubicBezTo>
                      <a:cubicBezTo>
                        <a:pt x="9" y="139"/>
                        <a:pt x="9" y="139"/>
                        <a:pt x="9" y="139"/>
                      </a:cubicBezTo>
                      <a:cubicBezTo>
                        <a:pt x="10" y="140"/>
                        <a:pt x="11" y="140"/>
                        <a:pt x="11" y="142"/>
                      </a:cubicBezTo>
                      <a:cubicBezTo>
                        <a:pt x="12" y="142"/>
                        <a:pt x="12" y="142"/>
                        <a:pt x="12" y="142"/>
                      </a:cubicBezTo>
                      <a:cubicBezTo>
                        <a:pt x="12" y="142"/>
                        <a:pt x="12" y="142"/>
                        <a:pt x="12" y="142"/>
                      </a:cubicBezTo>
                      <a:cubicBezTo>
                        <a:pt x="12" y="142"/>
                        <a:pt x="12" y="142"/>
                        <a:pt x="12" y="142"/>
                      </a:cubicBezTo>
                      <a:cubicBezTo>
                        <a:pt x="12" y="142"/>
                        <a:pt x="12" y="142"/>
                        <a:pt x="12" y="142"/>
                      </a:cubicBezTo>
                      <a:cubicBezTo>
                        <a:pt x="12" y="143"/>
                        <a:pt x="12" y="143"/>
                        <a:pt x="13" y="143"/>
                      </a:cubicBezTo>
                      <a:cubicBezTo>
                        <a:pt x="14" y="145"/>
                        <a:pt x="15" y="146"/>
                        <a:pt x="16" y="148"/>
                      </a:cubicBezTo>
                      <a:cubicBezTo>
                        <a:pt x="16" y="148"/>
                        <a:pt x="16" y="148"/>
                        <a:pt x="16" y="148"/>
                      </a:cubicBezTo>
                      <a:cubicBezTo>
                        <a:pt x="16" y="148"/>
                        <a:pt x="17" y="148"/>
                        <a:pt x="17" y="149"/>
                      </a:cubicBezTo>
                      <a:cubicBezTo>
                        <a:pt x="17" y="149"/>
                        <a:pt x="17" y="149"/>
                        <a:pt x="17" y="149"/>
                      </a:cubicBezTo>
                      <a:cubicBezTo>
                        <a:pt x="17" y="149"/>
                        <a:pt x="17" y="149"/>
                        <a:pt x="17" y="150"/>
                      </a:cubicBezTo>
                      <a:cubicBezTo>
                        <a:pt x="17" y="150"/>
                        <a:pt x="17" y="150"/>
                        <a:pt x="17" y="150"/>
                      </a:cubicBezTo>
                      <a:cubicBezTo>
                        <a:pt x="17" y="150"/>
                        <a:pt x="18" y="151"/>
                        <a:pt x="18" y="151"/>
                      </a:cubicBezTo>
                      <a:cubicBezTo>
                        <a:pt x="19" y="153"/>
                        <a:pt x="20" y="156"/>
                        <a:pt x="20" y="159"/>
                      </a:cubicBezTo>
                      <a:cubicBezTo>
                        <a:pt x="19" y="160"/>
                        <a:pt x="18" y="161"/>
                        <a:pt x="17" y="162"/>
                      </a:cubicBezTo>
                      <a:cubicBezTo>
                        <a:pt x="16" y="162"/>
                        <a:pt x="16" y="162"/>
                        <a:pt x="16" y="162"/>
                      </a:cubicBezTo>
                      <a:cubicBezTo>
                        <a:pt x="21" y="163"/>
                        <a:pt x="21" y="163"/>
                        <a:pt x="21" y="163"/>
                      </a:cubicBezTo>
                      <a:cubicBezTo>
                        <a:pt x="22" y="167"/>
                        <a:pt x="22" y="167"/>
                        <a:pt x="22" y="167"/>
                      </a:cubicBezTo>
                      <a:cubicBezTo>
                        <a:pt x="24" y="167"/>
                        <a:pt x="29" y="168"/>
                        <a:pt x="31" y="171"/>
                      </a:cubicBezTo>
                      <a:cubicBezTo>
                        <a:pt x="32" y="173"/>
                        <a:pt x="33" y="173"/>
                        <a:pt x="34" y="174"/>
                      </a:cubicBezTo>
                      <a:cubicBezTo>
                        <a:pt x="36" y="176"/>
                        <a:pt x="37" y="177"/>
                        <a:pt x="37" y="180"/>
                      </a:cubicBezTo>
                      <a:cubicBezTo>
                        <a:pt x="37" y="180"/>
                        <a:pt x="38" y="181"/>
                        <a:pt x="39" y="181"/>
                      </a:cubicBezTo>
                      <a:cubicBezTo>
                        <a:pt x="40" y="182"/>
                        <a:pt x="41" y="183"/>
                        <a:pt x="43" y="184"/>
                      </a:cubicBezTo>
                      <a:cubicBezTo>
                        <a:pt x="48" y="188"/>
                        <a:pt x="48" y="191"/>
                        <a:pt x="48" y="193"/>
                      </a:cubicBezTo>
                      <a:cubicBezTo>
                        <a:pt x="48" y="194"/>
                        <a:pt x="51" y="196"/>
                        <a:pt x="54" y="197"/>
                      </a:cubicBezTo>
                      <a:cubicBezTo>
                        <a:pt x="55" y="198"/>
                        <a:pt x="55" y="198"/>
                        <a:pt x="55" y="198"/>
                      </a:cubicBezTo>
                      <a:cubicBezTo>
                        <a:pt x="58" y="204"/>
                        <a:pt x="58" y="204"/>
                        <a:pt x="58" y="204"/>
                      </a:cubicBezTo>
                      <a:cubicBezTo>
                        <a:pt x="58" y="204"/>
                        <a:pt x="58" y="204"/>
                        <a:pt x="58" y="204"/>
                      </a:cubicBezTo>
                      <a:cubicBezTo>
                        <a:pt x="58" y="204"/>
                        <a:pt x="58" y="204"/>
                        <a:pt x="58" y="204"/>
                      </a:cubicBezTo>
                      <a:cubicBezTo>
                        <a:pt x="59" y="205"/>
                        <a:pt x="59" y="205"/>
                        <a:pt x="59" y="205"/>
                      </a:cubicBezTo>
                      <a:cubicBezTo>
                        <a:pt x="59" y="205"/>
                        <a:pt x="59" y="205"/>
                        <a:pt x="59" y="205"/>
                      </a:cubicBezTo>
                      <a:cubicBezTo>
                        <a:pt x="60" y="206"/>
                        <a:pt x="60" y="206"/>
                        <a:pt x="60" y="206"/>
                      </a:cubicBezTo>
                      <a:cubicBezTo>
                        <a:pt x="60" y="206"/>
                        <a:pt x="60" y="206"/>
                        <a:pt x="60" y="206"/>
                      </a:cubicBezTo>
                      <a:cubicBezTo>
                        <a:pt x="60" y="207"/>
                        <a:pt x="61" y="207"/>
                        <a:pt x="61" y="208"/>
                      </a:cubicBezTo>
                      <a:cubicBezTo>
                        <a:pt x="61" y="208"/>
                        <a:pt x="61" y="208"/>
                        <a:pt x="61" y="209"/>
                      </a:cubicBezTo>
                      <a:cubicBezTo>
                        <a:pt x="61" y="209"/>
                        <a:pt x="61" y="209"/>
                        <a:pt x="61" y="209"/>
                      </a:cubicBezTo>
                      <a:cubicBezTo>
                        <a:pt x="62" y="209"/>
                        <a:pt x="62" y="209"/>
                        <a:pt x="62" y="210"/>
                      </a:cubicBezTo>
                      <a:cubicBezTo>
                        <a:pt x="62" y="210"/>
                        <a:pt x="62" y="210"/>
                        <a:pt x="62" y="210"/>
                      </a:cubicBezTo>
                      <a:cubicBezTo>
                        <a:pt x="63" y="211"/>
                        <a:pt x="65" y="212"/>
                        <a:pt x="65" y="212"/>
                      </a:cubicBezTo>
                      <a:cubicBezTo>
                        <a:pt x="65" y="212"/>
                        <a:pt x="65" y="212"/>
                        <a:pt x="65" y="212"/>
                      </a:cubicBezTo>
                      <a:cubicBezTo>
                        <a:pt x="66" y="213"/>
                        <a:pt x="67" y="213"/>
                        <a:pt x="68" y="213"/>
                      </a:cubicBezTo>
                      <a:cubicBezTo>
                        <a:pt x="69" y="213"/>
                        <a:pt x="69" y="213"/>
                        <a:pt x="70" y="213"/>
                      </a:cubicBezTo>
                      <a:cubicBezTo>
                        <a:pt x="72" y="210"/>
                        <a:pt x="75" y="211"/>
                        <a:pt x="77" y="212"/>
                      </a:cubicBezTo>
                      <a:cubicBezTo>
                        <a:pt x="79" y="211"/>
                        <a:pt x="82" y="210"/>
                        <a:pt x="84" y="212"/>
                      </a:cubicBezTo>
                      <a:cubicBezTo>
                        <a:pt x="84" y="212"/>
                        <a:pt x="84" y="212"/>
                        <a:pt x="85" y="212"/>
                      </a:cubicBezTo>
                      <a:cubicBezTo>
                        <a:pt x="85" y="212"/>
                        <a:pt x="85" y="212"/>
                        <a:pt x="85" y="212"/>
                      </a:cubicBezTo>
                      <a:cubicBezTo>
                        <a:pt x="85" y="213"/>
                        <a:pt x="85" y="213"/>
                        <a:pt x="86" y="213"/>
                      </a:cubicBezTo>
                      <a:cubicBezTo>
                        <a:pt x="86" y="213"/>
                        <a:pt x="86" y="213"/>
                        <a:pt x="86" y="214"/>
                      </a:cubicBezTo>
                      <a:cubicBezTo>
                        <a:pt x="87" y="214"/>
                        <a:pt x="87" y="214"/>
                        <a:pt x="87" y="214"/>
                      </a:cubicBezTo>
                      <a:cubicBezTo>
                        <a:pt x="87" y="214"/>
                        <a:pt x="88" y="215"/>
                        <a:pt x="88" y="215"/>
                      </a:cubicBezTo>
                      <a:cubicBezTo>
                        <a:pt x="88" y="215"/>
                        <a:pt x="89" y="215"/>
                        <a:pt x="89" y="216"/>
                      </a:cubicBezTo>
                      <a:cubicBezTo>
                        <a:pt x="89" y="216"/>
                        <a:pt x="90" y="216"/>
                        <a:pt x="90" y="216"/>
                      </a:cubicBezTo>
                      <a:cubicBezTo>
                        <a:pt x="90" y="217"/>
                        <a:pt x="90" y="217"/>
                        <a:pt x="91" y="217"/>
                      </a:cubicBezTo>
                      <a:cubicBezTo>
                        <a:pt x="91" y="217"/>
                        <a:pt x="91" y="218"/>
                        <a:pt x="92" y="218"/>
                      </a:cubicBezTo>
                      <a:cubicBezTo>
                        <a:pt x="92" y="218"/>
                        <a:pt x="92" y="219"/>
                        <a:pt x="93" y="219"/>
                      </a:cubicBezTo>
                      <a:cubicBezTo>
                        <a:pt x="93" y="219"/>
                        <a:pt x="93" y="219"/>
                        <a:pt x="94" y="220"/>
                      </a:cubicBezTo>
                      <a:cubicBezTo>
                        <a:pt x="94" y="220"/>
                        <a:pt x="94" y="220"/>
                        <a:pt x="95" y="221"/>
                      </a:cubicBezTo>
                      <a:cubicBezTo>
                        <a:pt x="95" y="221"/>
                        <a:pt x="95" y="221"/>
                        <a:pt x="96" y="222"/>
                      </a:cubicBezTo>
                      <a:cubicBezTo>
                        <a:pt x="96" y="222"/>
                        <a:pt x="96" y="222"/>
                        <a:pt x="96" y="222"/>
                      </a:cubicBezTo>
                      <a:cubicBezTo>
                        <a:pt x="98" y="222"/>
                        <a:pt x="100" y="221"/>
                        <a:pt x="102" y="220"/>
                      </a:cubicBezTo>
                      <a:cubicBezTo>
                        <a:pt x="102" y="220"/>
                        <a:pt x="102" y="220"/>
                        <a:pt x="102" y="220"/>
                      </a:cubicBezTo>
                      <a:cubicBezTo>
                        <a:pt x="103" y="220"/>
                        <a:pt x="103" y="220"/>
                        <a:pt x="104" y="220"/>
                      </a:cubicBezTo>
                      <a:cubicBezTo>
                        <a:pt x="104" y="220"/>
                        <a:pt x="104" y="220"/>
                        <a:pt x="104" y="220"/>
                      </a:cubicBezTo>
                      <a:cubicBezTo>
                        <a:pt x="104" y="220"/>
                        <a:pt x="104" y="220"/>
                        <a:pt x="104" y="220"/>
                      </a:cubicBezTo>
                      <a:cubicBezTo>
                        <a:pt x="106" y="220"/>
                        <a:pt x="108" y="221"/>
                        <a:pt x="109" y="222"/>
                      </a:cubicBezTo>
                      <a:cubicBezTo>
                        <a:pt x="109" y="222"/>
                        <a:pt x="110" y="222"/>
                        <a:pt x="110" y="223"/>
                      </a:cubicBezTo>
                      <a:cubicBezTo>
                        <a:pt x="112" y="221"/>
                        <a:pt x="116" y="219"/>
                        <a:pt x="118" y="219"/>
                      </a:cubicBezTo>
                      <a:cubicBezTo>
                        <a:pt x="119" y="219"/>
                        <a:pt x="120" y="220"/>
                        <a:pt x="120" y="220"/>
                      </a:cubicBezTo>
                      <a:cubicBezTo>
                        <a:pt x="121" y="220"/>
                        <a:pt x="122" y="220"/>
                        <a:pt x="123" y="220"/>
                      </a:cubicBezTo>
                      <a:cubicBezTo>
                        <a:pt x="124" y="220"/>
                        <a:pt x="124" y="220"/>
                        <a:pt x="125" y="220"/>
                      </a:cubicBezTo>
                      <a:cubicBezTo>
                        <a:pt x="125" y="219"/>
                        <a:pt x="126" y="218"/>
                        <a:pt x="128" y="217"/>
                      </a:cubicBezTo>
                      <a:cubicBezTo>
                        <a:pt x="128" y="217"/>
                        <a:pt x="129" y="216"/>
                        <a:pt x="129" y="216"/>
                      </a:cubicBezTo>
                      <a:cubicBezTo>
                        <a:pt x="130" y="215"/>
                        <a:pt x="130" y="215"/>
                        <a:pt x="130" y="215"/>
                      </a:cubicBezTo>
                      <a:cubicBezTo>
                        <a:pt x="131" y="212"/>
                        <a:pt x="138" y="208"/>
                        <a:pt x="140" y="208"/>
                      </a:cubicBezTo>
                      <a:cubicBezTo>
                        <a:pt x="141" y="207"/>
                        <a:pt x="142" y="207"/>
                        <a:pt x="143" y="207"/>
                      </a:cubicBezTo>
                      <a:cubicBezTo>
                        <a:pt x="143" y="207"/>
                        <a:pt x="144" y="207"/>
                        <a:pt x="144" y="207"/>
                      </a:cubicBezTo>
                      <a:cubicBezTo>
                        <a:pt x="145" y="207"/>
                        <a:pt x="145" y="207"/>
                        <a:pt x="146" y="207"/>
                      </a:cubicBezTo>
                      <a:cubicBezTo>
                        <a:pt x="146" y="207"/>
                        <a:pt x="146" y="208"/>
                        <a:pt x="146" y="208"/>
                      </a:cubicBezTo>
                      <a:cubicBezTo>
                        <a:pt x="147" y="208"/>
                        <a:pt x="147" y="208"/>
                        <a:pt x="147" y="208"/>
                      </a:cubicBezTo>
                      <a:cubicBezTo>
                        <a:pt x="148" y="208"/>
                        <a:pt x="148" y="208"/>
                        <a:pt x="148" y="208"/>
                      </a:cubicBezTo>
                      <a:cubicBezTo>
                        <a:pt x="148" y="209"/>
                        <a:pt x="149" y="209"/>
                        <a:pt x="149" y="209"/>
                      </a:cubicBezTo>
                      <a:cubicBezTo>
                        <a:pt x="149" y="208"/>
                        <a:pt x="149" y="208"/>
                        <a:pt x="149" y="207"/>
                      </a:cubicBezTo>
                      <a:cubicBezTo>
                        <a:pt x="149" y="206"/>
                        <a:pt x="149" y="205"/>
                        <a:pt x="149" y="204"/>
                      </a:cubicBezTo>
                      <a:cubicBezTo>
                        <a:pt x="146" y="204"/>
                        <a:pt x="140" y="200"/>
                        <a:pt x="138" y="195"/>
                      </a:cubicBezTo>
                      <a:cubicBezTo>
                        <a:pt x="138" y="194"/>
                        <a:pt x="137" y="193"/>
                        <a:pt x="137" y="193"/>
                      </a:cubicBezTo>
                      <a:cubicBezTo>
                        <a:pt x="136" y="191"/>
                        <a:pt x="134" y="189"/>
                        <a:pt x="133" y="187"/>
                      </a:cubicBezTo>
                      <a:cubicBezTo>
                        <a:pt x="131" y="186"/>
                        <a:pt x="129" y="184"/>
                        <a:pt x="128" y="182"/>
                      </a:cubicBezTo>
                      <a:cubicBezTo>
                        <a:pt x="128" y="181"/>
                        <a:pt x="126" y="181"/>
                        <a:pt x="124" y="180"/>
                      </a:cubicBezTo>
                      <a:cubicBezTo>
                        <a:pt x="122" y="179"/>
                        <a:pt x="119" y="179"/>
                        <a:pt x="118" y="177"/>
                      </a:cubicBezTo>
                      <a:cubicBezTo>
                        <a:pt x="117" y="174"/>
                        <a:pt x="118" y="172"/>
                        <a:pt x="119" y="171"/>
                      </a:cubicBezTo>
                      <a:cubicBezTo>
                        <a:pt x="120" y="171"/>
                        <a:pt x="120" y="170"/>
                        <a:pt x="120" y="169"/>
                      </a:cubicBezTo>
                      <a:cubicBezTo>
                        <a:pt x="120" y="168"/>
                        <a:pt x="121" y="165"/>
                        <a:pt x="126" y="165"/>
                      </a:cubicBezTo>
                      <a:cubicBezTo>
                        <a:pt x="127" y="165"/>
                        <a:pt x="128" y="165"/>
                        <a:pt x="129" y="165"/>
                      </a:cubicBezTo>
                      <a:cubicBezTo>
                        <a:pt x="129" y="165"/>
                        <a:pt x="129" y="165"/>
                        <a:pt x="129" y="166"/>
                      </a:cubicBezTo>
                      <a:cubicBezTo>
                        <a:pt x="130" y="163"/>
                        <a:pt x="130" y="158"/>
                        <a:pt x="130" y="155"/>
                      </a:cubicBezTo>
                      <a:cubicBezTo>
                        <a:pt x="130" y="152"/>
                        <a:pt x="132" y="150"/>
                        <a:pt x="133" y="148"/>
                      </a:cubicBezTo>
                      <a:cubicBezTo>
                        <a:pt x="133" y="147"/>
                        <a:pt x="134" y="146"/>
                        <a:pt x="134" y="146"/>
                      </a:cubicBezTo>
                      <a:cubicBezTo>
                        <a:pt x="133" y="145"/>
                        <a:pt x="133" y="144"/>
                        <a:pt x="133" y="143"/>
                      </a:cubicBezTo>
                      <a:cubicBezTo>
                        <a:pt x="134" y="141"/>
                        <a:pt x="135" y="140"/>
                        <a:pt x="137" y="139"/>
                      </a:cubicBezTo>
                      <a:cubicBezTo>
                        <a:pt x="138" y="139"/>
                        <a:pt x="139" y="138"/>
                        <a:pt x="139" y="138"/>
                      </a:cubicBezTo>
                      <a:cubicBezTo>
                        <a:pt x="140" y="137"/>
                        <a:pt x="140" y="136"/>
                        <a:pt x="140" y="134"/>
                      </a:cubicBezTo>
                      <a:cubicBezTo>
                        <a:pt x="141" y="132"/>
                        <a:pt x="141" y="129"/>
                        <a:pt x="143" y="127"/>
                      </a:cubicBezTo>
                      <a:cubicBezTo>
                        <a:pt x="144" y="126"/>
                        <a:pt x="145" y="124"/>
                        <a:pt x="146" y="123"/>
                      </a:cubicBezTo>
                      <a:cubicBezTo>
                        <a:pt x="147" y="120"/>
                        <a:pt x="149" y="118"/>
                        <a:pt x="151" y="118"/>
                      </a:cubicBezTo>
                      <a:cubicBezTo>
                        <a:pt x="152" y="118"/>
                        <a:pt x="154" y="116"/>
                        <a:pt x="154" y="114"/>
                      </a:cubicBezTo>
                      <a:cubicBezTo>
                        <a:pt x="154" y="113"/>
                        <a:pt x="155" y="111"/>
                        <a:pt x="156" y="109"/>
                      </a:cubicBezTo>
                      <a:cubicBezTo>
                        <a:pt x="157" y="107"/>
                        <a:pt x="158" y="104"/>
                        <a:pt x="158" y="101"/>
                      </a:cubicBezTo>
                      <a:cubicBezTo>
                        <a:pt x="158" y="101"/>
                        <a:pt x="158" y="101"/>
                        <a:pt x="158" y="101"/>
                      </a:cubicBezTo>
                      <a:cubicBezTo>
                        <a:pt x="158" y="101"/>
                        <a:pt x="158" y="100"/>
                        <a:pt x="158" y="99"/>
                      </a:cubicBezTo>
                      <a:cubicBezTo>
                        <a:pt x="157" y="94"/>
                        <a:pt x="156" y="89"/>
                        <a:pt x="159" y="85"/>
                      </a:cubicBezTo>
                      <a:cubicBezTo>
                        <a:pt x="162" y="81"/>
                        <a:pt x="164" y="78"/>
                        <a:pt x="163" y="75"/>
                      </a:cubicBezTo>
                      <a:cubicBezTo>
                        <a:pt x="162" y="71"/>
                        <a:pt x="166" y="70"/>
                        <a:pt x="168" y="68"/>
                      </a:cubicBezTo>
                      <a:cubicBezTo>
                        <a:pt x="169" y="68"/>
                        <a:pt x="169" y="67"/>
                        <a:pt x="170" y="67"/>
                      </a:cubicBezTo>
                      <a:cubicBezTo>
                        <a:pt x="170" y="66"/>
                        <a:pt x="171" y="66"/>
                        <a:pt x="172" y="65"/>
                      </a:cubicBezTo>
                      <a:cubicBezTo>
                        <a:pt x="173" y="65"/>
                        <a:pt x="173" y="65"/>
                        <a:pt x="174" y="64"/>
                      </a:cubicBezTo>
                      <a:cubicBezTo>
                        <a:pt x="174" y="64"/>
                        <a:pt x="174" y="64"/>
                        <a:pt x="174" y="64"/>
                      </a:cubicBezTo>
                      <a:cubicBezTo>
                        <a:pt x="175" y="63"/>
                        <a:pt x="175" y="63"/>
                        <a:pt x="176" y="63"/>
                      </a:cubicBezTo>
                      <a:cubicBezTo>
                        <a:pt x="176" y="62"/>
                        <a:pt x="176" y="62"/>
                        <a:pt x="177" y="62"/>
                      </a:cubicBezTo>
                      <a:cubicBezTo>
                        <a:pt x="177" y="61"/>
                        <a:pt x="178" y="61"/>
                        <a:pt x="178" y="61"/>
                      </a:cubicBezTo>
                      <a:cubicBezTo>
                        <a:pt x="178" y="60"/>
                        <a:pt x="178" y="60"/>
                        <a:pt x="179" y="59"/>
                      </a:cubicBezTo>
                      <a:cubicBezTo>
                        <a:pt x="179" y="59"/>
                        <a:pt x="179" y="59"/>
                        <a:pt x="180" y="58"/>
                      </a:cubicBezTo>
                      <a:cubicBezTo>
                        <a:pt x="177" y="56"/>
                        <a:pt x="175" y="54"/>
                        <a:pt x="174" y="54"/>
                      </a:cubicBezTo>
                      <a:cubicBezTo>
                        <a:pt x="169" y="52"/>
                        <a:pt x="166" y="44"/>
                        <a:pt x="166" y="34"/>
                      </a:cubicBezTo>
                      <a:cubicBezTo>
                        <a:pt x="166" y="28"/>
                        <a:pt x="165" y="23"/>
                        <a:pt x="165" y="19"/>
                      </a:cubicBezTo>
                      <a:cubicBezTo>
                        <a:pt x="164" y="18"/>
                        <a:pt x="164" y="17"/>
                        <a:pt x="164" y="16"/>
                      </a:cubicBezTo>
                      <a:cubicBezTo>
                        <a:pt x="164" y="14"/>
                        <a:pt x="160" y="8"/>
                        <a:pt x="155" y="6"/>
                      </a:cubicBezTo>
                      <a:cubicBezTo>
                        <a:pt x="152" y="4"/>
                        <a:pt x="150" y="2"/>
                        <a:pt x="149" y="0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49" y="0"/>
                        <a:pt x="148" y="1"/>
                        <a:pt x="148" y="1"/>
                      </a:cubicBezTo>
                      <a:cubicBezTo>
                        <a:pt x="148" y="1"/>
                        <a:pt x="148" y="1"/>
                        <a:pt x="148" y="1"/>
                      </a:cubicBezTo>
                      <a:cubicBezTo>
                        <a:pt x="147" y="1"/>
                        <a:pt x="147" y="1"/>
                        <a:pt x="147" y="2"/>
                      </a:cubicBezTo>
                      <a:cubicBezTo>
                        <a:pt x="147" y="2"/>
                        <a:pt x="147" y="2"/>
                        <a:pt x="147" y="2"/>
                      </a:cubicBezTo>
                      <a:cubicBezTo>
                        <a:pt x="146" y="2"/>
                        <a:pt x="146" y="2"/>
                        <a:pt x="145" y="2"/>
                      </a:cubicBezTo>
                      <a:cubicBezTo>
                        <a:pt x="143" y="2"/>
                        <a:pt x="143" y="2"/>
                        <a:pt x="143" y="2"/>
                      </a:cubicBezTo>
                      <a:cubicBezTo>
                        <a:pt x="143" y="2"/>
                        <a:pt x="143" y="3"/>
                        <a:pt x="143" y="4"/>
                      </a:cubicBezTo>
                      <a:cubicBezTo>
                        <a:pt x="142" y="6"/>
                        <a:pt x="140" y="10"/>
                        <a:pt x="136" y="10"/>
                      </a:cubicBezTo>
                      <a:cubicBezTo>
                        <a:pt x="134" y="10"/>
                        <a:pt x="134" y="10"/>
                        <a:pt x="134" y="12"/>
                      </a:cubicBezTo>
                      <a:cubicBezTo>
                        <a:pt x="133" y="13"/>
                        <a:pt x="132" y="15"/>
                        <a:pt x="129" y="15"/>
                      </a:cubicBezTo>
                      <a:cubicBezTo>
                        <a:pt x="126" y="15"/>
                        <a:pt x="124" y="13"/>
                        <a:pt x="123" y="12"/>
                      </a:cubicBezTo>
                      <a:cubicBezTo>
                        <a:pt x="108" y="12"/>
                        <a:pt x="108" y="12"/>
                        <a:pt x="108" y="12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5" y="10"/>
                        <a:pt x="104" y="10"/>
                      </a:cubicBezTo>
                      <a:cubicBezTo>
                        <a:pt x="100" y="13"/>
                        <a:pt x="100" y="13"/>
                        <a:pt x="100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lnTo>
                        <a:pt x="22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5" name="Freeform 1635"/>
                <p:cNvSpPr>
                  <a:spLocks/>
                </p:cNvSpPr>
                <p:nvPr/>
              </p:nvSpPr>
              <p:spPr bwMode="auto">
                <a:xfrm>
                  <a:off x="1913" y="2855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6" name="Freeform 1636"/>
                <p:cNvSpPr>
                  <a:spLocks/>
                </p:cNvSpPr>
                <p:nvPr/>
              </p:nvSpPr>
              <p:spPr bwMode="auto">
                <a:xfrm>
                  <a:off x="1955" y="2909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0 w 3"/>
                    <a:gd name="T3" fmla="*/ 0 h 6"/>
                    <a:gd name="T4" fmla="*/ 3 w 3"/>
                    <a:gd name="T5" fmla="*/ 6 h 6"/>
                    <a:gd name="T6" fmla="*/ 3 w 3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7" name="Freeform 1637"/>
                <p:cNvSpPr>
                  <a:spLocks/>
                </p:cNvSpPr>
                <p:nvPr/>
              </p:nvSpPr>
              <p:spPr bwMode="auto">
                <a:xfrm>
                  <a:off x="1918" y="286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8" name="Freeform 1638"/>
                <p:cNvSpPr>
                  <a:spLocks/>
                </p:cNvSpPr>
                <p:nvPr/>
              </p:nvSpPr>
              <p:spPr bwMode="auto">
                <a:xfrm>
                  <a:off x="1914" y="285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39" name="Freeform 1639"/>
                <p:cNvSpPr>
                  <a:spLocks/>
                </p:cNvSpPr>
                <p:nvPr/>
              </p:nvSpPr>
              <p:spPr bwMode="auto">
                <a:xfrm>
                  <a:off x="1917" y="28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0" name="Freeform 1640"/>
                <p:cNvSpPr>
                  <a:spLocks/>
                </p:cNvSpPr>
                <p:nvPr/>
              </p:nvSpPr>
              <p:spPr bwMode="auto">
                <a:xfrm>
                  <a:off x="1914" y="2856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1" name="Freeform 1641"/>
                <p:cNvSpPr>
                  <a:spLocks/>
                </p:cNvSpPr>
                <p:nvPr/>
              </p:nvSpPr>
              <p:spPr bwMode="auto">
                <a:xfrm>
                  <a:off x="1911" y="2846"/>
                  <a:ext cx="2" cy="6"/>
                </a:xfrm>
                <a:custGeom>
                  <a:avLst/>
                  <a:gdLst>
                    <a:gd name="T0" fmla="*/ 2 w 2"/>
                    <a:gd name="T1" fmla="*/ 1 h 7"/>
                    <a:gd name="T2" fmla="*/ 0 w 2"/>
                    <a:gd name="T3" fmla="*/ 7 h 7"/>
                    <a:gd name="T4" fmla="*/ 0 w 2"/>
                    <a:gd name="T5" fmla="*/ 7 h 7"/>
                    <a:gd name="T6" fmla="*/ 2 w 2"/>
                    <a:gd name="T7" fmla="*/ 1 h 7"/>
                    <a:gd name="T8" fmla="*/ 0 w 2"/>
                    <a:gd name="T9" fmla="*/ 1 h 7"/>
                    <a:gd name="T10" fmla="*/ 0 w 2"/>
                    <a:gd name="T11" fmla="*/ 0 h 7"/>
                    <a:gd name="T12" fmla="*/ 0 w 2"/>
                    <a:gd name="T13" fmla="*/ 1 h 7"/>
                    <a:gd name="T14" fmla="*/ 2 w 2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7">
                      <a:moveTo>
                        <a:pt x="2" y="1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2" name="Freeform 1642"/>
                <p:cNvSpPr>
                  <a:spLocks/>
                </p:cNvSpPr>
                <p:nvPr/>
              </p:nvSpPr>
              <p:spPr bwMode="auto">
                <a:xfrm>
                  <a:off x="1914" y="285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3" name="Oval 1643"/>
                <p:cNvSpPr>
                  <a:spLocks noChangeArrowheads="1"/>
                </p:cNvSpPr>
                <p:nvPr/>
              </p:nvSpPr>
              <p:spPr bwMode="auto">
                <a:xfrm>
                  <a:off x="1914" y="2855"/>
                  <a:ext cx="1" cy="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4" name="Freeform 1644"/>
                <p:cNvSpPr>
                  <a:spLocks/>
                </p:cNvSpPr>
                <p:nvPr/>
              </p:nvSpPr>
              <p:spPr bwMode="auto">
                <a:xfrm>
                  <a:off x="2043" y="27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5" name="Freeform 1645"/>
                <p:cNvSpPr>
                  <a:spLocks/>
                </p:cNvSpPr>
                <p:nvPr/>
              </p:nvSpPr>
              <p:spPr bwMode="auto">
                <a:xfrm>
                  <a:off x="2044" y="2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6" name="Freeform 1646"/>
                <p:cNvSpPr>
                  <a:spLocks/>
                </p:cNvSpPr>
                <p:nvPr/>
              </p:nvSpPr>
              <p:spPr bwMode="auto">
                <a:xfrm>
                  <a:off x="2045" y="271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7" name="Freeform 1647"/>
                <p:cNvSpPr>
                  <a:spLocks/>
                </p:cNvSpPr>
                <p:nvPr/>
              </p:nvSpPr>
              <p:spPr bwMode="auto">
                <a:xfrm>
                  <a:off x="2112" y="2837"/>
                  <a:ext cx="16" cy="15"/>
                </a:xfrm>
                <a:custGeom>
                  <a:avLst/>
                  <a:gdLst>
                    <a:gd name="T0" fmla="*/ 4 w 16"/>
                    <a:gd name="T1" fmla="*/ 5 h 16"/>
                    <a:gd name="T2" fmla="*/ 4 w 16"/>
                    <a:gd name="T3" fmla="*/ 6 h 16"/>
                    <a:gd name="T4" fmla="*/ 3 w 16"/>
                    <a:gd name="T5" fmla="*/ 7 h 16"/>
                    <a:gd name="T6" fmla="*/ 3 w 16"/>
                    <a:gd name="T7" fmla="*/ 8 h 16"/>
                    <a:gd name="T8" fmla="*/ 1 w 16"/>
                    <a:gd name="T9" fmla="*/ 9 h 16"/>
                    <a:gd name="T10" fmla="*/ 1 w 16"/>
                    <a:gd name="T11" fmla="*/ 16 h 16"/>
                    <a:gd name="T12" fmla="*/ 2 w 16"/>
                    <a:gd name="T13" fmla="*/ 16 h 16"/>
                    <a:gd name="T14" fmla="*/ 5 w 16"/>
                    <a:gd name="T15" fmla="*/ 15 h 16"/>
                    <a:gd name="T16" fmla="*/ 6 w 16"/>
                    <a:gd name="T17" fmla="*/ 15 h 16"/>
                    <a:gd name="T18" fmla="*/ 6 w 16"/>
                    <a:gd name="T19" fmla="*/ 14 h 16"/>
                    <a:gd name="T20" fmla="*/ 8 w 16"/>
                    <a:gd name="T21" fmla="*/ 14 h 16"/>
                    <a:gd name="T22" fmla="*/ 8 w 16"/>
                    <a:gd name="T23" fmla="*/ 14 h 16"/>
                    <a:gd name="T24" fmla="*/ 9 w 16"/>
                    <a:gd name="T25" fmla="*/ 15 h 16"/>
                    <a:gd name="T26" fmla="*/ 10 w 16"/>
                    <a:gd name="T27" fmla="*/ 15 h 16"/>
                    <a:gd name="T28" fmla="*/ 10 w 16"/>
                    <a:gd name="T29" fmla="*/ 16 h 16"/>
                    <a:gd name="T30" fmla="*/ 11 w 16"/>
                    <a:gd name="T31" fmla="*/ 16 h 16"/>
                    <a:gd name="T32" fmla="*/ 12 w 16"/>
                    <a:gd name="T33" fmla="*/ 14 h 16"/>
                    <a:gd name="T34" fmla="*/ 11 w 16"/>
                    <a:gd name="T35" fmla="*/ 13 h 16"/>
                    <a:gd name="T36" fmla="*/ 8 w 16"/>
                    <a:gd name="T37" fmla="*/ 12 h 16"/>
                    <a:gd name="T38" fmla="*/ 8 w 16"/>
                    <a:gd name="T39" fmla="*/ 9 h 16"/>
                    <a:gd name="T40" fmla="*/ 16 w 16"/>
                    <a:gd name="T41" fmla="*/ 3 h 16"/>
                    <a:gd name="T42" fmla="*/ 14 w 16"/>
                    <a:gd name="T43" fmla="*/ 0 h 16"/>
                    <a:gd name="T44" fmla="*/ 13 w 16"/>
                    <a:gd name="T45" fmla="*/ 0 h 16"/>
                    <a:gd name="T46" fmla="*/ 13 w 16"/>
                    <a:gd name="T47" fmla="*/ 0 h 16"/>
                    <a:gd name="T48" fmla="*/ 13 w 16"/>
                    <a:gd name="T49" fmla="*/ 0 h 16"/>
                    <a:gd name="T50" fmla="*/ 12 w 16"/>
                    <a:gd name="T51" fmla="*/ 1 h 16"/>
                    <a:gd name="T52" fmla="*/ 12 w 16"/>
                    <a:gd name="T53" fmla="*/ 1 h 16"/>
                    <a:gd name="T54" fmla="*/ 12 w 16"/>
                    <a:gd name="T55" fmla="*/ 1 h 16"/>
                    <a:gd name="T56" fmla="*/ 12 w 16"/>
                    <a:gd name="T57" fmla="*/ 1 h 16"/>
                    <a:gd name="T58" fmla="*/ 9 w 16"/>
                    <a:gd name="T59" fmla="*/ 2 h 16"/>
                    <a:gd name="T60" fmla="*/ 9 w 16"/>
                    <a:gd name="T61" fmla="*/ 2 h 16"/>
                    <a:gd name="T62" fmla="*/ 6 w 16"/>
                    <a:gd name="T63" fmla="*/ 2 h 16"/>
                    <a:gd name="T64" fmla="*/ 4 w 16"/>
                    <a:gd name="T65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6" h="16">
                      <a:moveTo>
                        <a:pt x="4" y="5"/>
                      </a:moveTo>
                      <a:cubicBezTo>
                        <a:pt x="4" y="5"/>
                        <a:pt x="4" y="6"/>
                        <a:pt x="4" y="6"/>
                      </a:cubicBezTo>
                      <a:cubicBezTo>
                        <a:pt x="4" y="6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2" y="8"/>
                        <a:pt x="2" y="9"/>
                        <a:pt x="1" y="9"/>
                      </a:cubicBezTo>
                      <a:cubicBezTo>
                        <a:pt x="0" y="11"/>
                        <a:pt x="1" y="15"/>
                        <a:pt x="1" y="16"/>
                      </a:cubicBezTo>
                      <a:cubicBezTo>
                        <a:pt x="1" y="16"/>
                        <a:pt x="1" y="16"/>
                        <a:pt x="2" y="16"/>
                      </a:cubicBezTo>
                      <a:cubicBezTo>
                        <a:pt x="3" y="16"/>
                        <a:pt x="4" y="16"/>
                        <a:pt x="5" y="15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6" y="15"/>
                        <a:pt x="6" y="15"/>
                        <a:pt x="6" y="14"/>
                      </a:cubicBezTo>
                      <a:cubicBezTo>
                        <a:pt x="7" y="14"/>
                        <a:pt x="7" y="14"/>
                        <a:pt x="8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5"/>
                        <a:pt x="9" y="15"/>
                        <a:pt x="9" y="15"/>
                      </a:cubicBezTo>
                      <a:cubicBezTo>
                        <a:pt x="9" y="15"/>
                        <a:pt x="10" y="15"/>
                        <a:pt x="10" y="15"/>
                      </a:cubicBezTo>
                      <a:cubicBezTo>
                        <a:pt x="10" y="15"/>
                        <a:pt x="10" y="15"/>
                        <a:pt x="10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5"/>
                        <a:pt x="12" y="14"/>
                        <a:pt x="12" y="14"/>
                      </a:cubicBezTo>
                      <a:cubicBezTo>
                        <a:pt x="12" y="14"/>
                        <a:pt x="11" y="13"/>
                        <a:pt x="11" y="13"/>
                      </a:cubicBezTo>
                      <a:cubicBezTo>
                        <a:pt x="10" y="13"/>
                        <a:pt x="9" y="13"/>
                        <a:pt x="8" y="12"/>
                      </a:cubicBezTo>
                      <a:cubicBezTo>
                        <a:pt x="8" y="11"/>
                        <a:pt x="7" y="10"/>
                        <a:pt x="8" y="9"/>
                      </a:cubicBezTo>
                      <a:cubicBezTo>
                        <a:pt x="8" y="7"/>
                        <a:pt x="13" y="4"/>
                        <a:pt x="16" y="3"/>
                      </a:cubicBezTo>
                      <a:cubicBezTo>
                        <a:pt x="16" y="3"/>
                        <a:pt x="16" y="2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2"/>
                        <a:pt x="10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8" y="2"/>
                        <a:pt x="7" y="2"/>
                        <a:pt x="6" y="2"/>
                      </a:cubicBezTo>
                      <a:cubicBezTo>
                        <a:pt x="6" y="3"/>
                        <a:pt x="5" y="4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8" name="Freeform 1648"/>
                <p:cNvSpPr>
                  <a:spLocks/>
                </p:cNvSpPr>
                <p:nvPr/>
              </p:nvSpPr>
              <p:spPr bwMode="auto">
                <a:xfrm>
                  <a:off x="2123" y="28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1 w 1"/>
                    <a:gd name="T5" fmla="*/ 0 h 2"/>
                    <a:gd name="T6" fmla="*/ 0 w 1"/>
                    <a:gd name="T7" fmla="*/ 2 h 2"/>
                    <a:gd name="T8" fmla="*/ 0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49" name="Freeform 1649"/>
                <p:cNvSpPr>
                  <a:spLocks/>
                </p:cNvSpPr>
                <p:nvPr/>
              </p:nvSpPr>
              <p:spPr bwMode="auto">
                <a:xfrm>
                  <a:off x="2055" y="2779"/>
                  <a:ext cx="68" cy="56"/>
                </a:xfrm>
                <a:custGeom>
                  <a:avLst/>
                  <a:gdLst>
                    <a:gd name="T0" fmla="*/ 2 w 71"/>
                    <a:gd name="T1" fmla="*/ 37 h 59"/>
                    <a:gd name="T2" fmla="*/ 5 w 71"/>
                    <a:gd name="T3" fmla="*/ 37 h 59"/>
                    <a:gd name="T4" fmla="*/ 10 w 71"/>
                    <a:gd name="T5" fmla="*/ 38 h 59"/>
                    <a:gd name="T6" fmla="*/ 11 w 71"/>
                    <a:gd name="T7" fmla="*/ 35 h 59"/>
                    <a:gd name="T8" fmla="*/ 16 w 71"/>
                    <a:gd name="T9" fmla="*/ 31 h 59"/>
                    <a:gd name="T10" fmla="*/ 20 w 71"/>
                    <a:gd name="T11" fmla="*/ 33 h 59"/>
                    <a:gd name="T12" fmla="*/ 21 w 71"/>
                    <a:gd name="T13" fmla="*/ 34 h 59"/>
                    <a:gd name="T14" fmla="*/ 24 w 71"/>
                    <a:gd name="T15" fmla="*/ 36 h 59"/>
                    <a:gd name="T16" fmla="*/ 30 w 71"/>
                    <a:gd name="T17" fmla="*/ 35 h 59"/>
                    <a:gd name="T18" fmla="*/ 31 w 71"/>
                    <a:gd name="T19" fmla="*/ 36 h 59"/>
                    <a:gd name="T20" fmla="*/ 33 w 71"/>
                    <a:gd name="T21" fmla="*/ 36 h 59"/>
                    <a:gd name="T22" fmla="*/ 36 w 71"/>
                    <a:gd name="T23" fmla="*/ 36 h 59"/>
                    <a:gd name="T24" fmla="*/ 42 w 71"/>
                    <a:gd name="T25" fmla="*/ 35 h 59"/>
                    <a:gd name="T26" fmla="*/ 67 w 71"/>
                    <a:gd name="T27" fmla="*/ 59 h 59"/>
                    <a:gd name="T28" fmla="*/ 67 w 71"/>
                    <a:gd name="T29" fmla="*/ 59 h 59"/>
                    <a:gd name="T30" fmla="*/ 68 w 71"/>
                    <a:gd name="T31" fmla="*/ 59 h 59"/>
                    <a:gd name="T32" fmla="*/ 68 w 71"/>
                    <a:gd name="T33" fmla="*/ 59 h 59"/>
                    <a:gd name="T34" fmla="*/ 69 w 71"/>
                    <a:gd name="T35" fmla="*/ 59 h 59"/>
                    <a:gd name="T36" fmla="*/ 70 w 71"/>
                    <a:gd name="T37" fmla="*/ 59 h 59"/>
                    <a:gd name="T38" fmla="*/ 70 w 71"/>
                    <a:gd name="T39" fmla="*/ 59 h 59"/>
                    <a:gd name="T40" fmla="*/ 70 w 71"/>
                    <a:gd name="T41" fmla="*/ 58 h 59"/>
                    <a:gd name="T42" fmla="*/ 71 w 71"/>
                    <a:gd name="T43" fmla="*/ 58 h 59"/>
                    <a:gd name="T44" fmla="*/ 60 w 71"/>
                    <a:gd name="T45" fmla="*/ 46 h 59"/>
                    <a:gd name="T46" fmla="*/ 44 w 71"/>
                    <a:gd name="T47" fmla="*/ 35 h 59"/>
                    <a:gd name="T48" fmla="*/ 38 w 71"/>
                    <a:gd name="T49" fmla="*/ 29 h 59"/>
                    <a:gd name="T50" fmla="*/ 36 w 71"/>
                    <a:gd name="T51" fmla="*/ 27 h 59"/>
                    <a:gd name="T52" fmla="*/ 26 w 71"/>
                    <a:gd name="T53" fmla="*/ 9 h 59"/>
                    <a:gd name="T54" fmla="*/ 22 w 71"/>
                    <a:gd name="T55" fmla="*/ 0 h 59"/>
                    <a:gd name="T56" fmla="*/ 22 w 71"/>
                    <a:gd name="T57" fmla="*/ 0 h 59"/>
                    <a:gd name="T58" fmla="*/ 21 w 71"/>
                    <a:gd name="T59" fmla="*/ 1 h 59"/>
                    <a:gd name="T60" fmla="*/ 19 w 71"/>
                    <a:gd name="T61" fmla="*/ 3 h 59"/>
                    <a:gd name="T62" fmla="*/ 18 w 71"/>
                    <a:gd name="T63" fmla="*/ 4 h 59"/>
                    <a:gd name="T64" fmla="*/ 17 w 71"/>
                    <a:gd name="T65" fmla="*/ 5 h 59"/>
                    <a:gd name="T66" fmla="*/ 16 w 71"/>
                    <a:gd name="T67" fmla="*/ 5 h 59"/>
                    <a:gd name="T68" fmla="*/ 14 w 71"/>
                    <a:gd name="T69" fmla="*/ 7 h 59"/>
                    <a:gd name="T70" fmla="*/ 13 w 71"/>
                    <a:gd name="T71" fmla="*/ 8 h 59"/>
                    <a:gd name="T72" fmla="*/ 10 w 71"/>
                    <a:gd name="T73" fmla="*/ 10 h 59"/>
                    <a:gd name="T74" fmla="*/ 7 w 71"/>
                    <a:gd name="T75" fmla="*/ 12 h 59"/>
                    <a:gd name="T76" fmla="*/ 2 w 71"/>
                    <a:gd name="T77" fmla="*/ 25 h 59"/>
                    <a:gd name="T78" fmla="*/ 2 w 71"/>
                    <a:gd name="T79" fmla="*/ 36 h 59"/>
                    <a:gd name="T80" fmla="*/ 2 w 71"/>
                    <a:gd name="T81" fmla="*/ 36 h 59"/>
                    <a:gd name="T82" fmla="*/ 2 w 71"/>
                    <a:gd name="T83" fmla="*/ 37 h 59"/>
                    <a:gd name="T84" fmla="*/ 2 w 71"/>
                    <a:gd name="T85" fmla="*/ 37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1" h="59">
                      <a:moveTo>
                        <a:pt x="2" y="37"/>
                      </a:moveTo>
                      <a:cubicBezTo>
                        <a:pt x="3" y="37"/>
                        <a:pt x="4" y="37"/>
                        <a:pt x="5" y="37"/>
                      </a:cubicBezTo>
                      <a:cubicBezTo>
                        <a:pt x="8" y="37"/>
                        <a:pt x="10" y="37"/>
                        <a:pt x="10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12" y="32"/>
                        <a:pt x="14" y="31"/>
                        <a:pt x="16" y="31"/>
                      </a:cubicBezTo>
                      <a:cubicBezTo>
                        <a:pt x="17" y="31"/>
                        <a:pt x="18" y="32"/>
                        <a:pt x="20" y="33"/>
                      </a:cubicBezTo>
                      <a:cubicBezTo>
                        <a:pt x="20" y="34"/>
                        <a:pt x="21" y="34"/>
                        <a:pt x="21" y="34"/>
                      </a:cubicBezTo>
                      <a:cubicBezTo>
                        <a:pt x="22" y="36"/>
                        <a:pt x="23" y="36"/>
                        <a:pt x="24" y="36"/>
                      </a:cubicBezTo>
                      <a:cubicBezTo>
                        <a:pt x="28" y="34"/>
                        <a:pt x="30" y="35"/>
                        <a:pt x="30" y="35"/>
                      </a:cubicBezTo>
                      <a:cubicBezTo>
                        <a:pt x="31" y="35"/>
                        <a:pt x="31" y="35"/>
                        <a:pt x="31" y="36"/>
                      </a:cubicBezTo>
                      <a:cubicBezTo>
                        <a:pt x="31" y="36"/>
                        <a:pt x="31" y="36"/>
                        <a:pt x="33" y="36"/>
                      </a:cubicBezTo>
                      <a:cubicBezTo>
                        <a:pt x="34" y="36"/>
                        <a:pt x="35" y="36"/>
                        <a:pt x="36" y="36"/>
                      </a:cubicBezTo>
                      <a:cubicBezTo>
                        <a:pt x="39" y="35"/>
                        <a:pt x="41" y="35"/>
                        <a:pt x="42" y="35"/>
                      </a:cubicBezTo>
                      <a:cubicBezTo>
                        <a:pt x="43" y="36"/>
                        <a:pt x="45" y="36"/>
                        <a:pt x="67" y="59"/>
                      </a:cubicBezTo>
                      <a:cubicBezTo>
                        <a:pt x="67" y="59"/>
                        <a:pt x="67" y="59"/>
                        <a:pt x="67" y="59"/>
                      </a:cubicBezTo>
                      <a:cubicBezTo>
                        <a:pt x="67" y="59"/>
                        <a:pt x="67" y="59"/>
                        <a:pt x="68" y="59"/>
                      </a:cubicBezTo>
                      <a:cubicBezTo>
                        <a:pt x="68" y="59"/>
                        <a:pt x="68" y="59"/>
                        <a:pt x="68" y="59"/>
                      </a:cubicBezTo>
                      <a:cubicBezTo>
                        <a:pt x="69" y="59"/>
                        <a:pt x="69" y="59"/>
                        <a:pt x="69" y="59"/>
                      </a:cubicBezTo>
                      <a:cubicBezTo>
                        <a:pt x="69" y="59"/>
                        <a:pt x="69" y="59"/>
                        <a:pt x="70" y="59"/>
                      </a:cubicBezTo>
                      <a:cubicBezTo>
                        <a:pt x="70" y="59"/>
                        <a:pt x="70" y="59"/>
                        <a:pt x="70" y="59"/>
                      </a:cubicBezTo>
                      <a:cubicBezTo>
                        <a:pt x="70" y="58"/>
                        <a:pt x="70" y="58"/>
                        <a:pt x="70" y="58"/>
                      </a:cubicBezTo>
                      <a:cubicBezTo>
                        <a:pt x="70" y="58"/>
                        <a:pt x="70" y="58"/>
                        <a:pt x="71" y="58"/>
                      </a:cubicBezTo>
                      <a:cubicBezTo>
                        <a:pt x="67" y="55"/>
                        <a:pt x="64" y="51"/>
                        <a:pt x="60" y="46"/>
                      </a:cubicBezTo>
                      <a:cubicBezTo>
                        <a:pt x="54" y="38"/>
                        <a:pt x="47" y="35"/>
                        <a:pt x="44" y="35"/>
                      </a:cubicBezTo>
                      <a:cubicBezTo>
                        <a:pt x="40" y="35"/>
                        <a:pt x="39" y="32"/>
                        <a:pt x="38" y="29"/>
                      </a:cubicBezTo>
                      <a:cubicBezTo>
                        <a:pt x="37" y="29"/>
                        <a:pt x="37" y="28"/>
                        <a:pt x="36" y="27"/>
                      </a:cubicBezTo>
                      <a:cubicBezTo>
                        <a:pt x="32" y="27"/>
                        <a:pt x="27" y="15"/>
                        <a:pt x="26" y="9"/>
                      </a:cubicBezTo>
                      <a:cubicBezTo>
                        <a:pt x="26" y="7"/>
                        <a:pt x="25" y="3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2"/>
                        <a:pt x="20" y="2"/>
                        <a:pt x="19" y="3"/>
                      </a:cubicBezTo>
                      <a:cubicBezTo>
                        <a:pt x="19" y="3"/>
                        <a:pt x="19" y="3"/>
                        <a:pt x="18" y="4"/>
                      </a:cubicBezTo>
                      <a:cubicBezTo>
                        <a:pt x="18" y="4"/>
                        <a:pt x="17" y="5"/>
                        <a:pt x="17" y="5"/>
                      </a:cubicBezTo>
                      <a:cubicBezTo>
                        <a:pt x="17" y="5"/>
                        <a:pt x="16" y="5"/>
                        <a:pt x="16" y="5"/>
                      </a:cubicBezTo>
                      <a:cubicBezTo>
                        <a:pt x="16" y="6"/>
                        <a:pt x="15" y="6"/>
                        <a:pt x="14" y="7"/>
                      </a:cubicBezTo>
                      <a:cubicBezTo>
                        <a:pt x="14" y="7"/>
                        <a:pt x="13" y="7"/>
                        <a:pt x="13" y="8"/>
                      </a:cubicBezTo>
                      <a:cubicBezTo>
                        <a:pt x="12" y="9"/>
                        <a:pt x="11" y="9"/>
                        <a:pt x="10" y="10"/>
                      </a:cubicBezTo>
                      <a:cubicBezTo>
                        <a:pt x="7" y="11"/>
                        <a:pt x="7" y="12"/>
                        <a:pt x="7" y="12"/>
                      </a:cubicBezTo>
                      <a:cubicBezTo>
                        <a:pt x="8" y="16"/>
                        <a:pt x="6" y="20"/>
                        <a:pt x="2" y="25"/>
                      </a:cubicBezTo>
                      <a:cubicBezTo>
                        <a:pt x="0" y="28"/>
                        <a:pt x="1" y="32"/>
                        <a:pt x="2" y="36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2" y="37"/>
                        <a:pt x="2" y="37"/>
                        <a:pt x="2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0" name="Freeform 1650"/>
                <p:cNvSpPr>
                  <a:spLocks/>
                </p:cNvSpPr>
                <p:nvPr/>
              </p:nvSpPr>
              <p:spPr bwMode="auto">
                <a:xfrm>
                  <a:off x="2072" y="278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1" name="Freeform 1651"/>
                <p:cNvSpPr>
                  <a:spLocks/>
                </p:cNvSpPr>
                <p:nvPr/>
              </p:nvSpPr>
              <p:spPr bwMode="auto">
                <a:xfrm>
                  <a:off x="2070" y="278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2" name="Freeform 1652"/>
                <p:cNvSpPr>
                  <a:spLocks/>
                </p:cNvSpPr>
                <p:nvPr/>
              </p:nvSpPr>
              <p:spPr bwMode="auto">
                <a:xfrm>
                  <a:off x="2075" y="277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3" name="Freeform 1653"/>
                <p:cNvSpPr>
                  <a:spLocks/>
                </p:cNvSpPr>
                <p:nvPr/>
              </p:nvSpPr>
              <p:spPr bwMode="auto">
                <a:xfrm>
                  <a:off x="2055" y="2803"/>
                  <a:ext cx="2" cy="10"/>
                </a:xfrm>
                <a:custGeom>
                  <a:avLst/>
                  <a:gdLst>
                    <a:gd name="T0" fmla="*/ 2 w 2"/>
                    <a:gd name="T1" fmla="*/ 0 h 11"/>
                    <a:gd name="T2" fmla="*/ 2 w 2"/>
                    <a:gd name="T3" fmla="*/ 11 h 11"/>
                    <a:gd name="T4" fmla="*/ 2 w 2"/>
                    <a:gd name="T5" fmla="*/ 11 h 11"/>
                    <a:gd name="T6" fmla="*/ 2 w 2"/>
                    <a:gd name="T7" fmla="*/ 11 h 11"/>
                    <a:gd name="T8" fmla="*/ 2 w 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1">
                      <a:moveTo>
                        <a:pt x="2" y="0"/>
                      </a:moveTo>
                      <a:cubicBezTo>
                        <a:pt x="0" y="3"/>
                        <a:pt x="1" y="7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7"/>
                        <a:pt x="0" y="3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4" name="Freeform 1654"/>
                <p:cNvSpPr>
                  <a:spLocks/>
                </p:cNvSpPr>
                <p:nvPr/>
              </p:nvSpPr>
              <p:spPr bwMode="auto">
                <a:xfrm>
                  <a:off x="2121" y="283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5" name="Freeform 1655"/>
                <p:cNvSpPr>
                  <a:spLocks/>
                </p:cNvSpPr>
                <p:nvPr/>
              </p:nvSpPr>
              <p:spPr bwMode="auto">
                <a:xfrm>
                  <a:off x="2122" y="283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6" name="Freeform 1656"/>
                <p:cNvSpPr>
                  <a:spLocks/>
                </p:cNvSpPr>
                <p:nvPr/>
              </p:nvSpPr>
              <p:spPr bwMode="auto">
                <a:xfrm>
                  <a:off x="2119" y="283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7" name="Freeform 1657"/>
                <p:cNvSpPr>
                  <a:spLocks/>
                </p:cNvSpPr>
                <p:nvPr/>
              </p:nvSpPr>
              <p:spPr bwMode="auto">
                <a:xfrm>
                  <a:off x="2120" y="283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8" name="Freeform 1658"/>
                <p:cNvSpPr>
                  <a:spLocks/>
                </p:cNvSpPr>
                <p:nvPr/>
              </p:nvSpPr>
              <p:spPr bwMode="auto">
                <a:xfrm>
                  <a:off x="2018" y="2812"/>
                  <a:ext cx="156" cy="122"/>
                </a:xfrm>
                <a:custGeom>
                  <a:avLst/>
                  <a:gdLst>
                    <a:gd name="T0" fmla="*/ 41 w 163"/>
                    <a:gd name="T1" fmla="*/ 8 h 127"/>
                    <a:gd name="T2" fmla="*/ 40 w 163"/>
                    <a:gd name="T3" fmla="*/ 11 h 127"/>
                    <a:gd name="T4" fmla="*/ 38 w 163"/>
                    <a:gd name="T5" fmla="*/ 14 h 127"/>
                    <a:gd name="T6" fmla="*/ 30 w 163"/>
                    <a:gd name="T7" fmla="*/ 25 h 127"/>
                    <a:gd name="T8" fmla="*/ 25 w 163"/>
                    <a:gd name="T9" fmla="*/ 33 h 127"/>
                    <a:gd name="T10" fmla="*/ 21 w 163"/>
                    <a:gd name="T11" fmla="*/ 44 h 127"/>
                    <a:gd name="T12" fmla="*/ 17 w 163"/>
                    <a:gd name="T13" fmla="*/ 47 h 127"/>
                    <a:gd name="T14" fmla="*/ 13 w 163"/>
                    <a:gd name="T15" fmla="*/ 58 h 127"/>
                    <a:gd name="T16" fmla="*/ 7 w 163"/>
                    <a:gd name="T17" fmla="*/ 72 h 127"/>
                    <a:gd name="T18" fmla="*/ 3 w 163"/>
                    <a:gd name="T19" fmla="*/ 73 h 127"/>
                    <a:gd name="T20" fmla="*/ 0 w 163"/>
                    <a:gd name="T21" fmla="*/ 78 h 127"/>
                    <a:gd name="T22" fmla="*/ 11 w 163"/>
                    <a:gd name="T23" fmla="*/ 84 h 127"/>
                    <a:gd name="T24" fmla="*/ 21 w 163"/>
                    <a:gd name="T25" fmla="*/ 96 h 127"/>
                    <a:gd name="T26" fmla="*/ 32 w 163"/>
                    <a:gd name="T27" fmla="*/ 104 h 127"/>
                    <a:gd name="T28" fmla="*/ 32 w 163"/>
                    <a:gd name="T29" fmla="*/ 111 h 127"/>
                    <a:gd name="T30" fmla="*/ 31 w 163"/>
                    <a:gd name="T31" fmla="*/ 114 h 127"/>
                    <a:gd name="T32" fmla="*/ 33 w 163"/>
                    <a:gd name="T33" fmla="*/ 114 h 127"/>
                    <a:gd name="T34" fmla="*/ 34 w 163"/>
                    <a:gd name="T35" fmla="*/ 115 h 127"/>
                    <a:gd name="T36" fmla="*/ 46 w 163"/>
                    <a:gd name="T37" fmla="*/ 117 h 127"/>
                    <a:gd name="T38" fmla="*/ 71 w 163"/>
                    <a:gd name="T39" fmla="*/ 127 h 127"/>
                    <a:gd name="T40" fmla="*/ 77 w 163"/>
                    <a:gd name="T41" fmla="*/ 121 h 127"/>
                    <a:gd name="T42" fmla="*/ 89 w 163"/>
                    <a:gd name="T43" fmla="*/ 120 h 127"/>
                    <a:gd name="T44" fmla="*/ 98 w 163"/>
                    <a:gd name="T45" fmla="*/ 120 h 127"/>
                    <a:gd name="T46" fmla="*/ 98 w 163"/>
                    <a:gd name="T47" fmla="*/ 119 h 127"/>
                    <a:gd name="T48" fmla="*/ 103 w 163"/>
                    <a:gd name="T49" fmla="*/ 118 h 127"/>
                    <a:gd name="T50" fmla="*/ 106 w 163"/>
                    <a:gd name="T51" fmla="*/ 118 h 127"/>
                    <a:gd name="T52" fmla="*/ 108 w 163"/>
                    <a:gd name="T53" fmla="*/ 118 h 127"/>
                    <a:gd name="T54" fmla="*/ 123 w 163"/>
                    <a:gd name="T55" fmla="*/ 110 h 127"/>
                    <a:gd name="T56" fmla="*/ 134 w 163"/>
                    <a:gd name="T57" fmla="*/ 109 h 127"/>
                    <a:gd name="T58" fmla="*/ 161 w 163"/>
                    <a:gd name="T59" fmla="*/ 79 h 127"/>
                    <a:gd name="T60" fmla="*/ 122 w 163"/>
                    <a:gd name="T61" fmla="*/ 68 h 127"/>
                    <a:gd name="T62" fmla="*/ 115 w 163"/>
                    <a:gd name="T63" fmla="*/ 61 h 127"/>
                    <a:gd name="T64" fmla="*/ 106 w 163"/>
                    <a:gd name="T65" fmla="*/ 49 h 127"/>
                    <a:gd name="T66" fmla="*/ 107 w 163"/>
                    <a:gd name="T67" fmla="*/ 47 h 127"/>
                    <a:gd name="T68" fmla="*/ 107 w 163"/>
                    <a:gd name="T69" fmla="*/ 46 h 127"/>
                    <a:gd name="T70" fmla="*/ 108 w 163"/>
                    <a:gd name="T71" fmla="*/ 45 h 127"/>
                    <a:gd name="T72" fmla="*/ 107 w 163"/>
                    <a:gd name="T73" fmla="*/ 45 h 127"/>
                    <a:gd name="T74" fmla="*/ 106 w 163"/>
                    <a:gd name="T75" fmla="*/ 44 h 127"/>
                    <a:gd name="T76" fmla="*/ 101 w 163"/>
                    <a:gd name="T77" fmla="*/ 46 h 127"/>
                    <a:gd name="T78" fmla="*/ 97 w 163"/>
                    <a:gd name="T79" fmla="*/ 32 h 127"/>
                    <a:gd name="T80" fmla="*/ 99 w 163"/>
                    <a:gd name="T81" fmla="*/ 31 h 127"/>
                    <a:gd name="T82" fmla="*/ 100 w 163"/>
                    <a:gd name="T83" fmla="*/ 29 h 127"/>
                    <a:gd name="T84" fmla="*/ 102 w 163"/>
                    <a:gd name="T85" fmla="*/ 27 h 127"/>
                    <a:gd name="T86" fmla="*/ 91 w 163"/>
                    <a:gd name="T87" fmla="*/ 15 h 127"/>
                    <a:gd name="T88" fmla="*/ 88 w 163"/>
                    <a:gd name="T89" fmla="*/ 12 h 127"/>
                    <a:gd name="T90" fmla="*/ 85 w 163"/>
                    <a:gd name="T91" fmla="*/ 9 h 127"/>
                    <a:gd name="T92" fmla="*/ 83 w 163"/>
                    <a:gd name="T93" fmla="*/ 7 h 127"/>
                    <a:gd name="T94" fmla="*/ 80 w 163"/>
                    <a:gd name="T95" fmla="*/ 4 h 127"/>
                    <a:gd name="T96" fmla="*/ 76 w 163"/>
                    <a:gd name="T97" fmla="*/ 5 h 127"/>
                    <a:gd name="T98" fmla="*/ 69 w 163"/>
                    <a:gd name="T99" fmla="*/ 4 h 127"/>
                    <a:gd name="T100" fmla="*/ 65 w 163"/>
                    <a:gd name="T101" fmla="*/ 4 h 127"/>
                    <a:gd name="T102" fmla="*/ 57 w 163"/>
                    <a:gd name="T103" fmla="*/ 2 h 127"/>
                    <a:gd name="T104" fmla="*/ 55 w 163"/>
                    <a:gd name="T105" fmla="*/ 0 h 127"/>
                    <a:gd name="T106" fmla="*/ 54 w 163"/>
                    <a:gd name="T107" fmla="*/ 3 h 127"/>
                    <a:gd name="T108" fmla="*/ 47 w 163"/>
                    <a:gd name="T109" fmla="*/ 6 h 127"/>
                    <a:gd name="T110" fmla="*/ 41 w 163"/>
                    <a:gd name="T111" fmla="*/ 6 h 127"/>
                    <a:gd name="T112" fmla="*/ 41 w 163"/>
                    <a:gd name="T113" fmla="*/ 6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3" h="127">
                      <a:moveTo>
                        <a:pt x="41" y="8"/>
                      </a:move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41" y="9"/>
                        <a:pt x="40" y="9"/>
                        <a:pt x="40" y="10"/>
                      </a:cubicBezTo>
                      <a:cubicBezTo>
                        <a:pt x="40" y="10"/>
                        <a:pt x="40" y="11"/>
                        <a:pt x="40" y="11"/>
                      </a:cubicBezTo>
                      <a:cubicBezTo>
                        <a:pt x="40" y="11"/>
                        <a:pt x="40" y="12"/>
                        <a:pt x="39" y="12"/>
                      </a:cubicBezTo>
                      <a:cubicBezTo>
                        <a:pt x="39" y="13"/>
                        <a:pt x="39" y="13"/>
                        <a:pt x="38" y="14"/>
                      </a:cubicBezTo>
                      <a:cubicBezTo>
                        <a:pt x="38" y="15"/>
                        <a:pt x="37" y="17"/>
                        <a:pt x="37" y="17"/>
                      </a:cubicBezTo>
                      <a:cubicBezTo>
                        <a:pt x="37" y="21"/>
                        <a:pt x="33" y="25"/>
                        <a:pt x="30" y="25"/>
                      </a:cubicBezTo>
                      <a:cubicBezTo>
                        <a:pt x="30" y="25"/>
                        <a:pt x="29" y="27"/>
                        <a:pt x="28" y="28"/>
                      </a:cubicBezTo>
                      <a:cubicBezTo>
                        <a:pt x="27" y="30"/>
                        <a:pt x="26" y="31"/>
                        <a:pt x="25" y="33"/>
                      </a:cubicBezTo>
                      <a:cubicBezTo>
                        <a:pt x="24" y="34"/>
                        <a:pt x="24" y="35"/>
                        <a:pt x="23" y="37"/>
                      </a:cubicBezTo>
                      <a:cubicBezTo>
                        <a:pt x="23" y="40"/>
                        <a:pt x="23" y="42"/>
                        <a:pt x="21" y="44"/>
                      </a:cubicBezTo>
                      <a:cubicBezTo>
                        <a:pt x="20" y="45"/>
                        <a:pt x="19" y="45"/>
                        <a:pt x="18" y="46"/>
                      </a:cubicBezTo>
                      <a:cubicBezTo>
                        <a:pt x="17" y="46"/>
                        <a:pt x="17" y="46"/>
                        <a:pt x="17" y="47"/>
                      </a:cubicBezTo>
                      <a:cubicBezTo>
                        <a:pt x="18" y="49"/>
                        <a:pt x="17" y="51"/>
                        <a:pt x="15" y="53"/>
                      </a:cubicBezTo>
                      <a:cubicBezTo>
                        <a:pt x="14" y="55"/>
                        <a:pt x="13" y="56"/>
                        <a:pt x="13" y="58"/>
                      </a:cubicBezTo>
                      <a:cubicBezTo>
                        <a:pt x="13" y="58"/>
                        <a:pt x="13" y="70"/>
                        <a:pt x="11" y="72"/>
                      </a:cubicBezTo>
                      <a:cubicBezTo>
                        <a:pt x="10" y="73"/>
                        <a:pt x="9" y="73"/>
                        <a:pt x="7" y="72"/>
                      </a:cubicBezTo>
                      <a:cubicBezTo>
                        <a:pt x="7" y="72"/>
                        <a:pt x="6" y="72"/>
                        <a:pt x="5" y="72"/>
                      </a:cubicBezTo>
                      <a:cubicBezTo>
                        <a:pt x="3" y="72"/>
                        <a:pt x="3" y="73"/>
                        <a:pt x="3" y="73"/>
                      </a:cubicBezTo>
                      <a:cubicBezTo>
                        <a:pt x="3" y="75"/>
                        <a:pt x="2" y="76"/>
                        <a:pt x="1" y="77"/>
                      </a:cubicBezTo>
                      <a:cubicBezTo>
                        <a:pt x="1" y="77"/>
                        <a:pt x="0" y="78"/>
                        <a:pt x="0" y="78"/>
                      </a:cubicBezTo>
                      <a:cubicBezTo>
                        <a:pt x="1" y="78"/>
                        <a:pt x="3" y="79"/>
                        <a:pt x="4" y="79"/>
                      </a:cubicBezTo>
                      <a:cubicBezTo>
                        <a:pt x="7" y="80"/>
                        <a:pt x="10" y="81"/>
                        <a:pt x="11" y="84"/>
                      </a:cubicBezTo>
                      <a:cubicBezTo>
                        <a:pt x="12" y="85"/>
                        <a:pt x="13" y="86"/>
                        <a:pt x="14" y="88"/>
                      </a:cubicBezTo>
                      <a:cubicBezTo>
                        <a:pt x="17" y="90"/>
                        <a:pt x="19" y="93"/>
                        <a:pt x="21" y="96"/>
                      </a:cubicBezTo>
                      <a:cubicBezTo>
                        <a:pt x="23" y="101"/>
                        <a:pt x="27" y="103"/>
                        <a:pt x="29" y="103"/>
                      </a:cubicBezTo>
                      <a:cubicBezTo>
                        <a:pt x="30" y="103"/>
                        <a:pt x="31" y="104"/>
                        <a:pt x="32" y="104"/>
                      </a:cubicBezTo>
                      <a:cubicBezTo>
                        <a:pt x="32" y="105"/>
                        <a:pt x="32" y="106"/>
                        <a:pt x="32" y="107"/>
                      </a:cubicBezTo>
                      <a:cubicBezTo>
                        <a:pt x="32" y="108"/>
                        <a:pt x="32" y="109"/>
                        <a:pt x="32" y="111"/>
                      </a:cubicBezTo>
                      <a:cubicBezTo>
                        <a:pt x="32" y="112"/>
                        <a:pt x="32" y="112"/>
                        <a:pt x="32" y="113"/>
                      </a:cubicBezTo>
                      <a:cubicBezTo>
                        <a:pt x="31" y="113"/>
                        <a:pt x="31" y="114"/>
                        <a:pt x="31" y="114"/>
                      </a:cubicBezTo>
                      <a:cubicBezTo>
                        <a:pt x="32" y="114"/>
                        <a:pt x="32" y="114"/>
                        <a:pt x="32" y="114"/>
                      </a:cubicBezTo>
                      <a:cubicBezTo>
                        <a:pt x="33" y="114"/>
                        <a:pt x="33" y="114"/>
                        <a:pt x="33" y="114"/>
                      </a:cubicBezTo>
                      <a:cubicBezTo>
                        <a:pt x="33" y="114"/>
                        <a:pt x="33" y="115"/>
                        <a:pt x="33" y="115"/>
                      </a:cubicBezTo>
                      <a:cubicBezTo>
                        <a:pt x="34" y="115"/>
                        <a:pt x="34" y="115"/>
                        <a:pt x="34" y="115"/>
                      </a:cubicBezTo>
                      <a:cubicBezTo>
                        <a:pt x="34" y="115"/>
                        <a:pt x="36" y="115"/>
                        <a:pt x="37" y="115"/>
                      </a:cubicBezTo>
                      <a:cubicBezTo>
                        <a:pt x="40" y="115"/>
                        <a:pt x="44" y="116"/>
                        <a:pt x="46" y="117"/>
                      </a:cubicBezTo>
                      <a:cubicBezTo>
                        <a:pt x="48" y="120"/>
                        <a:pt x="56" y="124"/>
                        <a:pt x="57" y="124"/>
                      </a:cubicBezTo>
                      <a:cubicBezTo>
                        <a:pt x="59" y="124"/>
                        <a:pt x="68" y="125"/>
                        <a:pt x="71" y="127"/>
                      </a:cubicBezTo>
                      <a:cubicBezTo>
                        <a:pt x="71" y="126"/>
                        <a:pt x="72" y="126"/>
                        <a:pt x="72" y="125"/>
                      </a:cubicBezTo>
                      <a:cubicBezTo>
                        <a:pt x="73" y="124"/>
                        <a:pt x="75" y="122"/>
                        <a:pt x="77" y="121"/>
                      </a:cubicBezTo>
                      <a:cubicBezTo>
                        <a:pt x="80" y="119"/>
                        <a:pt x="83" y="118"/>
                        <a:pt x="86" y="118"/>
                      </a:cubicBezTo>
                      <a:cubicBezTo>
                        <a:pt x="88" y="118"/>
                        <a:pt x="89" y="119"/>
                        <a:pt x="89" y="120"/>
                      </a:cubicBezTo>
                      <a:cubicBezTo>
                        <a:pt x="90" y="121"/>
                        <a:pt x="91" y="122"/>
                        <a:pt x="92" y="121"/>
                      </a:cubicBezTo>
                      <a:cubicBezTo>
                        <a:pt x="93" y="121"/>
                        <a:pt x="96" y="120"/>
                        <a:pt x="98" y="120"/>
                      </a:cubicBezTo>
                      <a:cubicBezTo>
                        <a:pt x="98" y="120"/>
                        <a:pt x="98" y="120"/>
                        <a:pt x="98" y="120"/>
                      </a:cubicBezTo>
                      <a:cubicBezTo>
                        <a:pt x="98" y="119"/>
                        <a:pt x="98" y="119"/>
                        <a:pt x="98" y="119"/>
                      </a:cubicBezTo>
                      <a:cubicBezTo>
                        <a:pt x="98" y="119"/>
                        <a:pt x="98" y="119"/>
                        <a:pt x="98" y="119"/>
                      </a:cubicBezTo>
                      <a:cubicBezTo>
                        <a:pt x="103" y="118"/>
                        <a:pt x="103" y="118"/>
                        <a:pt x="103" y="118"/>
                      </a:cubicBezTo>
                      <a:cubicBezTo>
                        <a:pt x="103" y="118"/>
                        <a:pt x="103" y="118"/>
                        <a:pt x="103" y="118"/>
                      </a:cubicBezTo>
                      <a:cubicBezTo>
                        <a:pt x="104" y="118"/>
                        <a:pt x="105" y="118"/>
                        <a:pt x="106" y="118"/>
                      </a:cubicBezTo>
                      <a:cubicBezTo>
                        <a:pt x="106" y="118"/>
                        <a:pt x="107" y="118"/>
                        <a:pt x="108" y="118"/>
                      </a:cubicBezTo>
                      <a:cubicBezTo>
                        <a:pt x="108" y="118"/>
                        <a:pt x="108" y="118"/>
                        <a:pt x="108" y="118"/>
                      </a:cubicBezTo>
                      <a:cubicBezTo>
                        <a:pt x="108" y="118"/>
                        <a:pt x="109" y="117"/>
                        <a:pt x="110" y="116"/>
                      </a:cubicBezTo>
                      <a:cubicBezTo>
                        <a:pt x="113" y="114"/>
                        <a:pt x="117" y="110"/>
                        <a:pt x="123" y="110"/>
                      </a:cubicBezTo>
                      <a:cubicBezTo>
                        <a:pt x="124" y="110"/>
                        <a:pt x="126" y="110"/>
                        <a:pt x="127" y="110"/>
                      </a:cubicBezTo>
                      <a:cubicBezTo>
                        <a:pt x="130" y="110"/>
                        <a:pt x="132" y="111"/>
                        <a:pt x="134" y="109"/>
                      </a:cubicBezTo>
                      <a:cubicBezTo>
                        <a:pt x="136" y="106"/>
                        <a:pt x="157" y="85"/>
                        <a:pt x="163" y="79"/>
                      </a:cubicBezTo>
                      <a:cubicBezTo>
                        <a:pt x="162" y="79"/>
                        <a:pt x="162" y="79"/>
                        <a:pt x="161" y="79"/>
                      </a:cubicBezTo>
                      <a:cubicBezTo>
                        <a:pt x="159" y="79"/>
                        <a:pt x="154" y="79"/>
                        <a:pt x="145" y="76"/>
                      </a:cubicBezTo>
                      <a:cubicBezTo>
                        <a:pt x="137" y="73"/>
                        <a:pt x="125" y="68"/>
                        <a:pt x="122" y="68"/>
                      </a:cubicBezTo>
                      <a:cubicBezTo>
                        <a:pt x="121" y="67"/>
                        <a:pt x="119" y="66"/>
                        <a:pt x="117" y="64"/>
                      </a:cubicBezTo>
                      <a:cubicBezTo>
                        <a:pt x="116" y="63"/>
                        <a:pt x="115" y="61"/>
                        <a:pt x="115" y="61"/>
                      </a:cubicBezTo>
                      <a:cubicBezTo>
                        <a:pt x="111" y="59"/>
                        <a:pt x="107" y="51"/>
                        <a:pt x="107" y="50"/>
                      </a:cubicBezTo>
                      <a:cubicBezTo>
                        <a:pt x="106" y="49"/>
                        <a:pt x="106" y="49"/>
                        <a:pt x="106" y="49"/>
                      </a:cubicBezTo>
                      <a:cubicBezTo>
                        <a:pt x="106" y="49"/>
                        <a:pt x="106" y="49"/>
                        <a:pt x="106" y="49"/>
                      </a:cubicBezTo>
                      <a:cubicBezTo>
                        <a:pt x="106" y="48"/>
                        <a:pt x="106" y="48"/>
                        <a:pt x="107" y="47"/>
                      </a:cubicBezTo>
                      <a:cubicBezTo>
                        <a:pt x="107" y="47"/>
                        <a:pt x="107" y="47"/>
                        <a:pt x="107" y="47"/>
                      </a:cubicBezTo>
                      <a:cubicBezTo>
                        <a:pt x="107" y="47"/>
                        <a:pt x="107" y="46"/>
                        <a:pt x="107" y="46"/>
                      </a:cubicBezTo>
                      <a:cubicBezTo>
                        <a:pt x="107" y="46"/>
                        <a:pt x="107" y="45"/>
                        <a:pt x="107" y="45"/>
                      </a:cubicBezTo>
                      <a:cubicBezTo>
                        <a:pt x="107" y="45"/>
                        <a:pt x="107" y="45"/>
                        <a:pt x="108" y="45"/>
                      </a:cubicBezTo>
                      <a:cubicBezTo>
                        <a:pt x="107" y="45"/>
                        <a:pt x="107" y="45"/>
                        <a:pt x="107" y="45"/>
                      </a:cubicBezTo>
                      <a:cubicBezTo>
                        <a:pt x="107" y="45"/>
                        <a:pt x="107" y="45"/>
                        <a:pt x="107" y="45"/>
                      </a:cubicBezTo>
                      <a:cubicBezTo>
                        <a:pt x="107" y="45"/>
                        <a:pt x="107" y="44"/>
                        <a:pt x="107" y="44"/>
                      </a:cubicBezTo>
                      <a:cubicBezTo>
                        <a:pt x="106" y="44"/>
                        <a:pt x="106" y="44"/>
                        <a:pt x="106" y="44"/>
                      </a:cubicBezTo>
                      <a:cubicBezTo>
                        <a:pt x="106" y="44"/>
                        <a:pt x="106" y="44"/>
                        <a:pt x="106" y="45"/>
                      </a:cubicBezTo>
                      <a:cubicBezTo>
                        <a:pt x="104" y="46"/>
                        <a:pt x="102" y="46"/>
                        <a:pt x="101" y="46"/>
                      </a:cubicBezTo>
                      <a:cubicBezTo>
                        <a:pt x="98" y="46"/>
                        <a:pt x="97" y="45"/>
                        <a:pt x="97" y="44"/>
                      </a:cubicBezTo>
                      <a:cubicBezTo>
                        <a:pt x="96" y="43"/>
                        <a:pt x="94" y="36"/>
                        <a:pt x="97" y="32"/>
                      </a:cubicBezTo>
                      <a:cubicBezTo>
                        <a:pt x="98" y="32"/>
                        <a:pt x="98" y="31"/>
                        <a:pt x="99" y="31"/>
                      </a:cubicBezTo>
                      <a:cubicBezTo>
                        <a:pt x="99" y="31"/>
                        <a:pt x="99" y="31"/>
                        <a:pt x="99" y="31"/>
                      </a:cubicBezTo>
                      <a:cubicBezTo>
                        <a:pt x="99" y="30"/>
                        <a:pt x="100" y="30"/>
                        <a:pt x="100" y="29"/>
                      </a:cubicBezTo>
                      <a:cubicBezTo>
                        <a:pt x="100" y="29"/>
                        <a:pt x="100" y="29"/>
                        <a:pt x="100" y="29"/>
                      </a:cubicBezTo>
                      <a:cubicBezTo>
                        <a:pt x="101" y="28"/>
                        <a:pt x="101" y="27"/>
                        <a:pt x="101" y="27"/>
                      </a:cubicBezTo>
                      <a:cubicBezTo>
                        <a:pt x="101" y="27"/>
                        <a:pt x="101" y="27"/>
                        <a:pt x="102" y="27"/>
                      </a:cubicBezTo>
                      <a:cubicBezTo>
                        <a:pt x="102" y="26"/>
                        <a:pt x="102" y="26"/>
                        <a:pt x="102" y="26"/>
                      </a:cubicBezTo>
                      <a:cubicBezTo>
                        <a:pt x="98" y="22"/>
                        <a:pt x="95" y="18"/>
                        <a:pt x="91" y="15"/>
                      </a:cubicBezTo>
                      <a:cubicBezTo>
                        <a:pt x="91" y="15"/>
                        <a:pt x="91" y="15"/>
                        <a:pt x="91" y="15"/>
                      </a:cubicBezTo>
                      <a:cubicBezTo>
                        <a:pt x="90" y="14"/>
                        <a:pt x="89" y="13"/>
                        <a:pt x="88" y="12"/>
                      </a:cubicBezTo>
                      <a:cubicBezTo>
                        <a:pt x="88" y="12"/>
                        <a:pt x="88" y="12"/>
                        <a:pt x="88" y="12"/>
                      </a:cubicBezTo>
                      <a:cubicBezTo>
                        <a:pt x="87" y="11"/>
                        <a:pt x="86" y="10"/>
                        <a:pt x="85" y="9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4" y="8"/>
                        <a:pt x="84" y="7"/>
                        <a:pt x="83" y="7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81" y="5"/>
                        <a:pt x="80" y="5"/>
                        <a:pt x="80" y="4"/>
                      </a:cubicBezTo>
                      <a:cubicBezTo>
                        <a:pt x="80" y="4"/>
                        <a:pt x="80" y="4"/>
                        <a:pt x="79" y="4"/>
                      </a:cubicBezTo>
                      <a:cubicBezTo>
                        <a:pt x="78" y="4"/>
                        <a:pt x="77" y="4"/>
                        <a:pt x="76" y="5"/>
                      </a:cubicBezTo>
                      <a:cubicBezTo>
                        <a:pt x="74" y="5"/>
                        <a:pt x="73" y="5"/>
                        <a:pt x="72" y="5"/>
                      </a:cubicBezTo>
                      <a:cubicBezTo>
                        <a:pt x="70" y="5"/>
                        <a:pt x="69" y="5"/>
                        <a:pt x="69" y="4"/>
                      </a:cubicBezTo>
                      <a:cubicBezTo>
                        <a:pt x="68" y="4"/>
                        <a:pt x="68" y="4"/>
                        <a:pt x="67" y="4"/>
                      </a:cubicBezTo>
                      <a:cubicBezTo>
                        <a:pt x="67" y="4"/>
                        <a:pt x="67" y="4"/>
                        <a:pt x="65" y="4"/>
                      </a:cubicBezTo>
                      <a:cubicBezTo>
                        <a:pt x="64" y="5"/>
                        <a:pt x="63" y="5"/>
                        <a:pt x="62" y="5"/>
                      </a:cubicBezTo>
                      <a:cubicBezTo>
                        <a:pt x="60" y="5"/>
                        <a:pt x="58" y="3"/>
                        <a:pt x="57" y="2"/>
                      </a:cubicBezTo>
                      <a:cubicBezTo>
                        <a:pt x="57" y="2"/>
                        <a:pt x="56" y="2"/>
                        <a:pt x="56" y="1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4" y="1"/>
                        <a:pt x="54" y="2"/>
                      </a:cubicBezTo>
                      <a:cubicBezTo>
                        <a:pt x="54" y="2"/>
                        <a:pt x="54" y="2"/>
                        <a:pt x="54" y="3"/>
                      </a:cubicBezTo>
                      <a:cubicBezTo>
                        <a:pt x="53" y="5"/>
                        <a:pt x="52" y="7"/>
                        <a:pt x="50" y="7"/>
                      </a:cubicBezTo>
                      <a:cubicBezTo>
                        <a:pt x="49" y="7"/>
                        <a:pt x="48" y="7"/>
                        <a:pt x="47" y="6"/>
                      </a:cubicBezTo>
                      <a:cubicBezTo>
                        <a:pt x="47" y="6"/>
                        <a:pt x="47" y="6"/>
                        <a:pt x="44" y="6"/>
                      </a:cubicBezTo>
                      <a:cubicBezTo>
                        <a:pt x="43" y="6"/>
                        <a:pt x="42" y="6"/>
                        <a:pt x="41" y="6"/>
                      </a:cubicBez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41" y="7"/>
                        <a:pt x="41" y="7"/>
                        <a:pt x="4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59" name="Freeform 1659"/>
                <p:cNvSpPr>
                  <a:spLocks/>
                </p:cNvSpPr>
                <p:nvPr/>
              </p:nvSpPr>
              <p:spPr bwMode="auto">
                <a:xfrm>
                  <a:off x="2120" y="28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0" name="Freeform 1660"/>
                <p:cNvSpPr>
                  <a:spLocks/>
                </p:cNvSpPr>
                <p:nvPr/>
              </p:nvSpPr>
              <p:spPr bwMode="auto">
                <a:xfrm>
                  <a:off x="2119" y="285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1" name="Freeform 1661"/>
                <p:cNvSpPr>
                  <a:spLocks/>
                </p:cNvSpPr>
                <p:nvPr/>
              </p:nvSpPr>
              <p:spPr bwMode="auto">
                <a:xfrm>
                  <a:off x="2120" y="285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2" name="Freeform 1662"/>
                <p:cNvSpPr>
                  <a:spLocks/>
                </p:cNvSpPr>
                <p:nvPr/>
              </p:nvSpPr>
              <p:spPr bwMode="auto">
                <a:xfrm>
                  <a:off x="2112" y="292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3" name="Freeform 1663"/>
                <p:cNvSpPr>
                  <a:spLocks/>
                </p:cNvSpPr>
                <p:nvPr/>
              </p:nvSpPr>
              <p:spPr bwMode="auto">
                <a:xfrm>
                  <a:off x="2056" y="28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4" name="Freeform 1664"/>
                <p:cNvSpPr>
                  <a:spLocks/>
                </p:cNvSpPr>
                <p:nvPr/>
              </p:nvSpPr>
              <p:spPr bwMode="auto">
                <a:xfrm>
                  <a:off x="2047" y="292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5" name="Freeform 1665"/>
                <p:cNvSpPr>
                  <a:spLocks/>
                </p:cNvSpPr>
                <p:nvPr/>
              </p:nvSpPr>
              <p:spPr bwMode="auto">
                <a:xfrm>
                  <a:off x="2048" y="2915"/>
                  <a:ext cx="0" cy="3"/>
                </a:xfrm>
                <a:custGeom>
                  <a:avLst/>
                  <a:gdLst>
                    <a:gd name="T0" fmla="*/ 0 h 4"/>
                    <a:gd name="T1" fmla="*/ 4 h 4"/>
                    <a:gd name="T2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cubicBezTo>
                        <a:pt x="0" y="1"/>
                        <a:pt x="0" y="2"/>
                        <a:pt x="0" y="4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6" name="Freeform 1666"/>
                <p:cNvSpPr>
                  <a:spLocks/>
                </p:cNvSpPr>
                <p:nvPr/>
              </p:nvSpPr>
              <p:spPr bwMode="auto">
                <a:xfrm>
                  <a:off x="2055" y="282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7" name="Freeform 1667"/>
                <p:cNvSpPr>
                  <a:spLocks/>
                </p:cNvSpPr>
                <p:nvPr/>
              </p:nvSpPr>
              <p:spPr bwMode="auto">
                <a:xfrm>
                  <a:off x="2057" y="2818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8" name="Freeform 1668"/>
                <p:cNvSpPr>
                  <a:spLocks/>
                </p:cNvSpPr>
                <p:nvPr/>
              </p:nvSpPr>
              <p:spPr bwMode="auto">
                <a:xfrm>
                  <a:off x="2115" y="283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69" name="Freeform 1669"/>
                <p:cNvSpPr>
                  <a:spLocks/>
                </p:cNvSpPr>
                <p:nvPr/>
              </p:nvSpPr>
              <p:spPr bwMode="auto">
                <a:xfrm>
                  <a:off x="2112" y="284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0" name="Freeform 1670"/>
                <p:cNvSpPr>
                  <a:spLocks/>
                </p:cNvSpPr>
                <p:nvPr/>
              </p:nvSpPr>
              <p:spPr bwMode="auto">
                <a:xfrm>
                  <a:off x="2120" y="2855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1" name="Freeform 1671"/>
                <p:cNvSpPr>
                  <a:spLocks/>
                </p:cNvSpPr>
                <p:nvPr/>
              </p:nvSpPr>
              <p:spPr bwMode="auto">
                <a:xfrm>
                  <a:off x="2120" y="285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2" name="Freeform 1672"/>
                <p:cNvSpPr>
                  <a:spLocks/>
                </p:cNvSpPr>
                <p:nvPr/>
              </p:nvSpPr>
              <p:spPr bwMode="auto">
                <a:xfrm>
                  <a:off x="2111" y="2842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3" name="Freeform 1673"/>
                <p:cNvSpPr>
                  <a:spLocks/>
                </p:cNvSpPr>
                <p:nvPr/>
              </p:nvSpPr>
              <p:spPr bwMode="auto">
                <a:xfrm>
                  <a:off x="2113" y="283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1" y="0"/>
                        <a:pt x="1" y="1"/>
                        <a:pt x="0" y="2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4" name="Freeform 1674"/>
                <p:cNvSpPr>
                  <a:spLocks/>
                </p:cNvSpPr>
                <p:nvPr/>
              </p:nvSpPr>
              <p:spPr bwMode="auto">
                <a:xfrm>
                  <a:off x="2097" y="281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5" name="Freeform 1675"/>
                <p:cNvSpPr>
                  <a:spLocks/>
                </p:cNvSpPr>
                <p:nvPr/>
              </p:nvSpPr>
              <p:spPr bwMode="auto">
                <a:xfrm>
                  <a:off x="2082" y="2816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6" name="Freeform 1676"/>
                <p:cNvSpPr>
                  <a:spLocks/>
                </p:cNvSpPr>
                <p:nvPr/>
              </p:nvSpPr>
              <p:spPr bwMode="auto">
                <a:xfrm>
                  <a:off x="2099" y="28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7" name="Freeform 1677"/>
                <p:cNvSpPr>
                  <a:spLocks/>
                </p:cNvSpPr>
                <p:nvPr/>
              </p:nvSpPr>
              <p:spPr bwMode="auto">
                <a:xfrm>
                  <a:off x="2105" y="282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8" name="Freeform 1678"/>
                <p:cNvSpPr>
                  <a:spLocks/>
                </p:cNvSpPr>
                <p:nvPr/>
              </p:nvSpPr>
              <p:spPr bwMode="auto">
                <a:xfrm>
                  <a:off x="2102" y="282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79" name="Freeform 1679"/>
                <p:cNvSpPr>
                  <a:spLocks/>
                </p:cNvSpPr>
                <p:nvPr/>
              </p:nvSpPr>
              <p:spPr bwMode="auto">
                <a:xfrm>
                  <a:off x="2057" y="281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0" name="Freeform 1680"/>
                <p:cNvSpPr>
                  <a:spLocks/>
                </p:cNvSpPr>
                <p:nvPr/>
              </p:nvSpPr>
              <p:spPr bwMode="auto">
                <a:xfrm>
                  <a:off x="2066" y="2815"/>
                  <a:ext cx="3" cy="4"/>
                </a:xfrm>
                <a:custGeom>
                  <a:avLst/>
                  <a:gdLst>
                    <a:gd name="T0" fmla="*/ 4 w 4"/>
                    <a:gd name="T1" fmla="*/ 0 h 4"/>
                    <a:gd name="T2" fmla="*/ 0 w 4"/>
                    <a:gd name="T3" fmla="*/ 4 h 4"/>
                    <a:gd name="T4" fmla="*/ 4 w 4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3" y="2"/>
                        <a:pt x="2" y="4"/>
                        <a:pt x="0" y="4"/>
                      </a:cubicBezTo>
                      <a:cubicBezTo>
                        <a:pt x="2" y="4"/>
                        <a:pt x="3" y="2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1" name="Freeform 1681"/>
                <p:cNvSpPr>
                  <a:spLocks/>
                </p:cNvSpPr>
                <p:nvPr/>
              </p:nvSpPr>
              <p:spPr bwMode="auto">
                <a:xfrm>
                  <a:off x="2041" y="2640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2" name="Freeform 1682"/>
                <p:cNvSpPr>
                  <a:spLocks/>
                </p:cNvSpPr>
                <p:nvPr/>
              </p:nvSpPr>
              <p:spPr bwMode="auto">
                <a:xfrm>
                  <a:off x="2042" y="263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3" name="Freeform 1683"/>
                <p:cNvSpPr>
                  <a:spLocks/>
                </p:cNvSpPr>
                <p:nvPr/>
              </p:nvSpPr>
              <p:spPr bwMode="auto">
                <a:xfrm>
                  <a:off x="2042" y="263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4" name="Freeform 1684"/>
                <p:cNvSpPr>
                  <a:spLocks/>
                </p:cNvSpPr>
                <p:nvPr/>
              </p:nvSpPr>
              <p:spPr bwMode="auto">
                <a:xfrm>
                  <a:off x="2038" y="2645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5" name="Freeform 1685"/>
                <p:cNvSpPr>
                  <a:spLocks/>
                </p:cNvSpPr>
                <p:nvPr/>
              </p:nvSpPr>
              <p:spPr bwMode="auto">
                <a:xfrm>
                  <a:off x="2039" y="2644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6" name="Freeform 1686"/>
                <p:cNvSpPr>
                  <a:spLocks/>
                </p:cNvSpPr>
                <p:nvPr/>
              </p:nvSpPr>
              <p:spPr bwMode="auto">
                <a:xfrm>
                  <a:off x="2040" y="264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  <a:gd name="T4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7" name="Freeform 1687"/>
                <p:cNvSpPr>
                  <a:spLocks/>
                </p:cNvSpPr>
                <p:nvPr/>
              </p:nvSpPr>
              <p:spPr bwMode="auto">
                <a:xfrm>
                  <a:off x="2047" y="264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8" name="Freeform 1688"/>
                <p:cNvSpPr>
                  <a:spLocks/>
                </p:cNvSpPr>
                <p:nvPr/>
              </p:nvSpPr>
              <p:spPr bwMode="auto">
                <a:xfrm>
                  <a:off x="2046" y="264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89" name="Freeform 1689"/>
                <p:cNvSpPr>
                  <a:spLocks/>
                </p:cNvSpPr>
                <p:nvPr/>
              </p:nvSpPr>
              <p:spPr bwMode="auto">
                <a:xfrm>
                  <a:off x="2046" y="2647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0" name="Freeform 1690"/>
                <p:cNvSpPr>
                  <a:spLocks/>
                </p:cNvSpPr>
                <p:nvPr/>
              </p:nvSpPr>
              <p:spPr bwMode="auto">
                <a:xfrm>
                  <a:off x="2043" y="26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1" name="Freeform 1691"/>
                <p:cNvSpPr>
                  <a:spLocks/>
                </p:cNvSpPr>
                <p:nvPr/>
              </p:nvSpPr>
              <p:spPr bwMode="auto">
                <a:xfrm>
                  <a:off x="2041" y="264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2" name="Freeform 1692"/>
                <p:cNvSpPr>
                  <a:spLocks/>
                </p:cNvSpPr>
                <p:nvPr/>
              </p:nvSpPr>
              <p:spPr bwMode="auto">
                <a:xfrm>
                  <a:off x="2044" y="264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3" name="Freeform 1693"/>
                <p:cNvSpPr>
                  <a:spLocks/>
                </p:cNvSpPr>
                <p:nvPr/>
              </p:nvSpPr>
              <p:spPr bwMode="auto">
                <a:xfrm>
                  <a:off x="2040" y="264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4" name="Freeform 1694"/>
                <p:cNvSpPr>
                  <a:spLocks/>
                </p:cNvSpPr>
                <p:nvPr/>
              </p:nvSpPr>
              <p:spPr bwMode="auto">
                <a:xfrm>
                  <a:off x="2027" y="2921"/>
                  <a:ext cx="81" cy="101"/>
                </a:xfrm>
                <a:custGeom>
                  <a:avLst/>
                  <a:gdLst>
                    <a:gd name="T0" fmla="*/ 76 w 84"/>
                    <a:gd name="T1" fmla="*/ 8 h 105"/>
                    <a:gd name="T2" fmla="*/ 65 w 84"/>
                    <a:gd name="T3" fmla="*/ 14 h 105"/>
                    <a:gd name="T4" fmla="*/ 59 w 84"/>
                    <a:gd name="T5" fmla="*/ 16 h 105"/>
                    <a:gd name="T6" fmla="*/ 33 w 84"/>
                    <a:gd name="T7" fmla="*/ 6 h 105"/>
                    <a:gd name="T8" fmla="*/ 22 w 84"/>
                    <a:gd name="T9" fmla="*/ 4 h 105"/>
                    <a:gd name="T10" fmla="*/ 21 w 84"/>
                    <a:gd name="T11" fmla="*/ 4 h 105"/>
                    <a:gd name="T12" fmla="*/ 18 w 84"/>
                    <a:gd name="T13" fmla="*/ 3 h 105"/>
                    <a:gd name="T14" fmla="*/ 17 w 84"/>
                    <a:gd name="T15" fmla="*/ 2 h 105"/>
                    <a:gd name="T16" fmla="*/ 16 w 84"/>
                    <a:gd name="T17" fmla="*/ 2 h 105"/>
                    <a:gd name="T18" fmla="*/ 10 w 84"/>
                    <a:gd name="T19" fmla="*/ 1 h 105"/>
                    <a:gd name="T20" fmla="*/ 2 w 84"/>
                    <a:gd name="T21" fmla="*/ 6 h 105"/>
                    <a:gd name="T22" fmla="*/ 6 w 84"/>
                    <a:gd name="T23" fmla="*/ 10 h 105"/>
                    <a:gd name="T24" fmla="*/ 12 w 84"/>
                    <a:gd name="T25" fmla="*/ 22 h 105"/>
                    <a:gd name="T26" fmla="*/ 12 w 84"/>
                    <a:gd name="T27" fmla="*/ 33 h 105"/>
                    <a:gd name="T28" fmla="*/ 3 w 84"/>
                    <a:gd name="T29" fmla="*/ 47 h 105"/>
                    <a:gd name="T30" fmla="*/ 3 w 84"/>
                    <a:gd name="T31" fmla="*/ 47 h 105"/>
                    <a:gd name="T32" fmla="*/ 3 w 84"/>
                    <a:gd name="T33" fmla="*/ 48 h 105"/>
                    <a:gd name="T34" fmla="*/ 3 w 84"/>
                    <a:gd name="T35" fmla="*/ 48 h 105"/>
                    <a:gd name="T36" fmla="*/ 3 w 84"/>
                    <a:gd name="T37" fmla="*/ 49 h 105"/>
                    <a:gd name="T38" fmla="*/ 2 w 84"/>
                    <a:gd name="T39" fmla="*/ 50 h 105"/>
                    <a:gd name="T40" fmla="*/ 1 w 84"/>
                    <a:gd name="T41" fmla="*/ 51 h 105"/>
                    <a:gd name="T42" fmla="*/ 4 w 84"/>
                    <a:gd name="T43" fmla="*/ 61 h 105"/>
                    <a:gd name="T44" fmla="*/ 43 w 84"/>
                    <a:gd name="T45" fmla="*/ 87 h 105"/>
                    <a:gd name="T46" fmla="*/ 46 w 84"/>
                    <a:gd name="T47" fmla="*/ 97 h 105"/>
                    <a:gd name="T48" fmla="*/ 48 w 84"/>
                    <a:gd name="T49" fmla="*/ 98 h 105"/>
                    <a:gd name="T50" fmla="*/ 50 w 84"/>
                    <a:gd name="T51" fmla="*/ 100 h 105"/>
                    <a:gd name="T52" fmla="*/ 53 w 84"/>
                    <a:gd name="T53" fmla="*/ 101 h 105"/>
                    <a:gd name="T54" fmla="*/ 55 w 84"/>
                    <a:gd name="T55" fmla="*/ 103 h 105"/>
                    <a:gd name="T56" fmla="*/ 58 w 84"/>
                    <a:gd name="T57" fmla="*/ 105 h 105"/>
                    <a:gd name="T58" fmla="*/ 68 w 84"/>
                    <a:gd name="T59" fmla="*/ 83 h 105"/>
                    <a:gd name="T60" fmla="*/ 76 w 84"/>
                    <a:gd name="T61" fmla="*/ 77 h 105"/>
                    <a:gd name="T62" fmla="*/ 80 w 84"/>
                    <a:gd name="T63" fmla="*/ 75 h 105"/>
                    <a:gd name="T64" fmla="*/ 82 w 84"/>
                    <a:gd name="T65" fmla="*/ 73 h 105"/>
                    <a:gd name="T66" fmla="*/ 77 w 84"/>
                    <a:gd name="T67" fmla="*/ 64 h 105"/>
                    <a:gd name="T68" fmla="*/ 82 w 84"/>
                    <a:gd name="T69" fmla="*/ 14 h 105"/>
                    <a:gd name="T70" fmla="*/ 84 w 84"/>
                    <a:gd name="T71" fmla="*/ 1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4" h="105">
                      <a:moveTo>
                        <a:pt x="84" y="11"/>
                      </a:moveTo>
                      <a:cubicBezTo>
                        <a:pt x="81" y="12"/>
                        <a:pt x="78" y="11"/>
                        <a:pt x="76" y="8"/>
                      </a:cubicBezTo>
                      <a:cubicBezTo>
                        <a:pt x="74" y="8"/>
                        <a:pt x="71" y="9"/>
                        <a:pt x="69" y="10"/>
                      </a:cubicBezTo>
                      <a:cubicBezTo>
                        <a:pt x="67" y="11"/>
                        <a:pt x="66" y="13"/>
                        <a:pt x="65" y="14"/>
                      </a:cubicBezTo>
                      <a:cubicBezTo>
                        <a:pt x="64" y="16"/>
                        <a:pt x="62" y="17"/>
                        <a:pt x="61" y="17"/>
                      </a:cubicBezTo>
                      <a:cubicBezTo>
                        <a:pt x="60" y="17"/>
                        <a:pt x="60" y="17"/>
                        <a:pt x="59" y="16"/>
                      </a:cubicBezTo>
                      <a:cubicBezTo>
                        <a:pt x="58" y="16"/>
                        <a:pt x="50" y="14"/>
                        <a:pt x="47" y="14"/>
                      </a:cubicBezTo>
                      <a:cubicBezTo>
                        <a:pt x="44" y="14"/>
                        <a:pt x="35" y="8"/>
                        <a:pt x="33" y="6"/>
                      </a:cubicBezTo>
                      <a:cubicBezTo>
                        <a:pt x="32" y="6"/>
                        <a:pt x="29" y="5"/>
                        <a:pt x="27" y="5"/>
                      </a:cubicBezTo>
                      <a:cubicBezTo>
                        <a:pt x="25" y="5"/>
                        <a:pt x="23" y="5"/>
                        <a:pt x="22" y="4"/>
                      </a:cubicBezTo>
                      <a:cubicBezTo>
                        <a:pt x="22" y="4"/>
                        <a:pt x="21" y="4"/>
                        <a:pt x="21" y="4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9" y="3"/>
                        <a:pt x="18" y="3"/>
                        <a:pt x="18" y="3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2"/>
                        <a:pt x="16" y="2"/>
                        <a:pt x="16" y="2"/>
                      </a:cubicBezTo>
                      <a:cubicBezTo>
                        <a:pt x="16" y="2"/>
                        <a:pt x="15" y="1"/>
                        <a:pt x="15" y="1"/>
                      </a:cubicBezTo>
                      <a:cubicBezTo>
                        <a:pt x="15" y="0"/>
                        <a:pt x="13" y="0"/>
                        <a:pt x="10" y="1"/>
                      </a:cubicBezTo>
                      <a:cubicBezTo>
                        <a:pt x="8" y="1"/>
                        <a:pt x="3" y="4"/>
                        <a:pt x="3" y="5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2" y="28"/>
                        <a:pt x="12" y="33"/>
                      </a:cubicBezTo>
                      <a:cubicBezTo>
                        <a:pt x="11" y="38"/>
                        <a:pt x="6" y="44"/>
                        <a:pt x="3" y="47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9"/>
                      </a:cubicBezTo>
                      <a:cubicBezTo>
                        <a:pt x="3" y="49"/>
                        <a:pt x="3" y="49"/>
                        <a:pt x="3" y="49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0"/>
                        <a:pt x="2" y="50"/>
                        <a:pt x="2" y="51"/>
                      </a:cubicBezTo>
                      <a:cubicBezTo>
                        <a:pt x="2" y="51"/>
                        <a:pt x="1" y="51"/>
                        <a:pt x="1" y="51"/>
                      </a:cubicBezTo>
                      <a:cubicBezTo>
                        <a:pt x="5" y="53"/>
                        <a:pt x="9" y="55"/>
                        <a:pt x="8" y="57"/>
                      </a:cubicBezTo>
                      <a:cubicBezTo>
                        <a:pt x="8" y="60"/>
                        <a:pt x="6" y="60"/>
                        <a:pt x="4" y="61"/>
                      </a:cubicBezTo>
                      <a:cubicBezTo>
                        <a:pt x="1" y="62"/>
                        <a:pt x="0" y="62"/>
                        <a:pt x="0" y="64"/>
                      </a:cubicBezTo>
                      <a:cubicBezTo>
                        <a:pt x="43" y="87"/>
                        <a:pt x="43" y="87"/>
                        <a:pt x="43" y="87"/>
                      </a:cubicBezTo>
                      <a:cubicBezTo>
                        <a:pt x="42" y="94"/>
                        <a:pt x="42" y="94"/>
                        <a:pt x="42" y="94"/>
                      </a:cubicBezTo>
                      <a:cubicBezTo>
                        <a:pt x="43" y="94"/>
                        <a:pt x="44" y="96"/>
                        <a:pt x="46" y="97"/>
                      </a:cubicBezTo>
                      <a:cubicBezTo>
                        <a:pt x="46" y="97"/>
                        <a:pt x="46" y="97"/>
                        <a:pt x="47" y="97"/>
                      </a:cubicBezTo>
                      <a:cubicBezTo>
                        <a:pt x="47" y="97"/>
                        <a:pt x="48" y="98"/>
                        <a:pt x="48" y="98"/>
                      </a:cubicBezTo>
                      <a:cubicBezTo>
                        <a:pt x="48" y="98"/>
                        <a:pt x="48" y="98"/>
                        <a:pt x="49" y="99"/>
                      </a:cubicBezTo>
                      <a:cubicBezTo>
                        <a:pt x="49" y="99"/>
                        <a:pt x="50" y="99"/>
                        <a:pt x="50" y="100"/>
                      </a:cubicBezTo>
                      <a:cubicBezTo>
                        <a:pt x="50" y="100"/>
                        <a:pt x="51" y="100"/>
                        <a:pt x="51" y="100"/>
                      </a:cubicBezTo>
                      <a:cubicBezTo>
                        <a:pt x="52" y="101"/>
                        <a:pt x="52" y="101"/>
                        <a:pt x="53" y="101"/>
                      </a:cubicBezTo>
                      <a:cubicBezTo>
                        <a:pt x="53" y="102"/>
                        <a:pt x="53" y="102"/>
                        <a:pt x="54" y="102"/>
                      </a:cubicBezTo>
                      <a:cubicBezTo>
                        <a:pt x="54" y="102"/>
                        <a:pt x="55" y="103"/>
                        <a:pt x="55" y="103"/>
                      </a:cubicBezTo>
                      <a:cubicBezTo>
                        <a:pt x="55" y="103"/>
                        <a:pt x="56" y="104"/>
                        <a:pt x="56" y="104"/>
                      </a:cubicBezTo>
                      <a:cubicBezTo>
                        <a:pt x="57" y="104"/>
                        <a:pt x="57" y="105"/>
                        <a:pt x="58" y="105"/>
                      </a:cubicBezTo>
                      <a:cubicBezTo>
                        <a:pt x="58" y="105"/>
                        <a:pt x="58" y="105"/>
                        <a:pt x="58" y="105"/>
                      </a:cubicBezTo>
                      <a:cubicBezTo>
                        <a:pt x="62" y="96"/>
                        <a:pt x="67" y="85"/>
                        <a:pt x="68" y="83"/>
                      </a:cubicBezTo>
                      <a:cubicBezTo>
                        <a:pt x="70" y="80"/>
                        <a:pt x="72" y="79"/>
                        <a:pt x="73" y="78"/>
                      </a:cubicBezTo>
                      <a:cubicBezTo>
                        <a:pt x="74" y="78"/>
                        <a:pt x="75" y="77"/>
                        <a:pt x="76" y="77"/>
                      </a:cubicBezTo>
                      <a:cubicBezTo>
                        <a:pt x="77" y="75"/>
                        <a:pt x="78" y="75"/>
                        <a:pt x="79" y="75"/>
                      </a:cubicBez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80" y="75"/>
                        <a:pt x="81" y="74"/>
                        <a:pt x="82" y="73"/>
                      </a:cubicBezTo>
                      <a:cubicBezTo>
                        <a:pt x="82" y="73"/>
                        <a:pt x="82" y="73"/>
                        <a:pt x="82" y="72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6" y="23"/>
                        <a:pt x="76" y="23"/>
                        <a:pt x="76" y="23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11"/>
                        <a:pt x="84" y="11"/>
                        <a:pt x="8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5" name="Freeform 1695"/>
                <p:cNvSpPr>
                  <a:spLocks/>
                </p:cNvSpPr>
                <p:nvPr/>
              </p:nvSpPr>
              <p:spPr bwMode="auto">
                <a:xfrm>
                  <a:off x="2100" y="2932"/>
                  <a:ext cx="8" cy="11"/>
                </a:xfrm>
                <a:custGeom>
                  <a:avLst/>
                  <a:gdLst>
                    <a:gd name="T0" fmla="*/ 0 w 8"/>
                    <a:gd name="T1" fmla="*/ 11 h 11"/>
                    <a:gd name="T2" fmla="*/ 8 w 8"/>
                    <a:gd name="T3" fmla="*/ 0 h 11"/>
                    <a:gd name="T4" fmla="*/ 6 w 8"/>
                    <a:gd name="T5" fmla="*/ 3 h 11"/>
                    <a:gd name="T6" fmla="*/ 0 w 8"/>
                    <a:gd name="T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1">
                      <a:moveTo>
                        <a:pt x="0" y="11"/>
                      </a:moveTo>
                      <a:lnTo>
                        <a:pt x="8" y="0"/>
                      </a:lnTo>
                      <a:lnTo>
                        <a:pt x="6" y="3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6" name="Freeform 1696"/>
                <p:cNvSpPr>
                  <a:spLocks/>
                </p:cNvSpPr>
                <p:nvPr/>
              </p:nvSpPr>
              <p:spPr bwMode="auto">
                <a:xfrm>
                  <a:off x="2101" y="2982"/>
                  <a:ext cx="5" cy="8"/>
                </a:xfrm>
                <a:custGeom>
                  <a:avLst/>
                  <a:gdLst>
                    <a:gd name="T0" fmla="*/ 5 w 5"/>
                    <a:gd name="T1" fmla="*/ 8 h 8"/>
                    <a:gd name="T2" fmla="*/ 0 w 5"/>
                    <a:gd name="T3" fmla="*/ 0 h 8"/>
                    <a:gd name="T4" fmla="*/ 5 w 5"/>
                    <a:gd name="T5" fmla="*/ 8 h 8"/>
                    <a:gd name="T6" fmla="*/ 5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5" y="8"/>
                      </a:moveTo>
                      <a:lnTo>
                        <a:pt x="0" y="0"/>
                      </a:lnTo>
                      <a:lnTo>
                        <a:pt x="5" y="8"/>
                      </a:lnTo>
                      <a:lnTo>
                        <a:pt x="5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7" name="Freeform 1697"/>
                <p:cNvSpPr>
                  <a:spLocks/>
                </p:cNvSpPr>
                <p:nvPr/>
              </p:nvSpPr>
              <p:spPr bwMode="auto">
                <a:xfrm>
                  <a:off x="2046" y="2924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1 h 1"/>
                    <a:gd name="T6" fmla="*/ 1 w 2"/>
                    <a:gd name="T7" fmla="*/ 0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8" name="Freeform 1698"/>
                <p:cNvSpPr>
                  <a:spLocks/>
                </p:cNvSpPr>
                <p:nvPr/>
              </p:nvSpPr>
              <p:spPr bwMode="auto">
                <a:xfrm>
                  <a:off x="2029" y="292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499" name="Freeform 1699"/>
                <p:cNvSpPr>
                  <a:spLocks/>
                </p:cNvSpPr>
                <p:nvPr/>
              </p:nvSpPr>
              <p:spPr bwMode="auto">
                <a:xfrm>
                  <a:off x="2043" y="2923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0" name="Freeform 1700"/>
                <p:cNvSpPr>
                  <a:spLocks/>
                </p:cNvSpPr>
                <p:nvPr/>
              </p:nvSpPr>
              <p:spPr bwMode="auto">
                <a:xfrm>
                  <a:off x="2108" y="293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1" name="Freeform 1701"/>
                <p:cNvSpPr>
                  <a:spLocks/>
                </p:cNvSpPr>
                <p:nvPr/>
              </p:nvSpPr>
              <p:spPr bwMode="auto">
                <a:xfrm>
                  <a:off x="2044" y="29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2" name="Freeform 1702"/>
                <p:cNvSpPr>
                  <a:spLocks/>
                </p:cNvSpPr>
                <p:nvPr/>
              </p:nvSpPr>
              <p:spPr bwMode="auto">
                <a:xfrm>
                  <a:off x="1981" y="2930"/>
                  <a:ext cx="54" cy="56"/>
                </a:xfrm>
                <a:custGeom>
                  <a:avLst/>
                  <a:gdLst>
                    <a:gd name="T0" fmla="*/ 45 w 56"/>
                    <a:gd name="T1" fmla="*/ 2 h 59"/>
                    <a:gd name="T2" fmla="*/ 36 w 56"/>
                    <a:gd name="T3" fmla="*/ 3 h 59"/>
                    <a:gd name="T4" fmla="*/ 34 w 56"/>
                    <a:gd name="T5" fmla="*/ 3 h 59"/>
                    <a:gd name="T6" fmla="*/ 28 w 56"/>
                    <a:gd name="T7" fmla="*/ 7 h 59"/>
                    <a:gd name="T8" fmla="*/ 21 w 56"/>
                    <a:gd name="T9" fmla="*/ 4 h 59"/>
                    <a:gd name="T10" fmla="*/ 19 w 56"/>
                    <a:gd name="T11" fmla="*/ 4 h 59"/>
                    <a:gd name="T12" fmla="*/ 17 w 56"/>
                    <a:gd name="T13" fmla="*/ 5 h 59"/>
                    <a:gd name="T14" fmla="*/ 14 w 56"/>
                    <a:gd name="T15" fmla="*/ 14 h 59"/>
                    <a:gd name="T16" fmla="*/ 17 w 56"/>
                    <a:gd name="T17" fmla="*/ 20 h 59"/>
                    <a:gd name="T18" fmla="*/ 14 w 56"/>
                    <a:gd name="T19" fmla="*/ 26 h 59"/>
                    <a:gd name="T20" fmla="*/ 7 w 56"/>
                    <a:gd name="T21" fmla="*/ 33 h 59"/>
                    <a:gd name="T22" fmla="*/ 3 w 56"/>
                    <a:gd name="T23" fmla="*/ 40 h 59"/>
                    <a:gd name="T24" fmla="*/ 0 w 56"/>
                    <a:gd name="T25" fmla="*/ 53 h 59"/>
                    <a:gd name="T26" fmla="*/ 0 w 56"/>
                    <a:gd name="T27" fmla="*/ 56 h 59"/>
                    <a:gd name="T28" fmla="*/ 0 w 56"/>
                    <a:gd name="T29" fmla="*/ 59 h 59"/>
                    <a:gd name="T30" fmla="*/ 0 w 56"/>
                    <a:gd name="T31" fmla="*/ 59 h 59"/>
                    <a:gd name="T32" fmla="*/ 6 w 56"/>
                    <a:gd name="T33" fmla="*/ 57 h 59"/>
                    <a:gd name="T34" fmla="*/ 8 w 56"/>
                    <a:gd name="T35" fmla="*/ 56 h 59"/>
                    <a:gd name="T36" fmla="*/ 10 w 56"/>
                    <a:gd name="T37" fmla="*/ 55 h 59"/>
                    <a:gd name="T38" fmla="*/ 11 w 56"/>
                    <a:gd name="T39" fmla="*/ 55 h 59"/>
                    <a:gd name="T40" fmla="*/ 12 w 56"/>
                    <a:gd name="T41" fmla="*/ 55 h 59"/>
                    <a:gd name="T42" fmla="*/ 13 w 56"/>
                    <a:gd name="T43" fmla="*/ 54 h 59"/>
                    <a:gd name="T44" fmla="*/ 22 w 56"/>
                    <a:gd name="T45" fmla="*/ 54 h 59"/>
                    <a:gd name="T46" fmla="*/ 45 w 56"/>
                    <a:gd name="T47" fmla="*/ 41 h 59"/>
                    <a:gd name="T48" fmla="*/ 46 w 56"/>
                    <a:gd name="T49" fmla="*/ 41 h 59"/>
                    <a:gd name="T50" fmla="*/ 46 w 56"/>
                    <a:gd name="T51" fmla="*/ 39 h 59"/>
                    <a:gd name="T52" fmla="*/ 47 w 56"/>
                    <a:gd name="T53" fmla="*/ 38 h 59"/>
                    <a:gd name="T54" fmla="*/ 47 w 56"/>
                    <a:gd name="T55" fmla="*/ 37 h 59"/>
                    <a:gd name="T56" fmla="*/ 48 w 56"/>
                    <a:gd name="T57" fmla="*/ 37 h 59"/>
                    <a:gd name="T58" fmla="*/ 48 w 56"/>
                    <a:gd name="T59" fmla="*/ 36 h 59"/>
                    <a:gd name="T60" fmla="*/ 48 w 56"/>
                    <a:gd name="T61" fmla="*/ 36 h 59"/>
                    <a:gd name="T62" fmla="*/ 56 w 56"/>
                    <a:gd name="T63" fmla="*/ 23 h 59"/>
                    <a:gd name="T64" fmla="*/ 56 w 56"/>
                    <a:gd name="T65" fmla="*/ 15 h 59"/>
                    <a:gd name="T66" fmla="*/ 50 w 56"/>
                    <a:gd name="T67" fmla="*/ 3 h 59"/>
                    <a:gd name="T68" fmla="*/ 47 w 56"/>
                    <a:gd name="T6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6" h="59">
                      <a:moveTo>
                        <a:pt x="47" y="0"/>
                      </a:move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5" y="2"/>
                        <a:pt x="45" y="4"/>
                        <a:pt x="40" y="4"/>
                      </a:cubicBezTo>
                      <a:cubicBezTo>
                        <a:pt x="39" y="4"/>
                        <a:pt x="37" y="4"/>
                        <a:pt x="36" y="3"/>
                      </a:cubicBezTo>
                      <a:cubicBezTo>
                        <a:pt x="36" y="3"/>
                        <a:pt x="35" y="3"/>
                        <a:pt x="35" y="3"/>
                      </a:cubicBezTo>
                      <a:cubicBezTo>
                        <a:pt x="35" y="3"/>
                        <a:pt x="35" y="3"/>
                        <a:pt x="34" y="3"/>
                      </a:cubicBezTo>
                      <a:cubicBezTo>
                        <a:pt x="33" y="4"/>
                        <a:pt x="30" y="5"/>
                        <a:pt x="30" y="6"/>
                      </a:cubicBezTo>
                      <a:cubicBezTo>
                        <a:pt x="29" y="6"/>
                        <a:pt x="28" y="7"/>
                        <a:pt x="28" y="7"/>
                      </a:cubicBezTo>
                      <a:cubicBezTo>
                        <a:pt x="26" y="7"/>
                        <a:pt x="25" y="6"/>
                        <a:pt x="24" y="5"/>
                      </a:cubicBezTo>
                      <a:cubicBezTo>
                        <a:pt x="23" y="5"/>
                        <a:pt x="22" y="4"/>
                        <a:pt x="21" y="4"/>
                      </a:cubicBezTo>
                      <a:cubicBezTo>
                        <a:pt x="21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19" y="4"/>
                      </a:cubicBezTo>
                      <a:cubicBezTo>
                        <a:pt x="19" y="4"/>
                        <a:pt x="18" y="5"/>
                        <a:pt x="18" y="5"/>
                      </a:cubicBezTo>
                      <a:cubicBezTo>
                        <a:pt x="18" y="5"/>
                        <a:pt x="18" y="5"/>
                        <a:pt x="17" y="5"/>
                      </a:cubicBezTo>
                      <a:cubicBezTo>
                        <a:pt x="16" y="5"/>
                        <a:pt x="15" y="6"/>
                        <a:pt x="14" y="6"/>
                      </a:cubicBezTo>
                      <a:cubicBezTo>
                        <a:pt x="14" y="8"/>
                        <a:pt x="14" y="12"/>
                        <a:pt x="14" y="14"/>
                      </a:cubicBezTo>
                      <a:cubicBezTo>
                        <a:pt x="14" y="15"/>
                        <a:pt x="14" y="15"/>
                        <a:pt x="15" y="16"/>
                      </a:cubicBezTo>
                      <a:cubicBezTo>
                        <a:pt x="16" y="16"/>
                        <a:pt x="17" y="18"/>
                        <a:pt x="17" y="20"/>
                      </a:cubicBezTo>
                      <a:cubicBezTo>
                        <a:pt x="17" y="22"/>
                        <a:pt x="16" y="23"/>
                        <a:pt x="15" y="25"/>
                      </a:cubicBezTo>
                      <a:cubicBezTo>
                        <a:pt x="15" y="25"/>
                        <a:pt x="14" y="26"/>
                        <a:pt x="14" y="26"/>
                      </a:cubicBezTo>
                      <a:cubicBezTo>
                        <a:pt x="14" y="29"/>
                        <a:pt x="10" y="30"/>
                        <a:pt x="8" y="31"/>
                      </a:cubicBezTo>
                      <a:cubicBezTo>
                        <a:pt x="8" y="31"/>
                        <a:pt x="7" y="32"/>
                        <a:pt x="7" y="33"/>
                      </a:cubicBezTo>
                      <a:cubicBezTo>
                        <a:pt x="6" y="34"/>
                        <a:pt x="6" y="35"/>
                        <a:pt x="4" y="37"/>
                      </a:cubicBezTo>
                      <a:cubicBezTo>
                        <a:pt x="4" y="37"/>
                        <a:pt x="4" y="38"/>
                        <a:pt x="3" y="40"/>
                      </a:cubicBezTo>
                      <a:cubicBezTo>
                        <a:pt x="3" y="41"/>
                        <a:pt x="3" y="42"/>
                        <a:pt x="2" y="44"/>
                      </a:cubicBezTo>
                      <a:cubicBezTo>
                        <a:pt x="1" y="46"/>
                        <a:pt x="0" y="50"/>
                        <a:pt x="0" y="53"/>
                      </a:cubicBezTo>
                      <a:cubicBezTo>
                        <a:pt x="0" y="53"/>
                        <a:pt x="0" y="54"/>
                        <a:pt x="0" y="55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57"/>
                        <a:pt x="0" y="58"/>
                        <a:pt x="0" y="58"/>
                      </a:cubicBezTo>
                      <a:cubicBezTo>
                        <a:pt x="0" y="58"/>
                        <a:pt x="0" y="59"/>
                        <a:pt x="0" y="59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58"/>
                        <a:pt x="1" y="58"/>
                        <a:pt x="1" y="58"/>
                      </a:cubicBezTo>
                      <a:cubicBezTo>
                        <a:pt x="2" y="58"/>
                        <a:pt x="2" y="57"/>
                        <a:pt x="6" y="57"/>
                      </a:cubicBezTo>
                      <a:cubicBezTo>
                        <a:pt x="6" y="56"/>
                        <a:pt x="6" y="56"/>
                        <a:pt x="6" y="56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0" y="55"/>
                        <a:pt x="10" y="55"/>
                        <a:pt x="10" y="55"/>
                      </a:cubicBezTo>
                      <a:cubicBezTo>
                        <a:pt x="10" y="55"/>
                        <a:pt x="10" y="55"/>
                        <a:pt x="10" y="55"/>
                      </a:cubicBezTo>
                      <a:cubicBezTo>
                        <a:pt x="10" y="55"/>
                        <a:pt x="10" y="55"/>
                        <a:pt x="10" y="55"/>
                      </a:cubicBezTo>
                      <a:cubicBezTo>
                        <a:pt x="10" y="55"/>
                        <a:pt x="11" y="55"/>
                        <a:pt x="11" y="55"/>
                      </a:cubicBezTo>
                      <a:cubicBezTo>
                        <a:pt x="11" y="55"/>
                        <a:pt x="12" y="55"/>
                        <a:pt x="12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5"/>
                        <a:pt x="13" y="55"/>
                        <a:pt x="13" y="55"/>
                      </a:cubicBezTo>
                      <a:cubicBezTo>
                        <a:pt x="13" y="55"/>
                        <a:pt x="13" y="54"/>
                        <a:pt x="13" y="54"/>
                      </a:cubicBezTo>
                      <a:cubicBezTo>
                        <a:pt x="14" y="54"/>
                        <a:pt x="14" y="54"/>
                        <a:pt x="14" y="54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3" y="49"/>
                        <a:pt x="27" y="43"/>
                        <a:pt x="31" y="41"/>
                      </a:cubicBezTo>
                      <a:cubicBezTo>
                        <a:pt x="35" y="40"/>
                        <a:pt x="40" y="40"/>
                        <a:pt x="45" y="41"/>
                      </a:cubicBezTo>
                      <a:cubicBezTo>
                        <a:pt x="45" y="41"/>
                        <a:pt x="45" y="41"/>
                        <a:pt x="46" y="41"/>
                      </a:cubicBezTo>
                      <a:cubicBezTo>
                        <a:pt x="46" y="41"/>
                        <a:pt x="46" y="41"/>
                        <a:pt x="46" y="41"/>
                      </a:cubicBezTo>
                      <a:cubicBezTo>
                        <a:pt x="46" y="40"/>
                        <a:pt x="46" y="40"/>
                        <a:pt x="46" y="40"/>
                      </a:cubicBezTo>
                      <a:cubicBezTo>
                        <a:pt x="46" y="40"/>
                        <a:pt x="46" y="39"/>
                        <a:pt x="46" y="39"/>
                      </a:cubicBezTo>
                      <a:cubicBezTo>
                        <a:pt x="46" y="39"/>
                        <a:pt x="47" y="39"/>
                        <a:pt x="47" y="39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7" y="38"/>
                        <a:pt x="47" y="37"/>
                        <a:pt x="47" y="37"/>
                      </a:cubicBezTo>
                      <a:cubicBezTo>
                        <a:pt x="47" y="37"/>
                        <a:pt x="47" y="37"/>
                        <a:pt x="48" y="37"/>
                      </a:cubicBezTo>
                      <a:cubicBezTo>
                        <a:pt x="48" y="37"/>
                        <a:pt x="48" y="37"/>
                        <a:pt x="48" y="37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36"/>
                        <a:pt x="49" y="35"/>
                        <a:pt x="49" y="35"/>
                      </a:cubicBezTo>
                      <a:cubicBezTo>
                        <a:pt x="51" y="33"/>
                        <a:pt x="55" y="27"/>
                        <a:pt x="56" y="23"/>
                      </a:cubicBezTo>
                      <a:cubicBezTo>
                        <a:pt x="56" y="22"/>
                        <a:pt x="56" y="22"/>
                        <a:pt x="56" y="21"/>
                      </a:cubicBezTo>
                      <a:cubicBezTo>
                        <a:pt x="56" y="18"/>
                        <a:pt x="56" y="16"/>
                        <a:pt x="56" y="15"/>
                      </a:cubicBez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3" name="Freeform 1703"/>
                <p:cNvSpPr>
                  <a:spLocks/>
                </p:cNvSpPr>
                <p:nvPr/>
              </p:nvSpPr>
              <p:spPr bwMode="auto">
                <a:xfrm>
                  <a:off x="1982" y="2984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1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4" name="Freeform 1704"/>
                <p:cNvSpPr>
                  <a:spLocks/>
                </p:cNvSpPr>
                <p:nvPr/>
              </p:nvSpPr>
              <p:spPr bwMode="auto">
                <a:xfrm>
                  <a:off x="1981" y="298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5" name="Freeform 1705"/>
                <p:cNvSpPr>
                  <a:spLocks/>
                </p:cNvSpPr>
                <p:nvPr/>
              </p:nvSpPr>
              <p:spPr bwMode="auto">
                <a:xfrm>
                  <a:off x="1989" y="298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6" name="Freeform 1706"/>
                <p:cNvSpPr>
                  <a:spLocks/>
                </p:cNvSpPr>
                <p:nvPr/>
              </p:nvSpPr>
              <p:spPr bwMode="auto">
                <a:xfrm>
                  <a:off x="1981" y="29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7" name="Freeform 1707"/>
                <p:cNvSpPr>
                  <a:spLocks/>
                </p:cNvSpPr>
                <p:nvPr/>
              </p:nvSpPr>
              <p:spPr bwMode="auto">
                <a:xfrm>
                  <a:off x="1995" y="2935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3 w 3"/>
                    <a:gd name="T5" fmla="*/ 0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2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8" name="Freeform 1708"/>
                <p:cNvSpPr>
                  <a:spLocks/>
                </p:cNvSpPr>
                <p:nvPr/>
              </p:nvSpPr>
              <p:spPr bwMode="auto">
                <a:xfrm>
                  <a:off x="2001" y="293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09" name="Freeform 1709"/>
                <p:cNvSpPr>
                  <a:spLocks/>
                </p:cNvSpPr>
                <p:nvPr/>
              </p:nvSpPr>
              <p:spPr bwMode="auto">
                <a:xfrm>
                  <a:off x="1999" y="293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0" name="Freeform 1710"/>
                <p:cNvSpPr>
                  <a:spLocks/>
                </p:cNvSpPr>
                <p:nvPr/>
              </p:nvSpPr>
              <p:spPr bwMode="auto">
                <a:xfrm>
                  <a:off x="2025" y="296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1" name="Freeform 1711"/>
                <p:cNvSpPr>
                  <a:spLocks/>
                </p:cNvSpPr>
                <p:nvPr/>
              </p:nvSpPr>
              <p:spPr bwMode="auto">
                <a:xfrm>
                  <a:off x="2027" y="296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2" name="Freeform 1712"/>
                <p:cNvSpPr>
                  <a:spLocks/>
                </p:cNvSpPr>
                <p:nvPr/>
              </p:nvSpPr>
              <p:spPr bwMode="auto">
                <a:xfrm>
                  <a:off x="2026" y="296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3" name="Freeform 1713"/>
                <p:cNvSpPr>
                  <a:spLocks/>
                </p:cNvSpPr>
                <p:nvPr/>
              </p:nvSpPr>
              <p:spPr bwMode="auto">
                <a:xfrm>
                  <a:off x="2027" y="296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4" name="Freeform 1714"/>
                <p:cNvSpPr>
                  <a:spLocks/>
                </p:cNvSpPr>
                <p:nvPr/>
              </p:nvSpPr>
              <p:spPr bwMode="auto">
                <a:xfrm>
                  <a:off x="2027" y="296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5" name="Freeform 1715"/>
                <p:cNvSpPr>
                  <a:spLocks/>
                </p:cNvSpPr>
                <p:nvPr/>
              </p:nvSpPr>
              <p:spPr bwMode="auto">
                <a:xfrm>
                  <a:off x="2035" y="2944"/>
                  <a:ext cx="0" cy="6"/>
                </a:xfrm>
                <a:custGeom>
                  <a:avLst/>
                  <a:gdLst>
                    <a:gd name="T0" fmla="*/ 0 h 6"/>
                    <a:gd name="T1" fmla="*/ 0 h 6"/>
                    <a:gd name="T2" fmla="*/ 6 h 6"/>
                    <a:gd name="T3" fmla="*/ 0 h 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3"/>
                        <a:pt x="0" y="6"/>
                      </a:cubicBezTo>
                      <a:cubicBezTo>
                        <a:pt x="0" y="3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6" name="Freeform 1716"/>
                <p:cNvSpPr>
                  <a:spLocks/>
                </p:cNvSpPr>
                <p:nvPr/>
              </p:nvSpPr>
              <p:spPr bwMode="auto">
                <a:xfrm>
                  <a:off x="2026" y="29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7" name="Freeform 1717"/>
                <p:cNvSpPr>
                  <a:spLocks/>
                </p:cNvSpPr>
                <p:nvPr/>
              </p:nvSpPr>
              <p:spPr bwMode="auto">
                <a:xfrm>
                  <a:off x="2025" y="296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8" name="Freeform 1718"/>
                <p:cNvSpPr>
                  <a:spLocks/>
                </p:cNvSpPr>
                <p:nvPr/>
              </p:nvSpPr>
              <p:spPr bwMode="auto">
                <a:xfrm>
                  <a:off x="2127" y="3108"/>
                  <a:ext cx="75" cy="147"/>
                </a:xfrm>
                <a:custGeom>
                  <a:avLst/>
                  <a:gdLst>
                    <a:gd name="T0" fmla="*/ 69 w 79"/>
                    <a:gd name="T1" fmla="*/ 4 h 154"/>
                    <a:gd name="T2" fmla="*/ 67 w 79"/>
                    <a:gd name="T3" fmla="*/ 0 h 154"/>
                    <a:gd name="T4" fmla="*/ 65 w 79"/>
                    <a:gd name="T5" fmla="*/ 2 h 154"/>
                    <a:gd name="T6" fmla="*/ 64 w 79"/>
                    <a:gd name="T7" fmla="*/ 9 h 154"/>
                    <a:gd name="T8" fmla="*/ 63 w 79"/>
                    <a:gd name="T9" fmla="*/ 13 h 154"/>
                    <a:gd name="T10" fmla="*/ 55 w 79"/>
                    <a:gd name="T11" fmla="*/ 16 h 154"/>
                    <a:gd name="T12" fmla="*/ 52 w 79"/>
                    <a:gd name="T13" fmla="*/ 17 h 154"/>
                    <a:gd name="T14" fmla="*/ 52 w 79"/>
                    <a:gd name="T15" fmla="*/ 18 h 154"/>
                    <a:gd name="T16" fmla="*/ 51 w 79"/>
                    <a:gd name="T17" fmla="*/ 23 h 154"/>
                    <a:gd name="T18" fmla="*/ 51 w 79"/>
                    <a:gd name="T19" fmla="*/ 24 h 154"/>
                    <a:gd name="T20" fmla="*/ 51 w 79"/>
                    <a:gd name="T21" fmla="*/ 28 h 154"/>
                    <a:gd name="T22" fmla="*/ 42 w 79"/>
                    <a:gd name="T23" fmla="*/ 34 h 154"/>
                    <a:gd name="T24" fmla="*/ 36 w 79"/>
                    <a:gd name="T25" fmla="*/ 37 h 154"/>
                    <a:gd name="T26" fmla="*/ 25 w 79"/>
                    <a:gd name="T27" fmla="*/ 42 h 154"/>
                    <a:gd name="T28" fmla="*/ 19 w 79"/>
                    <a:gd name="T29" fmla="*/ 43 h 154"/>
                    <a:gd name="T30" fmla="*/ 11 w 79"/>
                    <a:gd name="T31" fmla="*/ 45 h 154"/>
                    <a:gd name="T32" fmla="*/ 11 w 79"/>
                    <a:gd name="T33" fmla="*/ 49 h 154"/>
                    <a:gd name="T34" fmla="*/ 8 w 79"/>
                    <a:gd name="T35" fmla="*/ 59 h 154"/>
                    <a:gd name="T36" fmla="*/ 10 w 79"/>
                    <a:gd name="T37" fmla="*/ 77 h 154"/>
                    <a:gd name="T38" fmla="*/ 7 w 79"/>
                    <a:gd name="T39" fmla="*/ 102 h 154"/>
                    <a:gd name="T40" fmla="*/ 3 w 79"/>
                    <a:gd name="T41" fmla="*/ 127 h 154"/>
                    <a:gd name="T42" fmla="*/ 6 w 79"/>
                    <a:gd name="T43" fmla="*/ 137 h 154"/>
                    <a:gd name="T44" fmla="*/ 10 w 79"/>
                    <a:gd name="T45" fmla="*/ 148 h 154"/>
                    <a:gd name="T46" fmla="*/ 24 w 79"/>
                    <a:gd name="T47" fmla="*/ 154 h 154"/>
                    <a:gd name="T48" fmla="*/ 27 w 79"/>
                    <a:gd name="T49" fmla="*/ 153 h 154"/>
                    <a:gd name="T50" fmla="*/ 34 w 79"/>
                    <a:gd name="T51" fmla="*/ 151 h 154"/>
                    <a:gd name="T52" fmla="*/ 39 w 79"/>
                    <a:gd name="T53" fmla="*/ 149 h 154"/>
                    <a:gd name="T54" fmla="*/ 49 w 79"/>
                    <a:gd name="T55" fmla="*/ 119 h 154"/>
                    <a:gd name="T56" fmla="*/ 55 w 79"/>
                    <a:gd name="T57" fmla="*/ 102 h 154"/>
                    <a:gd name="T58" fmla="*/ 67 w 79"/>
                    <a:gd name="T59" fmla="*/ 59 h 154"/>
                    <a:gd name="T60" fmla="*/ 68 w 79"/>
                    <a:gd name="T61" fmla="*/ 52 h 154"/>
                    <a:gd name="T62" fmla="*/ 69 w 79"/>
                    <a:gd name="T63" fmla="*/ 47 h 154"/>
                    <a:gd name="T64" fmla="*/ 69 w 79"/>
                    <a:gd name="T65" fmla="*/ 37 h 154"/>
                    <a:gd name="T66" fmla="*/ 72 w 79"/>
                    <a:gd name="T67" fmla="*/ 36 h 154"/>
                    <a:gd name="T68" fmla="*/ 75 w 79"/>
                    <a:gd name="T69" fmla="*/ 38 h 154"/>
                    <a:gd name="T70" fmla="*/ 77 w 79"/>
                    <a:gd name="T71" fmla="*/ 40 h 154"/>
                    <a:gd name="T72" fmla="*/ 78 w 79"/>
                    <a:gd name="T73" fmla="*/ 37 h 154"/>
                    <a:gd name="T74" fmla="*/ 77 w 79"/>
                    <a:gd name="T75" fmla="*/ 28 h 154"/>
                    <a:gd name="T76" fmla="*/ 74 w 79"/>
                    <a:gd name="T77" fmla="*/ 16 h 154"/>
                    <a:gd name="T78" fmla="*/ 69 w 79"/>
                    <a:gd name="T7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9" h="154">
                      <a:moveTo>
                        <a:pt x="69" y="4"/>
                      </a:moveTo>
                      <a:cubicBezTo>
                        <a:pt x="68" y="2"/>
                        <a:pt x="67" y="1"/>
                        <a:pt x="67" y="0"/>
                      </a:cubicBezTo>
                      <a:cubicBezTo>
                        <a:pt x="66" y="1"/>
                        <a:pt x="66" y="2"/>
                        <a:pt x="65" y="2"/>
                      </a:cubicBezTo>
                      <a:cubicBezTo>
                        <a:pt x="65" y="3"/>
                        <a:pt x="64" y="6"/>
                        <a:pt x="64" y="9"/>
                      </a:cubicBezTo>
                      <a:cubicBezTo>
                        <a:pt x="65" y="10"/>
                        <a:pt x="64" y="11"/>
                        <a:pt x="63" y="13"/>
                      </a:cubicBezTo>
                      <a:cubicBezTo>
                        <a:pt x="61" y="15"/>
                        <a:pt x="58" y="16"/>
                        <a:pt x="55" y="16"/>
                      </a:cubicBezTo>
                      <a:cubicBezTo>
                        <a:pt x="54" y="16"/>
                        <a:pt x="53" y="16"/>
                        <a:pt x="52" y="17"/>
                      </a:cubicBezTo>
                      <a:cubicBezTo>
                        <a:pt x="52" y="17"/>
                        <a:pt x="52" y="18"/>
                        <a:pt x="52" y="18"/>
                      </a:cubicBezTo>
                      <a:cubicBezTo>
                        <a:pt x="53" y="21"/>
                        <a:pt x="52" y="23"/>
                        <a:pt x="51" y="23"/>
                      </a:cubicBezTo>
                      <a:cubicBezTo>
                        <a:pt x="51" y="23"/>
                        <a:pt x="51" y="24"/>
                        <a:pt x="51" y="24"/>
                      </a:cubicBezTo>
                      <a:cubicBezTo>
                        <a:pt x="52" y="25"/>
                        <a:pt x="52" y="27"/>
                        <a:pt x="51" y="28"/>
                      </a:cubicBezTo>
                      <a:cubicBezTo>
                        <a:pt x="50" y="31"/>
                        <a:pt x="46" y="34"/>
                        <a:pt x="42" y="34"/>
                      </a:cubicBezTo>
                      <a:cubicBezTo>
                        <a:pt x="40" y="34"/>
                        <a:pt x="38" y="36"/>
                        <a:pt x="36" y="37"/>
                      </a:cubicBezTo>
                      <a:cubicBezTo>
                        <a:pt x="32" y="40"/>
                        <a:pt x="29" y="42"/>
                        <a:pt x="25" y="42"/>
                      </a:cubicBezTo>
                      <a:cubicBezTo>
                        <a:pt x="23" y="42"/>
                        <a:pt x="21" y="42"/>
                        <a:pt x="19" y="43"/>
                      </a:cubicBezTo>
                      <a:cubicBezTo>
                        <a:pt x="16" y="44"/>
                        <a:pt x="14" y="45"/>
                        <a:pt x="11" y="45"/>
                      </a:cubicBezTo>
                      <a:cubicBezTo>
                        <a:pt x="11" y="45"/>
                        <a:pt x="11" y="47"/>
                        <a:pt x="11" y="49"/>
                      </a:cubicBezTo>
                      <a:cubicBezTo>
                        <a:pt x="10" y="52"/>
                        <a:pt x="10" y="55"/>
                        <a:pt x="8" y="59"/>
                      </a:cubicBezTo>
                      <a:cubicBezTo>
                        <a:pt x="6" y="63"/>
                        <a:pt x="6" y="69"/>
                        <a:pt x="10" y="77"/>
                      </a:cubicBezTo>
                      <a:cubicBezTo>
                        <a:pt x="13" y="85"/>
                        <a:pt x="16" y="92"/>
                        <a:pt x="7" y="102"/>
                      </a:cubicBezTo>
                      <a:cubicBezTo>
                        <a:pt x="0" y="111"/>
                        <a:pt x="0" y="121"/>
                        <a:pt x="3" y="127"/>
                      </a:cubicBezTo>
                      <a:cubicBezTo>
                        <a:pt x="4" y="130"/>
                        <a:pt x="5" y="133"/>
                        <a:pt x="6" y="137"/>
                      </a:cubicBezTo>
                      <a:cubicBezTo>
                        <a:pt x="7" y="141"/>
                        <a:pt x="8" y="145"/>
                        <a:pt x="10" y="148"/>
                      </a:cubicBezTo>
                      <a:cubicBezTo>
                        <a:pt x="13" y="151"/>
                        <a:pt x="19" y="154"/>
                        <a:pt x="24" y="154"/>
                      </a:cubicBezTo>
                      <a:cubicBezTo>
                        <a:pt x="25" y="154"/>
                        <a:pt x="26" y="153"/>
                        <a:pt x="27" y="153"/>
                      </a:cubicBezTo>
                      <a:cubicBezTo>
                        <a:pt x="29" y="151"/>
                        <a:pt x="32" y="151"/>
                        <a:pt x="34" y="151"/>
                      </a:cubicBezTo>
                      <a:cubicBezTo>
                        <a:pt x="36" y="151"/>
                        <a:pt x="37" y="150"/>
                        <a:pt x="39" y="149"/>
                      </a:cubicBezTo>
                      <a:cubicBezTo>
                        <a:pt x="41" y="146"/>
                        <a:pt x="45" y="132"/>
                        <a:pt x="49" y="119"/>
                      </a:cubicBezTo>
                      <a:cubicBezTo>
                        <a:pt x="51" y="113"/>
                        <a:pt x="53" y="107"/>
                        <a:pt x="55" y="102"/>
                      </a:cubicBezTo>
                      <a:cubicBezTo>
                        <a:pt x="59" y="89"/>
                        <a:pt x="67" y="63"/>
                        <a:pt x="67" y="59"/>
                      </a:cubicBezTo>
                      <a:cubicBezTo>
                        <a:pt x="66" y="56"/>
                        <a:pt x="67" y="54"/>
                        <a:pt x="68" y="52"/>
                      </a:cubicBezTo>
                      <a:cubicBezTo>
                        <a:pt x="69" y="50"/>
                        <a:pt x="70" y="49"/>
                        <a:pt x="69" y="47"/>
                      </a:cubicBezTo>
                      <a:cubicBezTo>
                        <a:pt x="67" y="43"/>
                        <a:pt x="68" y="39"/>
                        <a:pt x="69" y="37"/>
                      </a:cubicBezTo>
                      <a:cubicBezTo>
                        <a:pt x="70" y="36"/>
                        <a:pt x="72" y="36"/>
                        <a:pt x="72" y="36"/>
                      </a:cubicBezTo>
                      <a:cubicBezTo>
                        <a:pt x="73" y="36"/>
                        <a:pt x="74" y="36"/>
                        <a:pt x="75" y="38"/>
                      </a:cubicBezTo>
                      <a:cubicBezTo>
                        <a:pt x="76" y="39"/>
                        <a:pt x="77" y="40"/>
                        <a:pt x="77" y="40"/>
                      </a:cubicBezTo>
                      <a:cubicBezTo>
                        <a:pt x="77" y="40"/>
                        <a:pt x="78" y="39"/>
                        <a:pt x="78" y="37"/>
                      </a:cubicBezTo>
                      <a:cubicBezTo>
                        <a:pt x="79" y="35"/>
                        <a:pt x="78" y="31"/>
                        <a:pt x="77" y="28"/>
                      </a:cubicBezTo>
                      <a:cubicBezTo>
                        <a:pt x="76" y="24"/>
                        <a:pt x="74" y="20"/>
                        <a:pt x="74" y="16"/>
                      </a:cubicBezTo>
                      <a:cubicBezTo>
                        <a:pt x="74" y="12"/>
                        <a:pt x="71" y="7"/>
                        <a:pt x="6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19" name="Freeform 1719"/>
                <p:cNvSpPr>
                  <a:spLocks/>
                </p:cNvSpPr>
                <p:nvPr/>
              </p:nvSpPr>
              <p:spPr bwMode="auto">
                <a:xfrm>
                  <a:off x="2124" y="279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0" name="Freeform 1720"/>
                <p:cNvSpPr>
                  <a:spLocks/>
                </p:cNvSpPr>
                <p:nvPr/>
              </p:nvSpPr>
              <p:spPr bwMode="auto">
                <a:xfrm>
                  <a:off x="2128" y="27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1" name="Freeform 1721"/>
                <p:cNvSpPr>
                  <a:spLocks/>
                </p:cNvSpPr>
                <p:nvPr/>
              </p:nvSpPr>
              <p:spPr bwMode="auto">
                <a:xfrm>
                  <a:off x="2128" y="27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2" name="Freeform 1722"/>
                <p:cNvSpPr>
                  <a:spLocks/>
                </p:cNvSpPr>
                <p:nvPr/>
              </p:nvSpPr>
              <p:spPr bwMode="auto">
                <a:xfrm>
                  <a:off x="2126" y="279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3" name="Freeform 1723"/>
                <p:cNvSpPr>
                  <a:spLocks/>
                </p:cNvSpPr>
                <p:nvPr/>
              </p:nvSpPr>
              <p:spPr bwMode="auto">
                <a:xfrm>
                  <a:off x="2127" y="27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4" name="Freeform 1724"/>
                <p:cNvSpPr>
                  <a:spLocks/>
                </p:cNvSpPr>
                <p:nvPr/>
              </p:nvSpPr>
              <p:spPr bwMode="auto">
                <a:xfrm>
                  <a:off x="2128" y="27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5" name="Freeform 1725"/>
                <p:cNvSpPr>
                  <a:spLocks/>
                </p:cNvSpPr>
                <p:nvPr/>
              </p:nvSpPr>
              <p:spPr bwMode="auto">
                <a:xfrm>
                  <a:off x="2125" y="279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6" name="Freeform 1726"/>
                <p:cNvSpPr>
                  <a:spLocks/>
                </p:cNvSpPr>
                <p:nvPr/>
              </p:nvSpPr>
              <p:spPr bwMode="auto">
                <a:xfrm>
                  <a:off x="1970" y="3108"/>
                  <a:ext cx="10" cy="9"/>
                </a:xfrm>
                <a:custGeom>
                  <a:avLst/>
                  <a:gdLst>
                    <a:gd name="T0" fmla="*/ 4 w 10"/>
                    <a:gd name="T1" fmla="*/ 9 h 10"/>
                    <a:gd name="T2" fmla="*/ 9 w 10"/>
                    <a:gd name="T3" fmla="*/ 9 h 10"/>
                    <a:gd name="T4" fmla="*/ 10 w 10"/>
                    <a:gd name="T5" fmla="*/ 6 h 10"/>
                    <a:gd name="T6" fmla="*/ 10 w 10"/>
                    <a:gd name="T7" fmla="*/ 0 h 10"/>
                    <a:gd name="T8" fmla="*/ 10 w 10"/>
                    <a:gd name="T9" fmla="*/ 1 h 10"/>
                    <a:gd name="T10" fmla="*/ 3 w 10"/>
                    <a:gd name="T11" fmla="*/ 2 h 10"/>
                    <a:gd name="T12" fmla="*/ 0 w 10"/>
                    <a:gd name="T13" fmla="*/ 0 h 10"/>
                    <a:gd name="T14" fmla="*/ 0 w 10"/>
                    <a:gd name="T15" fmla="*/ 1 h 10"/>
                    <a:gd name="T16" fmla="*/ 4 w 10"/>
                    <a:gd name="T17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0">
                      <a:moveTo>
                        <a:pt x="4" y="9"/>
                      </a:moveTo>
                      <a:cubicBezTo>
                        <a:pt x="5" y="10"/>
                        <a:pt x="8" y="9"/>
                        <a:pt x="9" y="9"/>
                      </a:cubicBezTo>
                      <a:cubicBezTo>
                        <a:pt x="10" y="9"/>
                        <a:pt x="10" y="8"/>
                        <a:pt x="10" y="6"/>
                      </a:cubicBezTo>
                      <a:cubicBezTo>
                        <a:pt x="10" y="5"/>
                        <a:pt x="10" y="2"/>
                        <a:pt x="10" y="0"/>
                      </a:cubicBezTo>
                      <a:cubicBezTo>
                        <a:pt x="10" y="0"/>
                        <a:pt x="10" y="1"/>
                        <a:pt x="10" y="1"/>
                      </a:cubicBezTo>
                      <a:cubicBezTo>
                        <a:pt x="8" y="2"/>
                        <a:pt x="6" y="3"/>
                        <a:pt x="3" y="2"/>
                      </a:cubicBezTo>
                      <a:cubicBezTo>
                        <a:pt x="2" y="2"/>
                        <a:pt x="1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3"/>
                        <a:pt x="2" y="8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7" name="Freeform 1727"/>
                <p:cNvSpPr>
                  <a:spLocks/>
                </p:cNvSpPr>
                <p:nvPr/>
              </p:nvSpPr>
              <p:spPr bwMode="auto">
                <a:xfrm>
                  <a:off x="1801" y="2916"/>
                  <a:ext cx="193" cy="191"/>
                </a:xfrm>
                <a:custGeom>
                  <a:avLst/>
                  <a:gdLst>
                    <a:gd name="T0" fmla="*/ 128 w 202"/>
                    <a:gd name="T1" fmla="*/ 182 h 199"/>
                    <a:gd name="T2" fmla="*/ 131 w 202"/>
                    <a:gd name="T3" fmla="*/ 186 h 199"/>
                    <a:gd name="T4" fmla="*/ 141 w 202"/>
                    <a:gd name="T5" fmla="*/ 191 h 199"/>
                    <a:gd name="T6" fmla="*/ 159 w 202"/>
                    <a:gd name="T7" fmla="*/ 190 h 199"/>
                    <a:gd name="T8" fmla="*/ 173 w 202"/>
                    <a:gd name="T9" fmla="*/ 195 h 199"/>
                    <a:gd name="T10" fmla="*/ 174 w 202"/>
                    <a:gd name="T11" fmla="*/ 176 h 199"/>
                    <a:gd name="T12" fmla="*/ 176 w 202"/>
                    <a:gd name="T13" fmla="*/ 159 h 199"/>
                    <a:gd name="T14" fmla="*/ 192 w 202"/>
                    <a:gd name="T15" fmla="*/ 152 h 199"/>
                    <a:gd name="T16" fmla="*/ 186 w 202"/>
                    <a:gd name="T17" fmla="*/ 141 h 199"/>
                    <a:gd name="T18" fmla="*/ 180 w 202"/>
                    <a:gd name="T19" fmla="*/ 91 h 199"/>
                    <a:gd name="T20" fmla="*/ 178 w 202"/>
                    <a:gd name="T21" fmla="*/ 88 h 199"/>
                    <a:gd name="T22" fmla="*/ 183 w 202"/>
                    <a:gd name="T23" fmla="*/ 74 h 199"/>
                    <a:gd name="T24" fmla="*/ 188 w 202"/>
                    <a:gd name="T25" fmla="*/ 56 h 199"/>
                    <a:gd name="T26" fmla="*/ 196 w 202"/>
                    <a:gd name="T27" fmla="*/ 41 h 199"/>
                    <a:gd name="T28" fmla="*/ 201 w 202"/>
                    <a:gd name="T29" fmla="*/ 33 h 199"/>
                    <a:gd name="T30" fmla="*/ 199 w 202"/>
                    <a:gd name="T31" fmla="*/ 26 h 199"/>
                    <a:gd name="T32" fmla="*/ 199 w 202"/>
                    <a:gd name="T33" fmla="*/ 23 h 199"/>
                    <a:gd name="T34" fmla="*/ 199 w 202"/>
                    <a:gd name="T35" fmla="*/ 20 h 199"/>
                    <a:gd name="T36" fmla="*/ 198 w 202"/>
                    <a:gd name="T37" fmla="*/ 18 h 199"/>
                    <a:gd name="T38" fmla="*/ 194 w 202"/>
                    <a:gd name="T39" fmla="*/ 14 h 199"/>
                    <a:gd name="T40" fmla="*/ 191 w 202"/>
                    <a:gd name="T41" fmla="*/ 11 h 199"/>
                    <a:gd name="T42" fmla="*/ 188 w 202"/>
                    <a:gd name="T43" fmla="*/ 10 h 199"/>
                    <a:gd name="T44" fmla="*/ 184 w 202"/>
                    <a:gd name="T45" fmla="*/ 10 h 199"/>
                    <a:gd name="T46" fmla="*/ 178 w 202"/>
                    <a:gd name="T47" fmla="*/ 9 h 199"/>
                    <a:gd name="T48" fmla="*/ 163 w 202"/>
                    <a:gd name="T49" fmla="*/ 2 h 199"/>
                    <a:gd name="T50" fmla="*/ 153 w 202"/>
                    <a:gd name="T51" fmla="*/ 3 h 199"/>
                    <a:gd name="T52" fmla="*/ 136 w 202"/>
                    <a:gd name="T53" fmla="*/ 4 h 199"/>
                    <a:gd name="T54" fmla="*/ 113 w 202"/>
                    <a:gd name="T55" fmla="*/ 7 h 199"/>
                    <a:gd name="T56" fmla="*/ 85 w 202"/>
                    <a:gd name="T57" fmla="*/ 9 h 199"/>
                    <a:gd name="T58" fmla="*/ 68 w 202"/>
                    <a:gd name="T59" fmla="*/ 20 h 199"/>
                    <a:gd name="T60" fmla="*/ 57 w 202"/>
                    <a:gd name="T61" fmla="*/ 56 h 199"/>
                    <a:gd name="T62" fmla="*/ 43 w 202"/>
                    <a:gd name="T63" fmla="*/ 85 h 199"/>
                    <a:gd name="T64" fmla="*/ 34 w 202"/>
                    <a:gd name="T65" fmla="*/ 112 h 199"/>
                    <a:gd name="T66" fmla="*/ 24 w 202"/>
                    <a:gd name="T67" fmla="*/ 116 h 199"/>
                    <a:gd name="T68" fmla="*/ 23 w 202"/>
                    <a:gd name="T69" fmla="*/ 115 h 199"/>
                    <a:gd name="T70" fmla="*/ 22 w 202"/>
                    <a:gd name="T71" fmla="*/ 112 h 199"/>
                    <a:gd name="T72" fmla="*/ 8 w 202"/>
                    <a:gd name="T73" fmla="*/ 113 h 199"/>
                    <a:gd name="T74" fmla="*/ 4 w 202"/>
                    <a:gd name="T75" fmla="*/ 115 h 199"/>
                    <a:gd name="T76" fmla="*/ 3 w 202"/>
                    <a:gd name="T77" fmla="*/ 127 h 199"/>
                    <a:gd name="T78" fmla="*/ 6 w 202"/>
                    <a:gd name="T79" fmla="*/ 125 h 199"/>
                    <a:gd name="T80" fmla="*/ 8 w 202"/>
                    <a:gd name="T81" fmla="*/ 125 h 199"/>
                    <a:gd name="T82" fmla="*/ 47 w 202"/>
                    <a:gd name="T83" fmla="*/ 126 h 199"/>
                    <a:gd name="T84" fmla="*/ 58 w 202"/>
                    <a:gd name="T85" fmla="*/ 150 h 199"/>
                    <a:gd name="T86" fmla="*/ 78 w 202"/>
                    <a:gd name="T87" fmla="*/ 138 h 199"/>
                    <a:gd name="T88" fmla="*/ 89 w 202"/>
                    <a:gd name="T89" fmla="*/ 140 h 199"/>
                    <a:gd name="T90" fmla="*/ 102 w 202"/>
                    <a:gd name="T91" fmla="*/ 144 h 199"/>
                    <a:gd name="T92" fmla="*/ 108 w 202"/>
                    <a:gd name="T93" fmla="*/ 178 h 199"/>
                    <a:gd name="T94" fmla="*/ 115 w 202"/>
                    <a:gd name="T95" fmla="*/ 182 h 199"/>
                    <a:gd name="T96" fmla="*/ 126 w 202"/>
                    <a:gd name="T97" fmla="*/ 181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02" h="199">
                      <a:moveTo>
                        <a:pt x="126" y="181"/>
                      </a:moveTo>
                      <a:cubicBezTo>
                        <a:pt x="126" y="181"/>
                        <a:pt x="126" y="181"/>
                        <a:pt x="126" y="181"/>
                      </a:cubicBezTo>
                      <a:cubicBezTo>
                        <a:pt x="128" y="182"/>
                        <a:pt x="128" y="182"/>
                        <a:pt x="128" y="182"/>
                      </a:cubicBezTo>
                      <a:cubicBezTo>
                        <a:pt x="128" y="182"/>
                        <a:pt x="128" y="182"/>
                        <a:pt x="128" y="182"/>
                      </a:cubicBezTo>
                      <a:cubicBezTo>
                        <a:pt x="129" y="183"/>
                        <a:pt x="129" y="184"/>
                        <a:pt x="130" y="184"/>
                      </a:cubicBezTo>
                      <a:cubicBezTo>
                        <a:pt x="130" y="185"/>
                        <a:pt x="130" y="185"/>
                        <a:pt x="130" y="185"/>
                      </a:cubicBezTo>
                      <a:cubicBezTo>
                        <a:pt x="130" y="185"/>
                        <a:pt x="130" y="185"/>
                        <a:pt x="130" y="185"/>
                      </a:cubicBezTo>
                      <a:cubicBezTo>
                        <a:pt x="130" y="186"/>
                        <a:pt x="131" y="186"/>
                        <a:pt x="131" y="186"/>
                      </a:cubicBezTo>
                      <a:cubicBezTo>
                        <a:pt x="132" y="186"/>
                        <a:pt x="135" y="185"/>
                        <a:pt x="137" y="185"/>
                      </a:cubicBezTo>
                      <a:cubicBezTo>
                        <a:pt x="138" y="185"/>
                        <a:pt x="139" y="185"/>
                        <a:pt x="140" y="186"/>
                      </a:cubicBezTo>
                      <a:cubicBezTo>
                        <a:pt x="140" y="187"/>
                        <a:pt x="141" y="188"/>
                        <a:pt x="140" y="188"/>
                      </a:cubicBezTo>
                      <a:cubicBezTo>
                        <a:pt x="140" y="189"/>
                        <a:pt x="141" y="191"/>
                        <a:pt x="141" y="191"/>
                      </a:cubicBezTo>
                      <a:cubicBezTo>
                        <a:pt x="143" y="191"/>
                        <a:pt x="146" y="192"/>
                        <a:pt x="148" y="193"/>
                      </a:cubicBezTo>
                      <a:cubicBezTo>
                        <a:pt x="149" y="194"/>
                        <a:pt x="151" y="194"/>
                        <a:pt x="151" y="194"/>
                      </a:cubicBezTo>
                      <a:cubicBezTo>
                        <a:pt x="152" y="194"/>
                        <a:pt x="154" y="194"/>
                        <a:pt x="154" y="194"/>
                      </a:cubicBezTo>
                      <a:cubicBezTo>
                        <a:pt x="155" y="192"/>
                        <a:pt x="157" y="190"/>
                        <a:pt x="159" y="190"/>
                      </a:cubicBezTo>
                      <a:cubicBezTo>
                        <a:pt x="161" y="190"/>
                        <a:pt x="162" y="191"/>
                        <a:pt x="162" y="192"/>
                      </a:cubicBezTo>
                      <a:cubicBezTo>
                        <a:pt x="164" y="196"/>
                        <a:pt x="166" y="197"/>
                        <a:pt x="166" y="197"/>
                      </a:cubicBezTo>
                      <a:cubicBezTo>
                        <a:pt x="169" y="197"/>
                        <a:pt x="173" y="197"/>
                        <a:pt x="175" y="199"/>
                      </a:cubicBezTo>
                      <a:cubicBezTo>
                        <a:pt x="175" y="198"/>
                        <a:pt x="174" y="196"/>
                        <a:pt x="173" y="195"/>
                      </a:cubicBezTo>
                      <a:cubicBezTo>
                        <a:pt x="173" y="194"/>
                        <a:pt x="172" y="193"/>
                        <a:pt x="172" y="193"/>
                      </a:cubicBezTo>
                      <a:cubicBezTo>
                        <a:pt x="170" y="192"/>
                        <a:pt x="171" y="189"/>
                        <a:pt x="172" y="185"/>
                      </a:cubicBezTo>
                      <a:cubicBezTo>
                        <a:pt x="173" y="184"/>
                        <a:pt x="173" y="182"/>
                        <a:pt x="173" y="181"/>
                      </a:cubicBezTo>
                      <a:cubicBezTo>
                        <a:pt x="173" y="180"/>
                        <a:pt x="174" y="178"/>
                        <a:pt x="174" y="176"/>
                      </a:cubicBezTo>
                      <a:cubicBezTo>
                        <a:pt x="174" y="174"/>
                        <a:pt x="175" y="171"/>
                        <a:pt x="175" y="170"/>
                      </a:cubicBezTo>
                      <a:cubicBezTo>
                        <a:pt x="174" y="169"/>
                        <a:pt x="173" y="168"/>
                        <a:pt x="173" y="167"/>
                      </a:cubicBezTo>
                      <a:cubicBezTo>
                        <a:pt x="173" y="165"/>
                        <a:pt x="174" y="163"/>
                        <a:pt x="176" y="161"/>
                      </a:cubicBezTo>
                      <a:cubicBezTo>
                        <a:pt x="176" y="161"/>
                        <a:pt x="176" y="159"/>
                        <a:pt x="176" y="159"/>
                      </a:cubicBezTo>
                      <a:cubicBezTo>
                        <a:pt x="176" y="157"/>
                        <a:pt x="176" y="155"/>
                        <a:pt x="177" y="154"/>
                      </a:cubicBezTo>
                      <a:cubicBezTo>
                        <a:pt x="178" y="153"/>
                        <a:pt x="179" y="153"/>
                        <a:pt x="180" y="153"/>
                      </a:cubicBezTo>
                      <a:cubicBezTo>
                        <a:pt x="184" y="153"/>
                        <a:pt x="184" y="153"/>
                        <a:pt x="184" y="153"/>
                      </a:cubicBezTo>
                      <a:cubicBezTo>
                        <a:pt x="190" y="153"/>
                        <a:pt x="192" y="152"/>
                        <a:pt x="192" y="152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92" y="150"/>
                        <a:pt x="192" y="149"/>
                        <a:pt x="192" y="149"/>
                      </a:cubicBezTo>
                      <a:cubicBezTo>
                        <a:pt x="190" y="146"/>
                        <a:pt x="188" y="142"/>
                        <a:pt x="186" y="141"/>
                      </a:cubicBezTo>
                      <a:cubicBezTo>
                        <a:pt x="180" y="138"/>
                        <a:pt x="178" y="110"/>
                        <a:pt x="179" y="101"/>
                      </a:cubicBezTo>
                      <a:cubicBezTo>
                        <a:pt x="179" y="98"/>
                        <a:pt x="179" y="97"/>
                        <a:pt x="181" y="96"/>
                      </a:cubicBezTo>
                      <a:cubicBezTo>
                        <a:pt x="180" y="91"/>
                        <a:pt x="180" y="91"/>
                        <a:pt x="180" y="91"/>
                      </a:cubicBezTo>
                      <a:cubicBezTo>
                        <a:pt x="180" y="91"/>
                        <a:pt x="180" y="91"/>
                        <a:pt x="180" y="91"/>
                      </a:cubicBezTo>
                      <a:cubicBezTo>
                        <a:pt x="180" y="91"/>
                        <a:pt x="179" y="91"/>
                        <a:pt x="179" y="91"/>
                      </a:cubicBezTo>
                      <a:cubicBezTo>
                        <a:pt x="179" y="90"/>
                        <a:pt x="179" y="90"/>
                        <a:pt x="179" y="90"/>
                      </a:cubicBezTo>
                      <a:cubicBezTo>
                        <a:pt x="179" y="90"/>
                        <a:pt x="178" y="90"/>
                        <a:pt x="178" y="89"/>
                      </a:cubicBezTo>
                      <a:cubicBezTo>
                        <a:pt x="178" y="89"/>
                        <a:pt x="178" y="89"/>
                        <a:pt x="178" y="88"/>
                      </a:cubicBezTo>
                      <a:cubicBezTo>
                        <a:pt x="178" y="88"/>
                        <a:pt x="178" y="88"/>
                        <a:pt x="178" y="88"/>
                      </a:cubicBezTo>
                      <a:cubicBezTo>
                        <a:pt x="177" y="88"/>
                        <a:pt x="177" y="87"/>
                        <a:pt x="177" y="86"/>
                      </a:cubicBezTo>
                      <a:cubicBezTo>
                        <a:pt x="177" y="84"/>
                        <a:pt x="179" y="83"/>
                        <a:pt x="180" y="82"/>
                      </a:cubicBezTo>
                      <a:cubicBezTo>
                        <a:pt x="180" y="79"/>
                        <a:pt x="180" y="75"/>
                        <a:pt x="183" y="74"/>
                      </a:cubicBezTo>
                      <a:cubicBezTo>
                        <a:pt x="184" y="74"/>
                        <a:pt x="184" y="74"/>
                        <a:pt x="184" y="74"/>
                      </a:cubicBezTo>
                      <a:cubicBezTo>
                        <a:pt x="184" y="73"/>
                        <a:pt x="184" y="73"/>
                        <a:pt x="185" y="72"/>
                      </a:cubicBezTo>
                      <a:cubicBezTo>
                        <a:pt x="185" y="71"/>
                        <a:pt x="185" y="69"/>
                        <a:pt x="185" y="67"/>
                      </a:cubicBezTo>
                      <a:cubicBezTo>
                        <a:pt x="185" y="63"/>
                        <a:pt x="186" y="59"/>
                        <a:pt x="188" y="56"/>
                      </a:cubicBezTo>
                      <a:cubicBezTo>
                        <a:pt x="188" y="55"/>
                        <a:pt x="188" y="54"/>
                        <a:pt x="188" y="53"/>
                      </a:cubicBezTo>
                      <a:cubicBezTo>
                        <a:pt x="189" y="51"/>
                        <a:pt x="189" y="49"/>
                        <a:pt x="191" y="47"/>
                      </a:cubicBezTo>
                      <a:cubicBezTo>
                        <a:pt x="191" y="47"/>
                        <a:pt x="192" y="46"/>
                        <a:pt x="192" y="45"/>
                      </a:cubicBezTo>
                      <a:cubicBezTo>
                        <a:pt x="193" y="44"/>
                        <a:pt x="194" y="41"/>
                        <a:pt x="196" y="41"/>
                      </a:cubicBezTo>
                      <a:cubicBezTo>
                        <a:pt x="199" y="40"/>
                        <a:pt x="199" y="39"/>
                        <a:pt x="199" y="39"/>
                      </a:cubicBezTo>
                      <a:cubicBezTo>
                        <a:pt x="199" y="38"/>
                        <a:pt x="200" y="37"/>
                        <a:pt x="201" y="36"/>
                      </a:cubicBezTo>
                      <a:cubicBezTo>
                        <a:pt x="202" y="35"/>
                        <a:pt x="202" y="34"/>
                        <a:pt x="202" y="34"/>
                      </a:cubicBezTo>
                      <a:cubicBezTo>
                        <a:pt x="202" y="33"/>
                        <a:pt x="202" y="33"/>
                        <a:pt x="201" y="33"/>
                      </a:cubicBezTo>
                      <a:cubicBezTo>
                        <a:pt x="200" y="32"/>
                        <a:pt x="199" y="31"/>
                        <a:pt x="199" y="28"/>
                      </a:cubicBezTo>
                      <a:cubicBezTo>
                        <a:pt x="199" y="28"/>
                        <a:pt x="199" y="27"/>
                        <a:pt x="199" y="27"/>
                      </a:cubicBezTo>
                      <a:cubicBezTo>
                        <a:pt x="199" y="27"/>
                        <a:pt x="199" y="27"/>
                        <a:pt x="199" y="27"/>
                      </a:cubicBezTo>
                      <a:cubicBezTo>
                        <a:pt x="199" y="26"/>
                        <a:pt x="199" y="26"/>
                        <a:pt x="199" y="26"/>
                      </a:cubicBezTo>
                      <a:cubicBezTo>
                        <a:pt x="199" y="25"/>
                        <a:pt x="199" y="25"/>
                        <a:pt x="199" y="25"/>
                      </a:cubicBezTo>
                      <a:cubicBezTo>
                        <a:pt x="199" y="25"/>
                        <a:pt x="199" y="25"/>
                        <a:pt x="199" y="24"/>
                      </a:cubicBezTo>
                      <a:cubicBezTo>
                        <a:pt x="199" y="24"/>
                        <a:pt x="199" y="24"/>
                        <a:pt x="199" y="24"/>
                      </a:cubicBezTo>
                      <a:cubicBezTo>
                        <a:pt x="199" y="23"/>
                        <a:pt x="199" y="23"/>
                        <a:pt x="199" y="23"/>
                      </a:cubicBezTo>
                      <a:cubicBezTo>
                        <a:pt x="199" y="22"/>
                        <a:pt x="199" y="22"/>
                        <a:pt x="199" y="21"/>
                      </a:cubicBezTo>
                      <a:cubicBezTo>
                        <a:pt x="199" y="21"/>
                        <a:pt x="199" y="21"/>
                        <a:pt x="199" y="21"/>
                      </a:cubicBezTo>
                      <a:cubicBezTo>
                        <a:pt x="199" y="21"/>
                        <a:pt x="199" y="20"/>
                        <a:pt x="199" y="20"/>
                      </a:cubicBezTo>
                      <a:cubicBezTo>
                        <a:pt x="199" y="20"/>
                        <a:pt x="199" y="20"/>
                        <a:pt x="199" y="20"/>
                      </a:cubicBezTo>
                      <a:cubicBezTo>
                        <a:pt x="199" y="20"/>
                        <a:pt x="200" y="19"/>
                        <a:pt x="200" y="19"/>
                      </a:cubicBezTo>
                      <a:cubicBezTo>
                        <a:pt x="200" y="19"/>
                        <a:pt x="200" y="19"/>
                        <a:pt x="200" y="19"/>
                      </a:cubicBezTo>
                      <a:cubicBezTo>
                        <a:pt x="199" y="19"/>
                        <a:pt x="199" y="19"/>
                        <a:pt x="199" y="18"/>
                      </a:cubicBezTo>
                      <a:cubicBezTo>
                        <a:pt x="199" y="18"/>
                        <a:pt x="198" y="18"/>
                        <a:pt x="198" y="18"/>
                      </a:cubicBezTo>
                      <a:cubicBezTo>
                        <a:pt x="198" y="17"/>
                        <a:pt x="197" y="17"/>
                        <a:pt x="197" y="17"/>
                      </a:cubicBezTo>
                      <a:cubicBezTo>
                        <a:pt x="197" y="16"/>
                        <a:pt x="196" y="16"/>
                        <a:pt x="196" y="16"/>
                      </a:cubicBezTo>
                      <a:cubicBezTo>
                        <a:pt x="196" y="16"/>
                        <a:pt x="195" y="15"/>
                        <a:pt x="195" y="15"/>
                      </a:cubicBezTo>
                      <a:cubicBezTo>
                        <a:pt x="195" y="15"/>
                        <a:pt x="194" y="14"/>
                        <a:pt x="194" y="14"/>
                      </a:cubicBezTo>
                      <a:cubicBezTo>
                        <a:pt x="194" y="14"/>
                        <a:pt x="194" y="14"/>
                        <a:pt x="193" y="14"/>
                      </a:cubicBezTo>
                      <a:cubicBezTo>
                        <a:pt x="193" y="13"/>
                        <a:pt x="193" y="13"/>
                        <a:pt x="192" y="13"/>
                      </a:cubicBezTo>
                      <a:cubicBezTo>
                        <a:pt x="192" y="12"/>
                        <a:pt x="192" y="12"/>
                        <a:pt x="192" y="12"/>
                      </a:cubicBezTo>
                      <a:cubicBezTo>
                        <a:pt x="191" y="12"/>
                        <a:pt x="191" y="12"/>
                        <a:pt x="191" y="11"/>
                      </a:cubicBezTo>
                      <a:cubicBezTo>
                        <a:pt x="190" y="11"/>
                        <a:pt x="190" y="11"/>
                        <a:pt x="190" y="11"/>
                      </a:cubicBezTo>
                      <a:cubicBezTo>
                        <a:pt x="190" y="11"/>
                        <a:pt x="190" y="10"/>
                        <a:pt x="189" y="10"/>
                      </a:cubicBezTo>
                      <a:cubicBezTo>
                        <a:pt x="189" y="10"/>
                        <a:pt x="189" y="10"/>
                        <a:pt x="189" y="10"/>
                      </a:cubicBezTo>
                      <a:cubicBezTo>
                        <a:pt x="189" y="10"/>
                        <a:pt x="188" y="10"/>
                        <a:pt x="188" y="10"/>
                      </a:cubicBezTo>
                      <a:cubicBezTo>
                        <a:pt x="188" y="9"/>
                        <a:pt x="188" y="9"/>
                        <a:pt x="188" y="9"/>
                      </a:cubicBezTo>
                      <a:cubicBezTo>
                        <a:pt x="187" y="9"/>
                        <a:pt x="185" y="10"/>
                        <a:pt x="185" y="10"/>
                      </a:cubicBezTo>
                      <a:cubicBezTo>
                        <a:pt x="185" y="10"/>
                        <a:pt x="185" y="10"/>
                        <a:pt x="184" y="10"/>
                      </a:cubicBezTo>
                      <a:cubicBezTo>
                        <a:pt x="184" y="10"/>
                        <a:pt x="184" y="10"/>
                        <a:pt x="184" y="10"/>
                      </a:cubicBezTo>
                      <a:cubicBezTo>
                        <a:pt x="183" y="11"/>
                        <a:pt x="183" y="11"/>
                        <a:pt x="183" y="11"/>
                      </a:cubicBezTo>
                      <a:cubicBezTo>
                        <a:pt x="182" y="10"/>
                        <a:pt x="182" y="10"/>
                        <a:pt x="182" y="10"/>
                      </a:cubicBezTo>
                      <a:cubicBezTo>
                        <a:pt x="181" y="10"/>
                        <a:pt x="180" y="9"/>
                        <a:pt x="179" y="9"/>
                      </a:cubicBezTo>
                      <a:cubicBezTo>
                        <a:pt x="179" y="9"/>
                        <a:pt x="179" y="9"/>
                        <a:pt x="178" y="9"/>
                      </a:cubicBezTo>
                      <a:cubicBezTo>
                        <a:pt x="177" y="11"/>
                        <a:pt x="176" y="11"/>
                        <a:pt x="174" y="11"/>
                      </a:cubicBezTo>
                      <a:cubicBezTo>
                        <a:pt x="171" y="11"/>
                        <a:pt x="169" y="10"/>
                        <a:pt x="169" y="10"/>
                      </a:cubicBezTo>
                      <a:cubicBezTo>
                        <a:pt x="169" y="10"/>
                        <a:pt x="165" y="7"/>
                        <a:pt x="163" y="3"/>
                      </a:cubicBezTo>
                      <a:cubicBezTo>
                        <a:pt x="163" y="3"/>
                        <a:pt x="163" y="3"/>
                        <a:pt x="163" y="2"/>
                      </a:cubicBezTo>
                      <a:cubicBezTo>
                        <a:pt x="163" y="2"/>
                        <a:pt x="163" y="2"/>
                        <a:pt x="162" y="2"/>
                      </a:cubicBezTo>
                      <a:cubicBezTo>
                        <a:pt x="162" y="2"/>
                        <a:pt x="162" y="2"/>
                        <a:pt x="162" y="2"/>
                      </a:cubicBezTo>
                      <a:cubicBezTo>
                        <a:pt x="154" y="3"/>
                        <a:pt x="154" y="3"/>
                        <a:pt x="154" y="3"/>
                      </a:cubicBezTo>
                      <a:cubicBezTo>
                        <a:pt x="153" y="3"/>
                        <a:pt x="153" y="3"/>
                        <a:pt x="153" y="3"/>
                      </a:cubicBezTo>
                      <a:cubicBezTo>
                        <a:pt x="152" y="2"/>
                        <a:pt x="147" y="0"/>
                        <a:pt x="145" y="0"/>
                      </a:cubicBezTo>
                      <a:cubicBezTo>
                        <a:pt x="144" y="0"/>
                        <a:pt x="143" y="1"/>
                        <a:pt x="143" y="1"/>
                      </a:cubicBezTo>
                      <a:cubicBezTo>
                        <a:pt x="143" y="2"/>
                        <a:pt x="141" y="4"/>
                        <a:pt x="139" y="4"/>
                      </a:cubicBezTo>
                      <a:cubicBezTo>
                        <a:pt x="138" y="4"/>
                        <a:pt x="137" y="4"/>
                        <a:pt x="136" y="4"/>
                      </a:cubicBezTo>
                      <a:cubicBezTo>
                        <a:pt x="135" y="4"/>
                        <a:pt x="134" y="3"/>
                        <a:pt x="132" y="3"/>
                      </a:cubicBezTo>
                      <a:cubicBezTo>
                        <a:pt x="128" y="3"/>
                        <a:pt x="124" y="5"/>
                        <a:pt x="122" y="7"/>
                      </a:cubicBezTo>
                      <a:cubicBezTo>
                        <a:pt x="120" y="8"/>
                        <a:pt x="117" y="7"/>
                        <a:pt x="115" y="7"/>
                      </a:cubicBezTo>
                      <a:cubicBezTo>
                        <a:pt x="114" y="7"/>
                        <a:pt x="113" y="7"/>
                        <a:pt x="113" y="7"/>
                      </a:cubicBezTo>
                      <a:cubicBezTo>
                        <a:pt x="112" y="7"/>
                        <a:pt x="111" y="10"/>
                        <a:pt x="110" y="13"/>
                      </a:cubicBezTo>
                      <a:cubicBezTo>
                        <a:pt x="110" y="15"/>
                        <a:pt x="110" y="15"/>
                        <a:pt x="110" y="15"/>
                      </a:cubicBezTo>
                      <a:cubicBezTo>
                        <a:pt x="85" y="10"/>
                        <a:pt x="85" y="10"/>
                        <a:pt x="85" y="10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4" y="8"/>
                        <a:pt x="81" y="4"/>
                        <a:pt x="78" y="4"/>
                      </a:cubicBezTo>
                      <a:cubicBezTo>
                        <a:pt x="75" y="4"/>
                        <a:pt x="70" y="8"/>
                        <a:pt x="68" y="12"/>
                      </a:cubicBezTo>
                      <a:cubicBezTo>
                        <a:pt x="68" y="19"/>
                        <a:pt x="68" y="19"/>
                        <a:pt x="68" y="19"/>
                      </a:cubicBezTo>
                      <a:cubicBezTo>
                        <a:pt x="68" y="19"/>
                        <a:pt x="68" y="20"/>
                        <a:pt x="68" y="20"/>
                      </a:cubicBezTo>
                      <a:cubicBezTo>
                        <a:pt x="68" y="25"/>
                        <a:pt x="67" y="29"/>
                        <a:pt x="66" y="31"/>
                      </a:cubicBezTo>
                      <a:cubicBezTo>
                        <a:pt x="65" y="32"/>
                        <a:pt x="65" y="33"/>
                        <a:pt x="65" y="33"/>
                      </a:cubicBezTo>
                      <a:cubicBezTo>
                        <a:pt x="63" y="36"/>
                        <a:pt x="62" y="37"/>
                        <a:pt x="62" y="42"/>
                      </a:cubicBezTo>
                      <a:cubicBezTo>
                        <a:pt x="62" y="46"/>
                        <a:pt x="59" y="51"/>
                        <a:pt x="57" y="56"/>
                      </a:cubicBezTo>
                      <a:cubicBezTo>
                        <a:pt x="55" y="60"/>
                        <a:pt x="54" y="64"/>
                        <a:pt x="54" y="66"/>
                      </a:cubicBezTo>
                      <a:cubicBezTo>
                        <a:pt x="54" y="70"/>
                        <a:pt x="50" y="73"/>
                        <a:pt x="47" y="75"/>
                      </a:cubicBezTo>
                      <a:cubicBezTo>
                        <a:pt x="46" y="76"/>
                        <a:pt x="44" y="78"/>
                        <a:pt x="44" y="78"/>
                      </a:cubicBezTo>
                      <a:cubicBezTo>
                        <a:pt x="44" y="80"/>
                        <a:pt x="44" y="82"/>
                        <a:pt x="43" y="85"/>
                      </a:cubicBezTo>
                      <a:cubicBezTo>
                        <a:pt x="43" y="88"/>
                        <a:pt x="43" y="93"/>
                        <a:pt x="43" y="97"/>
                      </a:cubicBezTo>
                      <a:cubicBezTo>
                        <a:pt x="43" y="102"/>
                        <a:pt x="42" y="103"/>
                        <a:pt x="39" y="104"/>
                      </a:cubicBezTo>
                      <a:cubicBezTo>
                        <a:pt x="39" y="104"/>
                        <a:pt x="39" y="104"/>
                        <a:pt x="39" y="106"/>
                      </a:cubicBezTo>
                      <a:cubicBezTo>
                        <a:pt x="39" y="111"/>
                        <a:pt x="37" y="112"/>
                        <a:pt x="34" y="112"/>
                      </a:cubicBezTo>
                      <a:cubicBezTo>
                        <a:pt x="33" y="112"/>
                        <a:pt x="32" y="112"/>
                        <a:pt x="31" y="113"/>
                      </a:cubicBezTo>
                      <a:cubicBezTo>
                        <a:pt x="29" y="116"/>
                        <a:pt x="27" y="117"/>
                        <a:pt x="26" y="117"/>
                      </a:cubicBezTo>
                      <a:cubicBezTo>
                        <a:pt x="25" y="117"/>
                        <a:pt x="25" y="117"/>
                        <a:pt x="24" y="116"/>
                      </a:cubicBezTo>
                      <a:cubicBezTo>
                        <a:pt x="24" y="116"/>
                        <a:pt x="24" y="116"/>
                        <a:pt x="24" y="116"/>
                      </a:cubicBezTo>
                      <a:cubicBezTo>
                        <a:pt x="24" y="116"/>
                        <a:pt x="24" y="116"/>
                        <a:pt x="24" y="116"/>
                      </a:cubicBezTo>
                      <a:cubicBezTo>
                        <a:pt x="24" y="116"/>
                        <a:pt x="24" y="116"/>
                        <a:pt x="24" y="116"/>
                      </a:cubicBezTo>
                      <a:cubicBezTo>
                        <a:pt x="24" y="116"/>
                        <a:pt x="24" y="116"/>
                        <a:pt x="24" y="115"/>
                      </a:cubicBezTo>
                      <a:cubicBezTo>
                        <a:pt x="24" y="115"/>
                        <a:pt x="23" y="115"/>
                        <a:pt x="23" y="115"/>
                      </a:cubicBezTo>
                      <a:cubicBezTo>
                        <a:pt x="23" y="115"/>
                        <a:pt x="23" y="115"/>
                        <a:pt x="23" y="115"/>
                      </a:cubicBezTo>
                      <a:cubicBezTo>
                        <a:pt x="23" y="115"/>
                        <a:pt x="23" y="115"/>
                        <a:pt x="23" y="115"/>
                      </a:cubicBezTo>
                      <a:cubicBezTo>
                        <a:pt x="23" y="114"/>
                        <a:pt x="23" y="114"/>
                        <a:pt x="23" y="113"/>
                      </a:cubicBezTo>
                      <a:cubicBezTo>
                        <a:pt x="23" y="112"/>
                        <a:pt x="23" y="112"/>
                        <a:pt x="22" y="112"/>
                      </a:cubicBezTo>
                      <a:cubicBezTo>
                        <a:pt x="20" y="112"/>
                        <a:pt x="19" y="112"/>
                        <a:pt x="17" y="113"/>
                      </a:cubicBezTo>
                      <a:cubicBezTo>
                        <a:pt x="16" y="115"/>
                        <a:pt x="14" y="115"/>
                        <a:pt x="13" y="115"/>
                      </a:cubicBezTo>
                      <a:cubicBezTo>
                        <a:pt x="11" y="115"/>
                        <a:pt x="10" y="114"/>
                        <a:pt x="9" y="114"/>
                      </a:cubicBezTo>
                      <a:cubicBezTo>
                        <a:pt x="8" y="114"/>
                        <a:pt x="8" y="113"/>
                        <a:pt x="8" y="113"/>
                      </a:cubicBezTo>
                      <a:cubicBezTo>
                        <a:pt x="8" y="113"/>
                        <a:pt x="7" y="113"/>
                        <a:pt x="7" y="114"/>
                      </a:cubicBezTo>
                      <a:cubicBezTo>
                        <a:pt x="7" y="114"/>
                        <a:pt x="6" y="114"/>
                        <a:pt x="6" y="114"/>
                      </a:cubicBezTo>
                      <a:cubicBezTo>
                        <a:pt x="6" y="114"/>
                        <a:pt x="6" y="114"/>
                        <a:pt x="5" y="115"/>
                      </a:cubicBezTo>
                      <a:cubicBezTo>
                        <a:pt x="5" y="115"/>
                        <a:pt x="4" y="115"/>
                        <a:pt x="4" y="115"/>
                      </a:cubicBezTo>
                      <a:cubicBezTo>
                        <a:pt x="4" y="115"/>
                        <a:pt x="3" y="116"/>
                        <a:pt x="3" y="116"/>
                      </a:cubicBezTo>
                      <a:cubicBezTo>
                        <a:pt x="2" y="116"/>
                        <a:pt x="2" y="117"/>
                        <a:pt x="1" y="117"/>
                      </a:cubicBezTo>
                      <a:cubicBezTo>
                        <a:pt x="1" y="117"/>
                        <a:pt x="1" y="117"/>
                        <a:pt x="0" y="118"/>
                      </a:cubicBezTo>
                      <a:cubicBezTo>
                        <a:pt x="2" y="121"/>
                        <a:pt x="3" y="124"/>
                        <a:pt x="3" y="127"/>
                      </a:cubicBezTo>
                      <a:cubicBezTo>
                        <a:pt x="3" y="127"/>
                        <a:pt x="3" y="127"/>
                        <a:pt x="3" y="127"/>
                      </a:cubicBezTo>
                      <a:cubicBezTo>
                        <a:pt x="4" y="127"/>
                        <a:pt x="5" y="126"/>
                        <a:pt x="5" y="126"/>
                      </a:cubicBezTo>
                      <a:cubicBezTo>
                        <a:pt x="5" y="126"/>
                        <a:pt x="5" y="126"/>
                        <a:pt x="5" y="126"/>
                      </a:cubicBezTo>
                      <a:cubicBezTo>
                        <a:pt x="6" y="126"/>
                        <a:pt x="6" y="126"/>
                        <a:pt x="6" y="125"/>
                      </a:cubicBezTo>
                      <a:cubicBezTo>
                        <a:pt x="6" y="125"/>
                        <a:pt x="6" y="125"/>
                        <a:pt x="6" y="125"/>
                      </a:cubicBezTo>
                      <a:cubicBezTo>
                        <a:pt x="7" y="125"/>
                        <a:pt x="7" y="125"/>
                        <a:pt x="7" y="125"/>
                      </a:cubicBezTo>
                      <a:cubicBezTo>
                        <a:pt x="7" y="125"/>
                        <a:pt x="7" y="125"/>
                        <a:pt x="8" y="125"/>
                      </a:cubicBezTo>
                      <a:cubicBezTo>
                        <a:pt x="8" y="125"/>
                        <a:pt x="8" y="125"/>
                        <a:pt x="8" y="125"/>
                      </a:cubicBezTo>
                      <a:cubicBezTo>
                        <a:pt x="9" y="125"/>
                        <a:pt x="11" y="125"/>
                        <a:pt x="19" y="125"/>
                      </a:cubicBezTo>
                      <a:cubicBezTo>
                        <a:pt x="30" y="125"/>
                        <a:pt x="45" y="125"/>
                        <a:pt x="45" y="125"/>
                      </a:cubicBezTo>
                      <a:cubicBezTo>
                        <a:pt x="46" y="125"/>
                        <a:pt x="46" y="125"/>
                        <a:pt x="46" y="125"/>
                      </a:cubicBezTo>
                      <a:cubicBezTo>
                        <a:pt x="47" y="126"/>
                        <a:pt x="47" y="126"/>
                        <a:pt x="47" y="126"/>
                      </a:cubicBezTo>
                      <a:cubicBezTo>
                        <a:pt x="47" y="126"/>
                        <a:pt x="50" y="132"/>
                        <a:pt x="49" y="137"/>
                      </a:cubicBezTo>
                      <a:cubicBezTo>
                        <a:pt x="49" y="138"/>
                        <a:pt x="49" y="138"/>
                        <a:pt x="49" y="139"/>
                      </a:cubicBezTo>
                      <a:cubicBezTo>
                        <a:pt x="50" y="140"/>
                        <a:pt x="52" y="141"/>
                        <a:pt x="53" y="144"/>
                      </a:cubicBezTo>
                      <a:cubicBezTo>
                        <a:pt x="55" y="149"/>
                        <a:pt x="57" y="150"/>
                        <a:pt x="58" y="150"/>
                      </a:cubicBezTo>
                      <a:cubicBezTo>
                        <a:pt x="59" y="150"/>
                        <a:pt x="60" y="150"/>
                        <a:pt x="60" y="150"/>
                      </a:cubicBezTo>
                      <a:cubicBezTo>
                        <a:pt x="65" y="149"/>
                        <a:pt x="71" y="148"/>
                        <a:pt x="73" y="148"/>
                      </a:cubicBezTo>
                      <a:cubicBezTo>
                        <a:pt x="73" y="147"/>
                        <a:pt x="74" y="146"/>
                        <a:pt x="74" y="146"/>
                      </a:cubicBezTo>
                      <a:cubicBezTo>
                        <a:pt x="74" y="143"/>
                        <a:pt x="75" y="139"/>
                        <a:pt x="78" y="138"/>
                      </a:cubicBezTo>
                      <a:cubicBezTo>
                        <a:pt x="79" y="138"/>
                        <a:pt x="80" y="137"/>
                        <a:pt x="82" y="137"/>
                      </a:cubicBezTo>
                      <a:cubicBezTo>
                        <a:pt x="85" y="137"/>
                        <a:pt x="88" y="138"/>
                        <a:pt x="88" y="138"/>
                      </a:cubicBezTo>
                      <a:cubicBezTo>
                        <a:pt x="89" y="138"/>
                        <a:pt x="89" y="138"/>
                        <a:pt x="89" y="138"/>
                      </a:cubicBezTo>
                      <a:cubicBezTo>
                        <a:pt x="89" y="140"/>
                        <a:pt x="89" y="140"/>
                        <a:pt x="89" y="140"/>
                      </a:cubicBezTo>
                      <a:cubicBezTo>
                        <a:pt x="89" y="140"/>
                        <a:pt x="90" y="140"/>
                        <a:pt x="93" y="140"/>
                      </a:cubicBezTo>
                      <a:cubicBezTo>
                        <a:pt x="94" y="140"/>
                        <a:pt x="96" y="140"/>
                        <a:pt x="97" y="140"/>
                      </a:cubicBezTo>
                      <a:cubicBezTo>
                        <a:pt x="97" y="140"/>
                        <a:pt x="98" y="140"/>
                        <a:pt x="99" y="140"/>
                      </a:cubicBezTo>
                      <a:cubicBezTo>
                        <a:pt x="100" y="140"/>
                        <a:pt x="102" y="140"/>
                        <a:pt x="102" y="144"/>
                      </a:cubicBezTo>
                      <a:cubicBezTo>
                        <a:pt x="102" y="148"/>
                        <a:pt x="103" y="151"/>
                        <a:pt x="104" y="151"/>
                      </a:cubicBezTo>
                      <a:cubicBezTo>
                        <a:pt x="105" y="153"/>
                        <a:pt x="105" y="156"/>
                        <a:pt x="104" y="160"/>
                      </a:cubicBezTo>
                      <a:cubicBezTo>
                        <a:pt x="103" y="162"/>
                        <a:pt x="102" y="167"/>
                        <a:pt x="102" y="168"/>
                      </a:cubicBezTo>
                      <a:cubicBezTo>
                        <a:pt x="104" y="169"/>
                        <a:pt x="109" y="174"/>
                        <a:pt x="108" y="178"/>
                      </a:cubicBezTo>
                      <a:cubicBezTo>
                        <a:pt x="108" y="179"/>
                        <a:pt x="108" y="179"/>
                        <a:pt x="108" y="179"/>
                      </a:cubicBezTo>
                      <a:cubicBezTo>
                        <a:pt x="108" y="180"/>
                        <a:pt x="107" y="183"/>
                        <a:pt x="107" y="184"/>
                      </a:cubicBezTo>
                      <a:cubicBezTo>
                        <a:pt x="108" y="183"/>
                        <a:pt x="110" y="182"/>
                        <a:pt x="112" y="182"/>
                      </a:cubicBezTo>
                      <a:cubicBezTo>
                        <a:pt x="113" y="182"/>
                        <a:pt x="114" y="182"/>
                        <a:pt x="115" y="182"/>
                      </a:cubicBezTo>
                      <a:cubicBezTo>
                        <a:pt x="117" y="182"/>
                        <a:pt x="119" y="182"/>
                        <a:pt x="122" y="181"/>
                      </a:cubicBezTo>
                      <a:cubicBezTo>
                        <a:pt x="122" y="181"/>
                        <a:pt x="123" y="181"/>
                        <a:pt x="124" y="181"/>
                      </a:cubicBezTo>
                      <a:cubicBezTo>
                        <a:pt x="124" y="180"/>
                        <a:pt x="124" y="180"/>
                        <a:pt x="124" y="180"/>
                      </a:cubicBezTo>
                      <a:lnTo>
                        <a:pt x="126" y="1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8" name="Freeform 1728"/>
                <p:cNvSpPr>
                  <a:spLocks/>
                </p:cNvSpPr>
                <p:nvPr/>
              </p:nvSpPr>
              <p:spPr bwMode="auto">
                <a:xfrm>
                  <a:off x="1806" y="3036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29" name="Freeform 1729"/>
                <p:cNvSpPr>
                  <a:spLocks/>
                </p:cNvSpPr>
                <p:nvPr/>
              </p:nvSpPr>
              <p:spPr bwMode="auto">
                <a:xfrm>
                  <a:off x="1805" y="303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0" name="Freeform 1730"/>
                <p:cNvSpPr>
                  <a:spLocks/>
                </p:cNvSpPr>
                <p:nvPr/>
              </p:nvSpPr>
              <p:spPr bwMode="auto">
                <a:xfrm>
                  <a:off x="1921" y="309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1" name="Freeform 1731"/>
                <p:cNvSpPr>
                  <a:spLocks/>
                </p:cNvSpPr>
                <p:nvPr/>
              </p:nvSpPr>
              <p:spPr bwMode="auto">
                <a:xfrm>
                  <a:off x="1808" y="30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2" name="Freeform 1732"/>
                <p:cNvSpPr>
                  <a:spLocks/>
                </p:cNvSpPr>
                <p:nvPr/>
              </p:nvSpPr>
              <p:spPr bwMode="auto">
                <a:xfrm>
                  <a:off x="1804" y="3037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1" y="1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3" name="Freeform 1733"/>
                <p:cNvSpPr>
                  <a:spLocks/>
                </p:cNvSpPr>
                <p:nvPr/>
              </p:nvSpPr>
              <p:spPr bwMode="auto">
                <a:xfrm>
                  <a:off x="1984" y="3061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4" name="Freeform 1734"/>
                <p:cNvSpPr>
                  <a:spLocks/>
                </p:cNvSpPr>
                <p:nvPr/>
              </p:nvSpPr>
              <p:spPr bwMode="auto">
                <a:xfrm>
                  <a:off x="1923" y="3091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5" name="Freeform 1735"/>
                <p:cNvSpPr>
                  <a:spLocks/>
                </p:cNvSpPr>
                <p:nvPr/>
              </p:nvSpPr>
              <p:spPr bwMode="auto">
                <a:xfrm>
                  <a:off x="1919" y="308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  <a:gd name="T8" fmla="*/ 0 w 2"/>
                    <a:gd name="T9" fmla="*/ 1 h 1"/>
                    <a:gd name="T10" fmla="*/ 2 w 2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6" name="Freeform 1736"/>
                <p:cNvSpPr>
                  <a:spLocks/>
                </p:cNvSpPr>
                <p:nvPr/>
              </p:nvSpPr>
              <p:spPr bwMode="auto">
                <a:xfrm>
                  <a:off x="1921" y="309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7" name="Freeform 1737"/>
                <p:cNvSpPr>
                  <a:spLocks/>
                </p:cNvSpPr>
                <p:nvPr/>
              </p:nvSpPr>
              <p:spPr bwMode="auto">
                <a:xfrm>
                  <a:off x="1972" y="3003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8" name="Freeform 1738"/>
                <p:cNvSpPr>
                  <a:spLocks/>
                </p:cNvSpPr>
                <p:nvPr/>
              </p:nvSpPr>
              <p:spPr bwMode="auto">
                <a:xfrm>
                  <a:off x="1971" y="300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39" name="Freeform 1739"/>
                <p:cNvSpPr>
                  <a:spLocks/>
                </p:cNvSpPr>
                <p:nvPr/>
              </p:nvSpPr>
              <p:spPr bwMode="auto">
                <a:xfrm>
                  <a:off x="1971" y="3002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0" name="Freeform 1740"/>
                <p:cNvSpPr>
                  <a:spLocks/>
                </p:cNvSpPr>
                <p:nvPr/>
              </p:nvSpPr>
              <p:spPr bwMode="auto">
                <a:xfrm>
                  <a:off x="1807" y="3025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1" name="Freeform 1741"/>
                <p:cNvSpPr>
                  <a:spLocks/>
                </p:cNvSpPr>
                <p:nvPr/>
              </p:nvSpPr>
              <p:spPr bwMode="auto">
                <a:xfrm>
                  <a:off x="1801" y="30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2" name="Freeform 1742"/>
                <p:cNvSpPr>
                  <a:spLocks/>
                </p:cNvSpPr>
                <p:nvPr/>
              </p:nvSpPr>
              <p:spPr bwMode="auto">
                <a:xfrm>
                  <a:off x="1823" y="30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3" name="Freeform 1743"/>
                <p:cNvSpPr>
                  <a:spLocks/>
                </p:cNvSpPr>
                <p:nvPr/>
              </p:nvSpPr>
              <p:spPr bwMode="auto">
                <a:xfrm>
                  <a:off x="1866" y="293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4" name="Freeform 1744"/>
                <p:cNvSpPr>
                  <a:spLocks/>
                </p:cNvSpPr>
                <p:nvPr/>
              </p:nvSpPr>
              <p:spPr bwMode="auto">
                <a:xfrm>
                  <a:off x="1805" y="302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5" name="Freeform 1745"/>
                <p:cNvSpPr>
                  <a:spLocks/>
                </p:cNvSpPr>
                <p:nvPr/>
              </p:nvSpPr>
              <p:spPr bwMode="auto">
                <a:xfrm>
                  <a:off x="1824" y="302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6" name="Freeform 1746"/>
                <p:cNvSpPr>
                  <a:spLocks/>
                </p:cNvSpPr>
                <p:nvPr/>
              </p:nvSpPr>
              <p:spPr bwMode="auto">
                <a:xfrm>
                  <a:off x="1824" y="302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7" name="Freeform 1747"/>
                <p:cNvSpPr>
                  <a:spLocks/>
                </p:cNvSpPr>
                <p:nvPr/>
              </p:nvSpPr>
              <p:spPr bwMode="auto">
                <a:xfrm>
                  <a:off x="1824" y="3027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8" name="Freeform 1748"/>
                <p:cNvSpPr>
                  <a:spLocks/>
                </p:cNvSpPr>
                <p:nvPr/>
              </p:nvSpPr>
              <p:spPr bwMode="auto">
                <a:xfrm>
                  <a:off x="1804" y="302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49" name="Freeform 1749"/>
                <p:cNvSpPr>
                  <a:spLocks/>
                </p:cNvSpPr>
                <p:nvPr/>
              </p:nvSpPr>
              <p:spPr bwMode="auto">
                <a:xfrm>
                  <a:off x="1985" y="293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0" name="Freeform 1750"/>
                <p:cNvSpPr>
                  <a:spLocks/>
                </p:cNvSpPr>
                <p:nvPr/>
              </p:nvSpPr>
              <p:spPr bwMode="auto">
                <a:xfrm>
                  <a:off x="1989" y="293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1" name="Freeform 1751"/>
                <p:cNvSpPr>
                  <a:spLocks/>
                </p:cNvSpPr>
                <p:nvPr/>
              </p:nvSpPr>
              <p:spPr bwMode="auto">
                <a:xfrm>
                  <a:off x="1981" y="29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2" name="Freeform 1752"/>
                <p:cNvSpPr>
                  <a:spLocks/>
                </p:cNvSpPr>
                <p:nvPr/>
              </p:nvSpPr>
              <p:spPr bwMode="auto">
                <a:xfrm>
                  <a:off x="1991" y="293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3" name="Freeform 1753"/>
                <p:cNvSpPr>
                  <a:spLocks/>
                </p:cNvSpPr>
                <p:nvPr/>
              </p:nvSpPr>
              <p:spPr bwMode="auto">
                <a:xfrm>
                  <a:off x="1957" y="291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4" name="Freeform 1754"/>
                <p:cNvSpPr>
                  <a:spLocks/>
                </p:cNvSpPr>
                <p:nvPr/>
              </p:nvSpPr>
              <p:spPr bwMode="auto">
                <a:xfrm>
                  <a:off x="1982" y="292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5" name="Freeform 1755"/>
                <p:cNvSpPr>
                  <a:spLocks/>
                </p:cNvSpPr>
                <p:nvPr/>
              </p:nvSpPr>
              <p:spPr bwMode="auto">
                <a:xfrm>
                  <a:off x="1984" y="292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6" name="Freeform 1756"/>
                <p:cNvSpPr>
                  <a:spLocks/>
                </p:cNvSpPr>
                <p:nvPr/>
              </p:nvSpPr>
              <p:spPr bwMode="auto">
                <a:xfrm>
                  <a:off x="1987" y="293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7" name="Freeform 1757"/>
                <p:cNvSpPr>
                  <a:spLocks/>
                </p:cNvSpPr>
                <p:nvPr/>
              </p:nvSpPr>
              <p:spPr bwMode="auto">
                <a:xfrm>
                  <a:off x="1975" y="292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1 w 2"/>
                    <a:gd name="T7" fmla="*/ 1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8" name="Freeform 1758"/>
                <p:cNvSpPr>
                  <a:spLocks/>
                </p:cNvSpPr>
                <p:nvPr/>
              </p:nvSpPr>
              <p:spPr bwMode="auto">
                <a:xfrm>
                  <a:off x="1978" y="2925"/>
                  <a:ext cx="2" cy="1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0" y="1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59" name="Freeform 1759"/>
                <p:cNvSpPr>
                  <a:spLocks/>
                </p:cNvSpPr>
                <p:nvPr/>
              </p:nvSpPr>
              <p:spPr bwMode="auto">
                <a:xfrm>
                  <a:off x="1980" y="2925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0" name="Freeform 1760"/>
                <p:cNvSpPr>
                  <a:spLocks/>
                </p:cNvSpPr>
                <p:nvPr/>
              </p:nvSpPr>
              <p:spPr bwMode="auto">
                <a:xfrm>
                  <a:off x="1956" y="291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1" name="Freeform 1761"/>
                <p:cNvSpPr>
                  <a:spLocks/>
                </p:cNvSpPr>
                <p:nvPr/>
              </p:nvSpPr>
              <p:spPr bwMode="auto">
                <a:xfrm>
                  <a:off x="1991" y="293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2" name="Freeform 1762"/>
                <p:cNvSpPr>
                  <a:spLocks/>
                </p:cNvSpPr>
                <p:nvPr/>
              </p:nvSpPr>
              <p:spPr bwMode="auto">
                <a:xfrm>
                  <a:off x="1991" y="2937"/>
                  <a:ext cx="0" cy="1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3" name="Freeform 1763"/>
                <p:cNvSpPr>
                  <a:spLocks/>
                </p:cNvSpPr>
                <p:nvPr/>
              </p:nvSpPr>
              <p:spPr bwMode="auto">
                <a:xfrm>
                  <a:off x="1991" y="2940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4" name="Freeform 1764"/>
                <p:cNvSpPr>
                  <a:spLocks/>
                </p:cNvSpPr>
                <p:nvPr/>
              </p:nvSpPr>
              <p:spPr bwMode="auto">
                <a:xfrm>
                  <a:off x="1991" y="293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5" name="Freeform 1765"/>
                <p:cNvSpPr>
                  <a:spLocks/>
                </p:cNvSpPr>
                <p:nvPr/>
              </p:nvSpPr>
              <p:spPr bwMode="auto">
                <a:xfrm>
                  <a:off x="1978" y="2981"/>
                  <a:ext cx="0" cy="4"/>
                </a:xfrm>
                <a:custGeom>
                  <a:avLst/>
                  <a:gdLst>
                    <a:gd name="T0" fmla="*/ 5 h 5"/>
                    <a:gd name="T1" fmla="*/ 0 h 5"/>
                    <a:gd name="T2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">
                      <a:moveTo>
                        <a:pt x="0" y="5"/>
                      </a:move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0" y="2"/>
                        <a:pt x="0" y="4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6" name="Freeform 1766"/>
                <p:cNvSpPr>
                  <a:spLocks/>
                </p:cNvSpPr>
                <p:nvPr/>
              </p:nvSpPr>
              <p:spPr bwMode="auto">
                <a:xfrm>
                  <a:off x="1991" y="294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7" name="Freeform 1767"/>
                <p:cNvSpPr>
                  <a:spLocks/>
                </p:cNvSpPr>
                <p:nvPr/>
              </p:nvSpPr>
              <p:spPr bwMode="auto">
                <a:xfrm>
                  <a:off x="1991" y="293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8" name="Freeform 1768"/>
                <p:cNvSpPr>
                  <a:spLocks/>
                </p:cNvSpPr>
                <p:nvPr/>
              </p:nvSpPr>
              <p:spPr bwMode="auto">
                <a:xfrm>
                  <a:off x="1978" y="3002"/>
                  <a:ext cx="11" cy="17"/>
                </a:xfrm>
                <a:custGeom>
                  <a:avLst/>
                  <a:gdLst>
                    <a:gd name="T0" fmla="*/ 8 w 12"/>
                    <a:gd name="T1" fmla="*/ 0 h 18"/>
                    <a:gd name="T2" fmla="*/ 8 w 12"/>
                    <a:gd name="T3" fmla="*/ 0 h 18"/>
                    <a:gd name="T4" fmla="*/ 8 w 12"/>
                    <a:gd name="T5" fmla="*/ 0 h 18"/>
                    <a:gd name="T6" fmla="*/ 8 w 12"/>
                    <a:gd name="T7" fmla="*/ 1 h 18"/>
                    <a:gd name="T8" fmla="*/ 7 w 12"/>
                    <a:gd name="T9" fmla="*/ 1 h 18"/>
                    <a:gd name="T10" fmla="*/ 6 w 12"/>
                    <a:gd name="T11" fmla="*/ 2 h 18"/>
                    <a:gd name="T12" fmla="*/ 6 w 12"/>
                    <a:gd name="T13" fmla="*/ 2 h 18"/>
                    <a:gd name="T14" fmla="*/ 5 w 12"/>
                    <a:gd name="T15" fmla="*/ 3 h 18"/>
                    <a:gd name="T16" fmla="*/ 4 w 12"/>
                    <a:gd name="T17" fmla="*/ 3 h 18"/>
                    <a:gd name="T18" fmla="*/ 3 w 12"/>
                    <a:gd name="T19" fmla="*/ 3 h 18"/>
                    <a:gd name="T20" fmla="*/ 2 w 12"/>
                    <a:gd name="T21" fmla="*/ 3 h 18"/>
                    <a:gd name="T22" fmla="*/ 2 w 12"/>
                    <a:gd name="T23" fmla="*/ 3 h 18"/>
                    <a:gd name="T24" fmla="*/ 0 w 12"/>
                    <a:gd name="T25" fmla="*/ 3 h 18"/>
                    <a:gd name="T26" fmla="*/ 0 w 12"/>
                    <a:gd name="T27" fmla="*/ 3 h 18"/>
                    <a:gd name="T28" fmla="*/ 0 w 12"/>
                    <a:gd name="T29" fmla="*/ 9 h 18"/>
                    <a:gd name="T30" fmla="*/ 0 w 12"/>
                    <a:gd name="T31" fmla="*/ 9 h 18"/>
                    <a:gd name="T32" fmla="*/ 2 w 12"/>
                    <a:gd name="T33" fmla="*/ 18 h 18"/>
                    <a:gd name="T34" fmla="*/ 3 w 12"/>
                    <a:gd name="T35" fmla="*/ 17 h 18"/>
                    <a:gd name="T36" fmla="*/ 4 w 12"/>
                    <a:gd name="T37" fmla="*/ 17 h 18"/>
                    <a:gd name="T38" fmla="*/ 4 w 12"/>
                    <a:gd name="T39" fmla="*/ 17 h 18"/>
                    <a:gd name="T40" fmla="*/ 4 w 12"/>
                    <a:gd name="T41" fmla="*/ 17 h 18"/>
                    <a:gd name="T42" fmla="*/ 5 w 12"/>
                    <a:gd name="T43" fmla="*/ 16 h 18"/>
                    <a:gd name="T44" fmla="*/ 12 w 12"/>
                    <a:gd name="T45" fmla="*/ 6 h 18"/>
                    <a:gd name="T46" fmla="*/ 10 w 12"/>
                    <a:gd name="T47" fmla="*/ 4 h 18"/>
                    <a:gd name="T48" fmla="*/ 10 w 12"/>
                    <a:gd name="T49" fmla="*/ 3 h 18"/>
                    <a:gd name="T50" fmla="*/ 10 w 12"/>
                    <a:gd name="T51" fmla="*/ 3 h 18"/>
                    <a:gd name="T52" fmla="*/ 10 w 12"/>
                    <a:gd name="T53" fmla="*/ 3 h 18"/>
                    <a:gd name="T54" fmla="*/ 10 w 12"/>
                    <a:gd name="T55" fmla="*/ 2 h 18"/>
                    <a:gd name="T56" fmla="*/ 10 w 12"/>
                    <a:gd name="T57" fmla="*/ 1 h 18"/>
                    <a:gd name="T58" fmla="*/ 10 w 12"/>
                    <a:gd name="T59" fmla="*/ 0 h 18"/>
                    <a:gd name="T60" fmla="*/ 10 w 12"/>
                    <a:gd name="T61" fmla="*/ 0 h 18"/>
                    <a:gd name="T62" fmla="*/ 10 w 12"/>
                    <a:gd name="T63" fmla="*/ 0 h 18"/>
                    <a:gd name="T64" fmla="*/ 8 w 12"/>
                    <a:gd name="T6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2" h="18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1"/>
                        <a:pt x="1" y="14"/>
                        <a:pt x="2" y="18"/>
                      </a:cubicBezTo>
                      <a:cubicBezTo>
                        <a:pt x="3" y="18"/>
                        <a:pt x="3" y="17"/>
                        <a:pt x="3" y="17"/>
                      </a:cubicBezTo>
                      <a:cubicBezTo>
                        <a:pt x="3" y="17"/>
                        <a:pt x="3" y="17"/>
                        <a:pt x="4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5" y="17"/>
                        <a:pt x="5" y="17"/>
                        <a:pt x="5" y="16"/>
                      </a:cubicBezTo>
                      <a:cubicBezTo>
                        <a:pt x="6" y="16"/>
                        <a:pt x="9" y="11"/>
                        <a:pt x="12" y="6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10" y="1"/>
                      </a:cubicBezTo>
                      <a:cubicBezTo>
                        <a:pt x="10" y="1"/>
                        <a:pt x="10" y="1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69" name="Freeform 1769"/>
                <p:cNvSpPr>
                  <a:spLocks/>
                </p:cNvSpPr>
                <p:nvPr/>
              </p:nvSpPr>
              <p:spPr bwMode="auto">
                <a:xfrm>
                  <a:off x="1978" y="30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0" name="Freeform 1770"/>
                <p:cNvSpPr>
                  <a:spLocks/>
                </p:cNvSpPr>
                <p:nvPr/>
              </p:nvSpPr>
              <p:spPr bwMode="auto">
                <a:xfrm>
                  <a:off x="1985" y="3002"/>
                  <a:ext cx="2" cy="0"/>
                </a:xfrm>
                <a:custGeom>
                  <a:avLst/>
                  <a:gdLst>
                    <a:gd name="T0" fmla="*/ 0 w 2"/>
                    <a:gd name="T1" fmla="*/ 0 w 2"/>
                    <a:gd name="T2" fmla="*/ 0 w 2"/>
                    <a:gd name="T3" fmla="*/ 2 w 2"/>
                    <a:gd name="T4" fmla="*/ 2 w 2"/>
                    <a:gd name="T5" fmla="*/ 0 w 2"/>
                    <a:gd name="T6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1" name="Freeform 1771"/>
                <p:cNvSpPr>
                  <a:spLocks/>
                </p:cNvSpPr>
                <p:nvPr/>
              </p:nvSpPr>
              <p:spPr bwMode="auto">
                <a:xfrm>
                  <a:off x="1982" y="300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2" name="Freeform 1772"/>
                <p:cNvSpPr>
                  <a:spLocks/>
                </p:cNvSpPr>
                <p:nvPr/>
              </p:nvSpPr>
              <p:spPr bwMode="auto">
                <a:xfrm>
                  <a:off x="1978" y="30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3" name="Freeform 1773"/>
                <p:cNvSpPr>
                  <a:spLocks/>
                </p:cNvSpPr>
                <p:nvPr/>
              </p:nvSpPr>
              <p:spPr bwMode="auto">
                <a:xfrm>
                  <a:off x="1980" y="300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4" name="Freeform 1774"/>
                <p:cNvSpPr>
                  <a:spLocks/>
                </p:cNvSpPr>
                <p:nvPr/>
              </p:nvSpPr>
              <p:spPr bwMode="auto">
                <a:xfrm>
                  <a:off x="1983" y="3003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5" name="Freeform 1775"/>
                <p:cNvSpPr>
                  <a:spLocks/>
                </p:cNvSpPr>
                <p:nvPr/>
              </p:nvSpPr>
              <p:spPr bwMode="auto">
                <a:xfrm>
                  <a:off x="1978" y="301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6" name="Freeform 1776"/>
                <p:cNvSpPr>
                  <a:spLocks/>
                </p:cNvSpPr>
                <p:nvPr/>
              </p:nvSpPr>
              <p:spPr bwMode="auto">
                <a:xfrm>
                  <a:off x="1987" y="3091"/>
                  <a:ext cx="110" cy="179"/>
                </a:xfrm>
                <a:custGeom>
                  <a:avLst/>
                  <a:gdLst>
                    <a:gd name="T0" fmla="*/ 56 w 115"/>
                    <a:gd name="T1" fmla="*/ 35 h 187"/>
                    <a:gd name="T2" fmla="*/ 59 w 115"/>
                    <a:gd name="T3" fmla="*/ 38 h 187"/>
                    <a:gd name="T4" fmla="*/ 61 w 115"/>
                    <a:gd name="T5" fmla="*/ 40 h 187"/>
                    <a:gd name="T6" fmla="*/ 63 w 115"/>
                    <a:gd name="T7" fmla="*/ 54 h 187"/>
                    <a:gd name="T8" fmla="*/ 56 w 115"/>
                    <a:gd name="T9" fmla="*/ 68 h 187"/>
                    <a:gd name="T10" fmla="*/ 54 w 115"/>
                    <a:gd name="T11" fmla="*/ 74 h 187"/>
                    <a:gd name="T12" fmla="*/ 44 w 115"/>
                    <a:gd name="T13" fmla="*/ 44 h 187"/>
                    <a:gd name="T14" fmla="*/ 37 w 115"/>
                    <a:gd name="T15" fmla="*/ 44 h 187"/>
                    <a:gd name="T16" fmla="*/ 30 w 115"/>
                    <a:gd name="T17" fmla="*/ 39 h 187"/>
                    <a:gd name="T18" fmla="*/ 0 w 115"/>
                    <a:gd name="T19" fmla="*/ 49 h 187"/>
                    <a:gd name="T20" fmla="*/ 4 w 115"/>
                    <a:gd name="T21" fmla="*/ 58 h 187"/>
                    <a:gd name="T22" fmla="*/ 7 w 115"/>
                    <a:gd name="T23" fmla="*/ 59 h 187"/>
                    <a:gd name="T24" fmla="*/ 10 w 115"/>
                    <a:gd name="T25" fmla="*/ 59 h 187"/>
                    <a:gd name="T26" fmla="*/ 13 w 115"/>
                    <a:gd name="T27" fmla="*/ 60 h 187"/>
                    <a:gd name="T28" fmla="*/ 15 w 115"/>
                    <a:gd name="T29" fmla="*/ 61 h 187"/>
                    <a:gd name="T30" fmla="*/ 30 w 115"/>
                    <a:gd name="T31" fmla="*/ 66 h 187"/>
                    <a:gd name="T32" fmla="*/ 29 w 115"/>
                    <a:gd name="T33" fmla="*/ 93 h 187"/>
                    <a:gd name="T34" fmla="*/ 31 w 115"/>
                    <a:gd name="T35" fmla="*/ 102 h 187"/>
                    <a:gd name="T36" fmla="*/ 25 w 115"/>
                    <a:gd name="T37" fmla="*/ 117 h 187"/>
                    <a:gd name="T38" fmla="*/ 12 w 115"/>
                    <a:gd name="T39" fmla="*/ 135 h 187"/>
                    <a:gd name="T40" fmla="*/ 12 w 115"/>
                    <a:gd name="T41" fmla="*/ 136 h 187"/>
                    <a:gd name="T42" fmla="*/ 13 w 115"/>
                    <a:gd name="T43" fmla="*/ 138 h 187"/>
                    <a:gd name="T44" fmla="*/ 18 w 115"/>
                    <a:gd name="T45" fmla="*/ 154 h 187"/>
                    <a:gd name="T46" fmla="*/ 20 w 115"/>
                    <a:gd name="T47" fmla="*/ 179 h 187"/>
                    <a:gd name="T48" fmla="*/ 23 w 115"/>
                    <a:gd name="T49" fmla="*/ 187 h 187"/>
                    <a:gd name="T50" fmla="*/ 26 w 115"/>
                    <a:gd name="T51" fmla="*/ 183 h 187"/>
                    <a:gd name="T52" fmla="*/ 26 w 115"/>
                    <a:gd name="T53" fmla="*/ 183 h 187"/>
                    <a:gd name="T54" fmla="*/ 53 w 115"/>
                    <a:gd name="T55" fmla="*/ 157 h 187"/>
                    <a:gd name="T56" fmla="*/ 54 w 115"/>
                    <a:gd name="T57" fmla="*/ 135 h 187"/>
                    <a:gd name="T58" fmla="*/ 47 w 115"/>
                    <a:gd name="T59" fmla="*/ 113 h 187"/>
                    <a:gd name="T60" fmla="*/ 53 w 115"/>
                    <a:gd name="T61" fmla="*/ 99 h 187"/>
                    <a:gd name="T62" fmla="*/ 64 w 115"/>
                    <a:gd name="T63" fmla="*/ 90 h 187"/>
                    <a:gd name="T64" fmla="*/ 89 w 115"/>
                    <a:gd name="T65" fmla="*/ 71 h 187"/>
                    <a:gd name="T66" fmla="*/ 112 w 115"/>
                    <a:gd name="T67" fmla="*/ 24 h 187"/>
                    <a:gd name="T68" fmla="*/ 111 w 115"/>
                    <a:gd name="T69" fmla="*/ 0 h 187"/>
                    <a:gd name="T70" fmla="*/ 108 w 115"/>
                    <a:gd name="T71" fmla="*/ 1 h 187"/>
                    <a:gd name="T72" fmla="*/ 105 w 115"/>
                    <a:gd name="T73" fmla="*/ 3 h 187"/>
                    <a:gd name="T74" fmla="*/ 104 w 115"/>
                    <a:gd name="T75" fmla="*/ 3 h 187"/>
                    <a:gd name="T76" fmla="*/ 103 w 115"/>
                    <a:gd name="T77" fmla="*/ 4 h 187"/>
                    <a:gd name="T78" fmla="*/ 99 w 115"/>
                    <a:gd name="T79" fmla="*/ 6 h 187"/>
                    <a:gd name="T80" fmla="*/ 88 w 115"/>
                    <a:gd name="T81" fmla="*/ 7 h 187"/>
                    <a:gd name="T82" fmla="*/ 81 w 115"/>
                    <a:gd name="T83" fmla="*/ 12 h 187"/>
                    <a:gd name="T84" fmla="*/ 67 w 115"/>
                    <a:gd name="T85" fmla="*/ 13 h 187"/>
                    <a:gd name="T86" fmla="*/ 59 w 115"/>
                    <a:gd name="T87" fmla="*/ 10 h 187"/>
                    <a:gd name="T88" fmla="*/ 55 w 115"/>
                    <a:gd name="T89" fmla="*/ 11 h 187"/>
                    <a:gd name="T90" fmla="*/ 52 w 115"/>
                    <a:gd name="T91" fmla="*/ 1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5" h="187">
                      <a:moveTo>
                        <a:pt x="51" y="13"/>
                      </a:moveTo>
                      <a:cubicBezTo>
                        <a:pt x="50" y="16"/>
                        <a:pt x="52" y="22"/>
                        <a:pt x="54" y="27"/>
                      </a:cubicBezTo>
                      <a:cubicBezTo>
                        <a:pt x="55" y="30"/>
                        <a:pt x="56" y="33"/>
                        <a:pt x="56" y="35"/>
                      </a:cubicBezTo>
                      <a:cubicBezTo>
                        <a:pt x="56" y="35"/>
                        <a:pt x="57" y="36"/>
                        <a:pt x="57" y="36"/>
                      </a:cubicBezTo>
                      <a:cubicBezTo>
                        <a:pt x="57" y="36"/>
                        <a:pt x="58" y="36"/>
                        <a:pt x="58" y="37"/>
                      </a:cubicBezTo>
                      <a:cubicBezTo>
                        <a:pt x="58" y="37"/>
                        <a:pt x="59" y="37"/>
                        <a:pt x="59" y="38"/>
                      </a:cubicBezTo>
                      <a:cubicBezTo>
                        <a:pt x="59" y="38"/>
                        <a:pt x="60" y="38"/>
                        <a:pt x="60" y="38"/>
                      </a:cubicBezTo>
                      <a:cubicBezTo>
                        <a:pt x="60" y="39"/>
                        <a:pt x="61" y="39"/>
                        <a:pt x="61" y="39"/>
                      </a:cubicBezTo>
                      <a:cubicBezTo>
                        <a:pt x="61" y="40"/>
                        <a:pt x="61" y="40"/>
                        <a:pt x="61" y="40"/>
                      </a:cubicBezTo>
                      <a:cubicBezTo>
                        <a:pt x="62" y="40"/>
                        <a:pt x="62" y="41"/>
                        <a:pt x="63" y="41"/>
                      </a:cubicBezTo>
                      <a:cubicBezTo>
                        <a:pt x="65" y="44"/>
                        <a:pt x="65" y="45"/>
                        <a:pt x="64" y="48"/>
                      </a:cubicBezTo>
                      <a:cubicBezTo>
                        <a:pt x="64" y="49"/>
                        <a:pt x="63" y="51"/>
                        <a:pt x="63" y="54"/>
                      </a:cubicBezTo>
                      <a:cubicBezTo>
                        <a:pt x="64" y="60"/>
                        <a:pt x="62" y="61"/>
                        <a:pt x="59" y="62"/>
                      </a:cubicBezTo>
                      <a:cubicBezTo>
                        <a:pt x="58" y="62"/>
                        <a:pt x="57" y="62"/>
                        <a:pt x="56" y="63"/>
                      </a:cubicBezTo>
                      <a:cubicBezTo>
                        <a:pt x="55" y="64"/>
                        <a:pt x="56" y="66"/>
                        <a:pt x="56" y="68"/>
                      </a:cubicBezTo>
                      <a:cubicBezTo>
                        <a:pt x="56" y="70"/>
                        <a:pt x="56" y="71"/>
                        <a:pt x="56" y="72"/>
                      </a:cubicBezTo>
                      <a:cubicBezTo>
                        <a:pt x="55" y="74"/>
                        <a:pt x="55" y="74"/>
                        <a:pt x="55" y="74"/>
                      </a:cubicBezTo>
                      <a:cubicBezTo>
                        <a:pt x="54" y="74"/>
                        <a:pt x="54" y="74"/>
                        <a:pt x="54" y="74"/>
                      </a:cubicBezTo>
                      <a:cubicBezTo>
                        <a:pt x="50" y="74"/>
                        <a:pt x="42" y="59"/>
                        <a:pt x="42" y="59"/>
                      </a:cubicBezTo>
                      <a:cubicBezTo>
                        <a:pt x="41" y="57"/>
                        <a:pt x="42" y="55"/>
                        <a:pt x="43" y="52"/>
                      </a:cubicBezTo>
                      <a:cubicBezTo>
                        <a:pt x="44" y="49"/>
                        <a:pt x="45" y="46"/>
                        <a:pt x="44" y="44"/>
                      </a:cubicBezTo>
                      <a:cubicBezTo>
                        <a:pt x="44" y="43"/>
                        <a:pt x="44" y="43"/>
                        <a:pt x="43" y="43"/>
                      </a:cubicBezTo>
                      <a:cubicBezTo>
                        <a:pt x="42" y="43"/>
                        <a:pt x="40" y="43"/>
                        <a:pt x="39" y="43"/>
                      </a:cubicBezTo>
                      <a:cubicBezTo>
                        <a:pt x="38" y="44"/>
                        <a:pt x="38" y="44"/>
                        <a:pt x="37" y="44"/>
                      </a:cubicBezTo>
                      <a:cubicBezTo>
                        <a:pt x="37" y="44"/>
                        <a:pt x="37" y="44"/>
                        <a:pt x="37" y="44"/>
                      </a:cubicBezTo>
                      <a:cubicBezTo>
                        <a:pt x="35" y="44"/>
                        <a:pt x="33" y="42"/>
                        <a:pt x="31" y="40"/>
                      </a:cubicBezTo>
                      <a:cubicBezTo>
                        <a:pt x="30" y="40"/>
                        <a:pt x="30" y="40"/>
                        <a:pt x="30" y="39"/>
                      </a:cubicBez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9" y="39"/>
                        <a:pt x="29" y="39"/>
                        <a:pt x="29" y="39"/>
                      </a:cubicBezTo>
                      <a:cubicBezTo>
                        <a:pt x="26" y="40"/>
                        <a:pt x="11" y="45"/>
                        <a:pt x="0" y="49"/>
                      </a:cubicBezTo>
                      <a:cubicBezTo>
                        <a:pt x="3" y="58"/>
                        <a:pt x="3" y="58"/>
                        <a:pt x="3" y="58"/>
                      </a:cubicBezTo>
                      <a:cubicBezTo>
                        <a:pt x="3" y="58"/>
                        <a:pt x="3" y="58"/>
                        <a:pt x="4" y="58"/>
                      </a:cubicBezTo>
                      <a:cubicBezTo>
                        <a:pt x="4" y="58"/>
                        <a:pt x="4" y="58"/>
                        <a:pt x="4" y="58"/>
                      </a:cubicBezTo>
                      <a:cubicBezTo>
                        <a:pt x="4" y="58"/>
                        <a:pt x="5" y="58"/>
                        <a:pt x="5" y="58"/>
                      </a:cubicBezTo>
                      <a:cubicBezTo>
                        <a:pt x="5" y="58"/>
                        <a:pt x="6" y="58"/>
                        <a:pt x="6" y="58"/>
                      </a:cubicBezTo>
                      <a:cubicBezTo>
                        <a:pt x="6" y="58"/>
                        <a:pt x="6" y="58"/>
                        <a:pt x="7" y="59"/>
                      </a:cubicBezTo>
                      <a:cubicBezTo>
                        <a:pt x="7" y="59"/>
                        <a:pt x="7" y="59"/>
                        <a:pt x="8" y="59"/>
                      </a:cubicBezTo>
                      <a:cubicBezTo>
                        <a:pt x="8" y="59"/>
                        <a:pt x="8" y="59"/>
                        <a:pt x="9" y="59"/>
                      </a:cubicBezTo>
                      <a:cubicBezTo>
                        <a:pt x="9" y="59"/>
                        <a:pt x="9" y="59"/>
                        <a:pt x="10" y="59"/>
                      </a:cubicBezTo>
                      <a:cubicBezTo>
                        <a:pt x="10" y="59"/>
                        <a:pt x="10" y="59"/>
                        <a:pt x="11" y="59"/>
                      </a:cubicBezTo>
                      <a:cubicBezTo>
                        <a:pt x="11" y="59"/>
                        <a:pt x="11" y="59"/>
                        <a:pt x="12" y="59"/>
                      </a:cubicBezTo>
                      <a:cubicBezTo>
                        <a:pt x="12" y="60"/>
                        <a:pt x="12" y="60"/>
                        <a:pt x="13" y="60"/>
                      </a:cubicBezTo>
                      <a:cubicBezTo>
                        <a:pt x="13" y="60"/>
                        <a:pt x="13" y="60"/>
                        <a:pt x="14" y="60"/>
                      </a:cubicBezTo>
                      <a:cubicBezTo>
                        <a:pt x="14" y="60"/>
                        <a:pt x="14" y="60"/>
                        <a:pt x="15" y="61"/>
                      </a:cubicBezTo>
                      <a:cubicBezTo>
                        <a:pt x="15" y="61"/>
                        <a:pt x="15" y="61"/>
                        <a:pt x="15" y="61"/>
                      </a:cubicBezTo>
                      <a:cubicBezTo>
                        <a:pt x="16" y="61"/>
                        <a:pt x="17" y="61"/>
                        <a:pt x="17" y="62"/>
                      </a:cubicBezTo>
                      <a:cubicBezTo>
                        <a:pt x="20" y="63"/>
                        <a:pt x="23" y="64"/>
                        <a:pt x="26" y="65"/>
                      </a:cubicBezTo>
                      <a:cubicBezTo>
                        <a:pt x="28" y="65"/>
                        <a:pt x="29" y="66"/>
                        <a:pt x="30" y="66"/>
                      </a:cubicBezTo>
                      <a:cubicBezTo>
                        <a:pt x="32" y="67"/>
                        <a:pt x="32" y="70"/>
                        <a:pt x="31" y="77"/>
                      </a:cubicBezTo>
                      <a:cubicBezTo>
                        <a:pt x="31" y="80"/>
                        <a:pt x="31" y="83"/>
                        <a:pt x="31" y="85"/>
                      </a:cubicBezTo>
                      <a:cubicBezTo>
                        <a:pt x="32" y="89"/>
                        <a:pt x="30" y="91"/>
                        <a:pt x="29" y="93"/>
                      </a:cubicBezTo>
                      <a:cubicBezTo>
                        <a:pt x="28" y="93"/>
                        <a:pt x="28" y="94"/>
                        <a:pt x="28" y="94"/>
                      </a:cubicBezTo>
                      <a:cubicBezTo>
                        <a:pt x="30" y="96"/>
                        <a:pt x="30" y="99"/>
                        <a:pt x="31" y="101"/>
                      </a:cubicBezTo>
                      <a:cubicBezTo>
                        <a:pt x="31" y="101"/>
                        <a:pt x="31" y="102"/>
                        <a:pt x="31" y="102"/>
                      </a:cubicBezTo>
                      <a:cubicBezTo>
                        <a:pt x="32" y="102"/>
                        <a:pt x="32" y="103"/>
                        <a:pt x="32" y="104"/>
                      </a:cubicBezTo>
                      <a:cubicBezTo>
                        <a:pt x="33" y="107"/>
                        <a:pt x="27" y="113"/>
                        <a:pt x="25" y="114"/>
                      </a:cubicBezTo>
                      <a:cubicBezTo>
                        <a:pt x="25" y="114"/>
                        <a:pt x="25" y="116"/>
                        <a:pt x="25" y="117"/>
                      </a:cubicBezTo>
                      <a:cubicBezTo>
                        <a:pt x="25" y="119"/>
                        <a:pt x="24" y="122"/>
                        <a:pt x="23" y="125"/>
                      </a:cubicBezTo>
                      <a:cubicBezTo>
                        <a:pt x="21" y="127"/>
                        <a:pt x="18" y="130"/>
                        <a:pt x="14" y="133"/>
                      </a:cubicBezTo>
                      <a:cubicBezTo>
                        <a:pt x="14" y="134"/>
                        <a:pt x="13" y="134"/>
                        <a:pt x="12" y="135"/>
                      </a:cubicBezTo>
                      <a:cubicBezTo>
                        <a:pt x="12" y="135"/>
                        <a:pt x="12" y="135"/>
                        <a:pt x="12" y="135"/>
                      </a:cubicBezTo>
                      <a:cubicBezTo>
                        <a:pt x="12" y="135"/>
                        <a:pt x="12" y="136"/>
                        <a:pt x="12" y="136"/>
                      </a:cubicBezTo>
                      <a:cubicBezTo>
                        <a:pt x="12" y="136"/>
                        <a:pt x="12" y="136"/>
                        <a:pt x="12" y="136"/>
                      </a:cubicBezTo>
                      <a:cubicBezTo>
                        <a:pt x="12" y="136"/>
                        <a:pt x="12" y="137"/>
                        <a:pt x="13" y="137"/>
                      </a:cubicBezTo>
                      <a:cubicBezTo>
                        <a:pt x="13" y="137"/>
                        <a:pt x="13" y="137"/>
                        <a:pt x="13" y="137"/>
                      </a:cubicBezTo>
                      <a:cubicBezTo>
                        <a:pt x="13" y="138"/>
                        <a:pt x="13" y="138"/>
                        <a:pt x="13" y="138"/>
                      </a:cubicBezTo>
                      <a:cubicBezTo>
                        <a:pt x="13" y="138"/>
                        <a:pt x="13" y="138"/>
                        <a:pt x="13" y="139"/>
                      </a:cubicBezTo>
                      <a:cubicBezTo>
                        <a:pt x="13" y="139"/>
                        <a:pt x="13" y="140"/>
                        <a:pt x="13" y="140"/>
                      </a:cubicBezTo>
                      <a:cubicBezTo>
                        <a:pt x="14" y="144"/>
                        <a:pt x="17" y="153"/>
                        <a:pt x="18" y="154"/>
                      </a:cubicBezTo>
                      <a:cubicBezTo>
                        <a:pt x="23" y="157"/>
                        <a:pt x="20" y="177"/>
                        <a:pt x="20" y="177"/>
                      </a:cubicBezTo>
                      <a:cubicBezTo>
                        <a:pt x="20" y="177"/>
                        <a:pt x="20" y="178"/>
                        <a:pt x="20" y="178"/>
                      </a:cubicBezTo>
                      <a:cubicBezTo>
                        <a:pt x="20" y="179"/>
                        <a:pt x="20" y="179"/>
                        <a:pt x="20" y="179"/>
                      </a:cubicBezTo>
                      <a:cubicBezTo>
                        <a:pt x="20" y="181"/>
                        <a:pt x="21" y="185"/>
                        <a:pt x="21" y="187"/>
                      </a:cubicBezTo>
                      <a:cubicBezTo>
                        <a:pt x="21" y="187"/>
                        <a:pt x="22" y="187"/>
                        <a:pt x="23" y="187"/>
                      </a:cubicBezTo>
                      <a:cubicBezTo>
                        <a:pt x="23" y="187"/>
                        <a:pt x="23" y="187"/>
                        <a:pt x="23" y="187"/>
                      </a:cubicBezTo>
                      <a:cubicBezTo>
                        <a:pt x="24" y="187"/>
                        <a:pt x="25" y="187"/>
                        <a:pt x="26" y="187"/>
                      </a:cubicBezTo>
                      <a:cubicBezTo>
                        <a:pt x="26" y="187"/>
                        <a:pt x="26" y="187"/>
                        <a:pt x="26" y="187"/>
                      </a:cubicBezTo>
                      <a:cubicBezTo>
                        <a:pt x="26" y="186"/>
                        <a:pt x="26" y="184"/>
                        <a:pt x="26" y="183"/>
                      </a:cubicBezTo>
                      <a:cubicBezTo>
                        <a:pt x="26" y="183"/>
                        <a:pt x="26" y="183"/>
                        <a:pt x="26" y="182"/>
                      </a:cubicBezTo>
                      <a:cubicBezTo>
                        <a:pt x="26" y="182"/>
                        <a:pt x="26" y="182"/>
                        <a:pt x="26" y="182"/>
                      </a:cubicBezTo>
                      <a:cubicBezTo>
                        <a:pt x="26" y="183"/>
                        <a:pt x="26" y="183"/>
                        <a:pt x="26" y="183"/>
                      </a:cubicBezTo>
                      <a:cubicBezTo>
                        <a:pt x="24" y="183"/>
                        <a:pt x="22" y="182"/>
                        <a:pt x="22" y="180"/>
                      </a:cubicBezTo>
                      <a:cubicBezTo>
                        <a:pt x="19" y="174"/>
                        <a:pt x="35" y="166"/>
                        <a:pt x="41" y="164"/>
                      </a:cubicBezTo>
                      <a:cubicBezTo>
                        <a:pt x="50" y="161"/>
                        <a:pt x="53" y="159"/>
                        <a:pt x="53" y="157"/>
                      </a:cubicBezTo>
                      <a:cubicBezTo>
                        <a:pt x="54" y="155"/>
                        <a:pt x="54" y="153"/>
                        <a:pt x="54" y="150"/>
                      </a:cubicBezTo>
                      <a:cubicBezTo>
                        <a:pt x="54" y="146"/>
                        <a:pt x="54" y="143"/>
                        <a:pt x="55" y="140"/>
                      </a:cubicBezTo>
                      <a:cubicBezTo>
                        <a:pt x="55" y="139"/>
                        <a:pt x="55" y="138"/>
                        <a:pt x="54" y="135"/>
                      </a:cubicBezTo>
                      <a:cubicBezTo>
                        <a:pt x="54" y="133"/>
                        <a:pt x="53" y="131"/>
                        <a:pt x="53" y="127"/>
                      </a:cubicBezTo>
                      <a:cubicBezTo>
                        <a:pt x="52" y="122"/>
                        <a:pt x="51" y="120"/>
                        <a:pt x="49" y="118"/>
                      </a:cubicBezTo>
                      <a:cubicBezTo>
                        <a:pt x="49" y="116"/>
                        <a:pt x="48" y="115"/>
                        <a:pt x="47" y="113"/>
                      </a:cubicBezTo>
                      <a:cubicBezTo>
                        <a:pt x="46" y="110"/>
                        <a:pt x="46" y="106"/>
                        <a:pt x="47" y="104"/>
                      </a:cubicBezTo>
                      <a:cubicBezTo>
                        <a:pt x="48" y="103"/>
                        <a:pt x="49" y="102"/>
                        <a:pt x="51" y="102"/>
                      </a:cubicBezTo>
                      <a:cubicBezTo>
                        <a:pt x="52" y="102"/>
                        <a:pt x="52" y="102"/>
                        <a:pt x="53" y="99"/>
                      </a:cubicBezTo>
                      <a:cubicBezTo>
                        <a:pt x="53" y="99"/>
                        <a:pt x="54" y="98"/>
                        <a:pt x="54" y="97"/>
                      </a:cubicBezTo>
                      <a:cubicBezTo>
                        <a:pt x="56" y="94"/>
                        <a:pt x="58" y="93"/>
                        <a:pt x="60" y="92"/>
                      </a:cubicBezTo>
                      <a:cubicBezTo>
                        <a:pt x="61" y="92"/>
                        <a:pt x="63" y="91"/>
                        <a:pt x="64" y="90"/>
                      </a:cubicBezTo>
                      <a:cubicBezTo>
                        <a:pt x="66" y="89"/>
                        <a:pt x="67" y="88"/>
                        <a:pt x="68" y="86"/>
                      </a:cubicBezTo>
                      <a:cubicBezTo>
                        <a:pt x="70" y="83"/>
                        <a:pt x="72" y="81"/>
                        <a:pt x="76" y="77"/>
                      </a:cubicBezTo>
                      <a:cubicBezTo>
                        <a:pt x="80" y="74"/>
                        <a:pt x="85" y="73"/>
                        <a:pt x="89" y="71"/>
                      </a:cubicBezTo>
                      <a:cubicBezTo>
                        <a:pt x="92" y="70"/>
                        <a:pt x="96" y="69"/>
                        <a:pt x="98" y="68"/>
                      </a:cubicBezTo>
                      <a:cubicBezTo>
                        <a:pt x="105" y="64"/>
                        <a:pt x="115" y="49"/>
                        <a:pt x="115" y="46"/>
                      </a:cubicBezTo>
                      <a:cubicBezTo>
                        <a:pt x="114" y="44"/>
                        <a:pt x="112" y="30"/>
                        <a:pt x="112" y="24"/>
                      </a:cubicBezTo>
                      <a:cubicBezTo>
                        <a:pt x="113" y="21"/>
                        <a:pt x="112" y="14"/>
                        <a:pt x="112" y="8"/>
                      </a:cubicBezTo>
                      <a:cubicBezTo>
                        <a:pt x="112" y="5"/>
                        <a:pt x="112" y="2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0" y="0"/>
                      </a:cubicBezTo>
                      <a:cubicBezTo>
                        <a:pt x="110" y="0"/>
                        <a:pt x="109" y="1"/>
                        <a:pt x="109" y="1"/>
                      </a:cubicBezTo>
                      <a:cubicBezTo>
                        <a:pt x="108" y="1"/>
                        <a:pt x="108" y="1"/>
                        <a:pt x="108" y="1"/>
                      </a:cubicBezTo>
                      <a:cubicBezTo>
                        <a:pt x="108" y="1"/>
                        <a:pt x="107" y="2"/>
                        <a:pt x="107" y="2"/>
                      </a:cubicBezTo>
                      <a:cubicBezTo>
                        <a:pt x="107" y="2"/>
                        <a:pt x="106" y="2"/>
                        <a:pt x="106" y="2"/>
                      </a:cubicBezTo>
                      <a:cubicBezTo>
                        <a:pt x="106" y="2"/>
                        <a:pt x="106" y="2"/>
                        <a:pt x="105" y="3"/>
                      </a:cubicBezTo>
                      <a:cubicBezTo>
                        <a:pt x="105" y="3"/>
                        <a:pt x="105" y="3"/>
                        <a:pt x="105" y="3"/>
                      </a:cubicBezTo>
                      <a:cubicBezTo>
                        <a:pt x="105" y="3"/>
                        <a:pt x="105" y="3"/>
                        <a:pt x="104" y="3"/>
                      </a:cubicBezTo>
                      <a:cubicBezTo>
                        <a:pt x="104" y="3"/>
                        <a:pt x="104" y="3"/>
                        <a:pt x="104" y="3"/>
                      </a:cubicBezTo>
                      <a:cubicBezTo>
                        <a:pt x="104" y="3"/>
                        <a:pt x="104" y="3"/>
                        <a:pt x="104" y="4"/>
                      </a:cubicBezTo>
                      <a:cubicBezTo>
                        <a:pt x="104" y="4"/>
                        <a:pt x="104" y="4"/>
                        <a:pt x="103" y="4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2" y="6"/>
                        <a:pt x="100" y="6"/>
                        <a:pt x="99" y="6"/>
                      </a:cubicBezTo>
                      <a:cubicBezTo>
                        <a:pt x="97" y="6"/>
                        <a:pt x="97" y="6"/>
                        <a:pt x="97" y="6"/>
                      </a:cubicBezTo>
                      <a:cubicBezTo>
                        <a:pt x="96" y="6"/>
                        <a:pt x="95" y="6"/>
                        <a:pt x="95" y="6"/>
                      </a:cubicBezTo>
                      <a:cubicBezTo>
                        <a:pt x="92" y="9"/>
                        <a:pt x="90" y="8"/>
                        <a:pt x="88" y="7"/>
                      </a:cubicBezTo>
                      <a:cubicBezTo>
                        <a:pt x="87" y="7"/>
                        <a:pt x="87" y="7"/>
                        <a:pt x="86" y="7"/>
                      </a:cubicBezTo>
                      <a:cubicBezTo>
                        <a:pt x="86" y="7"/>
                        <a:pt x="85" y="8"/>
                        <a:pt x="85" y="9"/>
                      </a:cubicBezTo>
                      <a:cubicBezTo>
                        <a:pt x="85" y="10"/>
                        <a:pt x="84" y="12"/>
                        <a:pt x="81" y="12"/>
                      </a:cubicBezTo>
                      <a:cubicBezTo>
                        <a:pt x="79" y="12"/>
                        <a:pt x="77" y="12"/>
                        <a:pt x="76" y="12"/>
                      </a:cubicBezTo>
                      <a:cubicBezTo>
                        <a:pt x="75" y="11"/>
                        <a:pt x="74" y="12"/>
                        <a:pt x="72" y="12"/>
                      </a:cubicBezTo>
                      <a:cubicBezTo>
                        <a:pt x="70" y="13"/>
                        <a:pt x="68" y="13"/>
                        <a:pt x="67" y="13"/>
                      </a:cubicBezTo>
                      <a:cubicBezTo>
                        <a:pt x="64" y="13"/>
                        <a:pt x="63" y="11"/>
                        <a:pt x="63" y="10"/>
                      </a:cubicBezTo>
                      <a:cubicBezTo>
                        <a:pt x="63" y="10"/>
                        <a:pt x="63" y="10"/>
                        <a:pt x="62" y="9"/>
                      </a:cubicBezTo>
                      <a:cubicBezTo>
                        <a:pt x="61" y="9"/>
                        <a:pt x="60" y="10"/>
                        <a:pt x="59" y="10"/>
                      </a:cubicBezTo>
                      <a:cubicBezTo>
                        <a:pt x="58" y="10"/>
                        <a:pt x="57" y="11"/>
                        <a:pt x="56" y="11"/>
                      </a:cubicBezTo>
                      <a:cubicBezTo>
                        <a:pt x="56" y="11"/>
                        <a:pt x="56" y="11"/>
                        <a:pt x="56" y="11"/>
                      </a:cubicBezTo>
                      <a:cubicBezTo>
                        <a:pt x="55" y="11"/>
                        <a:pt x="55" y="11"/>
                        <a:pt x="55" y="11"/>
                      </a:cubicBezTo>
                      <a:cubicBezTo>
                        <a:pt x="55" y="11"/>
                        <a:pt x="55" y="11"/>
                        <a:pt x="54" y="11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3" y="11"/>
                        <a:pt x="53" y="11"/>
                        <a:pt x="52" y="10"/>
                      </a:cubicBezTo>
                      <a:cubicBezTo>
                        <a:pt x="52" y="11"/>
                        <a:pt x="52" y="12"/>
                        <a:pt x="5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7" name="Freeform 1777"/>
                <p:cNvSpPr>
                  <a:spLocks/>
                </p:cNvSpPr>
                <p:nvPr/>
              </p:nvSpPr>
              <p:spPr bwMode="auto">
                <a:xfrm>
                  <a:off x="1994" y="314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8" name="Freeform 1778"/>
                <p:cNvSpPr>
                  <a:spLocks/>
                </p:cNvSpPr>
                <p:nvPr/>
              </p:nvSpPr>
              <p:spPr bwMode="auto">
                <a:xfrm>
                  <a:off x="1996" y="314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79" name="Freeform 1779"/>
                <p:cNvSpPr>
                  <a:spLocks/>
                </p:cNvSpPr>
                <p:nvPr/>
              </p:nvSpPr>
              <p:spPr bwMode="auto">
                <a:xfrm>
                  <a:off x="1992" y="314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0" name="Freeform 1780"/>
                <p:cNvSpPr>
                  <a:spLocks/>
                </p:cNvSpPr>
                <p:nvPr/>
              </p:nvSpPr>
              <p:spPr bwMode="auto">
                <a:xfrm>
                  <a:off x="1999" y="3219"/>
                  <a:ext cx="2" cy="2"/>
                </a:xfrm>
                <a:custGeom>
                  <a:avLst/>
                  <a:gdLst>
                    <a:gd name="T0" fmla="*/ 0 w 2"/>
                    <a:gd name="T1" fmla="*/ 2 h 2"/>
                    <a:gd name="T2" fmla="*/ 2 w 2"/>
                    <a:gd name="T3" fmla="*/ 0 h 2"/>
                    <a:gd name="T4" fmla="*/ 0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cubicBezTo>
                        <a:pt x="1" y="1"/>
                        <a:pt x="2" y="1"/>
                        <a:pt x="2" y="0"/>
                      </a:cubicBezTo>
                      <a:cubicBezTo>
                        <a:pt x="2" y="1"/>
                        <a:pt x="1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1" name="Freeform 1781"/>
                <p:cNvSpPr>
                  <a:spLocks/>
                </p:cNvSpPr>
                <p:nvPr/>
              </p:nvSpPr>
              <p:spPr bwMode="auto">
                <a:xfrm>
                  <a:off x="1991" y="314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2" name="Freeform 1782"/>
                <p:cNvSpPr>
                  <a:spLocks/>
                </p:cNvSpPr>
                <p:nvPr/>
              </p:nvSpPr>
              <p:spPr bwMode="auto">
                <a:xfrm>
                  <a:off x="2000" y="31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3" name="Freeform 1783"/>
                <p:cNvSpPr>
                  <a:spLocks/>
                </p:cNvSpPr>
                <p:nvPr/>
              </p:nvSpPr>
              <p:spPr bwMode="auto">
                <a:xfrm>
                  <a:off x="2002" y="31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4" name="Freeform 1784"/>
                <p:cNvSpPr>
                  <a:spLocks/>
                </p:cNvSpPr>
                <p:nvPr/>
              </p:nvSpPr>
              <p:spPr bwMode="auto">
                <a:xfrm>
                  <a:off x="1998" y="314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5" name="Freeform 1785"/>
                <p:cNvSpPr>
                  <a:spLocks/>
                </p:cNvSpPr>
                <p:nvPr/>
              </p:nvSpPr>
              <p:spPr bwMode="auto">
                <a:xfrm>
                  <a:off x="2006" y="3262"/>
                  <a:ext cx="1" cy="8"/>
                </a:xfrm>
                <a:custGeom>
                  <a:avLst/>
                  <a:gdLst>
                    <a:gd name="T0" fmla="*/ 0 w 1"/>
                    <a:gd name="T1" fmla="*/ 2 h 9"/>
                    <a:gd name="T2" fmla="*/ 1 w 1"/>
                    <a:gd name="T3" fmla="*/ 9 h 9"/>
                    <a:gd name="T4" fmla="*/ 1 w 1"/>
                    <a:gd name="T5" fmla="*/ 9 h 9"/>
                    <a:gd name="T6" fmla="*/ 0 w 1"/>
                    <a:gd name="T7" fmla="*/ 1 h 9"/>
                    <a:gd name="T8" fmla="*/ 0 w 1"/>
                    <a:gd name="T9" fmla="*/ 0 h 9"/>
                    <a:gd name="T10" fmla="*/ 0 w 1"/>
                    <a:gd name="T11" fmla="*/ 1 h 9"/>
                    <a:gd name="T12" fmla="*/ 0 w 1"/>
                    <a:gd name="T1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9">
                      <a:moveTo>
                        <a:pt x="0" y="2"/>
                      </a:moveTo>
                      <a:cubicBezTo>
                        <a:pt x="0" y="4"/>
                        <a:pt x="1" y="7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7"/>
                        <a:pt x="0" y="3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6" name="Freeform 1786"/>
                <p:cNvSpPr>
                  <a:spLocks/>
                </p:cNvSpPr>
                <p:nvPr/>
              </p:nvSpPr>
              <p:spPr bwMode="auto">
                <a:xfrm>
                  <a:off x="2009" y="3270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7" name="Freeform 1787"/>
                <p:cNvSpPr>
                  <a:spLocks/>
                </p:cNvSpPr>
                <p:nvPr/>
              </p:nvSpPr>
              <p:spPr bwMode="auto">
                <a:xfrm>
                  <a:off x="2000" y="322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8" name="Freeform 1788"/>
                <p:cNvSpPr>
                  <a:spLocks/>
                </p:cNvSpPr>
                <p:nvPr/>
              </p:nvSpPr>
              <p:spPr bwMode="auto">
                <a:xfrm>
                  <a:off x="1999" y="322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89" name="Freeform 1789"/>
                <p:cNvSpPr>
                  <a:spLocks/>
                </p:cNvSpPr>
                <p:nvPr/>
              </p:nvSpPr>
              <p:spPr bwMode="auto">
                <a:xfrm>
                  <a:off x="2000" y="3223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0" name="Freeform 1790"/>
                <p:cNvSpPr>
                  <a:spLocks/>
                </p:cNvSpPr>
                <p:nvPr/>
              </p:nvSpPr>
              <p:spPr bwMode="auto">
                <a:xfrm>
                  <a:off x="2006" y="326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0 h 1"/>
                    <a:gd name="T4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1" name="Freeform 1791"/>
                <p:cNvSpPr>
                  <a:spLocks/>
                </p:cNvSpPr>
                <p:nvPr/>
              </p:nvSpPr>
              <p:spPr bwMode="auto">
                <a:xfrm>
                  <a:off x="1999" y="322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2" name="Freeform 1792"/>
                <p:cNvSpPr>
                  <a:spLocks/>
                </p:cNvSpPr>
                <p:nvPr/>
              </p:nvSpPr>
              <p:spPr bwMode="auto">
                <a:xfrm>
                  <a:off x="2007" y="327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3" name="Freeform 1793"/>
                <p:cNvSpPr>
                  <a:spLocks/>
                </p:cNvSpPr>
                <p:nvPr/>
              </p:nvSpPr>
              <p:spPr bwMode="auto">
                <a:xfrm>
                  <a:off x="2006" y="326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1 h 2"/>
                    <a:gd name="T3" fmla="*/ 0 h 2"/>
                    <a:gd name="T4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4" name="Freeform 1794"/>
                <p:cNvSpPr>
                  <a:spLocks/>
                </p:cNvSpPr>
                <p:nvPr/>
              </p:nvSpPr>
              <p:spPr bwMode="auto">
                <a:xfrm>
                  <a:off x="2007" y="327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5" name="Freeform 1795"/>
                <p:cNvSpPr>
                  <a:spLocks/>
                </p:cNvSpPr>
                <p:nvPr/>
              </p:nvSpPr>
              <p:spPr bwMode="auto">
                <a:xfrm>
                  <a:off x="1987" y="3129"/>
                  <a:ext cx="28" cy="9"/>
                </a:xfrm>
                <a:custGeom>
                  <a:avLst/>
                  <a:gdLst>
                    <a:gd name="T0" fmla="*/ 0 w 29"/>
                    <a:gd name="T1" fmla="*/ 10 h 10"/>
                    <a:gd name="T2" fmla="*/ 29 w 29"/>
                    <a:gd name="T3" fmla="*/ 0 h 10"/>
                    <a:gd name="T4" fmla="*/ 29 w 29"/>
                    <a:gd name="T5" fmla="*/ 0 h 10"/>
                    <a:gd name="T6" fmla="*/ 0 w 29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10">
                      <a:moveTo>
                        <a:pt x="0" y="10"/>
                      </a:moveTo>
                      <a:cubicBezTo>
                        <a:pt x="11" y="6"/>
                        <a:pt x="26" y="1"/>
                        <a:pt x="29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6" y="1"/>
                        <a:pt x="11" y="6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6" name="Freeform 1796"/>
                <p:cNvSpPr>
                  <a:spLocks/>
                </p:cNvSpPr>
                <p:nvPr/>
              </p:nvSpPr>
              <p:spPr bwMode="auto">
                <a:xfrm>
                  <a:off x="1987" y="3138"/>
                  <a:ext cx="3" cy="9"/>
                </a:xfrm>
                <a:custGeom>
                  <a:avLst/>
                  <a:gdLst>
                    <a:gd name="T0" fmla="*/ 3 w 3"/>
                    <a:gd name="T1" fmla="*/ 9 h 9"/>
                    <a:gd name="T2" fmla="*/ 0 w 3"/>
                    <a:gd name="T3" fmla="*/ 0 h 9"/>
                    <a:gd name="T4" fmla="*/ 3 w 3"/>
                    <a:gd name="T5" fmla="*/ 9 h 9"/>
                    <a:gd name="T6" fmla="*/ 3 w 3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9">
                      <a:moveTo>
                        <a:pt x="3" y="9"/>
                      </a:moveTo>
                      <a:lnTo>
                        <a:pt x="0" y="0"/>
                      </a:lnTo>
                      <a:lnTo>
                        <a:pt x="3" y="9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7" name="Freeform 1797"/>
                <p:cNvSpPr>
                  <a:spLocks/>
                </p:cNvSpPr>
                <p:nvPr/>
              </p:nvSpPr>
              <p:spPr bwMode="auto">
                <a:xfrm>
                  <a:off x="1980" y="2985"/>
                  <a:ext cx="113" cy="115"/>
                </a:xfrm>
                <a:custGeom>
                  <a:avLst/>
                  <a:gdLst>
                    <a:gd name="T0" fmla="*/ 45 w 118"/>
                    <a:gd name="T1" fmla="*/ 16 h 120"/>
                    <a:gd name="T2" fmla="*/ 25 w 118"/>
                    <a:gd name="T3" fmla="*/ 17 h 120"/>
                    <a:gd name="T4" fmla="*/ 21 w 118"/>
                    <a:gd name="T5" fmla="*/ 0 h 120"/>
                    <a:gd name="T6" fmla="*/ 13 w 118"/>
                    <a:gd name="T7" fmla="*/ 4 h 120"/>
                    <a:gd name="T8" fmla="*/ 14 w 118"/>
                    <a:gd name="T9" fmla="*/ 14 h 120"/>
                    <a:gd name="T10" fmla="*/ 11 w 118"/>
                    <a:gd name="T11" fmla="*/ 16 h 120"/>
                    <a:gd name="T12" fmla="*/ 11 w 118"/>
                    <a:gd name="T13" fmla="*/ 18 h 120"/>
                    <a:gd name="T14" fmla="*/ 14 w 118"/>
                    <a:gd name="T15" fmla="*/ 21 h 120"/>
                    <a:gd name="T16" fmla="*/ 3 w 118"/>
                    <a:gd name="T17" fmla="*/ 37 h 120"/>
                    <a:gd name="T18" fmla="*/ 2 w 118"/>
                    <a:gd name="T19" fmla="*/ 38 h 120"/>
                    <a:gd name="T20" fmla="*/ 0 w 118"/>
                    <a:gd name="T21" fmla="*/ 39 h 120"/>
                    <a:gd name="T22" fmla="*/ 13 w 118"/>
                    <a:gd name="T23" fmla="*/ 74 h 120"/>
                    <a:gd name="T24" fmla="*/ 16 w 118"/>
                    <a:gd name="T25" fmla="*/ 84 h 120"/>
                    <a:gd name="T26" fmla="*/ 19 w 118"/>
                    <a:gd name="T27" fmla="*/ 85 h 120"/>
                    <a:gd name="T28" fmla="*/ 41 w 118"/>
                    <a:gd name="T29" fmla="*/ 95 h 120"/>
                    <a:gd name="T30" fmla="*/ 44 w 118"/>
                    <a:gd name="T31" fmla="*/ 95 h 120"/>
                    <a:gd name="T32" fmla="*/ 47 w 118"/>
                    <a:gd name="T33" fmla="*/ 95 h 120"/>
                    <a:gd name="T34" fmla="*/ 52 w 118"/>
                    <a:gd name="T35" fmla="*/ 96 h 120"/>
                    <a:gd name="T36" fmla="*/ 59 w 118"/>
                    <a:gd name="T37" fmla="*/ 118 h 120"/>
                    <a:gd name="T38" fmla="*/ 61 w 118"/>
                    <a:gd name="T39" fmla="*/ 118 h 120"/>
                    <a:gd name="T40" fmla="*/ 63 w 118"/>
                    <a:gd name="T41" fmla="*/ 118 h 120"/>
                    <a:gd name="T42" fmla="*/ 69 w 118"/>
                    <a:gd name="T43" fmla="*/ 116 h 120"/>
                    <a:gd name="T44" fmla="*/ 72 w 118"/>
                    <a:gd name="T45" fmla="*/ 117 h 120"/>
                    <a:gd name="T46" fmla="*/ 74 w 118"/>
                    <a:gd name="T47" fmla="*/ 120 h 120"/>
                    <a:gd name="T48" fmla="*/ 88 w 118"/>
                    <a:gd name="T49" fmla="*/ 119 h 120"/>
                    <a:gd name="T50" fmla="*/ 96 w 118"/>
                    <a:gd name="T51" fmla="*/ 114 h 120"/>
                    <a:gd name="T52" fmla="*/ 104 w 118"/>
                    <a:gd name="T53" fmla="*/ 113 h 120"/>
                    <a:gd name="T54" fmla="*/ 107 w 118"/>
                    <a:gd name="T55" fmla="*/ 113 h 120"/>
                    <a:gd name="T56" fmla="*/ 107 w 118"/>
                    <a:gd name="T57" fmla="*/ 112 h 120"/>
                    <a:gd name="T58" fmla="*/ 107 w 118"/>
                    <a:gd name="T59" fmla="*/ 112 h 120"/>
                    <a:gd name="T60" fmla="*/ 108 w 118"/>
                    <a:gd name="T61" fmla="*/ 112 h 120"/>
                    <a:gd name="T62" fmla="*/ 108 w 118"/>
                    <a:gd name="T63" fmla="*/ 111 h 120"/>
                    <a:gd name="T64" fmla="*/ 109 w 118"/>
                    <a:gd name="T65" fmla="*/ 111 h 120"/>
                    <a:gd name="T66" fmla="*/ 110 w 118"/>
                    <a:gd name="T67" fmla="*/ 110 h 120"/>
                    <a:gd name="T68" fmla="*/ 112 w 118"/>
                    <a:gd name="T69" fmla="*/ 109 h 120"/>
                    <a:gd name="T70" fmla="*/ 114 w 118"/>
                    <a:gd name="T71" fmla="*/ 108 h 120"/>
                    <a:gd name="T72" fmla="*/ 116 w 118"/>
                    <a:gd name="T73" fmla="*/ 107 h 120"/>
                    <a:gd name="T74" fmla="*/ 118 w 118"/>
                    <a:gd name="T75" fmla="*/ 106 h 120"/>
                    <a:gd name="T76" fmla="*/ 108 w 118"/>
                    <a:gd name="T77" fmla="*/ 92 h 120"/>
                    <a:gd name="T78" fmla="*/ 106 w 118"/>
                    <a:gd name="T79" fmla="*/ 78 h 120"/>
                    <a:gd name="T80" fmla="*/ 108 w 118"/>
                    <a:gd name="T81" fmla="*/ 66 h 120"/>
                    <a:gd name="T82" fmla="*/ 106 w 118"/>
                    <a:gd name="T83" fmla="*/ 42 h 120"/>
                    <a:gd name="T84" fmla="*/ 101 w 118"/>
                    <a:gd name="T85" fmla="*/ 39 h 120"/>
                    <a:gd name="T86" fmla="*/ 97 w 118"/>
                    <a:gd name="T87" fmla="*/ 36 h 120"/>
                    <a:gd name="T88" fmla="*/ 92 w 118"/>
                    <a:gd name="T89" fmla="*/ 33 h 120"/>
                    <a:gd name="T90" fmla="*/ 90 w 118"/>
                    <a:gd name="T91" fmla="*/ 31 h 120"/>
                    <a:gd name="T92" fmla="*/ 87 w 118"/>
                    <a:gd name="T93" fmla="*/ 29 h 120"/>
                    <a:gd name="T94" fmla="*/ 43 w 118"/>
                    <a:gd name="T95" fmla="*/ 1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8" h="120">
                      <a:moveTo>
                        <a:pt x="43" y="10"/>
                      </a:moveTo>
                      <a:cubicBezTo>
                        <a:pt x="43" y="11"/>
                        <a:pt x="44" y="11"/>
                        <a:pt x="44" y="12"/>
                      </a:cubicBezTo>
                      <a:cubicBezTo>
                        <a:pt x="45" y="13"/>
                        <a:pt x="46" y="14"/>
                        <a:pt x="45" y="16"/>
                      </a:cubicBezTo>
                      <a:cubicBezTo>
                        <a:pt x="45" y="17"/>
                        <a:pt x="44" y="18"/>
                        <a:pt x="43" y="18"/>
                      </a:cubicBezTo>
                      <a:cubicBezTo>
                        <a:pt x="41" y="18"/>
                        <a:pt x="39" y="18"/>
                        <a:pt x="36" y="17"/>
                      </a:cubicBezTo>
                      <a:cubicBezTo>
                        <a:pt x="32" y="16"/>
                        <a:pt x="28" y="16"/>
                        <a:pt x="25" y="17"/>
                      </a:cubicBezTo>
                      <a:cubicBezTo>
                        <a:pt x="23" y="17"/>
                        <a:pt x="22" y="17"/>
                        <a:pt x="21" y="16"/>
                      </a:cubicBezTo>
                      <a:cubicBezTo>
                        <a:pt x="18" y="13"/>
                        <a:pt x="20" y="5"/>
                        <a:pt x="2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4" y="1"/>
                        <a:pt x="12" y="1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6" y="9"/>
                        <a:pt x="15" y="13"/>
                      </a:cubicBezTo>
                      <a:cubicBezTo>
                        <a:pt x="15" y="13"/>
                        <a:pt x="15" y="13"/>
                        <a:pt x="14" y="14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4" y="14"/>
                        <a:pt x="14" y="15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2" y="16"/>
                        <a:pt x="11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7"/>
                        <a:pt x="11" y="17"/>
                        <a:pt x="11" y="18"/>
                      </a:cubicBezTo>
                      <a:cubicBezTo>
                        <a:pt x="11" y="18"/>
                        <a:pt x="11" y="18"/>
                        <a:pt x="11" y="18"/>
                      </a:cubicBezTo>
                      <a:cubicBezTo>
                        <a:pt x="11" y="18"/>
                        <a:pt x="11" y="19"/>
                        <a:pt x="11" y="19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12" y="27"/>
                        <a:pt x="7" y="36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3" y="37"/>
                        <a:pt x="3" y="38"/>
                        <a:pt x="2" y="38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2" y="38"/>
                        <a:pt x="1" y="38"/>
                        <a:pt x="1" y="38"/>
                      </a:cubicBezTo>
                      <a:cubicBezTo>
                        <a:pt x="1" y="39"/>
                        <a:pt x="1" y="39"/>
                        <a:pt x="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" y="46"/>
                        <a:pt x="3" y="56"/>
                        <a:pt x="6" y="58"/>
                      </a:cubicBezTo>
                      <a:cubicBezTo>
                        <a:pt x="11" y="62"/>
                        <a:pt x="11" y="67"/>
                        <a:pt x="12" y="71"/>
                      </a:cubicBezTo>
                      <a:cubicBezTo>
                        <a:pt x="12" y="72"/>
                        <a:pt x="12" y="73"/>
                        <a:pt x="13" y="74"/>
                      </a:cubicBezTo>
                      <a:cubicBezTo>
                        <a:pt x="13" y="75"/>
                        <a:pt x="14" y="76"/>
                        <a:pt x="14" y="77"/>
                      </a:cubicBezTo>
                      <a:cubicBezTo>
                        <a:pt x="16" y="79"/>
                        <a:pt x="17" y="81"/>
                        <a:pt x="16" y="83"/>
                      </a:cubicBezTo>
                      <a:cubicBezTo>
                        <a:pt x="16" y="83"/>
                        <a:pt x="16" y="83"/>
                        <a:pt x="16" y="84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17" y="84"/>
                        <a:pt x="18" y="84"/>
                        <a:pt x="18" y="85"/>
                      </a:cubicBezTo>
                      <a:cubicBezTo>
                        <a:pt x="18" y="85"/>
                        <a:pt x="19" y="85"/>
                        <a:pt x="19" y="85"/>
                      </a:cubicBezTo>
                      <a:cubicBezTo>
                        <a:pt x="20" y="85"/>
                        <a:pt x="20" y="86"/>
                        <a:pt x="21" y="86"/>
                      </a:cubicBezTo>
                      <a:cubicBezTo>
                        <a:pt x="22" y="87"/>
                        <a:pt x="24" y="87"/>
                        <a:pt x="25" y="88"/>
                      </a:cubicBezTo>
                      <a:cubicBezTo>
                        <a:pt x="28" y="88"/>
                        <a:pt x="39" y="92"/>
                        <a:pt x="41" y="95"/>
                      </a:cubicBezTo>
                      <a:cubicBezTo>
                        <a:pt x="41" y="95"/>
                        <a:pt x="41" y="95"/>
                        <a:pt x="41" y="95"/>
                      </a:cubicBezTo>
                      <a:cubicBezTo>
                        <a:pt x="41" y="95"/>
                        <a:pt x="41" y="95"/>
                        <a:pt x="41" y="95"/>
                      </a:cubicBezTo>
                      <a:cubicBezTo>
                        <a:pt x="42" y="95"/>
                        <a:pt x="43" y="95"/>
                        <a:pt x="44" y="95"/>
                      </a:cubicBezTo>
                      <a:cubicBezTo>
                        <a:pt x="44" y="95"/>
                        <a:pt x="44" y="95"/>
                        <a:pt x="44" y="95"/>
                      </a:cubicBezTo>
                      <a:cubicBezTo>
                        <a:pt x="45" y="95"/>
                        <a:pt x="46" y="95"/>
                        <a:pt x="46" y="95"/>
                      </a:cubicBezTo>
                      <a:cubicBezTo>
                        <a:pt x="46" y="95"/>
                        <a:pt x="47" y="95"/>
                        <a:pt x="47" y="95"/>
                      </a:cubicBezTo>
                      <a:cubicBezTo>
                        <a:pt x="48" y="94"/>
                        <a:pt x="50" y="94"/>
                        <a:pt x="52" y="96"/>
                      </a:cubicBezTo>
                      <a:cubicBezTo>
                        <a:pt x="52" y="96"/>
                        <a:pt x="52" y="96"/>
                        <a:pt x="52" y="96"/>
                      </a:cubicBezTo>
                      <a:cubicBezTo>
                        <a:pt x="52" y="96"/>
                        <a:pt x="52" y="96"/>
                        <a:pt x="52" y="96"/>
                      </a:cubicBezTo>
                      <a:cubicBezTo>
                        <a:pt x="52" y="96"/>
                        <a:pt x="52" y="96"/>
                        <a:pt x="52" y="96"/>
                      </a:cubicBezTo>
                      <a:cubicBezTo>
                        <a:pt x="56" y="100"/>
                        <a:pt x="59" y="110"/>
                        <a:pt x="59" y="117"/>
                      </a:cubicBezTo>
                      <a:cubicBezTo>
                        <a:pt x="59" y="117"/>
                        <a:pt x="59" y="118"/>
                        <a:pt x="59" y="118"/>
                      </a:cubicBezTo>
                      <a:cubicBezTo>
                        <a:pt x="59" y="118"/>
                        <a:pt x="60" y="118"/>
                        <a:pt x="60" y="118"/>
                      </a:cubicBezTo>
                      <a:cubicBezTo>
                        <a:pt x="60" y="118"/>
                        <a:pt x="61" y="118"/>
                        <a:pt x="61" y="118"/>
                      </a:cubicBezTo>
                      <a:cubicBezTo>
                        <a:pt x="61" y="118"/>
                        <a:pt x="61" y="118"/>
                        <a:pt x="61" y="118"/>
                      </a:cubicBezTo>
                      <a:cubicBezTo>
                        <a:pt x="62" y="118"/>
                        <a:pt x="62" y="118"/>
                        <a:pt x="62" y="118"/>
                      </a:cubicBezTo>
                      <a:cubicBezTo>
                        <a:pt x="62" y="118"/>
                        <a:pt x="63" y="118"/>
                        <a:pt x="63" y="118"/>
                      </a:cubicBezTo>
                      <a:cubicBezTo>
                        <a:pt x="63" y="118"/>
                        <a:pt x="63" y="118"/>
                        <a:pt x="63" y="118"/>
                      </a:cubicBezTo>
                      <a:cubicBezTo>
                        <a:pt x="64" y="118"/>
                        <a:pt x="64" y="118"/>
                        <a:pt x="65" y="117"/>
                      </a:cubicBezTo>
                      <a:cubicBezTo>
                        <a:pt x="66" y="117"/>
                        <a:pt x="67" y="116"/>
                        <a:pt x="69" y="116"/>
                      </a:cubicBezTo>
                      <a:cubicBezTo>
                        <a:pt x="69" y="116"/>
                        <a:pt x="69" y="116"/>
                        <a:pt x="69" y="116"/>
                      </a:cubicBezTo>
                      <a:cubicBezTo>
                        <a:pt x="69" y="116"/>
                        <a:pt x="70" y="116"/>
                        <a:pt x="71" y="117"/>
                      </a:cubicBezTo>
                      <a:cubicBezTo>
                        <a:pt x="71" y="117"/>
                        <a:pt x="72" y="117"/>
                        <a:pt x="72" y="117"/>
                      </a:cubicBezTo>
                      <a:cubicBezTo>
                        <a:pt x="72" y="117"/>
                        <a:pt x="72" y="117"/>
                        <a:pt x="72" y="117"/>
                      </a:cubicBezTo>
                      <a:cubicBezTo>
                        <a:pt x="73" y="118"/>
                        <a:pt x="73" y="118"/>
                        <a:pt x="73" y="118"/>
                      </a:cubicBezTo>
                      <a:cubicBezTo>
                        <a:pt x="73" y="118"/>
                        <a:pt x="73" y="118"/>
                        <a:pt x="73" y="118"/>
                      </a:cubicBezTo>
                      <a:cubicBezTo>
                        <a:pt x="74" y="119"/>
                        <a:pt x="74" y="119"/>
                        <a:pt x="74" y="120"/>
                      </a:cubicBezTo>
                      <a:cubicBezTo>
                        <a:pt x="75" y="120"/>
                        <a:pt x="77" y="120"/>
                        <a:pt x="78" y="119"/>
                      </a:cubicBezTo>
                      <a:cubicBezTo>
                        <a:pt x="81" y="119"/>
                        <a:pt x="83" y="118"/>
                        <a:pt x="84" y="119"/>
                      </a:cubicBezTo>
                      <a:cubicBezTo>
                        <a:pt x="85" y="119"/>
                        <a:pt x="86" y="119"/>
                        <a:pt x="88" y="119"/>
                      </a:cubicBezTo>
                      <a:cubicBezTo>
                        <a:pt x="88" y="119"/>
                        <a:pt x="88" y="119"/>
                        <a:pt x="88" y="119"/>
                      </a:cubicBezTo>
                      <a:cubicBezTo>
                        <a:pt x="89" y="115"/>
                        <a:pt x="91" y="113"/>
                        <a:pt x="94" y="114"/>
                      </a:cubicBezTo>
                      <a:cubicBezTo>
                        <a:pt x="95" y="114"/>
                        <a:pt x="96" y="114"/>
                        <a:pt x="96" y="114"/>
                      </a:cubicBezTo>
                      <a:cubicBezTo>
                        <a:pt x="97" y="115"/>
                        <a:pt x="97" y="115"/>
                        <a:pt x="98" y="115"/>
                      </a:cubicBezTo>
                      <a:cubicBezTo>
                        <a:pt x="98" y="115"/>
                        <a:pt x="98" y="115"/>
                        <a:pt x="99" y="114"/>
                      </a:cubicBezTo>
                      <a:cubicBezTo>
                        <a:pt x="101" y="113"/>
                        <a:pt x="103" y="113"/>
                        <a:pt x="104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07" y="113"/>
                        <a:pt x="107" y="113"/>
                        <a:pt x="107" y="113"/>
                      </a:cubicBezTo>
                      <a:cubicBezTo>
                        <a:pt x="107" y="113"/>
                        <a:pt x="107" y="113"/>
                        <a:pt x="107" y="113"/>
                      </a:cubicBezTo>
                      <a:cubicBezTo>
                        <a:pt x="107" y="113"/>
                        <a:pt x="107" y="113"/>
                        <a:pt x="107" y="113"/>
                      </a:cubicBezTo>
                      <a:cubicBezTo>
                        <a:pt x="107" y="113"/>
                        <a:pt x="107" y="113"/>
                        <a:pt x="107" y="113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7" y="112"/>
                        <a:pt x="107" y="112"/>
                      </a:cubicBezTo>
                      <a:cubicBezTo>
                        <a:pt x="107" y="112"/>
                        <a:pt x="108" y="112"/>
                        <a:pt x="108" y="112"/>
                      </a:cubicBezTo>
                      <a:cubicBezTo>
                        <a:pt x="108" y="112"/>
                        <a:pt x="108" y="112"/>
                        <a:pt x="108" y="112"/>
                      </a:cubicBezTo>
                      <a:cubicBezTo>
                        <a:pt x="108" y="112"/>
                        <a:pt x="108" y="112"/>
                        <a:pt x="108" y="112"/>
                      </a:cubicBezTo>
                      <a:cubicBezTo>
                        <a:pt x="108" y="112"/>
                        <a:pt x="108" y="111"/>
                        <a:pt x="108" y="111"/>
                      </a:cubicBezTo>
                      <a:cubicBezTo>
                        <a:pt x="108" y="111"/>
                        <a:pt x="108" y="111"/>
                        <a:pt x="108" y="111"/>
                      </a:cubicBezTo>
                      <a:cubicBezTo>
                        <a:pt x="109" y="111"/>
                        <a:pt x="109" y="111"/>
                        <a:pt x="109" y="111"/>
                      </a:cubicBezTo>
                      <a:cubicBezTo>
                        <a:pt x="109" y="111"/>
                        <a:pt x="109" y="111"/>
                        <a:pt x="109" y="111"/>
                      </a:cubicBezTo>
                      <a:cubicBezTo>
                        <a:pt x="109" y="111"/>
                        <a:pt x="109" y="111"/>
                        <a:pt x="109" y="111"/>
                      </a:cubicBezTo>
                      <a:cubicBezTo>
                        <a:pt x="109" y="111"/>
                        <a:pt x="110" y="111"/>
                        <a:pt x="110" y="110"/>
                      </a:cubicBezTo>
                      <a:cubicBezTo>
                        <a:pt x="110" y="110"/>
                        <a:pt x="110" y="110"/>
                        <a:pt x="110" y="110"/>
                      </a:cubicBezTo>
                      <a:cubicBezTo>
                        <a:pt x="110" y="110"/>
                        <a:pt x="110" y="110"/>
                        <a:pt x="111" y="110"/>
                      </a:cubicBezTo>
                      <a:cubicBezTo>
                        <a:pt x="111" y="110"/>
                        <a:pt x="111" y="110"/>
                        <a:pt x="111" y="110"/>
                      </a:cubicBezTo>
                      <a:cubicBezTo>
                        <a:pt x="111" y="110"/>
                        <a:pt x="111" y="110"/>
                        <a:pt x="112" y="109"/>
                      </a:cubicBezTo>
                      <a:cubicBezTo>
                        <a:pt x="112" y="109"/>
                        <a:pt x="112" y="109"/>
                        <a:pt x="112" y="109"/>
                      </a:cubicBezTo>
                      <a:cubicBezTo>
                        <a:pt x="112" y="109"/>
                        <a:pt x="113" y="109"/>
                        <a:pt x="113" y="109"/>
                      </a:cubicBezTo>
                      <a:cubicBezTo>
                        <a:pt x="113" y="109"/>
                        <a:pt x="113" y="109"/>
                        <a:pt x="114" y="108"/>
                      </a:cubicBezTo>
                      <a:cubicBezTo>
                        <a:pt x="114" y="108"/>
                        <a:pt x="114" y="108"/>
                        <a:pt x="114" y="108"/>
                      </a:cubicBezTo>
                      <a:cubicBezTo>
                        <a:pt x="115" y="108"/>
                        <a:pt x="115" y="108"/>
                        <a:pt x="115" y="108"/>
                      </a:cubicBezTo>
                      <a:cubicBezTo>
                        <a:pt x="115" y="108"/>
                        <a:pt x="116" y="107"/>
                        <a:pt x="116" y="107"/>
                      </a:cubicBezTo>
                      <a:cubicBezTo>
                        <a:pt x="116" y="107"/>
                        <a:pt x="117" y="107"/>
                        <a:pt x="117" y="107"/>
                      </a:cubicBezTo>
                      <a:cubicBezTo>
                        <a:pt x="117" y="107"/>
                        <a:pt x="117" y="107"/>
                        <a:pt x="118" y="107"/>
                      </a:cubicBezTo>
                      <a:cubicBezTo>
                        <a:pt x="118" y="106"/>
                        <a:pt x="118" y="106"/>
                        <a:pt x="118" y="106"/>
                      </a:cubicBezTo>
                      <a:cubicBezTo>
                        <a:pt x="118" y="105"/>
                        <a:pt x="117" y="105"/>
                        <a:pt x="116" y="104"/>
                      </a:cubicBezTo>
                      <a:cubicBezTo>
                        <a:pt x="114" y="103"/>
                        <a:pt x="111" y="102"/>
                        <a:pt x="110" y="97"/>
                      </a:cubicBezTo>
                      <a:cubicBezTo>
                        <a:pt x="110" y="94"/>
                        <a:pt x="109" y="93"/>
                        <a:pt x="108" y="92"/>
                      </a:cubicBezTo>
                      <a:cubicBezTo>
                        <a:pt x="107" y="90"/>
                        <a:pt x="106" y="89"/>
                        <a:pt x="106" y="86"/>
                      </a:cubicBezTo>
                      <a:cubicBezTo>
                        <a:pt x="106" y="84"/>
                        <a:pt x="106" y="84"/>
                        <a:pt x="106" y="84"/>
                      </a:cubicBezTo>
                      <a:cubicBezTo>
                        <a:pt x="106" y="82"/>
                        <a:pt x="106" y="79"/>
                        <a:pt x="106" y="78"/>
                      </a:cubicBezTo>
                      <a:cubicBezTo>
                        <a:pt x="105" y="78"/>
                        <a:pt x="105" y="77"/>
                        <a:pt x="104" y="76"/>
                      </a:cubicBezTo>
                      <a:cubicBezTo>
                        <a:pt x="104" y="74"/>
                        <a:pt x="105" y="70"/>
                        <a:pt x="107" y="67"/>
                      </a:cubicBezTo>
                      <a:cubicBezTo>
                        <a:pt x="108" y="66"/>
                        <a:pt x="108" y="66"/>
                        <a:pt x="108" y="66"/>
                      </a:cubicBezTo>
                      <a:cubicBezTo>
                        <a:pt x="108" y="66"/>
                        <a:pt x="106" y="65"/>
                        <a:pt x="106" y="65"/>
                      </a:cubicBezTo>
                      <a:cubicBezTo>
                        <a:pt x="104" y="64"/>
                        <a:pt x="102" y="62"/>
                        <a:pt x="101" y="59"/>
                      </a:cubicBezTo>
                      <a:cubicBezTo>
                        <a:pt x="101" y="58"/>
                        <a:pt x="100" y="56"/>
                        <a:pt x="106" y="42"/>
                      </a:cubicBezTo>
                      <a:cubicBezTo>
                        <a:pt x="105" y="42"/>
                        <a:pt x="105" y="42"/>
                        <a:pt x="105" y="41"/>
                      </a:cubicBezTo>
                      <a:cubicBezTo>
                        <a:pt x="104" y="41"/>
                        <a:pt x="103" y="40"/>
                        <a:pt x="103" y="40"/>
                      </a:cubicBezTo>
                      <a:cubicBezTo>
                        <a:pt x="102" y="40"/>
                        <a:pt x="102" y="39"/>
                        <a:pt x="101" y="39"/>
                      </a:cubicBezTo>
                      <a:cubicBezTo>
                        <a:pt x="100" y="38"/>
                        <a:pt x="100" y="38"/>
                        <a:pt x="100" y="38"/>
                      </a:cubicBezTo>
                      <a:cubicBezTo>
                        <a:pt x="99" y="37"/>
                        <a:pt x="98" y="37"/>
                        <a:pt x="97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96" y="35"/>
                        <a:pt x="95" y="35"/>
                        <a:pt x="95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3" y="33"/>
                        <a:pt x="93" y="33"/>
                        <a:pt x="92" y="33"/>
                      </a:cubicBezTo>
                      <a:cubicBezTo>
                        <a:pt x="92" y="32"/>
                        <a:pt x="92" y="32"/>
                        <a:pt x="91" y="32"/>
                      </a:cubicBezTo>
                      <a:cubicBezTo>
                        <a:pt x="91" y="32"/>
                        <a:pt x="91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9" y="30"/>
                        <a:pt x="88" y="29"/>
                        <a:pt x="88" y="29"/>
                      </a:cubicBezTo>
                      <a:cubicBezTo>
                        <a:pt x="87" y="29"/>
                        <a:pt x="87" y="29"/>
                        <a:pt x="87" y="29"/>
                      </a:cubicBezTo>
                      <a:cubicBezTo>
                        <a:pt x="88" y="22"/>
                        <a:pt x="88" y="22"/>
                        <a:pt x="88" y="22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6"/>
                        <a:pt x="46" y="9"/>
                        <a:pt x="4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8" name="Freeform 1798"/>
                <p:cNvSpPr>
                  <a:spLocks/>
                </p:cNvSpPr>
                <p:nvPr/>
              </p:nvSpPr>
              <p:spPr bwMode="auto">
                <a:xfrm>
                  <a:off x="1996" y="30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0"/>
                        <a:pt x="2" y="0"/>
                        <a:pt x="2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599" name="Freeform 1799"/>
                <p:cNvSpPr>
                  <a:spLocks/>
                </p:cNvSpPr>
                <p:nvPr/>
              </p:nvSpPr>
              <p:spPr bwMode="auto">
                <a:xfrm>
                  <a:off x="1999" y="3067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0" name="Freeform 1800"/>
                <p:cNvSpPr>
                  <a:spLocks/>
                </p:cNvSpPr>
                <p:nvPr/>
              </p:nvSpPr>
              <p:spPr bwMode="auto">
                <a:xfrm>
                  <a:off x="1994" y="2998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1" name="Freeform 1801"/>
                <p:cNvSpPr>
                  <a:spLocks/>
                </p:cNvSpPr>
                <p:nvPr/>
              </p:nvSpPr>
              <p:spPr bwMode="auto">
                <a:xfrm>
                  <a:off x="1991" y="300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2" y="0"/>
                        <a:pt x="1" y="1"/>
                        <a:pt x="0" y="1"/>
                      </a:cubicBezTo>
                      <a:cubicBezTo>
                        <a:pt x="1" y="1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2" name="Freeform 1802"/>
                <p:cNvSpPr>
                  <a:spLocks/>
                </p:cNvSpPr>
                <p:nvPr/>
              </p:nvSpPr>
              <p:spPr bwMode="auto">
                <a:xfrm>
                  <a:off x="1993" y="299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3" name="Freeform 1803"/>
                <p:cNvSpPr>
                  <a:spLocks/>
                </p:cNvSpPr>
                <p:nvPr/>
              </p:nvSpPr>
              <p:spPr bwMode="auto">
                <a:xfrm>
                  <a:off x="2065" y="3013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4" name="Freeform 1804"/>
                <p:cNvSpPr>
                  <a:spLocks/>
                </p:cNvSpPr>
                <p:nvPr/>
              </p:nvSpPr>
              <p:spPr bwMode="auto">
                <a:xfrm>
                  <a:off x="2067" y="30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5" name="Freeform 1805"/>
                <p:cNvSpPr>
                  <a:spLocks/>
                </p:cNvSpPr>
                <p:nvPr/>
              </p:nvSpPr>
              <p:spPr bwMode="auto">
                <a:xfrm>
                  <a:off x="2073" y="30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6" name="Freeform 1806"/>
                <p:cNvSpPr>
                  <a:spLocks/>
                </p:cNvSpPr>
                <p:nvPr/>
              </p:nvSpPr>
              <p:spPr bwMode="auto">
                <a:xfrm>
                  <a:off x="2068" y="3016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7" name="Freeform 1807"/>
                <p:cNvSpPr>
                  <a:spLocks/>
                </p:cNvSpPr>
                <p:nvPr/>
              </p:nvSpPr>
              <p:spPr bwMode="auto">
                <a:xfrm>
                  <a:off x="2076" y="302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8" name="Freeform 1808"/>
                <p:cNvSpPr>
                  <a:spLocks/>
                </p:cNvSpPr>
                <p:nvPr/>
              </p:nvSpPr>
              <p:spPr bwMode="auto">
                <a:xfrm>
                  <a:off x="2070" y="301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09" name="Freeform 1809"/>
                <p:cNvSpPr>
                  <a:spLocks/>
                </p:cNvSpPr>
                <p:nvPr/>
              </p:nvSpPr>
              <p:spPr bwMode="auto">
                <a:xfrm>
                  <a:off x="2079" y="30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0" name="Rectangle 1810"/>
                <p:cNvSpPr>
                  <a:spLocks noChangeArrowheads="1"/>
                </p:cNvSpPr>
                <p:nvPr/>
              </p:nvSpPr>
              <p:spPr bwMode="auto">
                <a:xfrm>
                  <a:off x="2001" y="2985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1" name="Freeform 1811"/>
                <p:cNvSpPr>
                  <a:spLocks/>
                </p:cNvSpPr>
                <p:nvPr/>
              </p:nvSpPr>
              <p:spPr bwMode="auto">
                <a:xfrm>
                  <a:off x="1981" y="302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2" name="Freeform 1812"/>
                <p:cNvSpPr>
                  <a:spLocks/>
                </p:cNvSpPr>
                <p:nvPr/>
              </p:nvSpPr>
              <p:spPr bwMode="auto">
                <a:xfrm>
                  <a:off x="1982" y="3021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3" name="Freeform 1813"/>
                <p:cNvSpPr>
                  <a:spLocks/>
                </p:cNvSpPr>
                <p:nvPr/>
              </p:nvSpPr>
              <p:spPr bwMode="auto">
                <a:xfrm>
                  <a:off x="1980" y="302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4" name="Freeform 1814"/>
                <p:cNvSpPr>
                  <a:spLocks/>
                </p:cNvSpPr>
                <p:nvPr/>
              </p:nvSpPr>
              <p:spPr bwMode="auto">
                <a:xfrm>
                  <a:off x="1983" y="30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5" name="Freeform 1815"/>
                <p:cNvSpPr>
                  <a:spLocks/>
                </p:cNvSpPr>
                <p:nvPr/>
              </p:nvSpPr>
              <p:spPr bwMode="auto">
                <a:xfrm>
                  <a:off x="1991" y="3003"/>
                  <a:ext cx="0" cy="0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6" name="Freeform 1816"/>
                <p:cNvSpPr>
                  <a:spLocks/>
                </p:cNvSpPr>
                <p:nvPr/>
              </p:nvSpPr>
              <p:spPr bwMode="auto">
                <a:xfrm>
                  <a:off x="1991" y="300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7" name="Freeform 1817"/>
                <p:cNvSpPr>
                  <a:spLocks/>
                </p:cNvSpPr>
                <p:nvPr/>
              </p:nvSpPr>
              <p:spPr bwMode="auto">
                <a:xfrm>
                  <a:off x="2084" y="30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8" name="Freeform 1818"/>
                <p:cNvSpPr>
                  <a:spLocks/>
                </p:cNvSpPr>
                <p:nvPr/>
              </p:nvSpPr>
              <p:spPr bwMode="auto">
                <a:xfrm>
                  <a:off x="2085" y="3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19" name="Freeform 1819"/>
                <p:cNvSpPr>
                  <a:spLocks/>
                </p:cNvSpPr>
                <p:nvPr/>
              </p:nvSpPr>
              <p:spPr bwMode="auto">
                <a:xfrm>
                  <a:off x="2085" y="3091"/>
                  <a:ext cx="1" cy="0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0" name="Freeform 1820"/>
                <p:cNvSpPr>
                  <a:spLocks/>
                </p:cNvSpPr>
                <p:nvPr/>
              </p:nvSpPr>
              <p:spPr bwMode="auto">
                <a:xfrm>
                  <a:off x="2084" y="3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1" name="Freeform 1821"/>
                <p:cNvSpPr>
                  <a:spLocks/>
                </p:cNvSpPr>
                <p:nvPr/>
              </p:nvSpPr>
              <p:spPr bwMode="auto">
                <a:xfrm>
                  <a:off x="2092" y="308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2" name="Freeform 1822"/>
                <p:cNvSpPr>
                  <a:spLocks/>
                </p:cNvSpPr>
                <p:nvPr/>
              </p:nvSpPr>
              <p:spPr bwMode="auto">
                <a:xfrm>
                  <a:off x="2037" y="309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3" name="Freeform 1823"/>
                <p:cNvSpPr>
                  <a:spLocks/>
                </p:cNvSpPr>
                <p:nvPr/>
              </p:nvSpPr>
              <p:spPr bwMode="auto">
                <a:xfrm>
                  <a:off x="2039" y="309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4" name="Freeform 1824"/>
                <p:cNvSpPr>
                  <a:spLocks/>
                </p:cNvSpPr>
                <p:nvPr/>
              </p:nvSpPr>
              <p:spPr bwMode="auto">
                <a:xfrm>
                  <a:off x="2038" y="309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5" name="Freeform 1825"/>
                <p:cNvSpPr>
                  <a:spLocks/>
                </p:cNvSpPr>
                <p:nvPr/>
              </p:nvSpPr>
              <p:spPr bwMode="auto">
                <a:xfrm>
                  <a:off x="2041" y="309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6" name="Freeform 1826"/>
                <p:cNvSpPr>
                  <a:spLocks/>
                </p:cNvSpPr>
                <p:nvPr/>
              </p:nvSpPr>
              <p:spPr bwMode="auto">
                <a:xfrm>
                  <a:off x="2083" y="3092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7" name="Freeform 1827"/>
                <p:cNvSpPr>
                  <a:spLocks/>
                </p:cNvSpPr>
                <p:nvPr/>
              </p:nvSpPr>
              <p:spPr bwMode="auto">
                <a:xfrm>
                  <a:off x="2083" y="30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8" name="Freeform 1828"/>
                <p:cNvSpPr>
                  <a:spLocks/>
                </p:cNvSpPr>
                <p:nvPr/>
              </p:nvSpPr>
              <p:spPr bwMode="auto">
                <a:xfrm>
                  <a:off x="2083" y="30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29" name="Freeform 1829"/>
                <p:cNvSpPr>
                  <a:spLocks/>
                </p:cNvSpPr>
                <p:nvPr/>
              </p:nvSpPr>
              <p:spPr bwMode="auto">
                <a:xfrm>
                  <a:off x="2083" y="30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0" name="Freeform 1830"/>
                <p:cNvSpPr>
                  <a:spLocks/>
                </p:cNvSpPr>
                <p:nvPr/>
              </p:nvSpPr>
              <p:spPr bwMode="auto">
                <a:xfrm>
                  <a:off x="2090" y="3088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  <p:sp>
              <p:nvSpPr>
                <p:cNvPr id="631" name="Freeform 1831"/>
                <p:cNvSpPr>
                  <a:spLocks/>
                </p:cNvSpPr>
                <p:nvPr/>
              </p:nvSpPr>
              <p:spPr bwMode="auto">
                <a:xfrm>
                  <a:off x="2049" y="309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771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57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Medium"/>
                    <a:ea typeface="+mn-ea"/>
                    <a:cs typeface="Avenir Medium"/>
                    <a:sym typeface="Gill Sans" charset="0"/>
                  </a:endParaRPr>
                </a:p>
              </p:txBody>
            </p:sp>
          </p:grpSp>
          <p:sp>
            <p:nvSpPr>
              <p:cNvPr id="411" name="Freeform 1833"/>
              <p:cNvSpPr>
                <a:spLocks/>
              </p:cNvSpPr>
              <p:nvPr/>
            </p:nvSpPr>
            <p:spPr bwMode="auto">
              <a:xfrm>
                <a:off x="2050" y="309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1 w 5"/>
                  <a:gd name="T3" fmla="*/ 2 h 2"/>
                  <a:gd name="T4" fmla="*/ 5 w 5"/>
                  <a:gd name="T5" fmla="*/ 1 h 2"/>
                  <a:gd name="T6" fmla="*/ 1 w 5"/>
                  <a:gd name="T7" fmla="*/ 2 h 2"/>
                  <a:gd name="T8" fmla="*/ 0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2" name="Freeform 1834"/>
              <p:cNvSpPr>
                <a:spLocks/>
              </p:cNvSpPr>
              <p:nvPr/>
            </p:nvSpPr>
            <p:spPr bwMode="auto">
              <a:xfrm>
                <a:off x="2090" y="30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3" name="Freeform 1835"/>
              <p:cNvSpPr>
                <a:spLocks/>
              </p:cNvSpPr>
              <p:nvPr/>
            </p:nvSpPr>
            <p:spPr bwMode="auto">
              <a:xfrm>
                <a:off x="2046" y="309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4" name="Freeform 1836"/>
              <p:cNvSpPr>
                <a:spLocks/>
              </p:cNvSpPr>
              <p:nvPr/>
            </p:nvSpPr>
            <p:spPr bwMode="auto">
              <a:xfrm>
                <a:off x="2086" y="309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5" name="Freeform 1837"/>
              <p:cNvSpPr>
                <a:spLocks/>
              </p:cNvSpPr>
              <p:nvPr/>
            </p:nvSpPr>
            <p:spPr bwMode="auto">
              <a:xfrm>
                <a:off x="2048" y="309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6" name="Freeform 1838"/>
              <p:cNvSpPr>
                <a:spLocks/>
              </p:cNvSpPr>
              <p:nvPr/>
            </p:nvSpPr>
            <p:spPr bwMode="auto">
              <a:xfrm>
                <a:off x="208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7" name="Freeform 1839"/>
              <p:cNvSpPr>
                <a:spLocks/>
              </p:cNvSpPr>
              <p:nvPr/>
            </p:nvSpPr>
            <p:spPr bwMode="auto">
              <a:xfrm>
                <a:off x="2087" y="309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8" name="Freeform 1840"/>
              <p:cNvSpPr>
                <a:spLocks/>
              </p:cNvSpPr>
              <p:nvPr/>
            </p:nvSpPr>
            <p:spPr bwMode="auto">
              <a:xfrm>
                <a:off x="2088" y="309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19" name="Freeform 1841"/>
              <p:cNvSpPr>
                <a:spLocks/>
              </p:cNvSpPr>
              <p:nvPr/>
            </p:nvSpPr>
            <p:spPr bwMode="auto">
              <a:xfrm>
                <a:off x="2015" y="3089"/>
                <a:ext cx="31" cy="67"/>
              </a:xfrm>
              <a:custGeom>
                <a:avLst/>
                <a:gdLst>
                  <a:gd name="T0" fmla="*/ 10 w 32"/>
                  <a:gd name="T1" fmla="*/ 2 h 70"/>
                  <a:gd name="T2" fmla="*/ 9 w 32"/>
                  <a:gd name="T3" fmla="*/ 2 h 70"/>
                  <a:gd name="T4" fmla="*/ 9 w 32"/>
                  <a:gd name="T5" fmla="*/ 2 h 70"/>
                  <a:gd name="T6" fmla="*/ 9 w 32"/>
                  <a:gd name="T7" fmla="*/ 2 h 70"/>
                  <a:gd name="T8" fmla="*/ 8 w 32"/>
                  <a:gd name="T9" fmla="*/ 3 h 70"/>
                  <a:gd name="T10" fmla="*/ 8 w 32"/>
                  <a:gd name="T11" fmla="*/ 3 h 70"/>
                  <a:gd name="T12" fmla="*/ 7 w 32"/>
                  <a:gd name="T13" fmla="*/ 3 h 70"/>
                  <a:gd name="T14" fmla="*/ 7 w 32"/>
                  <a:gd name="T15" fmla="*/ 3 h 70"/>
                  <a:gd name="T16" fmla="*/ 6 w 32"/>
                  <a:gd name="T17" fmla="*/ 3 h 70"/>
                  <a:gd name="T18" fmla="*/ 6 w 32"/>
                  <a:gd name="T19" fmla="*/ 19 h 70"/>
                  <a:gd name="T20" fmla="*/ 7 w 32"/>
                  <a:gd name="T21" fmla="*/ 22 h 70"/>
                  <a:gd name="T22" fmla="*/ 3 w 32"/>
                  <a:gd name="T23" fmla="*/ 24 h 70"/>
                  <a:gd name="T24" fmla="*/ 2 w 32"/>
                  <a:gd name="T25" fmla="*/ 24 h 70"/>
                  <a:gd name="T26" fmla="*/ 0 w 32"/>
                  <a:gd name="T27" fmla="*/ 35 h 70"/>
                  <a:gd name="T28" fmla="*/ 1 w 32"/>
                  <a:gd name="T29" fmla="*/ 37 h 70"/>
                  <a:gd name="T30" fmla="*/ 2 w 32"/>
                  <a:gd name="T31" fmla="*/ 38 h 70"/>
                  <a:gd name="T32" fmla="*/ 2 w 32"/>
                  <a:gd name="T33" fmla="*/ 38 h 70"/>
                  <a:gd name="T34" fmla="*/ 3 w 32"/>
                  <a:gd name="T35" fmla="*/ 39 h 70"/>
                  <a:gd name="T36" fmla="*/ 3 w 32"/>
                  <a:gd name="T37" fmla="*/ 39 h 70"/>
                  <a:gd name="T38" fmla="*/ 4 w 32"/>
                  <a:gd name="T39" fmla="*/ 40 h 70"/>
                  <a:gd name="T40" fmla="*/ 8 w 32"/>
                  <a:gd name="T41" fmla="*/ 43 h 70"/>
                  <a:gd name="T42" fmla="*/ 9 w 32"/>
                  <a:gd name="T43" fmla="*/ 43 h 70"/>
                  <a:gd name="T44" fmla="*/ 14 w 32"/>
                  <a:gd name="T45" fmla="*/ 42 h 70"/>
                  <a:gd name="T46" fmla="*/ 19 w 32"/>
                  <a:gd name="T47" fmla="*/ 46 h 70"/>
                  <a:gd name="T48" fmla="*/ 18 w 32"/>
                  <a:gd name="T49" fmla="*/ 56 h 70"/>
                  <a:gd name="T50" fmla="*/ 17 w 32"/>
                  <a:gd name="T51" fmla="*/ 60 h 70"/>
                  <a:gd name="T52" fmla="*/ 17 w 32"/>
                  <a:gd name="T53" fmla="*/ 61 h 70"/>
                  <a:gd name="T54" fmla="*/ 23 w 32"/>
                  <a:gd name="T55" fmla="*/ 70 h 70"/>
                  <a:gd name="T56" fmla="*/ 25 w 32"/>
                  <a:gd name="T57" fmla="*/ 63 h 70"/>
                  <a:gd name="T58" fmla="*/ 29 w 32"/>
                  <a:gd name="T59" fmla="*/ 61 h 70"/>
                  <a:gd name="T60" fmla="*/ 30 w 32"/>
                  <a:gd name="T61" fmla="*/ 57 h 70"/>
                  <a:gd name="T62" fmla="*/ 31 w 32"/>
                  <a:gd name="T63" fmla="*/ 50 h 70"/>
                  <a:gd name="T64" fmla="*/ 31 w 32"/>
                  <a:gd name="T65" fmla="*/ 47 h 70"/>
                  <a:gd name="T66" fmla="*/ 30 w 32"/>
                  <a:gd name="T67" fmla="*/ 46 h 70"/>
                  <a:gd name="T68" fmla="*/ 29 w 32"/>
                  <a:gd name="T69" fmla="*/ 45 h 70"/>
                  <a:gd name="T70" fmla="*/ 28 w 32"/>
                  <a:gd name="T71" fmla="*/ 44 h 70"/>
                  <a:gd name="T72" fmla="*/ 28 w 32"/>
                  <a:gd name="T73" fmla="*/ 44 h 70"/>
                  <a:gd name="T74" fmla="*/ 26 w 32"/>
                  <a:gd name="T75" fmla="*/ 43 h 70"/>
                  <a:gd name="T76" fmla="*/ 23 w 32"/>
                  <a:gd name="T77" fmla="*/ 44 h 70"/>
                  <a:gd name="T78" fmla="*/ 23 w 32"/>
                  <a:gd name="T79" fmla="*/ 44 h 70"/>
                  <a:gd name="T80" fmla="*/ 11 w 32"/>
                  <a:gd name="T81" fmla="*/ 24 h 70"/>
                  <a:gd name="T82" fmla="*/ 12 w 32"/>
                  <a:gd name="T83" fmla="*/ 14 h 70"/>
                  <a:gd name="T84" fmla="*/ 12 w 32"/>
                  <a:gd name="T85" fmla="*/ 4 h 70"/>
                  <a:gd name="T86" fmla="*/ 10 w 32"/>
                  <a:gd name="T87" fmla="*/ 0 h 70"/>
                  <a:gd name="T88" fmla="*/ 10 w 32"/>
                  <a:gd name="T89" fmla="*/ 0 h 70"/>
                  <a:gd name="T90" fmla="*/ 10 w 32"/>
                  <a:gd name="T91" fmla="*/ 1 h 70"/>
                  <a:gd name="T92" fmla="*/ 10 w 32"/>
                  <a:gd name="T93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70">
                    <a:moveTo>
                      <a:pt x="10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6"/>
                      <a:pt x="5" y="18"/>
                      <a:pt x="6" y="19"/>
                    </a:cubicBezTo>
                    <a:cubicBezTo>
                      <a:pt x="7" y="21"/>
                      <a:pt x="7" y="22"/>
                      <a:pt x="7" y="22"/>
                    </a:cubicBezTo>
                    <a:cubicBezTo>
                      <a:pt x="6" y="24"/>
                      <a:pt x="5" y="24"/>
                      <a:pt x="3" y="24"/>
                    </a:cubicBezTo>
                    <a:cubicBezTo>
                      <a:pt x="3" y="24"/>
                      <a:pt x="2" y="24"/>
                      <a:pt x="2" y="24"/>
                    </a:cubicBezTo>
                    <a:cubicBezTo>
                      <a:pt x="2" y="27"/>
                      <a:pt x="2" y="33"/>
                      <a:pt x="0" y="35"/>
                    </a:cubicBezTo>
                    <a:cubicBezTo>
                      <a:pt x="0" y="36"/>
                      <a:pt x="1" y="36"/>
                      <a:pt x="1" y="37"/>
                    </a:cubicBezTo>
                    <a:cubicBezTo>
                      <a:pt x="1" y="37"/>
                      <a:pt x="1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4" y="40"/>
                      <a:pt x="4" y="40"/>
                    </a:cubicBezTo>
                    <a:cubicBezTo>
                      <a:pt x="5" y="41"/>
                      <a:pt x="7" y="43"/>
                      <a:pt x="8" y="43"/>
                    </a:cubicBezTo>
                    <a:cubicBezTo>
                      <a:pt x="8" y="43"/>
                      <a:pt x="9" y="43"/>
                      <a:pt x="9" y="43"/>
                    </a:cubicBezTo>
                    <a:cubicBezTo>
                      <a:pt x="10" y="42"/>
                      <a:pt x="12" y="42"/>
                      <a:pt x="14" y="42"/>
                    </a:cubicBezTo>
                    <a:cubicBezTo>
                      <a:pt x="17" y="42"/>
                      <a:pt x="18" y="43"/>
                      <a:pt x="19" y="46"/>
                    </a:cubicBezTo>
                    <a:cubicBezTo>
                      <a:pt x="20" y="49"/>
                      <a:pt x="19" y="53"/>
                      <a:pt x="18" y="56"/>
                    </a:cubicBezTo>
                    <a:cubicBezTo>
                      <a:pt x="17" y="58"/>
                      <a:pt x="17" y="60"/>
                      <a:pt x="17" y="6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8" y="63"/>
                      <a:pt x="20" y="67"/>
                      <a:pt x="23" y="70"/>
                    </a:cubicBezTo>
                    <a:cubicBezTo>
                      <a:pt x="22" y="67"/>
                      <a:pt x="23" y="65"/>
                      <a:pt x="25" y="63"/>
                    </a:cubicBezTo>
                    <a:cubicBezTo>
                      <a:pt x="26" y="61"/>
                      <a:pt x="28" y="61"/>
                      <a:pt x="29" y="61"/>
                    </a:cubicBezTo>
                    <a:cubicBezTo>
                      <a:pt x="30" y="61"/>
                      <a:pt x="31" y="61"/>
                      <a:pt x="30" y="57"/>
                    </a:cubicBezTo>
                    <a:cubicBezTo>
                      <a:pt x="30" y="53"/>
                      <a:pt x="31" y="51"/>
                      <a:pt x="31" y="50"/>
                    </a:cubicBezTo>
                    <a:cubicBezTo>
                      <a:pt x="32" y="48"/>
                      <a:pt x="32" y="48"/>
                      <a:pt x="31" y="47"/>
                    </a:cubicBezTo>
                    <a:cubicBezTo>
                      <a:pt x="30" y="47"/>
                      <a:pt x="30" y="46"/>
                      <a:pt x="30" y="46"/>
                    </a:cubicBezTo>
                    <a:cubicBezTo>
                      <a:pt x="29" y="46"/>
                      <a:pt x="29" y="46"/>
                      <a:pt x="29" y="45"/>
                    </a:cubicBezTo>
                    <a:cubicBezTo>
                      <a:pt x="29" y="45"/>
                      <a:pt x="29" y="45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7" y="44"/>
                      <a:pt x="27" y="43"/>
                      <a:pt x="26" y="43"/>
                    </a:cubicBezTo>
                    <a:cubicBezTo>
                      <a:pt x="25" y="43"/>
                      <a:pt x="25" y="44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18" y="44"/>
                      <a:pt x="12" y="31"/>
                      <a:pt x="11" y="24"/>
                    </a:cubicBezTo>
                    <a:cubicBezTo>
                      <a:pt x="10" y="20"/>
                      <a:pt x="11" y="17"/>
                      <a:pt x="12" y="14"/>
                    </a:cubicBezTo>
                    <a:cubicBezTo>
                      <a:pt x="13" y="11"/>
                      <a:pt x="14" y="8"/>
                      <a:pt x="12" y="4"/>
                    </a:cubicBezTo>
                    <a:cubicBezTo>
                      <a:pt x="11" y="3"/>
                      <a:pt x="11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0" name="Freeform 1842"/>
              <p:cNvSpPr>
                <a:spLocks/>
              </p:cNvSpPr>
              <p:nvPr/>
            </p:nvSpPr>
            <p:spPr bwMode="auto">
              <a:xfrm>
                <a:off x="2022" y="3080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1 w 2"/>
                  <a:gd name="T7" fmla="*/ 0 h 4"/>
                  <a:gd name="T8" fmla="*/ 1 w 2"/>
                  <a:gd name="T9" fmla="*/ 0 h 4"/>
                  <a:gd name="T10" fmla="*/ 0 w 2"/>
                  <a:gd name="T11" fmla="*/ 0 h 4"/>
                  <a:gd name="T12" fmla="*/ 0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1" name="Freeform 1843"/>
              <p:cNvSpPr>
                <a:spLocks/>
              </p:cNvSpPr>
              <p:nvPr/>
            </p:nvSpPr>
            <p:spPr bwMode="auto">
              <a:xfrm>
                <a:off x="2023" y="3091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2" name="Freeform 1844"/>
              <p:cNvSpPr>
                <a:spLocks/>
              </p:cNvSpPr>
              <p:nvPr/>
            </p:nvSpPr>
            <p:spPr bwMode="auto">
              <a:xfrm>
                <a:off x="2024" y="3091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3" name="Freeform 1845"/>
              <p:cNvSpPr>
                <a:spLocks/>
              </p:cNvSpPr>
              <p:nvPr/>
            </p:nvSpPr>
            <p:spPr bwMode="auto">
              <a:xfrm>
                <a:off x="2024" y="308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4" name="Freeform 1846"/>
              <p:cNvSpPr>
                <a:spLocks/>
              </p:cNvSpPr>
              <p:nvPr/>
            </p:nvSpPr>
            <p:spPr bwMode="auto">
              <a:xfrm>
                <a:off x="2022" y="3080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0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5" name="Freeform 1847"/>
              <p:cNvSpPr>
                <a:spLocks/>
              </p:cNvSpPr>
              <p:nvPr/>
            </p:nvSpPr>
            <p:spPr bwMode="auto">
              <a:xfrm>
                <a:off x="2022" y="309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6" name="Freeform 1848"/>
              <p:cNvSpPr>
                <a:spLocks/>
              </p:cNvSpPr>
              <p:nvPr/>
            </p:nvSpPr>
            <p:spPr bwMode="auto">
              <a:xfrm>
                <a:off x="2044" y="313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7" name="Freeform 1849"/>
              <p:cNvSpPr>
                <a:spLocks/>
              </p:cNvSpPr>
              <p:nvPr/>
            </p:nvSpPr>
            <p:spPr bwMode="auto">
              <a:xfrm>
                <a:off x="2017" y="31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8" name="Freeform 1850"/>
              <p:cNvSpPr>
                <a:spLocks/>
              </p:cNvSpPr>
              <p:nvPr/>
            </p:nvSpPr>
            <p:spPr bwMode="auto">
              <a:xfrm>
                <a:off x="2042" y="313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29" name="Freeform 1851"/>
              <p:cNvSpPr>
                <a:spLocks/>
              </p:cNvSpPr>
              <p:nvPr/>
            </p:nvSpPr>
            <p:spPr bwMode="auto">
              <a:xfrm>
                <a:off x="2018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30" name="Freeform 1852"/>
              <p:cNvSpPr>
                <a:spLocks/>
              </p:cNvSpPr>
              <p:nvPr/>
            </p:nvSpPr>
            <p:spPr bwMode="auto">
              <a:xfrm>
                <a:off x="2040" y="31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31" name="Freeform 1853"/>
              <p:cNvSpPr>
                <a:spLocks/>
              </p:cNvSpPr>
              <p:nvPr/>
            </p:nvSpPr>
            <p:spPr bwMode="auto">
              <a:xfrm>
                <a:off x="2023" y="3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</p:grpSp>
      <p:grpSp>
        <p:nvGrpSpPr>
          <p:cNvPr id="31" name="Group 1856"/>
          <p:cNvGrpSpPr>
            <a:grpSpLocks noChangeAspect="1"/>
          </p:cNvGrpSpPr>
          <p:nvPr/>
        </p:nvGrpSpPr>
        <p:grpSpPr bwMode="auto">
          <a:xfrm>
            <a:off x="4172666" y="3690421"/>
            <a:ext cx="905996" cy="1403976"/>
            <a:chOff x="1928" y="1721"/>
            <a:chExt cx="507" cy="812"/>
          </a:xfrm>
          <a:solidFill>
            <a:schemeClr val="tx1"/>
          </a:solidFill>
        </p:grpSpPr>
        <p:grpSp>
          <p:nvGrpSpPr>
            <p:cNvPr id="154" name="Group 2057"/>
            <p:cNvGrpSpPr>
              <a:grpSpLocks/>
            </p:cNvGrpSpPr>
            <p:nvPr/>
          </p:nvGrpSpPr>
          <p:grpSpPr bwMode="auto">
            <a:xfrm>
              <a:off x="1928" y="1721"/>
              <a:ext cx="507" cy="812"/>
              <a:chOff x="1928" y="1721"/>
              <a:chExt cx="507" cy="812"/>
            </a:xfrm>
            <a:grpFill/>
          </p:grpSpPr>
          <p:sp>
            <p:nvSpPr>
              <p:cNvPr id="203" name="Freeform 1857"/>
              <p:cNvSpPr>
                <a:spLocks/>
              </p:cNvSpPr>
              <p:nvPr/>
            </p:nvSpPr>
            <p:spPr bwMode="auto">
              <a:xfrm>
                <a:off x="2010" y="1800"/>
                <a:ext cx="425" cy="434"/>
              </a:xfrm>
              <a:custGeom>
                <a:avLst/>
                <a:gdLst>
                  <a:gd name="T0" fmla="*/ 216 w 444"/>
                  <a:gd name="T1" fmla="*/ 30 h 453"/>
                  <a:gd name="T2" fmla="*/ 200 w 444"/>
                  <a:gd name="T3" fmla="*/ 39 h 453"/>
                  <a:gd name="T4" fmla="*/ 195 w 444"/>
                  <a:gd name="T5" fmla="*/ 38 h 453"/>
                  <a:gd name="T6" fmla="*/ 178 w 444"/>
                  <a:gd name="T7" fmla="*/ 43 h 453"/>
                  <a:gd name="T8" fmla="*/ 160 w 444"/>
                  <a:gd name="T9" fmla="*/ 13 h 453"/>
                  <a:gd name="T10" fmla="*/ 153 w 444"/>
                  <a:gd name="T11" fmla="*/ 1 h 453"/>
                  <a:gd name="T12" fmla="*/ 151 w 444"/>
                  <a:gd name="T13" fmla="*/ 5 h 453"/>
                  <a:gd name="T14" fmla="*/ 119 w 444"/>
                  <a:gd name="T15" fmla="*/ 15 h 453"/>
                  <a:gd name="T16" fmla="*/ 113 w 444"/>
                  <a:gd name="T17" fmla="*/ 28 h 453"/>
                  <a:gd name="T18" fmla="*/ 103 w 444"/>
                  <a:gd name="T19" fmla="*/ 45 h 453"/>
                  <a:gd name="T20" fmla="*/ 88 w 444"/>
                  <a:gd name="T21" fmla="*/ 51 h 453"/>
                  <a:gd name="T22" fmla="*/ 82 w 444"/>
                  <a:gd name="T23" fmla="*/ 50 h 453"/>
                  <a:gd name="T24" fmla="*/ 72 w 444"/>
                  <a:gd name="T25" fmla="*/ 38 h 453"/>
                  <a:gd name="T26" fmla="*/ 53 w 444"/>
                  <a:gd name="T27" fmla="*/ 40 h 453"/>
                  <a:gd name="T28" fmla="*/ 45 w 444"/>
                  <a:gd name="T29" fmla="*/ 54 h 453"/>
                  <a:gd name="T30" fmla="*/ 46 w 444"/>
                  <a:gd name="T31" fmla="*/ 107 h 453"/>
                  <a:gd name="T32" fmla="*/ 35 w 444"/>
                  <a:gd name="T33" fmla="*/ 107 h 453"/>
                  <a:gd name="T34" fmla="*/ 8 w 444"/>
                  <a:gd name="T35" fmla="*/ 128 h 453"/>
                  <a:gd name="T36" fmla="*/ 4 w 444"/>
                  <a:gd name="T37" fmla="*/ 150 h 453"/>
                  <a:gd name="T38" fmla="*/ 18 w 444"/>
                  <a:gd name="T39" fmla="*/ 170 h 453"/>
                  <a:gd name="T40" fmla="*/ 38 w 444"/>
                  <a:gd name="T41" fmla="*/ 182 h 453"/>
                  <a:gd name="T42" fmla="*/ 50 w 444"/>
                  <a:gd name="T43" fmla="*/ 181 h 453"/>
                  <a:gd name="T44" fmla="*/ 71 w 444"/>
                  <a:gd name="T45" fmla="*/ 175 h 453"/>
                  <a:gd name="T46" fmla="*/ 98 w 444"/>
                  <a:gd name="T47" fmla="*/ 172 h 453"/>
                  <a:gd name="T48" fmla="*/ 121 w 444"/>
                  <a:gd name="T49" fmla="*/ 201 h 453"/>
                  <a:gd name="T50" fmla="*/ 142 w 444"/>
                  <a:gd name="T51" fmla="*/ 211 h 453"/>
                  <a:gd name="T52" fmla="*/ 155 w 444"/>
                  <a:gd name="T53" fmla="*/ 234 h 453"/>
                  <a:gd name="T54" fmla="*/ 184 w 444"/>
                  <a:gd name="T55" fmla="*/ 271 h 453"/>
                  <a:gd name="T56" fmla="*/ 182 w 444"/>
                  <a:gd name="T57" fmla="*/ 283 h 453"/>
                  <a:gd name="T58" fmla="*/ 182 w 444"/>
                  <a:gd name="T59" fmla="*/ 286 h 453"/>
                  <a:gd name="T60" fmla="*/ 182 w 444"/>
                  <a:gd name="T61" fmla="*/ 310 h 453"/>
                  <a:gd name="T62" fmla="*/ 210 w 444"/>
                  <a:gd name="T63" fmla="*/ 334 h 453"/>
                  <a:gd name="T64" fmla="*/ 220 w 444"/>
                  <a:gd name="T65" fmla="*/ 352 h 453"/>
                  <a:gd name="T66" fmla="*/ 193 w 444"/>
                  <a:gd name="T67" fmla="*/ 406 h 453"/>
                  <a:gd name="T68" fmla="*/ 191 w 444"/>
                  <a:gd name="T69" fmla="*/ 409 h 453"/>
                  <a:gd name="T70" fmla="*/ 223 w 444"/>
                  <a:gd name="T71" fmla="*/ 430 h 453"/>
                  <a:gd name="T72" fmla="*/ 230 w 444"/>
                  <a:gd name="T73" fmla="*/ 448 h 453"/>
                  <a:gd name="T74" fmla="*/ 242 w 444"/>
                  <a:gd name="T75" fmla="*/ 437 h 453"/>
                  <a:gd name="T76" fmla="*/ 268 w 444"/>
                  <a:gd name="T77" fmla="*/ 407 h 453"/>
                  <a:gd name="T78" fmla="*/ 290 w 444"/>
                  <a:gd name="T79" fmla="*/ 349 h 453"/>
                  <a:gd name="T80" fmla="*/ 338 w 444"/>
                  <a:gd name="T81" fmla="*/ 320 h 453"/>
                  <a:gd name="T82" fmla="*/ 377 w 444"/>
                  <a:gd name="T83" fmla="*/ 296 h 453"/>
                  <a:gd name="T84" fmla="*/ 391 w 444"/>
                  <a:gd name="T85" fmla="*/ 262 h 453"/>
                  <a:gd name="T86" fmla="*/ 397 w 444"/>
                  <a:gd name="T87" fmla="*/ 206 h 453"/>
                  <a:gd name="T88" fmla="*/ 414 w 444"/>
                  <a:gd name="T89" fmla="*/ 185 h 453"/>
                  <a:gd name="T90" fmla="*/ 432 w 444"/>
                  <a:gd name="T91" fmla="*/ 118 h 453"/>
                  <a:gd name="T92" fmla="*/ 353 w 444"/>
                  <a:gd name="T93" fmla="*/ 90 h 453"/>
                  <a:gd name="T94" fmla="*/ 308 w 444"/>
                  <a:gd name="T95" fmla="*/ 68 h 453"/>
                  <a:gd name="T96" fmla="*/ 279 w 444"/>
                  <a:gd name="T97" fmla="*/ 83 h 453"/>
                  <a:gd name="T98" fmla="*/ 260 w 444"/>
                  <a:gd name="T99" fmla="*/ 69 h 453"/>
                  <a:gd name="T100" fmla="*/ 262 w 444"/>
                  <a:gd name="T101" fmla="*/ 33 h 453"/>
                  <a:gd name="T102" fmla="*/ 251 w 444"/>
                  <a:gd name="T103" fmla="*/ 17 h 453"/>
                  <a:gd name="T104" fmla="*/ 246 w 444"/>
                  <a:gd name="T105" fmla="*/ 25 h 453"/>
                  <a:gd name="T106" fmla="*/ 228 w 444"/>
                  <a:gd name="T107" fmla="*/ 36 h 453"/>
                  <a:gd name="T108" fmla="*/ 222 w 444"/>
                  <a:gd name="T109" fmla="*/ 3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4" h="453">
                    <a:moveTo>
                      <a:pt x="220" y="34"/>
                    </a:moveTo>
                    <a:cubicBezTo>
                      <a:pt x="218" y="33"/>
                      <a:pt x="218" y="33"/>
                      <a:pt x="218" y="33"/>
                    </a:cubicBezTo>
                    <a:cubicBezTo>
                      <a:pt x="218" y="32"/>
                      <a:pt x="218" y="32"/>
                      <a:pt x="218" y="32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7" y="31"/>
                      <a:pt x="217" y="31"/>
                      <a:pt x="216" y="30"/>
                    </a:cubicBezTo>
                    <a:cubicBezTo>
                      <a:pt x="216" y="30"/>
                      <a:pt x="216" y="30"/>
                      <a:pt x="216" y="30"/>
                    </a:cubicBezTo>
                    <a:cubicBezTo>
                      <a:pt x="215" y="30"/>
                      <a:pt x="213" y="31"/>
                      <a:pt x="212" y="31"/>
                    </a:cubicBezTo>
                    <a:cubicBezTo>
                      <a:pt x="210" y="31"/>
                      <a:pt x="208" y="31"/>
                      <a:pt x="206" y="31"/>
                    </a:cubicBezTo>
                    <a:cubicBezTo>
                      <a:pt x="206" y="31"/>
                      <a:pt x="206" y="31"/>
                      <a:pt x="206" y="31"/>
                    </a:cubicBezTo>
                    <a:cubicBezTo>
                      <a:pt x="205" y="32"/>
                      <a:pt x="205" y="32"/>
                      <a:pt x="205" y="33"/>
                    </a:cubicBezTo>
                    <a:cubicBezTo>
                      <a:pt x="205" y="35"/>
                      <a:pt x="205" y="37"/>
                      <a:pt x="202" y="38"/>
                    </a:cubicBezTo>
                    <a:cubicBezTo>
                      <a:pt x="202" y="39"/>
                      <a:pt x="201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194" y="38"/>
                      <a:pt x="194" y="38"/>
                      <a:pt x="193" y="38"/>
                    </a:cubicBezTo>
                    <a:cubicBezTo>
                      <a:pt x="193" y="37"/>
                      <a:pt x="193" y="37"/>
                      <a:pt x="192" y="37"/>
                    </a:cubicBezTo>
                    <a:cubicBezTo>
                      <a:pt x="191" y="37"/>
                      <a:pt x="190" y="37"/>
                      <a:pt x="189" y="37"/>
                    </a:cubicBezTo>
                    <a:cubicBezTo>
                      <a:pt x="188" y="39"/>
                      <a:pt x="187" y="39"/>
                      <a:pt x="186" y="40"/>
                    </a:cubicBezTo>
                    <a:cubicBezTo>
                      <a:pt x="186" y="40"/>
                      <a:pt x="185" y="40"/>
                      <a:pt x="185" y="4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3" y="42"/>
                      <a:pt x="180" y="42"/>
                      <a:pt x="178" y="43"/>
                    </a:cubicBezTo>
                    <a:cubicBezTo>
                      <a:pt x="177" y="43"/>
                      <a:pt x="176" y="43"/>
                      <a:pt x="176" y="43"/>
                    </a:cubicBezTo>
                    <a:cubicBezTo>
                      <a:pt x="175" y="44"/>
                      <a:pt x="174" y="45"/>
                      <a:pt x="172" y="45"/>
                    </a:cubicBezTo>
                    <a:cubicBezTo>
                      <a:pt x="171" y="45"/>
                      <a:pt x="171" y="45"/>
                      <a:pt x="171" y="45"/>
                    </a:cubicBezTo>
                    <a:cubicBezTo>
                      <a:pt x="168" y="44"/>
                      <a:pt x="165" y="43"/>
                      <a:pt x="161" y="39"/>
                    </a:cubicBezTo>
                    <a:cubicBezTo>
                      <a:pt x="157" y="34"/>
                      <a:pt x="156" y="27"/>
                      <a:pt x="156" y="23"/>
                    </a:cubicBezTo>
                    <a:cubicBezTo>
                      <a:pt x="156" y="21"/>
                      <a:pt x="157" y="17"/>
                      <a:pt x="159" y="16"/>
                    </a:cubicBezTo>
                    <a:cubicBezTo>
                      <a:pt x="160" y="15"/>
                      <a:pt x="160" y="14"/>
                      <a:pt x="160" y="13"/>
                    </a:cubicBezTo>
                    <a:cubicBezTo>
                      <a:pt x="160" y="12"/>
                      <a:pt x="160" y="10"/>
                      <a:pt x="158" y="10"/>
                    </a:cubicBezTo>
                    <a:cubicBezTo>
                      <a:pt x="155" y="9"/>
                      <a:pt x="155" y="6"/>
                      <a:pt x="155" y="3"/>
                    </a:cubicBezTo>
                    <a:cubicBezTo>
                      <a:pt x="155" y="1"/>
                      <a:pt x="155" y="1"/>
                      <a:pt x="154" y="1"/>
                    </a:cubicBezTo>
                    <a:cubicBezTo>
                      <a:pt x="154" y="0"/>
                      <a:pt x="154" y="0"/>
                      <a:pt x="15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2" y="1"/>
                      <a:pt x="152" y="2"/>
                      <a:pt x="152" y="2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2" y="3"/>
                      <a:pt x="152" y="3"/>
                      <a:pt x="152" y="3"/>
                    </a:cubicBezTo>
                    <a:cubicBezTo>
                      <a:pt x="151" y="3"/>
                      <a:pt x="151" y="4"/>
                      <a:pt x="151" y="5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0" y="6"/>
                      <a:pt x="149" y="6"/>
                      <a:pt x="148" y="7"/>
                    </a:cubicBezTo>
                    <a:cubicBezTo>
                      <a:pt x="147" y="7"/>
                      <a:pt x="146" y="8"/>
                      <a:pt x="144" y="9"/>
                    </a:cubicBezTo>
                    <a:cubicBezTo>
                      <a:pt x="140" y="11"/>
                      <a:pt x="136" y="13"/>
                      <a:pt x="133" y="12"/>
                    </a:cubicBezTo>
                    <a:cubicBezTo>
                      <a:pt x="133" y="12"/>
                      <a:pt x="132" y="12"/>
                      <a:pt x="132" y="12"/>
                    </a:cubicBezTo>
                    <a:cubicBezTo>
                      <a:pt x="130" y="12"/>
                      <a:pt x="128" y="13"/>
                      <a:pt x="128" y="15"/>
                    </a:cubicBezTo>
                    <a:cubicBezTo>
                      <a:pt x="128" y="18"/>
                      <a:pt x="126" y="19"/>
                      <a:pt x="124" y="19"/>
                    </a:cubicBezTo>
                    <a:cubicBezTo>
                      <a:pt x="122" y="19"/>
                      <a:pt x="120" y="17"/>
                      <a:pt x="119" y="15"/>
                    </a:cubicBezTo>
                    <a:cubicBezTo>
                      <a:pt x="119" y="15"/>
                      <a:pt x="117" y="14"/>
                      <a:pt x="116" y="14"/>
                    </a:cubicBezTo>
                    <a:cubicBezTo>
                      <a:pt x="114" y="14"/>
                      <a:pt x="111" y="14"/>
                      <a:pt x="110" y="12"/>
                    </a:cubicBezTo>
                    <a:cubicBezTo>
                      <a:pt x="110" y="12"/>
                      <a:pt x="109" y="12"/>
                      <a:pt x="107" y="12"/>
                    </a:cubicBezTo>
                    <a:cubicBezTo>
                      <a:pt x="110" y="15"/>
                      <a:pt x="110" y="18"/>
                      <a:pt x="110" y="21"/>
                    </a:cubicBezTo>
                    <a:cubicBezTo>
                      <a:pt x="110" y="22"/>
                      <a:pt x="111" y="22"/>
                      <a:pt x="111" y="23"/>
                    </a:cubicBezTo>
                    <a:cubicBezTo>
                      <a:pt x="112" y="24"/>
                      <a:pt x="113" y="25"/>
                      <a:pt x="113" y="28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5" y="28"/>
                      <a:pt x="116" y="27"/>
                      <a:pt x="117" y="27"/>
                    </a:cubicBezTo>
                    <a:cubicBezTo>
                      <a:pt x="119" y="27"/>
                      <a:pt x="121" y="29"/>
                      <a:pt x="121" y="31"/>
                    </a:cubicBezTo>
                    <a:cubicBezTo>
                      <a:pt x="121" y="33"/>
                      <a:pt x="119" y="35"/>
                      <a:pt x="116" y="36"/>
                    </a:cubicBezTo>
                    <a:cubicBezTo>
                      <a:pt x="113" y="37"/>
                      <a:pt x="112" y="38"/>
                      <a:pt x="111" y="41"/>
                    </a:cubicBezTo>
                    <a:cubicBezTo>
                      <a:pt x="110" y="44"/>
                      <a:pt x="108" y="44"/>
                      <a:pt x="106" y="44"/>
                    </a:cubicBezTo>
                    <a:cubicBezTo>
                      <a:pt x="105" y="44"/>
                      <a:pt x="104" y="45"/>
                      <a:pt x="103" y="45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0" y="48"/>
                      <a:pt x="98" y="50"/>
                      <a:pt x="95" y="50"/>
                    </a:cubicBezTo>
                    <a:cubicBezTo>
                      <a:pt x="95" y="50"/>
                      <a:pt x="94" y="50"/>
                      <a:pt x="93" y="50"/>
                    </a:cubicBezTo>
                    <a:cubicBezTo>
                      <a:pt x="93" y="49"/>
                      <a:pt x="92" y="49"/>
                      <a:pt x="92" y="49"/>
                    </a:cubicBezTo>
                    <a:cubicBezTo>
                      <a:pt x="92" y="49"/>
                      <a:pt x="90" y="50"/>
                      <a:pt x="89" y="51"/>
                    </a:cubicBezTo>
                    <a:cubicBezTo>
                      <a:pt x="89" y="51"/>
                      <a:pt x="88" y="51"/>
                      <a:pt x="88" y="51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87" y="51"/>
                      <a:pt x="87" y="51"/>
                      <a:pt x="86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52"/>
                      <a:pt x="85" y="51"/>
                      <a:pt x="84" y="51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3" y="50"/>
                      <a:pt x="83" y="50"/>
                      <a:pt x="83" y="50"/>
                    </a:cubicBezTo>
                    <a:cubicBezTo>
                      <a:pt x="83" y="50"/>
                      <a:pt x="83" y="50"/>
                      <a:pt x="82" y="50"/>
                    </a:cubicBezTo>
                    <a:cubicBezTo>
                      <a:pt x="82" y="50"/>
                      <a:pt x="82" y="49"/>
                      <a:pt x="81" y="49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79" y="47"/>
                      <a:pt x="78" y="45"/>
                      <a:pt x="76" y="43"/>
                    </a:cubicBezTo>
                    <a:cubicBezTo>
                      <a:pt x="76" y="42"/>
                      <a:pt x="75" y="41"/>
                      <a:pt x="75" y="41"/>
                    </a:cubicBezTo>
                    <a:cubicBezTo>
                      <a:pt x="75" y="40"/>
                      <a:pt x="75" y="40"/>
                      <a:pt x="74" y="40"/>
                    </a:cubicBezTo>
                    <a:cubicBezTo>
                      <a:pt x="74" y="39"/>
                      <a:pt x="73" y="38"/>
                      <a:pt x="72" y="38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1" y="38"/>
                      <a:pt x="71" y="38"/>
                      <a:pt x="70" y="38"/>
                    </a:cubicBezTo>
                    <a:cubicBezTo>
                      <a:pt x="68" y="39"/>
                      <a:pt x="65" y="40"/>
                      <a:pt x="63" y="40"/>
                    </a:cubicBezTo>
                    <a:cubicBezTo>
                      <a:pt x="63" y="40"/>
                      <a:pt x="62" y="40"/>
                      <a:pt x="62" y="40"/>
                    </a:cubicBezTo>
                    <a:cubicBezTo>
                      <a:pt x="61" y="40"/>
                      <a:pt x="60" y="40"/>
                      <a:pt x="59" y="40"/>
                    </a:cubicBezTo>
                    <a:cubicBezTo>
                      <a:pt x="57" y="40"/>
                      <a:pt x="55" y="40"/>
                      <a:pt x="53" y="40"/>
                    </a:cubicBezTo>
                    <a:cubicBezTo>
                      <a:pt x="49" y="40"/>
                      <a:pt x="47" y="40"/>
                      <a:pt x="46" y="40"/>
                    </a:cubicBezTo>
                    <a:cubicBezTo>
                      <a:pt x="46" y="41"/>
                      <a:pt x="47" y="42"/>
                      <a:pt x="47" y="43"/>
                    </a:cubicBezTo>
                    <a:cubicBezTo>
                      <a:pt x="47" y="43"/>
                      <a:pt x="48" y="44"/>
                      <a:pt x="48" y="44"/>
                    </a:cubicBezTo>
                    <a:cubicBezTo>
                      <a:pt x="50" y="44"/>
                      <a:pt x="53" y="45"/>
                      <a:pt x="53" y="47"/>
                    </a:cubicBezTo>
                    <a:cubicBezTo>
                      <a:pt x="54" y="49"/>
                      <a:pt x="53" y="50"/>
                      <a:pt x="51" y="52"/>
                    </a:cubicBezTo>
                    <a:cubicBezTo>
                      <a:pt x="49" y="53"/>
                      <a:pt x="47" y="53"/>
                      <a:pt x="46" y="54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5" y="54"/>
                      <a:pt x="44" y="54"/>
                      <a:pt x="44" y="56"/>
                    </a:cubicBezTo>
                    <a:cubicBezTo>
                      <a:pt x="44" y="59"/>
                      <a:pt x="46" y="61"/>
                      <a:pt x="48" y="64"/>
                    </a:cubicBezTo>
                    <a:cubicBezTo>
                      <a:pt x="50" y="67"/>
                      <a:pt x="53" y="71"/>
                      <a:pt x="51" y="75"/>
                    </a:cubicBezTo>
                    <a:cubicBezTo>
                      <a:pt x="50" y="78"/>
                      <a:pt x="49" y="87"/>
                      <a:pt x="49" y="90"/>
                    </a:cubicBezTo>
                    <a:cubicBezTo>
                      <a:pt x="49" y="90"/>
                      <a:pt x="49" y="90"/>
                      <a:pt x="49" y="90"/>
                    </a:cubicBezTo>
                    <a:cubicBezTo>
                      <a:pt x="49" y="92"/>
                      <a:pt x="48" y="102"/>
                      <a:pt x="45" y="106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3" y="107"/>
                      <a:pt x="42" y="107"/>
                      <a:pt x="42" y="107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40" y="107"/>
                      <a:pt x="40" y="107"/>
                      <a:pt x="39" y="107"/>
                    </a:cubicBezTo>
                    <a:cubicBezTo>
                      <a:pt x="38" y="107"/>
                      <a:pt x="37" y="106"/>
                      <a:pt x="37" y="106"/>
                    </a:cubicBezTo>
                    <a:cubicBezTo>
                      <a:pt x="36" y="106"/>
                      <a:pt x="36" y="106"/>
                      <a:pt x="35" y="107"/>
                    </a:cubicBezTo>
                    <a:cubicBezTo>
                      <a:pt x="35" y="107"/>
                      <a:pt x="35" y="107"/>
                      <a:pt x="34" y="107"/>
                    </a:cubicBezTo>
                    <a:cubicBezTo>
                      <a:pt x="32" y="109"/>
                      <a:pt x="29" y="110"/>
                      <a:pt x="27" y="110"/>
                    </a:cubicBezTo>
                    <a:cubicBezTo>
                      <a:pt x="25" y="111"/>
                      <a:pt x="23" y="111"/>
                      <a:pt x="21" y="112"/>
                    </a:cubicBezTo>
                    <a:cubicBezTo>
                      <a:pt x="18" y="114"/>
                      <a:pt x="16" y="115"/>
                      <a:pt x="14" y="116"/>
                    </a:cubicBezTo>
                    <a:cubicBezTo>
                      <a:pt x="12" y="116"/>
                      <a:pt x="11" y="117"/>
                      <a:pt x="11" y="118"/>
                    </a:cubicBezTo>
                    <a:cubicBezTo>
                      <a:pt x="11" y="120"/>
                      <a:pt x="10" y="122"/>
                      <a:pt x="9" y="124"/>
                    </a:cubicBezTo>
                    <a:cubicBezTo>
                      <a:pt x="8" y="125"/>
                      <a:pt x="7" y="126"/>
                      <a:pt x="8" y="128"/>
                    </a:cubicBezTo>
                    <a:cubicBezTo>
                      <a:pt x="9" y="132"/>
                      <a:pt x="6" y="133"/>
                      <a:pt x="5" y="134"/>
                    </a:cubicBezTo>
                    <a:cubicBezTo>
                      <a:pt x="4" y="134"/>
                      <a:pt x="3" y="135"/>
                      <a:pt x="2" y="136"/>
                    </a:cubicBezTo>
                    <a:cubicBezTo>
                      <a:pt x="1" y="137"/>
                      <a:pt x="1" y="137"/>
                      <a:pt x="2" y="138"/>
                    </a:cubicBezTo>
                    <a:cubicBezTo>
                      <a:pt x="2" y="139"/>
                      <a:pt x="2" y="141"/>
                      <a:pt x="1" y="143"/>
                    </a:cubicBezTo>
                    <a:cubicBezTo>
                      <a:pt x="0" y="143"/>
                      <a:pt x="0" y="144"/>
                      <a:pt x="1" y="145"/>
                    </a:cubicBezTo>
                    <a:cubicBezTo>
                      <a:pt x="1" y="146"/>
                      <a:pt x="2" y="148"/>
                      <a:pt x="3" y="149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4" y="151"/>
                      <a:pt x="5" y="152"/>
                      <a:pt x="5" y="152"/>
                    </a:cubicBezTo>
                    <a:cubicBezTo>
                      <a:pt x="7" y="155"/>
                      <a:pt x="9" y="158"/>
                      <a:pt x="9" y="161"/>
                    </a:cubicBezTo>
                    <a:cubicBezTo>
                      <a:pt x="9" y="162"/>
                      <a:pt x="9" y="162"/>
                      <a:pt x="9" y="163"/>
                    </a:cubicBezTo>
                    <a:cubicBezTo>
                      <a:pt x="10" y="163"/>
                      <a:pt x="11" y="163"/>
                      <a:pt x="12" y="163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5" y="163"/>
                      <a:pt x="16" y="166"/>
                      <a:pt x="16" y="167"/>
                    </a:cubicBezTo>
                    <a:cubicBezTo>
                      <a:pt x="17" y="169"/>
                      <a:pt x="17" y="170"/>
                      <a:pt x="18" y="170"/>
                    </a:cubicBezTo>
                    <a:cubicBezTo>
                      <a:pt x="20" y="170"/>
                      <a:pt x="21" y="170"/>
                      <a:pt x="22" y="170"/>
                    </a:cubicBezTo>
                    <a:cubicBezTo>
                      <a:pt x="24" y="170"/>
                      <a:pt x="25" y="170"/>
                      <a:pt x="26" y="170"/>
                    </a:cubicBezTo>
                    <a:cubicBezTo>
                      <a:pt x="28" y="170"/>
                      <a:pt x="28" y="169"/>
                      <a:pt x="29" y="169"/>
                    </a:cubicBezTo>
                    <a:cubicBezTo>
                      <a:pt x="30" y="167"/>
                      <a:pt x="32" y="165"/>
                      <a:pt x="34" y="165"/>
                    </a:cubicBezTo>
                    <a:cubicBezTo>
                      <a:pt x="35" y="165"/>
                      <a:pt x="37" y="165"/>
                      <a:pt x="37" y="169"/>
                    </a:cubicBezTo>
                    <a:cubicBezTo>
                      <a:pt x="37" y="170"/>
                      <a:pt x="37" y="170"/>
                      <a:pt x="37" y="171"/>
                    </a:cubicBezTo>
                    <a:cubicBezTo>
                      <a:pt x="37" y="174"/>
                      <a:pt x="37" y="180"/>
                      <a:pt x="38" y="182"/>
                    </a:cubicBezTo>
                    <a:cubicBezTo>
                      <a:pt x="40" y="181"/>
                      <a:pt x="43" y="181"/>
                      <a:pt x="44" y="181"/>
                    </a:cubicBezTo>
                    <a:cubicBezTo>
                      <a:pt x="45" y="181"/>
                      <a:pt x="45" y="181"/>
                      <a:pt x="46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49" y="181"/>
                      <a:pt x="49" y="181"/>
                      <a:pt x="49" y="181"/>
                    </a:cubicBezTo>
                    <a:cubicBezTo>
                      <a:pt x="49" y="181"/>
                      <a:pt x="49" y="181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0" y="181"/>
                      <a:pt x="50" y="181"/>
                      <a:pt x="50" y="181"/>
                    </a:cubicBezTo>
                    <a:cubicBezTo>
                      <a:pt x="51" y="181"/>
                      <a:pt x="52" y="182"/>
                      <a:pt x="53" y="182"/>
                    </a:cubicBezTo>
                    <a:cubicBezTo>
                      <a:pt x="53" y="182"/>
                      <a:pt x="53" y="182"/>
                      <a:pt x="53" y="182"/>
                    </a:cubicBezTo>
                    <a:cubicBezTo>
                      <a:pt x="54" y="182"/>
                      <a:pt x="54" y="182"/>
                      <a:pt x="55" y="182"/>
                    </a:cubicBezTo>
                    <a:cubicBezTo>
                      <a:pt x="55" y="182"/>
                      <a:pt x="55" y="182"/>
                      <a:pt x="55" y="182"/>
                    </a:cubicBezTo>
                    <a:cubicBezTo>
                      <a:pt x="57" y="183"/>
                      <a:pt x="59" y="182"/>
                      <a:pt x="61" y="180"/>
                    </a:cubicBezTo>
                    <a:cubicBezTo>
                      <a:pt x="63" y="179"/>
                      <a:pt x="64" y="178"/>
                      <a:pt x="66" y="177"/>
                    </a:cubicBezTo>
                    <a:cubicBezTo>
                      <a:pt x="68" y="177"/>
                      <a:pt x="69" y="176"/>
                      <a:pt x="71" y="175"/>
                    </a:cubicBezTo>
                    <a:cubicBezTo>
                      <a:pt x="72" y="174"/>
                      <a:pt x="73" y="174"/>
                      <a:pt x="74" y="173"/>
                    </a:cubicBezTo>
                    <a:cubicBezTo>
                      <a:pt x="78" y="171"/>
                      <a:pt x="81" y="169"/>
                      <a:pt x="85" y="169"/>
                    </a:cubicBezTo>
                    <a:cubicBezTo>
                      <a:pt x="87" y="169"/>
                      <a:pt x="88" y="168"/>
                      <a:pt x="90" y="168"/>
                    </a:cubicBezTo>
                    <a:cubicBezTo>
                      <a:pt x="91" y="168"/>
                      <a:pt x="93" y="168"/>
                      <a:pt x="94" y="168"/>
                    </a:cubicBezTo>
                    <a:cubicBezTo>
                      <a:pt x="95" y="168"/>
                      <a:pt x="97" y="168"/>
                      <a:pt x="98" y="169"/>
                    </a:cubicBezTo>
                    <a:cubicBezTo>
                      <a:pt x="98" y="169"/>
                      <a:pt x="98" y="170"/>
                      <a:pt x="98" y="171"/>
                    </a:cubicBezTo>
                    <a:cubicBezTo>
                      <a:pt x="98" y="171"/>
                      <a:pt x="98" y="171"/>
                      <a:pt x="98" y="172"/>
                    </a:cubicBezTo>
                    <a:cubicBezTo>
                      <a:pt x="97" y="175"/>
                      <a:pt x="96" y="186"/>
                      <a:pt x="101" y="192"/>
                    </a:cubicBezTo>
                    <a:cubicBezTo>
                      <a:pt x="105" y="197"/>
                      <a:pt x="108" y="199"/>
                      <a:pt x="110" y="199"/>
                    </a:cubicBezTo>
                    <a:cubicBezTo>
                      <a:pt x="111" y="199"/>
                      <a:pt x="112" y="199"/>
                      <a:pt x="113" y="199"/>
                    </a:cubicBezTo>
                    <a:cubicBezTo>
                      <a:pt x="114" y="199"/>
                      <a:pt x="114" y="199"/>
                      <a:pt x="115" y="199"/>
                    </a:cubicBezTo>
                    <a:cubicBezTo>
                      <a:pt x="117" y="199"/>
                      <a:pt x="118" y="200"/>
                      <a:pt x="119" y="200"/>
                    </a:cubicBezTo>
                    <a:cubicBezTo>
                      <a:pt x="119" y="201"/>
                      <a:pt x="120" y="201"/>
                      <a:pt x="120" y="201"/>
                    </a:cubicBezTo>
                    <a:cubicBezTo>
                      <a:pt x="121" y="201"/>
                      <a:pt x="121" y="201"/>
                      <a:pt x="121" y="201"/>
                    </a:cubicBezTo>
                    <a:cubicBezTo>
                      <a:pt x="125" y="201"/>
                      <a:pt x="125" y="203"/>
                      <a:pt x="125" y="204"/>
                    </a:cubicBezTo>
                    <a:cubicBezTo>
                      <a:pt x="126" y="205"/>
                      <a:pt x="126" y="205"/>
                      <a:pt x="126" y="205"/>
                    </a:cubicBezTo>
                    <a:cubicBezTo>
                      <a:pt x="127" y="205"/>
                      <a:pt x="129" y="205"/>
                      <a:pt x="130" y="205"/>
                    </a:cubicBezTo>
                    <a:cubicBezTo>
                      <a:pt x="135" y="206"/>
                      <a:pt x="137" y="208"/>
                      <a:pt x="137" y="211"/>
                    </a:cubicBezTo>
                    <a:cubicBezTo>
                      <a:pt x="137" y="211"/>
                      <a:pt x="138" y="211"/>
                      <a:pt x="139" y="211"/>
                    </a:cubicBezTo>
                    <a:cubicBezTo>
                      <a:pt x="139" y="211"/>
                      <a:pt x="139" y="211"/>
                      <a:pt x="140" y="211"/>
                    </a:cubicBezTo>
                    <a:cubicBezTo>
                      <a:pt x="140" y="211"/>
                      <a:pt x="141" y="211"/>
                      <a:pt x="142" y="211"/>
                    </a:cubicBezTo>
                    <a:cubicBezTo>
                      <a:pt x="144" y="211"/>
                      <a:pt x="147" y="211"/>
                      <a:pt x="149" y="212"/>
                    </a:cubicBezTo>
                    <a:cubicBezTo>
                      <a:pt x="149" y="213"/>
                      <a:pt x="149" y="213"/>
                      <a:pt x="149" y="213"/>
                    </a:cubicBezTo>
                    <a:cubicBezTo>
                      <a:pt x="152" y="215"/>
                      <a:pt x="154" y="217"/>
                      <a:pt x="154" y="222"/>
                    </a:cubicBezTo>
                    <a:cubicBezTo>
                      <a:pt x="154" y="223"/>
                      <a:pt x="154" y="224"/>
                      <a:pt x="155" y="225"/>
                    </a:cubicBezTo>
                    <a:cubicBezTo>
                      <a:pt x="156" y="227"/>
                      <a:pt x="157" y="228"/>
                      <a:pt x="156" y="230"/>
                    </a:cubicBezTo>
                    <a:cubicBezTo>
                      <a:pt x="156" y="231"/>
                      <a:pt x="155" y="231"/>
                      <a:pt x="154" y="232"/>
                    </a:cubicBezTo>
                    <a:cubicBezTo>
                      <a:pt x="154" y="232"/>
                      <a:pt x="155" y="233"/>
                      <a:pt x="155" y="234"/>
                    </a:cubicBezTo>
                    <a:cubicBezTo>
                      <a:pt x="156" y="236"/>
                      <a:pt x="157" y="237"/>
                      <a:pt x="157" y="239"/>
                    </a:cubicBezTo>
                    <a:cubicBezTo>
                      <a:pt x="157" y="242"/>
                      <a:pt x="161" y="244"/>
                      <a:pt x="167" y="243"/>
                    </a:cubicBezTo>
                    <a:cubicBezTo>
                      <a:pt x="168" y="243"/>
                      <a:pt x="169" y="243"/>
                      <a:pt x="170" y="243"/>
                    </a:cubicBezTo>
                    <a:cubicBezTo>
                      <a:pt x="175" y="243"/>
                      <a:pt x="178" y="244"/>
                      <a:pt x="178" y="251"/>
                    </a:cubicBezTo>
                    <a:cubicBezTo>
                      <a:pt x="178" y="253"/>
                      <a:pt x="179" y="254"/>
                      <a:pt x="181" y="256"/>
                    </a:cubicBezTo>
                    <a:cubicBezTo>
                      <a:pt x="182" y="257"/>
                      <a:pt x="184" y="259"/>
                      <a:pt x="185" y="261"/>
                    </a:cubicBezTo>
                    <a:cubicBezTo>
                      <a:pt x="186" y="265"/>
                      <a:pt x="185" y="268"/>
                      <a:pt x="184" y="271"/>
                    </a:cubicBezTo>
                    <a:cubicBezTo>
                      <a:pt x="184" y="273"/>
                      <a:pt x="183" y="275"/>
                      <a:pt x="184" y="276"/>
                    </a:cubicBezTo>
                    <a:cubicBezTo>
                      <a:pt x="184" y="277"/>
                      <a:pt x="184" y="278"/>
                      <a:pt x="184" y="278"/>
                    </a:cubicBezTo>
                    <a:cubicBezTo>
                      <a:pt x="184" y="279"/>
                      <a:pt x="184" y="279"/>
                      <a:pt x="184" y="279"/>
                    </a:cubicBezTo>
                    <a:cubicBezTo>
                      <a:pt x="183" y="280"/>
                      <a:pt x="183" y="280"/>
                      <a:pt x="183" y="281"/>
                    </a:cubicBezTo>
                    <a:cubicBezTo>
                      <a:pt x="183" y="281"/>
                      <a:pt x="183" y="281"/>
                      <a:pt x="183" y="282"/>
                    </a:cubicBezTo>
                    <a:cubicBezTo>
                      <a:pt x="183" y="282"/>
                      <a:pt x="183" y="282"/>
                      <a:pt x="182" y="283"/>
                    </a:cubicBezTo>
                    <a:cubicBezTo>
                      <a:pt x="182" y="283"/>
                      <a:pt x="182" y="283"/>
                      <a:pt x="182" y="283"/>
                    </a:cubicBezTo>
                    <a:cubicBezTo>
                      <a:pt x="182" y="284"/>
                      <a:pt x="182" y="284"/>
                      <a:pt x="181" y="284"/>
                    </a:cubicBezTo>
                    <a:cubicBezTo>
                      <a:pt x="181" y="284"/>
                      <a:pt x="181" y="284"/>
                      <a:pt x="181" y="285"/>
                    </a:cubicBezTo>
                    <a:cubicBezTo>
                      <a:pt x="181" y="285"/>
                      <a:pt x="181" y="285"/>
                      <a:pt x="181" y="285"/>
                    </a:cubicBezTo>
                    <a:cubicBezTo>
                      <a:pt x="181" y="285"/>
                      <a:pt x="181" y="285"/>
                      <a:pt x="181" y="285"/>
                    </a:cubicBezTo>
                    <a:cubicBezTo>
                      <a:pt x="181" y="285"/>
                      <a:pt x="181" y="285"/>
                      <a:pt x="181" y="285"/>
                    </a:cubicBezTo>
                    <a:cubicBezTo>
                      <a:pt x="181" y="285"/>
                      <a:pt x="182" y="286"/>
                      <a:pt x="182" y="286"/>
                    </a:cubicBezTo>
                    <a:cubicBezTo>
                      <a:pt x="182" y="286"/>
                      <a:pt x="182" y="286"/>
                      <a:pt x="182" y="286"/>
                    </a:cubicBezTo>
                    <a:cubicBezTo>
                      <a:pt x="182" y="287"/>
                      <a:pt x="182" y="287"/>
                      <a:pt x="182" y="287"/>
                    </a:cubicBezTo>
                    <a:cubicBezTo>
                      <a:pt x="182" y="287"/>
                      <a:pt x="182" y="288"/>
                      <a:pt x="182" y="288"/>
                    </a:cubicBezTo>
                    <a:cubicBezTo>
                      <a:pt x="182" y="288"/>
                      <a:pt x="182" y="289"/>
                      <a:pt x="182" y="289"/>
                    </a:cubicBezTo>
                    <a:cubicBezTo>
                      <a:pt x="182" y="291"/>
                      <a:pt x="181" y="291"/>
                      <a:pt x="180" y="292"/>
                    </a:cubicBezTo>
                    <a:cubicBezTo>
                      <a:pt x="180" y="292"/>
                      <a:pt x="181" y="293"/>
                      <a:pt x="181" y="294"/>
                    </a:cubicBezTo>
                    <a:cubicBezTo>
                      <a:pt x="182" y="296"/>
                      <a:pt x="184" y="300"/>
                      <a:pt x="183" y="305"/>
                    </a:cubicBezTo>
                    <a:cubicBezTo>
                      <a:pt x="182" y="307"/>
                      <a:pt x="182" y="310"/>
                      <a:pt x="182" y="310"/>
                    </a:cubicBezTo>
                    <a:cubicBezTo>
                      <a:pt x="182" y="311"/>
                      <a:pt x="183" y="311"/>
                      <a:pt x="187" y="311"/>
                    </a:cubicBezTo>
                    <a:cubicBezTo>
                      <a:pt x="191" y="311"/>
                      <a:pt x="193" y="312"/>
                      <a:pt x="194" y="313"/>
                    </a:cubicBezTo>
                    <a:cubicBezTo>
                      <a:pt x="194" y="313"/>
                      <a:pt x="195" y="313"/>
                      <a:pt x="195" y="313"/>
                    </a:cubicBezTo>
                    <a:cubicBezTo>
                      <a:pt x="195" y="313"/>
                      <a:pt x="195" y="313"/>
                      <a:pt x="195" y="313"/>
                    </a:cubicBezTo>
                    <a:cubicBezTo>
                      <a:pt x="196" y="312"/>
                      <a:pt x="197" y="312"/>
                      <a:pt x="197" y="312"/>
                    </a:cubicBezTo>
                    <a:cubicBezTo>
                      <a:pt x="202" y="312"/>
                      <a:pt x="206" y="321"/>
                      <a:pt x="206" y="323"/>
                    </a:cubicBezTo>
                    <a:cubicBezTo>
                      <a:pt x="207" y="327"/>
                      <a:pt x="209" y="332"/>
                      <a:pt x="210" y="334"/>
                    </a:cubicBezTo>
                    <a:cubicBezTo>
                      <a:pt x="210" y="334"/>
                      <a:pt x="210" y="334"/>
                      <a:pt x="210" y="334"/>
                    </a:cubicBezTo>
                    <a:cubicBezTo>
                      <a:pt x="212" y="333"/>
                      <a:pt x="214" y="332"/>
                      <a:pt x="217" y="332"/>
                    </a:cubicBezTo>
                    <a:cubicBezTo>
                      <a:pt x="218" y="332"/>
                      <a:pt x="219" y="332"/>
                      <a:pt x="220" y="332"/>
                    </a:cubicBezTo>
                    <a:cubicBezTo>
                      <a:pt x="220" y="333"/>
                      <a:pt x="221" y="333"/>
                      <a:pt x="221" y="333"/>
                    </a:cubicBezTo>
                    <a:cubicBezTo>
                      <a:pt x="224" y="336"/>
                      <a:pt x="222" y="342"/>
                      <a:pt x="221" y="348"/>
                    </a:cubicBezTo>
                    <a:cubicBezTo>
                      <a:pt x="221" y="349"/>
                      <a:pt x="220" y="351"/>
                      <a:pt x="220" y="352"/>
                    </a:cubicBezTo>
                    <a:cubicBezTo>
                      <a:pt x="220" y="352"/>
                      <a:pt x="220" y="352"/>
                      <a:pt x="220" y="352"/>
                    </a:cubicBezTo>
                    <a:cubicBezTo>
                      <a:pt x="224" y="352"/>
                      <a:pt x="226" y="353"/>
                      <a:pt x="226" y="353"/>
                    </a:cubicBezTo>
                    <a:cubicBezTo>
                      <a:pt x="230" y="355"/>
                      <a:pt x="230" y="371"/>
                      <a:pt x="229" y="373"/>
                    </a:cubicBezTo>
                    <a:cubicBezTo>
                      <a:pt x="228" y="375"/>
                      <a:pt x="226" y="376"/>
                      <a:pt x="221" y="378"/>
                    </a:cubicBezTo>
                    <a:cubicBezTo>
                      <a:pt x="219" y="379"/>
                      <a:pt x="216" y="380"/>
                      <a:pt x="215" y="381"/>
                    </a:cubicBezTo>
                    <a:cubicBezTo>
                      <a:pt x="211" y="384"/>
                      <a:pt x="201" y="394"/>
                      <a:pt x="196" y="401"/>
                    </a:cubicBezTo>
                    <a:cubicBezTo>
                      <a:pt x="195" y="403"/>
                      <a:pt x="194" y="404"/>
                      <a:pt x="193" y="405"/>
                    </a:cubicBezTo>
                    <a:cubicBezTo>
                      <a:pt x="193" y="405"/>
                      <a:pt x="193" y="406"/>
                      <a:pt x="193" y="406"/>
                    </a:cubicBezTo>
                    <a:cubicBezTo>
                      <a:pt x="192" y="407"/>
                      <a:pt x="191" y="408"/>
                      <a:pt x="190" y="409"/>
                    </a:cubicBezTo>
                    <a:cubicBezTo>
                      <a:pt x="190" y="409"/>
                      <a:pt x="190" y="409"/>
                      <a:pt x="190" y="409"/>
                    </a:cubicBezTo>
                    <a:cubicBezTo>
                      <a:pt x="190" y="409"/>
                      <a:pt x="190" y="409"/>
                      <a:pt x="190" y="409"/>
                    </a:cubicBezTo>
                    <a:cubicBezTo>
                      <a:pt x="190" y="409"/>
                      <a:pt x="190" y="409"/>
                      <a:pt x="190" y="409"/>
                    </a:cubicBezTo>
                    <a:cubicBezTo>
                      <a:pt x="190" y="409"/>
                      <a:pt x="190" y="409"/>
                      <a:pt x="190" y="409"/>
                    </a:cubicBezTo>
                    <a:cubicBezTo>
                      <a:pt x="191" y="409"/>
                      <a:pt x="191" y="409"/>
                      <a:pt x="191" y="409"/>
                    </a:cubicBezTo>
                    <a:cubicBezTo>
                      <a:pt x="191" y="409"/>
                      <a:pt x="191" y="409"/>
                      <a:pt x="191" y="409"/>
                    </a:cubicBezTo>
                    <a:cubicBezTo>
                      <a:pt x="193" y="410"/>
                      <a:pt x="195" y="410"/>
                      <a:pt x="198" y="413"/>
                    </a:cubicBezTo>
                    <a:cubicBezTo>
                      <a:pt x="198" y="413"/>
                      <a:pt x="198" y="414"/>
                      <a:pt x="199" y="414"/>
                    </a:cubicBezTo>
                    <a:cubicBezTo>
                      <a:pt x="201" y="417"/>
                      <a:pt x="202" y="419"/>
                      <a:pt x="203" y="420"/>
                    </a:cubicBezTo>
                    <a:cubicBezTo>
                      <a:pt x="203" y="419"/>
                      <a:pt x="205" y="418"/>
                      <a:pt x="207" y="418"/>
                    </a:cubicBezTo>
                    <a:cubicBezTo>
                      <a:pt x="208" y="418"/>
                      <a:pt x="209" y="419"/>
                      <a:pt x="210" y="420"/>
                    </a:cubicBezTo>
                    <a:cubicBezTo>
                      <a:pt x="212" y="423"/>
                      <a:pt x="215" y="425"/>
                      <a:pt x="218" y="427"/>
                    </a:cubicBezTo>
                    <a:cubicBezTo>
                      <a:pt x="220" y="428"/>
                      <a:pt x="222" y="429"/>
                      <a:pt x="223" y="430"/>
                    </a:cubicBezTo>
                    <a:cubicBezTo>
                      <a:pt x="223" y="430"/>
                      <a:pt x="224" y="431"/>
                      <a:pt x="225" y="431"/>
                    </a:cubicBezTo>
                    <a:cubicBezTo>
                      <a:pt x="227" y="433"/>
                      <a:pt x="231" y="435"/>
                      <a:pt x="231" y="440"/>
                    </a:cubicBezTo>
                    <a:cubicBezTo>
                      <a:pt x="231" y="441"/>
                      <a:pt x="231" y="442"/>
                      <a:pt x="231" y="443"/>
                    </a:cubicBezTo>
                    <a:cubicBezTo>
                      <a:pt x="231" y="444"/>
                      <a:pt x="231" y="445"/>
                      <a:pt x="231" y="445"/>
                    </a:cubicBezTo>
                    <a:cubicBezTo>
                      <a:pt x="231" y="446"/>
                      <a:pt x="231" y="446"/>
                      <a:pt x="231" y="446"/>
                    </a:cubicBezTo>
                    <a:cubicBezTo>
                      <a:pt x="230" y="447"/>
                      <a:pt x="230" y="447"/>
                      <a:pt x="230" y="448"/>
                    </a:cubicBezTo>
                    <a:cubicBezTo>
                      <a:pt x="230" y="448"/>
                      <a:pt x="230" y="448"/>
                      <a:pt x="230" y="448"/>
                    </a:cubicBezTo>
                    <a:cubicBezTo>
                      <a:pt x="230" y="449"/>
                      <a:pt x="230" y="450"/>
                      <a:pt x="231" y="450"/>
                    </a:cubicBezTo>
                    <a:cubicBezTo>
                      <a:pt x="231" y="451"/>
                      <a:pt x="231" y="451"/>
                      <a:pt x="231" y="451"/>
                    </a:cubicBezTo>
                    <a:cubicBezTo>
                      <a:pt x="231" y="452"/>
                      <a:pt x="231" y="452"/>
                      <a:pt x="231" y="453"/>
                    </a:cubicBezTo>
                    <a:cubicBezTo>
                      <a:pt x="231" y="453"/>
                      <a:pt x="231" y="453"/>
                      <a:pt x="231" y="453"/>
                    </a:cubicBezTo>
                    <a:cubicBezTo>
                      <a:pt x="232" y="452"/>
                      <a:pt x="233" y="451"/>
                      <a:pt x="234" y="450"/>
                    </a:cubicBezTo>
                    <a:cubicBezTo>
                      <a:pt x="238" y="447"/>
                      <a:pt x="239" y="445"/>
                      <a:pt x="240" y="442"/>
                    </a:cubicBezTo>
                    <a:cubicBezTo>
                      <a:pt x="240" y="441"/>
                      <a:pt x="241" y="439"/>
                      <a:pt x="242" y="437"/>
                    </a:cubicBezTo>
                    <a:cubicBezTo>
                      <a:pt x="243" y="435"/>
                      <a:pt x="244" y="433"/>
                      <a:pt x="244" y="432"/>
                    </a:cubicBezTo>
                    <a:cubicBezTo>
                      <a:pt x="244" y="429"/>
                      <a:pt x="245" y="426"/>
                      <a:pt x="249" y="423"/>
                    </a:cubicBezTo>
                    <a:cubicBezTo>
                      <a:pt x="250" y="421"/>
                      <a:pt x="250" y="420"/>
                      <a:pt x="250" y="418"/>
                    </a:cubicBezTo>
                    <a:cubicBezTo>
                      <a:pt x="250" y="416"/>
                      <a:pt x="250" y="413"/>
                      <a:pt x="255" y="410"/>
                    </a:cubicBezTo>
                    <a:cubicBezTo>
                      <a:pt x="259" y="409"/>
                      <a:pt x="261" y="409"/>
                      <a:pt x="262" y="411"/>
                    </a:cubicBezTo>
                    <a:cubicBezTo>
                      <a:pt x="264" y="414"/>
                      <a:pt x="262" y="418"/>
                      <a:pt x="260" y="421"/>
                    </a:cubicBezTo>
                    <a:cubicBezTo>
                      <a:pt x="263" y="417"/>
                      <a:pt x="265" y="412"/>
                      <a:pt x="268" y="407"/>
                    </a:cubicBezTo>
                    <a:cubicBezTo>
                      <a:pt x="268" y="406"/>
                      <a:pt x="269" y="405"/>
                      <a:pt x="270" y="403"/>
                    </a:cubicBezTo>
                    <a:cubicBezTo>
                      <a:pt x="274" y="395"/>
                      <a:pt x="278" y="391"/>
                      <a:pt x="282" y="390"/>
                    </a:cubicBezTo>
                    <a:cubicBezTo>
                      <a:pt x="283" y="390"/>
                      <a:pt x="285" y="387"/>
                      <a:pt x="284" y="376"/>
                    </a:cubicBezTo>
                    <a:cubicBezTo>
                      <a:pt x="284" y="374"/>
                      <a:pt x="284" y="373"/>
                      <a:pt x="283" y="371"/>
                    </a:cubicBezTo>
                    <a:cubicBezTo>
                      <a:pt x="283" y="366"/>
                      <a:pt x="282" y="362"/>
                      <a:pt x="284" y="358"/>
                    </a:cubicBezTo>
                    <a:cubicBezTo>
                      <a:pt x="285" y="357"/>
                      <a:pt x="286" y="355"/>
                      <a:pt x="286" y="354"/>
                    </a:cubicBezTo>
                    <a:cubicBezTo>
                      <a:pt x="286" y="352"/>
                      <a:pt x="286" y="349"/>
                      <a:pt x="290" y="349"/>
                    </a:cubicBezTo>
                    <a:cubicBezTo>
                      <a:pt x="292" y="349"/>
                      <a:pt x="298" y="343"/>
                      <a:pt x="302" y="339"/>
                    </a:cubicBezTo>
                    <a:cubicBezTo>
                      <a:pt x="308" y="333"/>
                      <a:pt x="312" y="332"/>
                      <a:pt x="318" y="332"/>
                    </a:cubicBezTo>
                    <a:cubicBezTo>
                      <a:pt x="320" y="332"/>
                      <a:pt x="321" y="331"/>
                      <a:pt x="321" y="331"/>
                    </a:cubicBezTo>
                    <a:cubicBezTo>
                      <a:pt x="321" y="330"/>
                      <a:pt x="322" y="329"/>
                      <a:pt x="324" y="328"/>
                    </a:cubicBezTo>
                    <a:cubicBezTo>
                      <a:pt x="327" y="328"/>
                      <a:pt x="329" y="326"/>
                      <a:pt x="330" y="324"/>
                    </a:cubicBezTo>
                    <a:cubicBezTo>
                      <a:pt x="331" y="323"/>
                      <a:pt x="332" y="323"/>
                      <a:pt x="332" y="322"/>
                    </a:cubicBezTo>
                    <a:cubicBezTo>
                      <a:pt x="333" y="321"/>
                      <a:pt x="335" y="320"/>
                      <a:pt x="338" y="320"/>
                    </a:cubicBezTo>
                    <a:cubicBezTo>
                      <a:pt x="340" y="320"/>
                      <a:pt x="343" y="321"/>
                      <a:pt x="345" y="321"/>
                    </a:cubicBezTo>
                    <a:cubicBezTo>
                      <a:pt x="348" y="321"/>
                      <a:pt x="350" y="322"/>
                      <a:pt x="352" y="322"/>
                    </a:cubicBezTo>
                    <a:cubicBezTo>
                      <a:pt x="356" y="322"/>
                      <a:pt x="356" y="322"/>
                      <a:pt x="356" y="322"/>
                    </a:cubicBezTo>
                    <a:cubicBezTo>
                      <a:pt x="360" y="322"/>
                      <a:pt x="360" y="321"/>
                      <a:pt x="360" y="320"/>
                    </a:cubicBezTo>
                    <a:cubicBezTo>
                      <a:pt x="360" y="316"/>
                      <a:pt x="364" y="312"/>
                      <a:pt x="369" y="312"/>
                    </a:cubicBezTo>
                    <a:cubicBezTo>
                      <a:pt x="371" y="312"/>
                      <a:pt x="372" y="312"/>
                      <a:pt x="372" y="308"/>
                    </a:cubicBezTo>
                    <a:cubicBezTo>
                      <a:pt x="372" y="302"/>
                      <a:pt x="373" y="299"/>
                      <a:pt x="377" y="296"/>
                    </a:cubicBezTo>
                    <a:cubicBezTo>
                      <a:pt x="379" y="295"/>
                      <a:pt x="379" y="292"/>
                      <a:pt x="380" y="289"/>
                    </a:cubicBezTo>
                    <a:cubicBezTo>
                      <a:pt x="380" y="288"/>
                      <a:pt x="381" y="287"/>
                      <a:pt x="381" y="286"/>
                    </a:cubicBezTo>
                    <a:cubicBezTo>
                      <a:pt x="381" y="284"/>
                      <a:pt x="383" y="283"/>
                      <a:pt x="384" y="283"/>
                    </a:cubicBezTo>
                    <a:cubicBezTo>
                      <a:pt x="385" y="282"/>
                      <a:pt x="385" y="282"/>
                      <a:pt x="385" y="281"/>
                    </a:cubicBezTo>
                    <a:cubicBezTo>
                      <a:pt x="385" y="278"/>
                      <a:pt x="385" y="276"/>
                      <a:pt x="386" y="273"/>
                    </a:cubicBezTo>
                    <a:cubicBezTo>
                      <a:pt x="386" y="271"/>
                      <a:pt x="387" y="269"/>
                      <a:pt x="387" y="267"/>
                    </a:cubicBezTo>
                    <a:cubicBezTo>
                      <a:pt x="387" y="264"/>
                      <a:pt x="389" y="262"/>
                      <a:pt x="391" y="262"/>
                    </a:cubicBezTo>
                    <a:cubicBezTo>
                      <a:pt x="392" y="261"/>
                      <a:pt x="392" y="261"/>
                      <a:pt x="393" y="260"/>
                    </a:cubicBezTo>
                    <a:cubicBezTo>
                      <a:pt x="393" y="260"/>
                      <a:pt x="393" y="259"/>
                      <a:pt x="393" y="257"/>
                    </a:cubicBezTo>
                    <a:cubicBezTo>
                      <a:pt x="392" y="255"/>
                      <a:pt x="392" y="251"/>
                      <a:pt x="394" y="246"/>
                    </a:cubicBezTo>
                    <a:cubicBezTo>
                      <a:pt x="395" y="242"/>
                      <a:pt x="395" y="237"/>
                      <a:pt x="394" y="232"/>
                    </a:cubicBezTo>
                    <a:cubicBezTo>
                      <a:pt x="394" y="230"/>
                      <a:pt x="394" y="228"/>
                      <a:pt x="394" y="225"/>
                    </a:cubicBezTo>
                    <a:cubicBezTo>
                      <a:pt x="394" y="217"/>
                      <a:pt x="394" y="210"/>
                      <a:pt x="397" y="207"/>
                    </a:cubicBezTo>
                    <a:cubicBezTo>
                      <a:pt x="397" y="207"/>
                      <a:pt x="397" y="207"/>
                      <a:pt x="397" y="206"/>
                    </a:cubicBezTo>
                    <a:cubicBezTo>
                      <a:pt x="397" y="206"/>
                      <a:pt x="397" y="206"/>
                      <a:pt x="397" y="206"/>
                    </a:cubicBezTo>
                    <a:cubicBezTo>
                      <a:pt x="395" y="205"/>
                      <a:pt x="394" y="204"/>
                      <a:pt x="395" y="202"/>
                    </a:cubicBezTo>
                    <a:cubicBezTo>
                      <a:pt x="395" y="200"/>
                      <a:pt x="398" y="198"/>
                      <a:pt x="400" y="199"/>
                    </a:cubicBezTo>
                    <a:cubicBezTo>
                      <a:pt x="401" y="199"/>
                      <a:pt x="402" y="200"/>
                      <a:pt x="402" y="201"/>
                    </a:cubicBezTo>
                    <a:cubicBezTo>
                      <a:pt x="403" y="201"/>
                      <a:pt x="404" y="202"/>
                      <a:pt x="405" y="201"/>
                    </a:cubicBezTo>
                    <a:cubicBezTo>
                      <a:pt x="408" y="200"/>
                      <a:pt x="411" y="193"/>
                      <a:pt x="413" y="187"/>
                    </a:cubicBezTo>
                    <a:cubicBezTo>
                      <a:pt x="414" y="185"/>
                      <a:pt x="414" y="185"/>
                      <a:pt x="414" y="185"/>
                    </a:cubicBezTo>
                    <a:cubicBezTo>
                      <a:pt x="416" y="178"/>
                      <a:pt x="420" y="177"/>
                      <a:pt x="423" y="176"/>
                    </a:cubicBezTo>
                    <a:cubicBezTo>
                      <a:pt x="424" y="176"/>
                      <a:pt x="425" y="176"/>
                      <a:pt x="425" y="176"/>
                    </a:cubicBezTo>
                    <a:cubicBezTo>
                      <a:pt x="428" y="174"/>
                      <a:pt x="435" y="167"/>
                      <a:pt x="440" y="154"/>
                    </a:cubicBezTo>
                    <a:cubicBezTo>
                      <a:pt x="444" y="145"/>
                      <a:pt x="441" y="135"/>
                      <a:pt x="439" y="128"/>
                    </a:cubicBezTo>
                    <a:cubicBezTo>
                      <a:pt x="438" y="126"/>
                      <a:pt x="438" y="124"/>
                      <a:pt x="438" y="123"/>
                    </a:cubicBezTo>
                    <a:cubicBezTo>
                      <a:pt x="436" y="118"/>
                      <a:pt x="435" y="118"/>
                      <a:pt x="434" y="118"/>
                    </a:cubicBezTo>
                    <a:cubicBezTo>
                      <a:pt x="433" y="118"/>
                      <a:pt x="433" y="118"/>
                      <a:pt x="432" y="118"/>
                    </a:cubicBezTo>
                    <a:cubicBezTo>
                      <a:pt x="431" y="118"/>
                      <a:pt x="431" y="118"/>
                      <a:pt x="430" y="118"/>
                    </a:cubicBezTo>
                    <a:cubicBezTo>
                      <a:pt x="430" y="118"/>
                      <a:pt x="429" y="118"/>
                      <a:pt x="429" y="118"/>
                    </a:cubicBezTo>
                    <a:cubicBezTo>
                      <a:pt x="420" y="118"/>
                      <a:pt x="411" y="113"/>
                      <a:pt x="401" y="103"/>
                    </a:cubicBezTo>
                    <a:cubicBezTo>
                      <a:pt x="395" y="95"/>
                      <a:pt x="387" y="92"/>
                      <a:pt x="379" y="92"/>
                    </a:cubicBezTo>
                    <a:cubicBezTo>
                      <a:pt x="376" y="92"/>
                      <a:pt x="374" y="92"/>
                      <a:pt x="370" y="93"/>
                    </a:cubicBezTo>
                    <a:cubicBezTo>
                      <a:pt x="369" y="93"/>
                      <a:pt x="368" y="94"/>
                      <a:pt x="366" y="94"/>
                    </a:cubicBezTo>
                    <a:cubicBezTo>
                      <a:pt x="361" y="94"/>
                      <a:pt x="357" y="92"/>
                      <a:pt x="353" y="90"/>
                    </a:cubicBezTo>
                    <a:cubicBezTo>
                      <a:pt x="351" y="89"/>
                      <a:pt x="349" y="88"/>
                      <a:pt x="347" y="88"/>
                    </a:cubicBezTo>
                    <a:cubicBezTo>
                      <a:pt x="345" y="87"/>
                      <a:pt x="341" y="90"/>
                      <a:pt x="339" y="92"/>
                    </a:cubicBezTo>
                    <a:cubicBezTo>
                      <a:pt x="337" y="93"/>
                      <a:pt x="335" y="94"/>
                      <a:pt x="334" y="95"/>
                    </a:cubicBezTo>
                    <a:cubicBezTo>
                      <a:pt x="332" y="96"/>
                      <a:pt x="331" y="95"/>
                      <a:pt x="330" y="94"/>
                    </a:cubicBezTo>
                    <a:cubicBezTo>
                      <a:pt x="329" y="93"/>
                      <a:pt x="330" y="91"/>
                      <a:pt x="331" y="88"/>
                    </a:cubicBezTo>
                    <a:cubicBezTo>
                      <a:pt x="332" y="86"/>
                      <a:pt x="333" y="84"/>
                      <a:pt x="333" y="82"/>
                    </a:cubicBezTo>
                    <a:cubicBezTo>
                      <a:pt x="333" y="82"/>
                      <a:pt x="333" y="78"/>
                      <a:pt x="308" y="68"/>
                    </a:cubicBezTo>
                    <a:cubicBezTo>
                      <a:pt x="304" y="67"/>
                      <a:pt x="301" y="66"/>
                      <a:pt x="299" y="66"/>
                    </a:cubicBezTo>
                    <a:cubicBezTo>
                      <a:pt x="296" y="66"/>
                      <a:pt x="294" y="68"/>
                      <a:pt x="294" y="71"/>
                    </a:cubicBezTo>
                    <a:cubicBezTo>
                      <a:pt x="294" y="75"/>
                      <a:pt x="293" y="76"/>
                      <a:pt x="291" y="76"/>
                    </a:cubicBezTo>
                    <a:cubicBezTo>
                      <a:pt x="290" y="76"/>
                      <a:pt x="290" y="76"/>
                      <a:pt x="289" y="76"/>
                    </a:cubicBezTo>
                    <a:cubicBezTo>
                      <a:pt x="289" y="76"/>
                      <a:pt x="288" y="76"/>
                      <a:pt x="288" y="76"/>
                    </a:cubicBezTo>
                    <a:cubicBezTo>
                      <a:pt x="287" y="76"/>
                      <a:pt x="286" y="77"/>
                      <a:pt x="286" y="78"/>
                    </a:cubicBezTo>
                    <a:cubicBezTo>
                      <a:pt x="284" y="83"/>
                      <a:pt x="281" y="83"/>
                      <a:pt x="279" y="83"/>
                    </a:cubicBezTo>
                    <a:cubicBezTo>
                      <a:pt x="277" y="83"/>
                      <a:pt x="276" y="82"/>
                      <a:pt x="275" y="80"/>
                    </a:cubicBezTo>
                    <a:cubicBezTo>
                      <a:pt x="275" y="79"/>
                      <a:pt x="275" y="77"/>
                      <a:pt x="277" y="75"/>
                    </a:cubicBezTo>
                    <a:cubicBezTo>
                      <a:pt x="281" y="73"/>
                      <a:pt x="285" y="68"/>
                      <a:pt x="286" y="64"/>
                    </a:cubicBezTo>
                    <a:cubicBezTo>
                      <a:pt x="286" y="62"/>
                      <a:pt x="279" y="59"/>
                      <a:pt x="271" y="59"/>
                    </a:cubicBezTo>
                    <a:cubicBezTo>
                      <a:pt x="269" y="59"/>
                      <a:pt x="267" y="60"/>
                      <a:pt x="266" y="60"/>
                    </a:cubicBezTo>
                    <a:cubicBezTo>
                      <a:pt x="264" y="61"/>
                      <a:pt x="264" y="62"/>
                      <a:pt x="263" y="65"/>
                    </a:cubicBezTo>
                    <a:cubicBezTo>
                      <a:pt x="263" y="67"/>
                      <a:pt x="262" y="69"/>
                      <a:pt x="260" y="69"/>
                    </a:cubicBezTo>
                    <a:cubicBezTo>
                      <a:pt x="259" y="69"/>
                      <a:pt x="258" y="69"/>
                      <a:pt x="257" y="69"/>
                    </a:cubicBezTo>
                    <a:cubicBezTo>
                      <a:pt x="255" y="67"/>
                      <a:pt x="253" y="64"/>
                      <a:pt x="254" y="62"/>
                    </a:cubicBezTo>
                    <a:cubicBezTo>
                      <a:pt x="255" y="58"/>
                      <a:pt x="258" y="56"/>
                      <a:pt x="261" y="56"/>
                    </a:cubicBezTo>
                    <a:cubicBezTo>
                      <a:pt x="261" y="56"/>
                      <a:pt x="261" y="56"/>
                      <a:pt x="261" y="56"/>
                    </a:cubicBezTo>
                    <a:cubicBezTo>
                      <a:pt x="263" y="56"/>
                      <a:pt x="266" y="52"/>
                      <a:pt x="271" y="43"/>
                    </a:cubicBezTo>
                    <a:cubicBezTo>
                      <a:pt x="272" y="41"/>
                      <a:pt x="271" y="40"/>
                      <a:pt x="267" y="37"/>
                    </a:cubicBezTo>
                    <a:cubicBezTo>
                      <a:pt x="265" y="36"/>
                      <a:pt x="263" y="35"/>
                      <a:pt x="262" y="33"/>
                    </a:cubicBezTo>
                    <a:cubicBezTo>
                      <a:pt x="259" y="30"/>
                      <a:pt x="258" y="25"/>
                      <a:pt x="257" y="21"/>
                    </a:cubicBezTo>
                    <a:cubicBezTo>
                      <a:pt x="257" y="18"/>
                      <a:pt x="256" y="15"/>
                      <a:pt x="255" y="13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55" y="13"/>
                      <a:pt x="254" y="14"/>
                      <a:pt x="254" y="14"/>
                    </a:cubicBezTo>
                    <a:cubicBezTo>
                      <a:pt x="254" y="14"/>
                      <a:pt x="253" y="15"/>
                      <a:pt x="253" y="15"/>
                    </a:cubicBezTo>
                    <a:cubicBezTo>
                      <a:pt x="253" y="15"/>
                      <a:pt x="252" y="16"/>
                      <a:pt x="252" y="16"/>
                    </a:cubicBezTo>
                    <a:cubicBezTo>
                      <a:pt x="252" y="16"/>
                      <a:pt x="251" y="17"/>
                      <a:pt x="251" y="17"/>
                    </a:cubicBezTo>
                    <a:cubicBezTo>
                      <a:pt x="251" y="18"/>
                      <a:pt x="250" y="18"/>
                      <a:pt x="250" y="18"/>
                    </a:cubicBezTo>
                    <a:cubicBezTo>
                      <a:pt x="250" y="19"/>
                      <a:pt x="250" y="19"/>
                      <a:pt x="249" y="19"/>
                    </a:cubicBezTo>
                    <a:cubicBezTo>
                      <a:pt x="249" y="20"/>
                      <a:pt x="249" y="20"/>
                      <a:pt x="248" y="20"/>
                    </a:cubicBezTo>
                    <a:cubicBezTo>
                      <a:pt x="248" y="21"/>
                      <a:pt x="248" y="21"/>
                      <a:pt x="248" y="22"/>
                    </a:cubicBezTo>
                    <a:cubicBezTo>
                      <a:pt x="247" y="22"/>
                      <a:pt x="247" y="22"/>
                      <a:pt x="247" y="23"/>
                    </a:cubicBezTo>
                    <a:cubicBezTo>
                      <a:pt x="247" y="23"/>
                      <a:pt x="246" y="23"/>
                      <a:pt x="246" y="24"/>
                    </a:cubicBezTo>
                    <a:cubicBezTo>
                      <a:pt x="246" y="24"/>
                      <a:pt x="246" y="24"/>
                      <a:pt x="246" y="25"/>
                    </a:cubicBezTo>
                    <a:cubicBezTo>
                      <a:pt x="245" y="25"/>
                      <a:pt x="245" y="26"/>
                      <a:pt x="245" y="26"/>
                    </a:cubicBezTo>
                    <a:cubicBezTo>
                      <a:pt x="245" y="26"/>
                      <a:pt x="245" y="27"/>
                      <a:pt x="244" y="27"/>
                    </a:cubicBezTo>
                    <a:cubicBezTo>
                      <a:pt x="244" y="27"/>
                      <a:pt x="244" y="28"/>
                      <a:pt x="244" y="29"/>
                    </a:cubicBezTo>
                    <a:cubicBezTo>
                      <a:pt x="242" y="33"/>
                      <a:pt x="240" y="34"/>
                      <a:pt x="237" y="34"/>
                    </a:cubicBezTo>
                    <a:cubicBezTo>
                      <a:pt x="234" y="34"/>
                      <a:pt x="234" y="34"/>
                      <a:pt x="234" y="34"/>
                    </a:cubicBezTo>
                    <a:cubicBezTo>
                      <a:pt x="233" y="34"/>
                      <a:pt x="232" y="34"/>
                      <a:pt x="230" y="35"/>
                    </a:cubicBezTo>
                    <a:cubicBezTo>
                      <a:pt x="230" y="35"/>
                      <a:pt x="229" y="35"/>
                      <a:pt x="228" y="36"/>
                    </a:cubicBezTo>
                    <a:cubicBezTo>
                      <a:pt x="228" y="36"/>
                      <a:pt x="228" y="36"/>
                      <a:pt x="227" y="36"/>
                    </a:cubicBezTo>
                    <a:cubicBezTo>
                      <a:pt x="227" y="36"/>
                      <a:pt x="226" y="36"/>
                      <a:pt x="226" y="36"/>
                    </a:cubicBezTo>
                    <a:cubicBezTo>
                      <a:pt x="226" y="36"/>
                      <a:pt x="226" y="36"/>
                      <a:pt x="226" y="36"/>
                    </a:cubicBezTo>
                    <a:cubicBezTo>
                      <a:pt x="226" y="36"/>
                      <a:pt x="225" y="36"/>
                      <a:pt x="225" y="36"/>
                    </a:cubicBezTo>
                    <a:cubicBezTo>
                      <a:pt x="225" y="36"/>
                      <a:pt x="224" y="36"/>
                      <a:pt x="224" y="36"/>
                    </a:cubicBezTo>
                    <a:cubicBezTo>
                      <a:pt x="224" y="36"/>
                      <a:pt x="223" y="35"/>
                      <a:pt x="223" y="35"/>
                    </a:cubicBezTo>
                    <a:cubicBezTo>
                      <a:pt x="223" y="35"/>
                      <a:pt x="222" y="35"/>
                      <a:pt x="222" y="35"/>
                    </a:cubicBezTo>
                    <a:cubicBezTo>
                      <a:pt x="222" y="35"/>
                      <a:pt x="222" y="35"/>
                      <a:pt x="221" y="35"/>
                    </a:cubicBezTo>
                    <a:cubicBezTo>
                      <a:pt x="221" y="35"/>
                      <a:pt x="221" y="34"/>
                      <a:pt x="2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4" name="Freeform 1858"/>
              <p:cNvSpPr>
                <a:spLocks/>
              </p:cNvSpPr>
              <p:nvPr/>
            </p:nvSpPr>
            <p:spPr bwMode="auto">
              <a:xfrm>
                <a:off x="2178" y="2195"/>
                <a:ext cx="50" cy="54"/>
              </a:xfrm>
              <a:custGeom>
                <a:avLst/>
                <a:gdLst>
                  <a:gd name="T0" fmla="*/ 7 w 52"/>
                  <a:gd name="T1" fmla="*/ 4 h 56"/>
                  <a:gd name="T2" fmla="*/ 7 w 52"/>
                  <a:gd name="T3" fmla="*/ 5 h 56"/>
                  <a:gd name="T4" fmla="*/ 7 w 52"/>
                  <a:gd name="T5" fmla="*/ 5 h 56"/>
                  <a:gd name="T6" fmla="*/ 5 w 52"/>
                  <a:gd name="T7" fmla="*/ 13 h 56"/>
                  <a:gd name="T8" fmla="*/ 3 w 52"/>
                  <a:gd name="T9" fmla="*/ 25 h 56"/>
                  <a:gd name="T10" fmla="*/ 1 w 52"/>
                  <a:gd name="T11" fmla="*/ 34 h 56"/>
                  <a:gd name="T12" fmla="*/ 0 w 52"/>
                  <a:gd name="T13" fmla="*/ 40 h 56"/>
                  <a:gd name="T14" fmla="*/ 1 w 52"/>
                  <a:gd name="T15" fmla="*/ 44 h 56"/>
                  <a:gd name="T16" fmla="*/ 3 w 52"/>
                  <a:gd name="T17" fmla="*/ 45 h 56"/>
                  <a:gd name="T18" fmla="*/ 3 w 52"/>
                  <a:gd name="T19" fmla="*/ 46 h 56"/>
                  <a:gd name="T20" fmla="*/ 3 w 52"/>
                  <a:gd name="T21" fmla="*/ 46 h 56"/>
                  <a:gd name="T22" fmla="*/ 3 w 52"/>
                  <a:gd name="T23" fmla="*/ 47 h 56"/>
                  <a:gd name="T24" fmla="*/ 3 w 52"/>
                  <a:gd name="T25" fmla="*/ 48 h 56"/>
                  <a:gd name="T26" fmla="*/ 3 w 52"/>
                  <a:gd name="T27" fmla="*/ 49 h 56"/>
                  <a:gd name="T28" fmla="*/ 3 w 52"/>
                  <a:gd name="T29" fmla="*/ 50 h 56"/>
                  <a:gd name="T30" fmla="*/ 3 w 52"/>
                  <a:gd name="T31" fmla="*/ 50 h 56"/>
                  <a:gd name="T32" fmla="*/ 4 w 52"/>
                  <a:gd name="T33" fmla="*/ 51 h 56"/>
                  <a:gd name="T34" fmla="*/ 6 w 52"/>
                  <a:gd name="T35" fmla="*/ 51 h 56"/>
                  <a:gd name="T36" fmla="*/ 20 w 52"/>
                  <a:gd name="T37" fmla="*/ 55 h 56"/>
                  <a:gd name="T38" fmla="*/ 23 w 52"/>
                  <a:gd name="T39" fmla="*/ 56 h 56"/>
                  <a:gd name="T40" fmla="*/ 23 w 52"/>
                  <a:gd name="T41" fmla="*/ 56 h 56"/>
                  <a:gd name="T42" fmla="*/ 28 w 52"/>
                  <a:gd name="T43" fmla="*/ 55 h 56"/>
                  <a:gd name="T44" fmla="*/ 35 w 52"/>
                  <a:gd name="T45" fmla="*/ 55 h 56"/>
                  <a:gd name="T46" fmla="*/ 35 w 52"/>
                  <a:gd name="T47" fmla="*/ 55 h 56"/>
                  <a:gd name="T48" fmla="*/ 44 w 52"/>
                  <a:gd name="T49" fmla="*/ 53 h 56"/>
                  <a:gd name="T50" fmla="*/ 50 w 52"/>
                  <a:gd name="T51" fmla="*/ 46 h 56"/>
                  <a:gd name="T52" fmla="*/ 52 w 52"/>
                  <a:gd name="T53" fmla="*/ 44 h 56"/>
                  <a:gd name="T54" fmla="*/ 52 w 52"/>
                  <a:gd name="T55" fmla="*/ 44 h 56"/>
                  <a:gd name="T56" fmla="*/ 51 w 52"/>
                  <a:gd name="T57" fmla="*/ 40 h 56"/>
                  <a:gd name="T58" fmla="*/ 51 w 52"/>
                  <a:gd name="T59" fmla="*/ 40 h 56"/>
                  <a:gd name="T60" fmla="*/ 50 w 52"/>
                  <a:gd name="T61" fmla="*/ 37 h 56"/>
                  <a:gd name="T62" fmla="*/ 50 w 52"/>
                  <a:gd name="T63" fmla="*/ 36 h 56"/>
                  <a:gd name="T64" fmla="*/ 51 w 52"/>
                  <a:gd name="T65" fmla="*/ 33 h 56"/>
                  <a:gd name="T66" fmla="*/ 51 w 52"/>
                  <a:gd name="T67" fmla="*/ 33 h 56"/>
                  <a:gd name="T68" fmla="*/ 51 w 52"/>
                  <a:gd name="T69" fmla="*/ 30 h 56"/>
                  <a:gd name="T70" fmla="*/ 51 w 52"/>
                  <a:gd name="T71" fmla="*/ 27 h 56"/>
                  <a:gd name="T72" fmla="*/ 47 w 52"/>
                  <a:gd name="T73" fmla="*/ 22 h 56"/>
                  <a:gd name="T74" fmla="*/ 44 w 52"/>
                  <a:gd name="T75" fmla="*/ 19 h 56"/>
                  <a:gd name="T76" fmla="*/ 40 w 52"/>
                  <a:gd name="T77" fmla="*/ 17 h 56"/>
                  <a:gd name="T78" fmla="*/ 31 w 52"/>
                  <a:gd name="T79" fmla="*/ 10 h 56"/>
                  <a:gd name="T80" fmla="*/ 30 w 52"/>
                  <a:gd name="T81" fmla="*/ 9 h 56"/>
                  <a:gd name="T82" fmla="*/ 29 w 52"/>
                  <a:gd name="T83" fmla="*/ 10 h 56"/>
                  <a:gd name="T84" fmla="*/ 27 w 52"/>
                  <a:gd name="T85" fmla="*/ 12 h 56"/>
                  <a:gd name="T86" fmla="*/ 26 w 52"/>
                  <a:gd name="T87" fmla="*/ 12 h 56"/>
                  <a:gd name="T88" fmla="*/ 23 w 52"/>
                  <a:gd name="T89" fmla="*/ 9 h 56"/>
                  <a:gd name="T90" fmla="*/ 20 w 52"/>
                  <a:gd name="T91" fmla="*/ 4 h 56"/>
                  <a:gd name="T92" fmla="*/ 12 w 52"/>
                  <a:gd name="T93" fmla="*/ 1 h 56"/>
                  <a:gd name="T94" fmla="*/ 11 w 52"/>
                  <a:gd name="T95" fmla="*/ 1 h 56"/>
                  <a:gd name="T96" fmla="*/ 10 w 52"/>
                  <a:gd name="T97" fmla="*/ 1 h 56"/>
                  <a:gd name="T98" fmla="*/ 9 w 52"/>
                  <a:gd name="T99" fmla="*/ 1 h 56"/>
                  <a:gd name="T100" fmla="*/ 7 w 52"/>
                  <a:gd name="T101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" h="56">
                    <a:moveTo>
                      <a:pt x="7" y="4"/>
                    </a:move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8"/>
                      <a:pt x="6" y="10"/>
                      <a:pt x="5" y="13"/>
                    </a:cubicBezTo>
                    <a:cubicBezTo>
                      <a:pt x="4" y="16"/>
                      <a:pt x="3" y="20"/>
                      <a:pt x="3" y="25"/>
                    </a:cubicBezTo>
                    <a:cubicBezTo>
                      <a:pt x="3" y="30"/>
                      <a:pt x="2" y="32"/>
                      <a:pt x="1" y="34"/>
                    </a:cubicBezTo>
                    <a:cubicBezTo>
                      <a:pt x="1" y="35"/>
                      <a:pt x="0" y="37"/>
                      <a:pt x="0" y="40"/>
                    </a:cubicBezTo>
                    <a:cubicBezTo>
                      <a:pt x="0" y="43"/>
                      <a:pt x="1" y="44"/>
                      <a:pt x="1" y="44"/>
                    </a:cubicBezTo>
                    <a:cubicBezTo>
                      <a:pt x="2" y="44"/>
                      <a:pt x="2" y="44"/>
                      <a:pt x="3" y="45"/>
                    </a:cubicBezTo>
                    <a:cubicBezTo>
                      <a:pt x="3" y="45"/>
                      <a:pt x="3" y="45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7"/>
                      <a:pt x="3" y="47"/>
                    </a:cubicBezTo>
                    <a:cubicBezTo>
                      <a:pt x="3" y="47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9"/>
                    </a:cubicBezTo>
                    <a:cubicBezTo>
                      <a:pt x="3" y="49"/>
                      <a:pt x="3" y="49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1"/>
                      <a:pt x="4" y="51"/>
                      <a:pt x="4" y="51"/>
                    </a:cubicBezTo>
                    <a:cubicBezTo>
                      <a:pt x="5" y="51"/>
                      <a:pt x="6" y="51"/>
                      <a:pt x="6" y="51"/>
                    </a:cubicBezTo>
                    <a:cubicBezTo>
                      <a:pt x="11" y="51"/>
                      <a:pt x="16" y="53"/>
                      <a:pt x="20" y="55"/>
                    </a:cubicBezTo>
                    <a:cubicBezTo>
                      <a:pt x="22" y="56"/>
                      <a:pt x="22" y="56"/>
                      <a:pt x="23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4" y="55"/>
                      <a:pt x="25" y="54"/>
                      <a:pt x="28" y="55"/>
                    </a:cubicBezTo>
                    <a:cubicBezTo>
                      <a:pt x="30" y="55"/>
                      <a:pt x="32" y="55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8" y="55"/>
                      <a:pt x="41" y="55"/>
                      <a:pt x="44" y="53"/>
                    </a:cubicBezTo>
                    <a:cubicBezTo>
                      <a:pt x="47" y="51"/>
                      <a:pt x="48" y="49"/>
                      <a:pt x="50" y="46"/>
                    </a:cubicBezTo>
                    <a:cubicBezTo>
                      <a:pt x="51" y="46"/>
                      <a:pt x="51" y="45"/>
                      <a:pt x="52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1" y="43"/>
                      <a:pt x="51" y="41"/>
                      <a:pt x="51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39"/>
                      <a:pt x="50" y="38"/>
                      <a:pt x="50" y="37"/>
                    </a:cubicBezTo>
                    <a:cubicBezTo>
                      <a:pt x="50" y="37"/>
                      <a:pt x="50" y="36"/>
                      <a:pt x="50" y="36"/>
                    </a:cubicBezTo>
                    <a:cubicBezTo>
                      <a:pt x="50" y="35"/>
                      <a:pt x="50" y="34"/>
                      <a:pt x="51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2"/>
                      <a:pt x="51" y="31"/>
                      <a:pt x="51" y="30"/>
                    </a:cubicBezTo>
                    <a:cubicBezTo>
                      <a:pt x="51" y="29"/>
                      <a:pt x="51" y="28"/>
                      <a:pt x="51" y="27"/>
                    </a:cubicBezTo>
                    <a:cubicBezTo>
                      <a:pt x="51" y="25"/>
                      <a:pt x="49" y="23"/>
                      <a:pt x="47" y="22"/>
                    </a:cubicBezTo>
                    <a:cubicBezTo>
                      <a:pt x="46" y="21"/>
                      <a:pt x="45" y="20"/>
                      <a:pt x="44" y="19"/>
                    </a:cubicBezTo>
                    <a:cubicBezTo>
                      <a:pt x="43" y="19"/>
                      <a:pt x="42" y="18"/>
                      <a:pt x="40" y="17"/>
                    </a:cubicBezTo>
                    <a:cubicBezTo>
                      <a:pt x="37" y="15"/>
                      <a:pt x="33" y="13"/>
                      <a:pt x="31" y="10"/>
                    </a:cubicBezTo>
                    <a:cubicBezTo>
                      <a:pt x="31" y="9"/>
                      <a:pt x="30" y="9"/>
                      <a:pt x="30" y="9"/>
                    </a:cubicBezTo>
                    <a:cubicBezTo>
                      <a:pt x="30" y="9"/>
                      <a:pt x="30" y="10"/>
                      <a:pt x="29" y="10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1"/>
                      <a:pt x="23" y="9"/>
                    </a:cubicBezTo>
                    <a:cubicBezTo>
                      <a:pt x="22" y="8"/>
                      <a:pt x="22" y="6"/>
                      <a:pt x="20" y="4"/>
                    </a:cubicBezTo>
                    <a:cubicBezTo>
                      <a:pt x="17" y="1"/>
                      <a:pt x="15" y="0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2"/>
                      <a:pt x="7" y="3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5" name="Freeform 1859"/>
              <p:cNvSpPr>
                <a:spLocks/>
              </p:cNvSpPr>
              <p:nvPr/>
            </p:nvSpPr>
            <p:spPr bwMode="auto">
              <a:xfrm>
                <a:off x="2227" y="2234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4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6" name="Freeform 1860"/>
              <p:cNvSpPr>
                <a:spLocks/>
              </p:cNvSpPr>
              <p:nvPr/>
            </p:nvSpPr>
            <p:spPr bwMode="auto">
              <a:xfrm>
                <a:off x="2226" y="2231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7" name="Freeform 1861"/>
              <p:cNvSpPr>
                <a:spLocks/>
              </p:cNvSpPr>
              <p:nvPr/>
            </p:nvSpPr>
            <p:spPr bwMode="auto">
              <a:xfrm>
                <a:off x="2206" y="22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8" name="Freeform 1862"/>
              <p:cNvSpPr>
                <a:spLocks/>
              </p:cNvSpPr>
              <p:nvPr/>
            </p:nvSpPr>
            <p:spPr bwMode="auto">
              <a:xfrm>
                <a:off x="2227" y="22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09" name="Freeform 1863"/>
              <p:cNvSpPr>
                <a:spLocks/>
              </p:cNvSpPr>
              <p:nvPr/>
            </p:nvSpPr>
            <p:spPr bwMode="auto">
              <a:xfrm>
                <a:off x="2226" y="2227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0" name="Freeform 1864"/>
              <p:cNvSpPr>
                <a:spLocks/>
              </p:cNvSpPr>
              <p:nvPr/>
            </p:nvSpPr>
            <p:spPr bwMode="auto">
              <a:xfrm>
                <a:off x="2188" y="219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1" name="Freeform 1865"/>
              <p:cNvSpPr>
                <a:spLocks/>
              </p:cNvSpPr>
              <p:nvPr/>
            </p:nvSpPr>
            <p:spPr bwMode="auto">
              <a:xfrm>
                <a:off x="2208" y="2205"/>
                <a:ext cx="8" cy="7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0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5"/>
                      <a:pt x="2" y="3"/>
                      <a:pt x="0" y="0"/>
                    </a:cubicBezTo>
                    <a:cubicBezTo>
                      <a:pt x="2" y="3"/>
                      <a:pt x="6" y="5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2" name="Freeform 1866"/>
              <p:cNvSpPr>
                <a:spLocks/>
              </p:cNvSpPr>
              <p:nvPr/>
            </p:nvSpPr>
            <p:spPr bwMode="auto">
              <a:xfrm>
                <a:off x="2064" y="248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  <a:gd name="T3" fmla="*/ 0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3" name="Freeform 1867"/>
              <p:cNvSpPr>
                <a:spLocks/>
              </p:cNvSpPr>
              <p:nvPr/>
            </p:nvSpPr>
            <p:spPr bwMode="auto">
              <a:xfrm>
                <a:off x="2065" y="249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4" name="Freeform 1868"/>
              <p:cNvSpPr>
                <a:spLocks/>
              </p:cNvSpPr>
              <p:nvPr/>
            </p:nvSpPr>
            <p:spPr bwMode="auto">
              <a:xfrm>
                <a:off x="2111" y="2345"/>
                <a:ext cx="7" cy="5"/>
              </a:xfrm>
              <a:custGeom>
                <a:avLst/>
                <a:gdLst>
                  <a:gd name="T0" fmla="*/ 2 w 7"/>
                  <a:gd name="T1" fmla="*/ 5 h 6"/>
                  <a:gd name="T2" fmla="*/ 3 w 7"/>
                  <a:gd name="T3" fmla="*/ 6 h 6"/>
                  <a:gd name="T4" fmla="*/ 7 w 7"/>
                  <a:gd name="T5" fmla="*/ 3 h 6"/>
                  <a:gd name="T6" fmla="*/ 6 w 7"/>
                  <a:gd name="T7" fmla="*/ 1 h 6"/>
                  <a:gd name="T8" fmla="*/ 5 w 7"/>
                  <a:gd name="T9" fmla="*/ 0 h 6"/>
                  <a:gd name="T10" fmla="*/ 3 w 7"/>
                  <a:gd name="T11" fmla="*/ 1 h 6"/>
                  <a:gd name="T12" fmla="*/ 0 w 7"/>
                  <a:gd name="T13" fmla="*/ 3 h 6"/>
                  <a:gd name="T14" fmla="*/ 2 w 7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6" y="5"/>
                      <a:pt x="7" y="3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1"/>
                      <a:pt x="3" y="1"/>
                    </a:cubicBezTo>
                    <a:cubicBezTo>
                      <a:pt x="2" y="2"/>
                      <a:pt x="2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5" name="Freeform 1869"/>
              <p:cNvSpPr>
                <a:spLocks/>
              </p:cNvSpPr>
              <p:nvPr/>
            </p:nvSpPr>
            <p:spPr bwMode="auto">
              <a:xfrm>
                <a:off x="2064" y="2501"/>
                <a:ext cx="34" cy="23"/>
              </a:xfrm>
              <a:custGeom>
                <a:avLst/>
                <a:gdLst>
                  <a:gd name="T0" fmla="*/ 20 w 35"/>
                  <a:gd name="T1" fmla="*/ 23 h 24"/>
                  <a:gd name="T2" fmla="*/ 22 w 35"/>
                  <a:gd name="T3" fmla="*/ 24 h 24"/>
                  <a:gd name="T4" fmla="*/ 30 w 35"/>
                  <a:gd name="T5" fmla="*/ 21 h 24"/>
                  <a:gd name="T6" fmla="*/ 35 w 35"/>
                  <a:gd name="T7" fmla="*/ 20 h 24"/>
                  <a:gd name="T8" fmla="*/ 30 w 35"/>
                  <a:gd name="T9" fmla="*/ 20 h 24"/>
                  <a:gd name="T10" fmla="*/ 9 w 35"/>
                  <a:gd name="T11" fmla="*/ 7 h 24"/>
                  <a:gd name="T12" fmla="*/ 6 w 35"/>
                  <a:gd name="T13" fmla="*/ 4 h 24"/>
                  <a:gd name="T14" fmla="*/ 3 w 35"/>
                  <a:gd name="T15" fmla="*/ 0 h 24"/>
                  <a:gd name="T16" fmla="*/ 3 w 35"/>
                  <a:gd name="T17" fmla="*/ 0 h 24"/>
                  <a:gd name="T18" fmla="*/ 2 w 35"/>
                  <a:gd name="T19" fmla="*/ 0 h 24"/>
                  <a:gd name="T20" fmla="*/ 1 w 35"/>
                  <a:gd name="T21" fmla="*/ 0 h 24"/>
                  <a:gd name="T22" fmla="*/ 1 w 35"/>
                  <a:gd name="T23" fmla="*/ 1 h 24"/>
                  <a:gd name="T24" fmla="*/ 1 w 35"/>
                  <a:gd name="T25" fmla="*/ 3 h 24"/>
                  <a:gd name="T26" fmla="*/ 1 w 35"/>
                  <a:gd name="T27" fmla="*/ 4 h 24"/>
                  <a:gd name="T28" fmla="*/ 0 w 35"/>
                  <a:gd name="T29" fmla="*/ 6 h 24"/>
                  <a:gd name="T30" fmla="*/ 0 w 35"/>
                  <a:gd name="T31" fmla="*/ 9 h 24"/>
                  <a:gd name="T32" fmla="*/ 0 w 35"/>
                  <a:gd name="T33" fmla="*/ 10 h 24"/>
                  <a:gd name="T34" fmla="*/ 0 w 35"/>
                  <a:gd name="T35" fmla="*/ 11 h 24"/>
                  <a:gd name="T36" fmla="*/ 0 w 35"/>
                  <a:gd name="T37" fmla="*/ 13 h 24"/>
                  <a:gd name="T38" fmla="*/ 0 w 35"/>
                  <a:gd name="T39" fmla="*/ 15 h 24"/>
                  <a:gd name="T40" fmla="*/ 0 w 35"/>
                  <a:gd name="T41" fmla="*/ 16 h 24"/>
                  <a:gd name="T42" fmla="*/ 0 w 35"/>
                  <a:gd name="T43" fmla="*/ 17 h 24"/>
                  <a:gd name="T44" fmla="*/ 0 w 35"/>
                  <a:gd name="T45" fmla="*/ 18 h 24"/>
                  <a:gd name="T46" fmla="*/ 0 w 35"/>
                  <a:gd name="T47" fmla="*/ 19 h 24"/>
                  <a:gd name="T48" fmla="*/ 1 w 35"/>
                  <a:gd name="T49" fmla="*/ 20 h 24"/>
                  <a:gd name="T50" fmla="*/ 1 w 35"/>
                  <a:gd name="T51" fmla="*/ 21 h 24"/>
                  <a:gd name="T52" fmla="*/ 1 w 35"/>
                  <a:gd name="T53" fmla="*/ 22 h 24"/>
                  <a:gd name="T54" fmla="*/ 1 w 35"/>
                  <a:gd name="T55" fmla="*/ 22 h 24"/>
                  <a:gd name="T56" fmla="*/ 3 w 35"/>
                  <a:gd name="T57" fmla="*/ 22 h 24"/>
                  <a:gd name="T58" fmla="*/ 10 w 35"/>
                  <a:gd name="T59" fmla="*/ 22 h 24"/>
                  <a:gd name="T60" fmla="*/ 13 w 35"/>
                  <a:gd name="T61" fmla="*/ 22 h 24"/>
                  <a:gd name="T62" fmla="*/ 14 w 35"/>
                  <a:gd name="T63" fmla="*/ 22 h 24"/>
                  <a:gd name="T64" fmla="*/ 16 w 35"/>
                  <a:gd name="T65" fmla="*/ 22 h 24"/>
                  <a:gd name="T66" fmla="*/ 16 w 35"/>
                  <a:gd name="T67" fmla="*/ 22 h 24"/>
                  <a:gd name="T68" fmla="*/ 18 w 35"/>
                  <a:gd name="T69" fmla="*/ 22 h 24"/>
                  <a:gd name="T70" fmla="*/ 18 w 35"/>
                  <a:gd name="T71" fmla="*/ 23 h 24"/>
                  <a:gd name="T72" fmla="*/ 19 w 35"/>
                  <a:gd name="T73" fmla="*/ 23 h 24"/>
                  <a:gd name="T74" fmla="*/ 20 w 35"/>
                  <a:gd name="T75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5" h="24">
                    <a:moveTo>
                      <a:pt x="20" y="23"/>
                    </a:moveTo>
                    <a:cubicBezTo>
                      <a:pt x="21" y="24"/>
                      <a:pt x="21" y="24"/>
                      <a:pt x="22" y="24"/>
                    </a:cubicBezTo>
                    <a:cubicBezTo>
                      <a:pt x="24" y="22"/>
                      <a:pt x="27" y="21"/>
                      <a:pt x="30" y="21"/>
                    </a:cubicBezTo>
                    <a:cubicBezTo>
                      <a:pt x="32" y="21"/>
                      <a:pt x="34" y="21"/>
                      <a:pt x="35" y="20"/>
                    </a:cubicBezTo>
                    <a:cubicBezTo>
                      <a:pt x="34" y="20"/>
                      <a:pt x="32" y="20"/>
                      <a:pt x="30" y="20"/>
                    </a:cubicBezTo>
                    <a:cubicBezTo>
                      <a:pt x="24" y="19"/>
                      <a:pt x="16" y="13"/>
                      <a:pt x="9" y="7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4" y="3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2" y="22"/>
                      <a:pt x="3" y="22"/>
                    </a:cubicBezTo>
                    <a:cubicBezTo>
                      <a:pt x="5" y="22"/>
                      <a:pt x="7" y="22"/>
                      <a:pt x="10" y="22"/>
                    </a:cubicBezTo>
                    <a:cubicBezTo>
                      <a:pt x="11" y="22"/>
                      <a:pt x="12" y="22"/>
                      <a:pt x="13" y="22"/>
                    </a:cubicBez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5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7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6" name="Freeform 1870"/>
              <p:cNvSpPr>
                <a:spLocks/>
              </p:cNvSpPr>
              <p:nvPr/>
            </p:nvSpPr>
            <p:spPr bwMode="auto">
              <a:xfrm>
                <a:off x="2012" y="2100"/>
                <a:ext cx="214" cy="381"/>
              </a:xfrm>
              <a:custGeom>
                <a:avLst/>
                <a:gdLst>
                  <a:gd name="T0" fmla="*/ 181 w 223"/>
                  <a:gd name="T1" fmla="*/ 97 h 399"/>
                  <a:gd name="T2" fmla="*/ 216 w 223"/>
                  <a:gd name="T3" fmla="*/ 62 h 399"/>
                  <a:gd name="T4" fmla="*/ 217 w 223"/>
                  <a:gd name="T5" fmla="*/ 43 h 399"/>
                  <a:gd name="T6" fmla="*/ 217 w 223"/>
                  <a:gd name="T7" fmla="*/ 48 h 399"/>
                  <a:gd name="T8" fmla="*/ 215 w 223"/>
                  <a:gd name="T9" fmla="*/ 54 h 399"/>
                  <a:gd name="T10" fmla="*/ 213 w 223"/>
                  <a:gd name="T11" fmla="*/ 59 h 399"/>
                  <a:gd name="T12" fmla="*/ 209 w 223"/>
                  <a:gd name="T13" fmla="*/ 61 h 399"/>
                  <a:gd name="T14" fmla="*/ 193 w 223"/>
                  <a:gd name="T15" fmla="*/ 68 h 399"/>
                  <a:gd name="T16" fmla="*/ 178 w 223"/>
                  <a:gd name="T17" fmla="*/ 66 h 399"/>
                  <a:gd name="T18" fmla="*/ 171 w 223"/>
                  <a:gd name="T19" fmla="*/ 55 h 399"/>
                  <a:gd name="T20" fmla="*/ 157 w 223"/>
                  <a:gd name="T21" fmla="*/ 28 h 399"/>
                  <a:gd name="T22" fmla="*/ 133 w 223"/>
                  <a:gd name="T23" fmla="*/ 15 h 399"/>
                  <a:gd name="T24" fmla="*/ 127 w 223"/>
                  <a:gd name="T25" fmla="*/ 10 h 399"/>
                  <a:gd name="T26" fmla="*/ 122 w 223"/>
                  <a:gd name="T27" fmla="*/ 4 h 399"/>
                  <a:gd name="T28" fmla="*/ 118 w 223"/>
                  <a:gd name="T29" fmla="*/ 1 h 399"/>
                  <a:gd name="T30" fmla="*/ 109 w 223"/>
                  <a:gd name="T31" fmla="*/ 3 h 399"/>
                  <a:gd name="T32" fmla="*/ 85 w 223"/>
                  <a:gd name="T33" fmla="*/ 0 h 399"/>
                  <a:gd name="T34" fmla="*/ 77 w 223"/>
                  <a:gd name="T35" fmla="*/ 5 h 399"/>
                  <a:gd name="T36" fmla="*/ 73 w 223"/>
                  <a:gd name="T37" fmla="*/ 12 h 399"/>
                  <a:gd name="T38" fmla="*/ 72 w 223"/>
                  <a:gd name="T39" fmla="*/ 17 h 399"/>
                  <a:gd name="T40" fmla="*/ 71 w 223"/>
                  <a:gd name="T41" fmla="*/ 20 h 399"/>
                  <a:gd name="T42" fmla="*/ 57 w 223"/>
                  <a:gd name="T43" fmla="*/ 40 h 399"/>
                  <a:gd name="T44" fmla="*/ 58 w 223"/>
                  <a:gd name="T45" fmla="*/ 60 h 399"/>
                  <a:gd name="T46" fmla="*/ 40 w 223"/>
                  <a:gd name="T47" fmla="*/ 88 h 399"/>
                  <a:gd name="T48" fmla="*/ 37 w 223"/>
                  <a:gd name="T49" fmla="*/ 107 h 399"/>
                  <a:gd name="T50" fmla="*/ 42 w 223"/>
                  <a:gd name="T51" fmla="*/ 144 h 399"/>
                  <a:gd name="T52" fmla="*/ 35 w 223"/>
                  <a:gd name="T53" fmla="*/ 168 h 399"/>
                  <a:gd name="T54" fmla="*/ 27 w 223"/>
                  <a:gd name="T55" fmla="*/ 201 h 399"/>
                  <a:gd name="T56" fmla="*/ 24 w 223"/>
                  <a:gd name="T57" fmla="*/ 215 h 399"/>
                  <a:gd name="T58" fmla="*/ 18 w 223"/>
                  <a:gd name="T59" fmla="*/ 238 h 399"/>
                  <a:gd name="T60" fmla="*/ 18 w 223"/>
                  <a:gd name="T61" fmla="*/ 274 h 399"/>
                  <a:gd name="T62" fmla="*/ 27 w 223"/>
                  <a:gd name="T63" fmla="*/ 289 h 399"/>
                  <a:gd name="T64" fmla="*/ 21 w 223"/>
                  <a:gd name="T65" fmla="*/ 303 h 399"/>
                  <a:gd name="T66" fmla="*/ 19 w 223"/>
                  <a:gd name="T67" fmla="*/ 320 h 399"/>
                  <a:gd name="T68" fmla="*/ 12 w 223"/>
                  <a:gd name="T69" fmla="*/ 337 h 399"/>
                  <a:gd name="T70" fmla="*/ 1 w 223"/>
                  <a:gd name="T71" fmla="*/ 360 h 399"/>
                  <a:gd name="T72" fmla="*/ 14 w 223"/>
                  <a:gd name="T73" fmla="*/ 376 h 399"/>
                  <a:gd name="T74" fmla="*/ 19 w 223"/>
                  <a:gd name="T75" fmla="*/ 395 h 399"/>
                  <a:gd name="T76" fmla="*/ 45 w 223"/>
                  <a:gd name="T77" fmla="*/ 397 h 399"/>
                  <a:gd name="T78" fmla="*/ 51 w 223"/>
                  <a:gd name="T79" fmla="*/ 397 h 399"/>
                  <a:gd name="T80" fmla="*/ 49 w 223"/>
                  <a:gd name="T81" fmla="*/ 370 h 399"/>
                  <a:gd name="T82" fmla="*/ 77 w 223"/>
                  <a:gd name="T83" fmla="*/ 340 h 399"/>
                  <a:gd name="T84" fmla="*/ 74 w 223"/>
                  <a:gd name="T85" fmla="*/ 324 h 399"/>
                  <a:gd name="T86" fmla="*/ 88 w 223"/>
                  <a:gd name="T87" fmla="*/ 286 h 399"/>
                  <a:gd name="T88" fmla="*/ 99 w 223"/>
                  <a:gd name="T89" fmla="*/ 258 h 399"/>
                  <a:gd name="T90" fmla="*/ 93 w 223"/>
                  <a:gd name="T91" fmla="*/ 234 h 399"/>
                  <a:gd name="T92" fmla="*/ 123 w 223"/>
                  <a:gd name="T93" fmla="*/ 232 h 399"/>
                  <a:gd name="T94" fmla="*/ 124 w 223"/>
                  <a:gd name="T95" fmla="*/ 210 h 399"/>
                  <a:gd name="T96" fmla="*/ 185 w 223"/>
                  <a:gd name="T97" fmla="*/ 187 h 399"/>
                  <a:gd name="T98" fmla="*/ 182 w 223"/>
                  <a:gd name="T99" fmla="*/ 165 h 399"/>
                  <a:gd name="T100" fmla="*/ 172 w 223"/>
                  <a:gd name="T101" fmla="*/ 148 h 399"/>
                  <a:gd name="T102" fmla="*/ 174 w 223"/>
                  <a:gd name="T103" fmla="*/ 112 h 399"/>
                  <a:gd name="T104" fmla="*/ 177 w 223"/>
                  <a:gd name="T105" fmla="*/ 10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3" h="399">
                    <a:moveTo>
                      <a:pt x="177" y="101"/>
                    </a:moveTo>
                    <a:cubicBezTo>
                      <a:pt x="179" y="98"/>
                      <a:pt x="179" y="98"/>
                      <a:pt x="179" y="98"/>
                    </a:cubicBezTo>
                    <a:cubicBezTo>
                      <a:pt x="180" y="98"/>
                      <a:pt x="180" y="97"/>
                      <a:pt x="180" y="97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1" y="96"/>
                      <a:pt x="182" y="96"/>
                      <a:pt x="182" y="95"/>
                    </a:cubicBezTo>
                    <a:cubicBezTo>
                      <a:pt x="185" y="92"/>
                      <a:pt x="188" y="89"/>
                      <a:pt x="190" y="86"/>
                    </a:cubicBezTo>
                    <a:cubicBezTo>
                      <a:pt x="194" y="79"/>
                      <a:pt x="202" y="71"/>
                      <a:pt x="208" y="67"/>
                    </a:cubicBezTo>
                    <a:cubicBezTo>
                      <a:pt x="208" y="66"/>
                      <a:pt x="209" y="65"/>
                      <a:pt x="210" y="65"/>
                    </a:cubicBezTo>
                    <a:cubicBezTo>
                      <a:pt x="212" y="64"/>
                      <a:pt x="214" y="63"/>
                      <a:pt x="216" y="62"/>
                    </a:cubicBezTo>
                    <a:cubicBezTo>
                      <a:pt x="218" y="61"/>
                      <a:pt x="222" y="59"/>
                      <a:pt x="223" y="58"/>
                    </a:cubicBezTo>
                    <a:cubicBezTo>
                      <a:pt x="223" y="57"/>
                      <a:pt x="223" y="46"/>
                      <a:pt x="221" y="44"/>
                    </a:cubicBezTo>
                    <a:cubicBezTo>
                      <a:pt x="221" y="44"/>
                      <a:pt x="220" y="43"/>
                      <a:pt x="218" y="43"/>
                    </a:cubicBezTo>
                    <a:cubicBezTo>
                      <a:pt x="218" y="43"/>
                      <a:pt x="218" y="43"/>
                      <a:pt x="217" y="43"/>
                    </a:cubicBezTo>
                    <a:cubicBezTo>
                      <a:pt x="217" y="43"/>
                      <a:pt x="217" y="43"/>
                      <a:pt x="217" y="43"/>
                    </a:cubicBezTo>
                    <a:cubicBezTo>
                      <a:pt x="217" y="44"/>
                      <a:pt x="217" y="44"/>
                      <a:pt x="217" y="44"/>
                    </a:cubicBezTo>
                    <a:cubicBezTo>
                      <a:pt x="217" y="44"/>
                      <a:pt x="217" y="44"/>
                      <a:pt x="217" y="45"/>
                    </a:cubicBezTo>
                    <a:cubicBezTo>
                      <a:pt x="217" y="45"/>
                      <a:pt x="217" y="46"/>
                      <a:pt x="217" y="46"/>
                    </a:cubicBezTo>
                    <a:cubicBezTo>
                      <a:pt x="217" y="46"/>
                      <a:pt x="217" y="47"/>
                      <a:pt x="217" y="47"/>
                    </a:cubicBezTo>
                    <a:cubicBezTo>
                      <a:pt x="217" y="47"/>
                      <a:pt x="217" y="48"/>
                      <a:pt x="217" y="48"/>
                    </a:cubicBezTo>
                    <a:cubicBezTo>
                      <a:pt x="217" y="49"/>
                      <a:pt x="217" y="49"/>
                      <a:pt x="217" y="49"/>
                    </a:cubicBezTo>
                    <a:cubicBezTo>
                      <a:pt x="217" y="50"/>
                      <a:pt x="216" y="50"/>
                      <a:pt x="216" y="51"/>
                    </a:cubicBezTo>
                    <a:cubicBezTo>
                      <a:pt x="216" y="51"/>
                      <a:pt x="216" y="51"/>
                      <a:pt x="216" y="52"/>
                    </a:cubicBezTo>
                    <a:cubicBezTo>
                      <a:pt x="216" y="52"/>
                      <a:pt x="216" y="52"/>
                      <a:pt x="216" y="53"/>
                    </a:cubicBezTo>
                    <a:cubicBezTo>
                      <a:pt x="216" y="53"/>
                      <a:pt x="216" y="54"/>
                      <a:pt x="215" y="54"/>
                    </a:cubicBezTo>
                    <a:cubicBezTo>
                      <a:pt x="215" y="54"/>
                      <a:pt x="215" y="55"/>
                      <a:pt x="215" y="55"/>
                    </a:cubicBezTo>
                    <a:cubicBezTo>
                      <a:pt x="215" y="56"/>
                      <a:pt x="215" y="56"/>
                      <a:pt x="215" y="56"/>
                    </a:cubicBezTo>
                    <a:cubicBezTo>
                      <a:pt x="214" y="57"/>
                      <a:pt x="214" y="57"/>
                      <a:pt x="214" y="57"/>
                    </a:cubicBezTo>
                    <a:cubicBezTo>
                      <a:pt x="214" y="58"/>
                      <a:pt x="214" y="58"/>
                      <a:pt x="214" y="58"/>
                    </a:cubicBezTo>
                    <a:cubicBezTo>
                      <a:pt x="213" y="58"/>
                      <a:pt x="213" y="59"/>
                      <a:pt x="213" y="59"/>
                    </a:cubicBezTo>
                    <a:cubicBezTo>
                      <a:pt x="213" y="59"/>
                      <a:pt x="213" y="59"/>
                      <a:pt x="213" y="59"/>
                    </a:cubicBezTo>
                    <a:cubicBezTo>
                      <a:pt x="212" y="61"/>
                      <a:pt x="211" y="61"/>
                      <a:pt x="209" y="61"/>
                    </a:cubicBezTo>
                    <a:cubicBezTo>
                      <a:pt x="209" y="61"/>
                      <a:pt x="209" y="61"/>
                      <a:pt x="209" y="61"/>
                    </a:cubicBezTo>
                    <a:cubicBezTo>
                      <a:pt x="209" y="61"/>
                      <a:pt x="209" y="61"/>
                      <a:pt x="209" y="61"/>
                    </a:cubicBezTo>
                    <a:cubicBezTo>
                      <a:pt x="209" y="61"/>
                      <a:pt x="209" y="61"/>
                      <a:pt x="209" y="61"/>
                    </a:cubicBezTo>
                    <a:cubicBezTo>
                      <a:pt x="208" y="61"/>
                      <a:pt x="207" y="62"/>
                      <a:pt x="206" y="63"/>
                    </a:cubicBezTo>
                    <a:cubicBezTo>
                      <a:pt x="204" y="65"/>
                      <a:pt x="202" y="66"/>
                      <a:pt x="200" y="66"/>
                    </a:cubicBezTo>
                    <a:cubicBezTo>
                      <a:pt x="200" y="66"/>
                      <a:pt x="200" y="66"/>
                      <a:pt x="200" y="66"/>
                    </a:cubicBezTo>
                    <a:cubicBezTo>
                      <a:pt x="199" y="66"/>
                      <a:pt x="198" y="66"/>
                      <a:pt x="198" y="66"/>
                    </a:cubicBezTo>
                    <a:cubicBezTo>
                      <a:pt x="196" y="67"/>
                      <a:pt x="194" y="68"/>
                      <a:pt x="193" y="68"/>
                    </a:cubicBezTo>
                    <a:cubicBezTo>
                      <a:pt x="192" y="68"/>
                      <a:pt x="191" y="68"/>
                      <a:pt x="191" y="68"/>
                    </a:cubicBezTo>
                    <a:cubicBezTo>
                      <a:pt x="190" y="68"/>
                      <a:pt x="190" y="68"/>
                      <a:pt x="190" y="67"/>
                    </a:cubicBezTo>
                    <a:cubicBezTo>
                      <a:pt x="189" y="67"/>
                      <a:pt x="187" y="67"/>
                      <a:pt x="185" y="67"/>
                    </a:cubicBezTo>
                    <a:cubicBezTo>
                      <a:pt x="182" y="67"/>
                      <a:pt x="180" y="67"/>
                      <a:pt x="179" y="66"/>
                    </a:cubicBezTo>
                    <a:cubicBezTo>
                      <a:pt x="179" y="66"/>
                      <a:pt x="178" y="66"/>
                      <a:pt x="178" y="66"/>
                    </a:cubicBezTo>
                    <a:cubicBezTo>
                      <a:pt x="177" y="66"/>
                      <a:pt x="175" y="66"/>
                      <a:pt x="174" y="66"/>
                    </a:cubicBezTo>
                    <a:cubicBezTo>
                      <a:pt x="172" y="65"/>
                      <a:pt x="169" y="65"/>
                      <a:pt x="168" y="64"/>
                    </a:cubicBezTo>
                    <a:cubicBezTo>
                      <a:pt x="168" y="64"/>
                      <a:pt x="167" y="63"/>
                      <a:pt x="167" y="62"/>
                    </a:cubicBezTo>
                    <a:cubicBezTo>
                      <a:pt x="167" y="60"/>
                      <a:pt x="169" y="60"/>
                      <a:pt x="169" y="59"/>
                    </a:cubicBezTo>
                    <a:cubicBezTo>
                      <a:pt x="170" y="58"/>
                      <a:pt x="171" y="58"/>
                      <a:pt x="171" y="55"/>
                    </a:cubicBezTo>
                    <a:cubicBezTo>
                      <a:pt x="171" y="51"/>
                      <a:pt x="175" y="47"/>
                      <a:pt x="177" y="44"/>
                    </a:cubicBezTo>
                    <a:cubicBezTo>
                      <a:pt x="178" y="42"/>
                      <a:pt x="179" y="41"/>
                      <a:pt x="180" y="40"/>
                    </a:cubicBezTo>
                    <a:cubicBezTo>
                      <a:pt x="179" y="39"/>
                      <a:pt x="174" y="38"/>
                      <a:pt x="171" y="37"/>
                    </a:cubicBezTo>
                    <a:cubicBezTo>
                      <a:pt x="165" y="34"/>
                      <a:pt x="161" y="32"/>
                      <a:pt x="159" y="30"/>
                    </a:cubicBezTo>
                    <a:cubicBezTo>
                      <a:pt x="159" y="29"/>
                      <a:pt x="158" y="28"/>
                      <a:pt x="157" y="28"/>
                    </a:cubicBezTo>
                    <a:cubicBezTo>
                      <a:pt x="155" y="26"/>
                      <a:pt x="152" y="25"/>
                      <a:pt x="148" y="25"/>
                    </a:cubicBezTo>
                    <a:cubicBezTo>
                      <a:pt x="145" y="24"/>
                      <a:pt x="143" y="23"/>
                      <a:pt x="141" y="22"/>
                    </a:cubicBezTo>
                    <a:cubicBezTo>
                      <a:pt x="140" y="21"/>
                      <a:pt x="140" y="21"/>
                      <a:pt x="139" y="20"/>
                    </a:cubicBezTo>
                    <a:cubicBezTo>
                      <a:pt x="138" y="19"/>
                      <a:pt x="137" y="18"/>
                      <a:pt x="135" y="17"/>
                    </a:cubicBezTo>
                    <a:cubicBezTo>
                      <a:pt x="134" y="16"/>
                      <a:pt x="133" y="16"/>
                      <a:pt x="133" y="15"/>
                    </a:cubicBezTo>
                    <a:cubicBezTo>
                      <a:pt x="132" y="15"/>
                      <a:pt x="132" y="15"/>
                      <a:pt x="132" y="14"/>
                    </a:cubicBezTo>
                    <a:cubicBezTo>
                      <a:pt x="131" y="14"/>
                      <a:pt x="131" y="14"/>
                      <a:pt x="130" y="13"/>
                    </a:cubicBezTo>
                    <a:cubicBezTo>
                      <a:pt x="130" y="13"/>
                      <a:pt x="130" y="13"/>
                      <a:pt x="129" y="12"/>
                    </a:cubicBezTo>
                    <a:cubicBezTo>
                      <a:pt x="129" y="12"/>
                      <a:pt x="129" y="12"/>
                      <a:pt x="128" y="11"/>
                    </a:cubicBezTo>
                    <a:cubicBezTo>
                      <a:pt x="128" y="11"/>
                      <a:pt x="127" y="11"/>
                      <a:pt x="127" y="10"/>
                    </a:cubicBezTo>
                    <a:cubicBezTo>
                      <a:pt x="127" y="10"/>
                      <a:pt x="126" y="9"/>
                      <a:pt x="126" y="9"/>
                    </a:cubicBezTo>
                    <a:cubicBezTo>
                      <a:pt x="126" y="9"/>
                      <a:pt x="125" y="8"/>
                      <a:pt x="125" y="8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22" y="5"/>
                      <a:pt x="122" y="5"/>
                      <a:pt x="122" y="4"/>
                    </a:cubicBezTo>
                    <a:cubicBezTo>
                      <a:pt x="121" y="4"/>
                      <a:pt x="121" y="4"/>
                      <a:pt x="121" y="3"/>
                    </a:cubicBezTo>
                    <a:cubicBezTo>
                      <a:pt x="121" y="3"/>
                      <a:pt x="120" y="3"/>
                      <a:pt x="120" y="2"/>
                    </a:cubicBezTo>
                    <a:cubicBezTo>
                      <a:pt x="120" y="2"/>
                      <a:pt x="120" y="2"/>
                      <a:pt x="119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1"/>
                      <a:pt x="119" y="1"/>
                      <a:pt x="118" y="1"/>
                    </a:cubicBezTo>
                    <a:cubicBezTo>
                      <a:pt x="116" y="0"/>
                      <a:pt x="114" y="0"/>
                      <a:pt x="112" y="0"/>
                    </a:cubicBezTo>
                    <a:cubicBezTo>
                      <a:pt x="111" y="0"/>
                      <a:pt x="111" y="0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1"/>
                      <a:pt x="110" y="1"/>
                      <a:pt x="110" y="2"/>
                    </a:cubicBezTo>
                    <a:cubicBezTo>
                      <a:pt x="109" y="2"/>
                      <a:pt x="109" y="3"/>
                      <a:pt x="109" y="3"/>
                    </a:cubicBezTo>
                    <a:cubicBezTo>
                      <a:pt x="108" y="6"/>
                      <a:pt x="106" y="9"/>
                      <a:pt x="104" y="9"/>
                    </a:cubicBezTo>
                    <a:cubicBezTo>
                      <a:pt x="103" y="9"/>
                      <a:pt x="102" y="8"/>
                      <a:pt x="101" y="6"/>
                    </a:cubicBezTo>
                    <a:cubicBezTo>
                      <a:pt x="99" y="4"/>
                      <a:pt x="96" y="3"/>
                      <a:pt x="91" y="2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7" y="2"/>
                      <a:pt x="86" y="1"/>
                      <a:pt x="8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1" y="2"/>
                    </a:cubicBezTo>
                    <a:cubicBezTo>
                      <a:pt x="80" y="3"/>
                      <a:pt x="80" y="3"/>
                      <a:pt x="79" y="4"/>
                    </a:cubicBezTo>
                    <a:cubicBezTo>
                      <a:pt x="79" y="4"/>
                      <a:pt x="78" y="5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6" y="7"/>
                      <a:pt x="74" y="8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10"/>
                    </a:cubicBezTo>
                    <a:cubicBezTo>
                      <a:pt x="73" y="10"/>
                      <a:pt x="73" y="10"/>
                      <a:pt x="73" y="11"/>
                    </a:cubicBezTo>
                    <a:cubicBezTo>
                      <a:pt x="73" y="11"/>
                      <a:pt x="73" y="11"/>
                      <a:pt x="73" y="12"/>
                    </a:cubicBezTo>
                    <a:cubicBezTo>
                      <a:pt x="73" y="12"/>
                      <a:pt x="73" y="12"/>
                      <a:pt x="73" y="13"/>
                    </a:cubicBezTo>
                    <a:cubicBezTo>
                      <a:pt x="73" y="13"/>
                      <a:pt x="73" y="13"/>
                      <a:pt x="73" y="14"/>
                    </a:cubicBezTo>
                    <a:cubicBezTo>
                      <a:pt x="72" y="14"/>
                      <a:pt x="72" y="14"/>
                      <a:pt x="72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6"/>
                      <a:pt x="72" y="16"/>
                      <a:pt x="72" y="17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9"/>
                      <a:pt x="71" y="20"/>
                      <a:pt x="71" y="20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1" y="21"/>
                      <a:pt x="71" y="21"/>
                      <a:pt x="71" y="22"/>
                    </a:cubicBezTo>
                    <a:cubicBezTo>
                      <a:pt x="70" y="23"/>
                      <a:pt x="68" y="24"/>
                      <a:pt x="64" y="27"/>
                    </a:cubicBezTo>
                    <a:cubicBezTo>
                      <a:pt x="62" y="28"/>
                      <a:pt x="58" y="30"/>
                      <a:pt x="58" y="31"/>
                    </a:cubicBezTo>
                    <a:cubicBezTo>
                      <a:pt x="58" y="32"/>
                      <a:pt x="58" y="33"/>
                      <a:pt x="58" y="34"/>
                    </a:cubicBezTo>
                    <a:cubicBezTo>
                      <a:pt x="58" y="36"/>
                      <a:pt x="59" y="38"/>
                      <a:pt x="57" y="40"/>
                    </a:cubicBezTo>
                    <a:cubicBezTo>
                      <a:pt x="57" y="41"/>
                      <a:pt x="58" y="42"/>
                      <a:pt x="58" y="43"/>
                    </a:cubicBezTo>
                    <a:cubicBezTo>
                      <a:pt x="58" y="44"/>
                      <a:pt x="59" y="45"/>
                      <a:pt x="59" y="46"/>
                    </a:cubicBezTo>
                    <a:cubicBezTo>
                      <a:pt x="60" y="48"/>
                      <a:pt x="60" y="51"/>
                      <a:pt x="57" y="53"/>
                    </a:cubicBezTo>
                    <a:cubicBezTo>
                      <a:pt x="57" y="53"/>
                      <a:pt x="58" y="54"/>
                      <a:pt x="58" y="54"/>
                    </a:cubicBezTo>
                    <a:cubicBezTo>
                      <a:pt x="59" y="55"/>
                      <a:pt x="60" y="58"/>
                      <a:pt x="58" y="60"/>
                    </a:cubicBezTo>
                    <a:cubicBezTo>
                      <a:pt x="57" y="61"/>
                      <a:pt x="56" y="62"/>
                      <a:pt x="55" y="62"/>
                    </a:cubicBezTo>
                    <a:cubicBezTo>
                      <a:pt x="54" y="63"/>
                      <a:pt x="52" y="63"/>
                      <a:pt x="52" y="64"/>
                    </a:cubicBezTo>
                    <a:cubicBezTo>
                      <a:pt x="52" y="67"/>
                      <a:pt x="51" y="73"/>
                      <a:pt x="47" y="75"/>
                    </a:cubicBezTo>
                    <a:cubicBezTo>
                      <a:pt x="45" y="76"/>
                      <a:pt x="43" y="80"/>
                      <a:pt x="43" y="84"/>
                    </a:cubicBezTo>
                    <a:cubicBezTo>
                      <a:pt x="43" y="86"/>
                      <a:pt x="41" y="87"/>
                      <a:pt x="40" y="88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40" y="88"/>
                      <a:pt x="40" y="88"/>
                      <a:pt x="40" y="89"/>
                    </a:cubicBezTo>
                    <a:cubicBezTo>
                      <a:pt x="42" y="93"/>
                      <a:pt x="43" y="98"/>
                      <a:pt x="42" y="101"/>
                    </a:cubicBezTo>
                    <a:cubicBezTo>
                      <a:pt x="41" y="102"/>
                      <a:pt x="40" y="103"/>
                      <a:pt x="39" y="103"/>
                    </a:cubicBezTo>
                    <a:cubicBezTo>
                      <a:pt x="38" y="103"/>
                      <a:pt x="37" y="106"/>
                      <a:pt x="37" y="107"/>
                    </a:cubicBezTo>
                    <a:cubicBezTo>
                      <a:pt x="37" y="109"/>
                      <a:pt x="36" y="111"/>
                      <a:pt x="34" y="112"/>
                    </a:cubicBezTo>
                    <a:cubicBezTo>
                      <a:pt x="34" y="113"/>
                      <a:pt x="33" y="118"/>
                      <a:pt x="35" y="121"/>
                    </a:cubicBezTo>
                    <a:cubicBezTo>
                      <a:pt x="39" y="126"/>
                      <a:pt x="39" y="130"/>
                      <a:pt x="39" y="133"/>
                    </a:cubicBezTo>
                    <a:cubicBezTo>
                      <a:pt x="39" y="134"/>
                      <a:pt x="40" y="135"/>
                      <a:pt x="41" y="136"/>
                    </a:cubicBezTo>
                    <a:cubicBezTo>
                      <a:pt x="42" y="138"/>
                      <a:pt x="43" y="141"/>
                      <a:pt x="42" y="144"/>
                    </a:cubicBezTo>
                    <a:cubicBezTo>
                      <a:pt x="42" y="145"/>
                      <a:pt x="41" y="146"/>
                      <a:pt x="41" y="148"/>
                    </a:cubicBezTo>
                    <a:cubicBezTo>
                      <a:pt x="41" y="150"/>
                      <a:pt x="40" y="153"/>
                      <a:pt x="38" y="154"/>
                    </a:cubicBezTo>
                    <a:cubicBezTo>
                      <a:pt x="38" y="154"/>
                      <a:pt x="38" y="156"/>
                      <a:pt x="38" y="157"/>
                    </a:cubicBezTo>
                    <a:cubicBezTo>
                      <a:pt x="37" y="159"/>
                      <a:pt x="37" y="161"/>
                      <a:pt x="35" y="162"/>
                    </a:cubicBezTo>
                    <a:cubicBezTo>
                      <a:pt x="35" y="163"/>
                      <a:pt x="35" y="166"/>
                      <a:pt x="35" y="168"/>
                    </a:cubicBezTo>
                    <a:cubicBezTo>
                      <a:pt x="36" y="171"/>
                      <a:pt x="37" y="175"/>
                      <a:pt x="35" y="176"/>
                    </a:cubicBezTo>
                    <a:cubicBezTo>
                      <a:pt x="34" y="177"/>
                      <a:pt x="34" y="177"/>
                      <a:pt x="33" y="178"/>
                    </a:cubicBezTo>
                    <a:cubicBezTo>
                      <a:pt x="30" y="180"/>
                      <a:pt x="27" y="181"/>
                      <a:pt x="27" y="186"/>
                    </a:cubicBezTo>
                    <a:cubicBezTo>
                      <a:pt x="27" y="189"/>
                      <a:pt x="27" y="192"/>
                      <a:pt x="28" y="194"/>
                    </a:cubicBezTo>
                    <a:cubicBezTo>
                      <a:pt x="28" y="197"/>
                      <a:pt x="28" y="199"/>
                      <a:pt x="27" y="201"/>
                    </a:cubicBezTo>
                    <a:cubicBezTo>
                      <a:pt x="27" y="201"/>
                      <a:pt x="28" y="202"/>
                      <a:pt x="28" y="202"/>
                    </a:cubicBezTo>
                    <a:cubicBezTo>
                      <a:pt x="29" y="203"/>
                      <a:pt x="31" y="204"/>
                      <a:pt x="30" y="208"/>
                    </a:cubicBezTo>
                    <a:cubicBezTo>
                      <a:pt x="30" y="212"/>
                      <a:pt x="26" y="212"/>
                      <a:pt x="25" y="212"/>
                    </a:cubicBezTo>
                    <a:cubicBezTo>
                      <a:pt x="24" y="212"/>
                      <a:pt x="24" y="212"/>
                      <a:pt x="24" y="212"/>
                    </a:cubicBezTo>
                    <a:cubicBezTo>
                      <a:pt x="24" y="213"/>
                      <a:pt x="24" y="214"/>
                      <a:pt x="24" y="215"/>
                    </a:cubicBezTo>
                    <a:cubicBezTo>
                      <a:pt x="24" y="218"/>
                      <a:pt x="25" y="222"/>
                      <a:pt x="21" y="222"/>
                    </a:cubicBezTo>
                    <a:cubicBezTo>
                      <a:pt x="20" y="222"/>
                      <a:pt x="20" y="226"/>
                      <a:pt x="20" y="227"/>
                    </a:cubicBezTo>
                    <a:cubicBezTo>
                      <a:pt x="20" y="231"/>
                      <a:pt x="19" y="233"/>
                      <a:pt x="18" y="234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17" y="236"/>
                      <a:pt x="17" y="237"/>
                      <a:pt x="18" y="238"/>
                    </a:cubicBezTo>
                    <a:cubicBezTo>
                      <a:pt x="19" y="240"/>
                      <a:pt x="19" y="241"/>
                      <a:pt x="19" y="243"/>
                    </a:cubicBezTo>
                    <a:cubicBezTo>
                      <a:pt x="19" y="244"/>
                      <a:pt x="20" y="245"/>
                      <a:pt x="20" y="246"/>
                    </a:cubicBezTo>
                    <a:cubicBezTo>
                      <a:pt x="20" y="251"/>
                      <a:pt x="21" y="256"/>
                      <a:pt x="17" y="257"/>
                    </a:cubicBezTo>
                    <a:cubicBezTo>
                      <a:pt x="16" y="258"/>
                      <a:pt x="16" y="264"/>
                      <a:pt x="16" y="265"/>
                    </a:cubicBezTo>
                    <a:cubicBezTo>
                      <a:pt x="19" y="267"/>
                      <a:pt x="19" y="271"/>
                      <a:pt x="18" y="274"/>
                    </a:cubicBezTo>
                    <a:cubicBezTo>
                      <a:pt x="18" y="274"/>
                      <a:pt x="18" y="274"/>
                      <a:pt x="19" y="274"/>
                    </a:cubicBezTo>
                    <a:cubicBezTo>
                      <a:pt x="20" y="276"/>
                      <a:pt x="22" y="278"/>
                      <a:pt x="19" y="282"/>
                    </a:cubicBezTo>
                    <a:cubicBezTo>
                      <a:pt x="18" y="282"/>
                      <a:pt x="18" y="283"/>
                      <a:pt x="18" y="283"/>
                    </a:cubicBezTo>
                    <a:cubicBezTo>
                      <a:pt x="19" y="284"/>
                      <a:pt x="20" y="284"/>
                      <a:pt x="21" y="284"/>
                    </a:cubicBezTo>
                    <a:cubicBezTo>
                      <a:pt x="24" y="283"/>
                      <a:pt x="27" y="286"/>
                      <a:pt x="27" y="289"/>
                    </a:cubicBezTo>
                    <a:cubicBezTo>
                      <a:pt x="27" y="290"/>
                      <a:pt x="26" y="291"/>
                      <a:pt x="26" y="292"/>
                    </a:cubicBezTo>
                    <a:cubicBezTo>
                      <a:pt x="25" y="292"/>
                      <a:pt x="24" y="293"/>
                      <a:pt x="23" y="293"/>
                    </a:cubicBezTo>
                    <a:cubicBezTo>
                      <a:pt x="22" y="293"/>
                      <a:pt x="22" y="293"/>
                      <a:pt x="21" y="293"/>
                    </a:cubicBezTo>
                    <a:cubicBezTo>
                      <a:pt x="24" y="295"/>
                      <a:pt x="25" y="297"/>
                      <a:pt x="24" y="299"/>
                    </a:cubicBezTo>
                    <a:cubicBezTo>
                      <a:pt x="24" y="300"/>
                      <a:pt x="23" y="302"/>
                      <a:pt x="21" y="303"/>
                    </a:cubicBezTo>
                    <a:cubicBezTo>
                      <a:pt x="20" y="303"/>
                      <a:pt x="20" y="303"/>
                      <a:pt x="20" y="305"/>
                    </a:cubicBezTo>
                    <a:cubicBezTo>
                      <a:pt x="20" y="306"/>
                      <a:pt x="21" y="308"/>
                      <a:pt x="20" y="310"/>
                    </a:cubicBezTo>
                    <a:cubicBezTo>
                      <a:pt x="20" y="311"/>
                      <a:pt x="20" y="313"/>
                      <a:pt x="21" y="314"/>
                    </a:cubicBezTo>
                    <a:cubicBezTo>
                      <a:pt x="21" y="315"/>
                      <a:pt x="22" y="317"/>
                      <a:pt x="21" y="319"/>
                    </a:cubicBezTo>
                    <a:cubicBezTo>
                      <a:pt x="21" y="319"/>
                      <a:pt x="20" y="320"/>
                      <a:pt x="19" y="320"/>
                    </a:cubicBezTo>
                    <a:cubicBezTo>
                      <a:pt x="19" y="320"/>
                      <a:pt x="19" y="321"/>
                      <a:pt x="19" y="322"/>
                    </a:cubicBezTo>
                    <a:cubicBezTo>
                      <a:pt x="19" y="324"/>
                      <a:pt x="19" y="328"/>
                      <a:pt x="15" y="328"/>
                    </a:cubicBezTo>
                    <a:cubicBezTo>
                      <a:pt x="14" y="328"/>
                      <a:pt x="14" y="328"/>
                      <a:pt x="14" y="330"/>
                    </a:cubicBezTo>
                    <a:cubicBezTo>
                      <a:pt x="13" y="332"/>
                      <a:pt x="13" y="334"/>
                      <a:pt x="11" y="335"/>
                    </a:cubicBezTo>
                    <a:cubicBezTo>
                      <a:pt x="11" y="335"/>
                      <a:pt x="12" y="336"/>
                      <a:pt x="12" y="337"/>
                    </a:cubicBezTo>
                    <a:cubicBezTo>
                      <a:pt x="13" y="338"/>
                      <a:pt x="15" y="342"/>
                      <a:pt x="11" y="344"/>
                    </a:cubicBezTo>
                    <a:cubicBezTo>
                      <a:pt x="10" y="345"/>
                      <a:pt x="10" y="346"/>
                      <a:pt x="10" y="347"/>
                    </a:cubicBezTo>
                    <a:cubicBezTo>
                      <a:pt x="10" y="349"/>
                      <a:pt x="9" y="352"/>
                      <a:pt x="6" y="352"/>
                    </a:cubicBezTo>
                    <a:cubicBezTo>
                      <a:pt x="3" y="352"/>
                      <a:pt x="2" y="356"/>
                      <a:pt x="1" y="358"/>
                    </a:cubicBezTo>
                    <a:cubicBezTo>
                      <a:pt x="1" y="359"/>
                      <a:pt x="1" y="359"/>
                      <a:pt x="1" y="360"/>
                    </a:cubicBezTo>
                    <a:cubicBezTo>
                      <a:pt x="0" y="363"/>
                      <a:pt x="0" y="365"/>
                      <a:pt x="1" y="367"/>
                    </a:cubicBezTo>
                    <a:cubicBezTo>
                      <a:pt x="4" y="369"/>
                      <a:pt x="3" y="372"/>
                      <a:pt x="3" y="373"/>
                    </a:cubicBezTo>
                    <a:cubicBezTo>
                      <a:pt x="3" y="373"/>
                      <a:pt x="3" y="374"/>
                      <a:pt x="3" y="374"/>
                    </a:cubicBezTo>
                    <a:cubicBezTo>
                      <a:pt x="3" y="374"/>
                      <a:pt x="5" y="374"/>
                      <a:pt x="7" y="374"/>
                    </a:cubicBezTo>
                    <a:cubicBezTo>
                      <a:pt x="10" y="374"/>
                      <a:pt x="13" y="374"/>
                      <a:pt x="14" y="376"/>
                    </a:cubicBezTo>
                    <a:cubicBezTo>
                      <a:pt x="14" y="377"/>
                      <a:pt x="15" y="378"/>
                      <a:pt x="14" y="380"/>
                    </a:cubicBezTo>
                    <a:cubicBezTo>
                      <a:pt x="13" y="383"/>
                      <a:pt x="13" y="388"/>
                      <a:pt x="14" y="390"/>
                    </a:cubicBezTo>
                    <a:cubicBezTo>
                      <a:pt x="15" y="390"/>
                      <a:pt x="16" y="392"/>
                      <a:pt x="17" y="393"/>
                    </a:cubicBezTo>
                    <a:cubicBezTo>
                      <a:pt x="17" y="393"/>
                      <a:pt x="18" y="395"/>
                      <a:pt x="18" y="395"/>
                    </a:cubicBezTo>
                    <a:cubicBezTo>
                      <a:pt x="18" y="395"/>
                      <a:pt x="18" y="395"/>
                      <a:pt x="19" y="395"/>
                    </a:cubicBezTo>
                    <a:cubicBezTo>
                      <a:pt x="21" y="394"/>
                      <a:pt x="27" y="394"/>
                      <a:pt x="32" y="394"/>
                    </a:cubicBezTo>
                    <a:cubicBezTo>
                      <a:pt x="35" y="394"/>
                      <a:pt x="37" y="394"/>
                      <a:pt x="39" y="394"/>
                    </a:cubicBezTo>
                    <a:cubicBezTo>
                      <a:pt x="40" y="395"/>
                      <a:pt x="41" y="395"/>
                      <a:pt x="42" y="395"/>
                    </a:cubicBezTo>
                    <a:cubicBezTo>
                      <a:pt x="42" y="396"/>
                      <a:pt x="42" y="396"/>
                      <a:pt x="42" y="396"/>
                    </a:cubicBezTo>
                    <a:cubicBezTo>
                      <a:pt x="43" y="396"/>
                      <a:pt x="44" y="397"/>
                      <a:pt x="45" y="397"/>
                    </a:cubicBezTo>
                    <a:cubicBezTo>
                      <a:pt x="45" y="397"/>
                      <a:pt x="45" y="397"/>
                      <a:pt x="45" y="398"/>
                    </a:cubicBezTo>
                    <a:cubicBezTo>
                      <a:pt x="45" y="398"/>
                      <a:pt x="46" y="397"/>
                      <a:pt x="46" y="397"/>
                    </a:cubicBezTo>
                    <a:cubicBezTo>
                      <a:pt x="48" y="397"/>
                      <a:pt x="50" y="398"/>
                      <a:pt x="51" y="399"/>
                    </a:cubicBezTo>
                    <a:cubicBezTo>
                      <a:pt x="52" y="399"/>
                      <a:pt x="52" y="399"/>
                      <a:pt x="53" y="399"/>
                    </a:cubicBezTo>
                    <a:cubicBezTo>
                      <a:pt x="52" y="398"/>
                      <a:pt x="51" y="397"/>
                      <a:pt x="51" y="397"/>
                    </a:cubicBezTo>
                    <a:cubicBezTo>
                      <a:pt x="48" y="394"/>
                      <a:pt x="47" y="392"/>
                      <a:pt x="47" y="390"/>
                    </a:cubicBezTo>
                    <a:cubicBezTo>
                      <a:pt x="47" y="390"/>
                      <a:pt x="47" y="388"/>
                      <a:pt x="47" y="387"/>
                    </a:cubicBezTo>
                    <a:cubicBezTo>
                      <a:pt x="46" y="385"/>
                      <a:pt x="46" y="384"/>
                      <a:pt x="46" y="382"/>
                    </a:cubicBezTo>
                    <a:cubicBezTo>
                      <a:pt x="46" y="382"/>
                      <a:pt x="46" y="381"/>
                      <a:pt x="46" y="381"/>
                    </a:cubicBezTo>
                    <a:cubicBezTo>
                      <a:pt x="46" y="378"/>
                      <a:pt x="45" y="373"/>
                      <a:pt x="49" y="370"/>
                    </a:cubicBezTo>
                    <a:cubicBezTo>
                      <a:pt x="50" y="369"/>
                      <a:pt x="51" y="368"/>
                      <a:pt x="52" y="367"/>
                    </a:cubicBezTo>
                    <a:cubicBezTo>
                      <a:pt x="53" y="366"/>
                      <a:pt x="54" y="365"/>
                      <a:pt x="57" y="365"/>
                    </a:cubicBezTo>
                    <a:cubicBezTo>
                      <a:pt x="58" y="365"/>
                      <a:pt x="61" y="363"/>
                      <a:pt x="61" y="359"/>
                    </a:cubicBezTo>
                    <a:cubicBezTo>
                      <a:pt x="61" y="352"/>
                      <a:pt x="65" y="350"/>
                      <a:pt x="70" y="345"/>
                    </a:cubicBezTo>
                    <a:cubicBezTo>
                      <a:pt x="72" y="343"/>
                      <a:pt x="75" y="342"/>
                      <a:pt x="77" y="340"/>
                    </a:cubicBezTo>
                    <a:cubicBezTo>
                      <a:pt x="79" y="339"/>
                      <a:pt x="82" y="337"/>
                      <a:pt x="82" y="336"/>
                    </a:cubicBezTo>
                    <a:cubicBezTo>
                      <a:pt x="82" y="334"/>
                      <a:pt x="83" y="331"/>
                      <a:pt x="83" y="328"/>
                    </a:cubicBezTo>
                    <a:cubicBezTo>
                      <a:pt x="84" y="327"/>
                      <a:pt x="84" y="326"/>
                      <a:pt x="84" y="325"/>
                    </a:cubicBezTo>
                    <a:cubicBezTo>
                      <a:pt x="83" y="325"/>
                      <a:pt x="81" y="324"/>
                      <a:pt x="79" y="324"/>
                    </a:cubicBezTo>
                    <a:cubicBezTo>
                      <a:pt x="77" y="324"/>
                      <a:pt x="76" y="324"/>
                      <a:pt x="74" y="324"/>
                    </a:cubicBezTo>
                    <a:cubicBezTo>
                      <a:pt x="72" y="323"/>
                      <a:pt x="67" y="319"/>
                      <a:pt x="65" y="314"/>
                    </a:cubicBezTo>
                    <a:cubicBezTo>
                      <a:pt x="64" y="310"/>
                      <a:pt x="64" y="307"/>
                      <a:pt x="66" y="303"/>
                    </a:cubicBezTo>
                    <a:cubicBezTo>
                      <a:pt x="68" y="299"/>
                      <a:pt x="74" y="293"/>
                      <a:pt x="85" y="292"/>
                    </a:cubicBezTo>
                    <a:cubicBezTo>
                      <a:pt x="85" y="292"/>
                      <a:pt x="85" y="291"/>
                      <a:pt x="85" y="291"/>
                    </a:cubicBezTo>
                    <a:cubicBezTo>
                      <a:pt x="85" y="290"/>
                      <a:pt x="85" y="288"/>
                      <a:pt x="88" y="286"/>
                    </a:cubicBezTo>
                    <a:cubicBezTo>
                      <a:pt x="89" y="285"/>
                      <a:pt x="90" y="284"/>
                      <a:pt x="90" y="280"/>
                    </a:cubicBezTo>
                    <a:cubicBezTo>
                      <a:pt x="90" y="276"/>
                      <a:pt x="90" y="267"/>
                      <a:pt x="96" y="267"/>
                    </a:cubicBezTo>
                    <a:cubicBezTo>
                      <a:pt x="97" y="267"/>
                      <a:pt x="97" y="267"/>
                      <a:pt x="97" y="266"/>
                    </a:cubicBezTo>
                    <a:cubicBezTo>
                      <a:pt x="96" y="265"/>
                      <a:pt x="95" y="264"/>
                      <a:pt x="95" y="262"/>
                    </a:cubicBezTo>
                    <a:cubicBezTo>
                      <a:pt x="95" y="261"/>
                      <a:pt x="95" y="259"/>
                      <a:pt x="99" y="258"/>
                    </a:cubicBezTo>
                    <a:cubicBezTo>
                      <a:pt x="99" y="258"/>
                      <a:pt x="98" y="258"/>
                      <a:pt x="98" y="258"/>
                    </a:cubicBezTo>
                    <a:cubicBezTo>
                      <a:pt x="98" y="257"/>
                      <a:pt x="97" y="256"/>
                      <a:pt x="96" y="256"/>
                    </a:cubicBezTo>
                    <a:cubicBezTo>
                      <a:pt x="93" y="256"/>
                      <a:pt x="93" y="252"/>
                      <a:pt x="93" y="250"/>
                    </a:cubicBezTo>
                    <a:cubicBezTo>
                      <a:pt x="93" y="249"/>
                      <a:pt x="93" y="247"/>
                      <a:pt x="93" y="247"/>
                    </a:cubicBezTo>
                    <a:cubicBezTo>
                      <a:pt x="92" y="244"/>
                      <a:pt x="90" y="238"/>
                      <a:pt x="93" y="234"/>
                    </a:cubicBezTo>
                    <a:cubicBezTo>
                      <a:pt x="93" y="234"/>
                      <a:pt x="94" y="233"/>
                      <a:pt x="96" y="233"/>
                    </a:cubicBezTo>
                    <a:cubicBezTo>
                      <a:pt x="97" y="233"/>
                      <a:pt x="100" y="234"/>
                      <a:pt x="103" y="235"/>
                    </a:cubicBezTo>
                    <a:cubicBezTo>
                      <a:pt x="106" y="236"/>
                      <a:pt x="109" y="238"/>
                      <a:pt x="112" y="238"/>
                    </a:cubicBezTo>
                    <a:cubicBezTo>
                      <a:pt x="119" y="239"/>
                      <a:pt x="123" y="235"/>
                      <a:pt x="123" y="234"/>
                    </a:cubicBezTo>
                    <a:cubicBezTo>
                      <a:pt x="123" y="233"/>
                      <a:pt x="123" y="232"/>
                      <a:pt x="123" y="232"/>
                    </a:cubicBezTo>
                    <a:cubicBezTo>
                      <a:pt x="122" y="229"/>
                      <a:pt x="121" y="224"/>
                      <a:pt x="125" y="221"/>
                    </a:cubicBezTo>
                    <a:cubicBezTo>
                      <a:pt x="126" y="221"/>
                      <a:pt x="126" y="220"/>
                      <a:pt x="126" y="220"/>
                    </a:cubicBezTo>
                    <a:cubicBezTo>
                      <a:pt x="126" y="220"/>
                      <a:pt x="126" y="220"/>
                      <a:pt x="126" y="219"/>
                    </a:cubicBezTo>
                    <a:cubicBezTo>
                      <a:pt x="125" y="218"/>
                      <a:pt x="124" y="217"/>
                      <a:pt x="124" y="216"/>
                    </a:cubicBezTo>
                    <a:cubicBezTo>
                      <a:pt x="123" y="213"/>
                      <a:pt x="123" y="211"/>
                      <a:pt x="124" y="210"/>
                    </a:cubicBezTo>
                    <a:cubicBezTo>
                      <a:pt x="126" y="207"/>
                      <a:pt x="129" y="207"/>
                      <a:pt x="131" y="209"/>
                    </a:cubicBezTo>
                    <a:cubicBezTo>
                      <a:pt x="131" y="209"/>
                      <a:pt x="132" y="209"/>
                      <a:pt x="136" y="209"/>
                    </a:cubicBezTo>
                    <a:cubicBezTo>
                      <a:pt x="141" y="209"/>
                      <a:pt x="150" y="208"/>
                      <a:pt x="158" y="207"/>
                    </a:cubicBezTo>
                    <a:cubicBezTo>
                      <a:pt x="172" y="204"/>
                      <a:pt x="178" y="200"/>
                      <a:pt x="178" y="198"/>
                    </a:cubicBezTo>
                    <a:cubicBezTo>
                      <a:pt x="179" y="195"/>
                      <a:pt x="181" y="192"/>
                      <a:pt x="185" y="187"/>
                    </a:cubicBezTo>
                    <a:cubicBezTo>
                      <a:pt x="187" y="185"/>
                      <a:pt x="188" y="183"/>
                      <a:pt x="189" y="182"/>
                    </a:cubicBezTo>
                    <a:cubicBezTo>
                      <a:pt x="189" y="182"/>
                      <a:pt x="189" y="181"/>
                      <a:pt x="189" y="180"/>
                    </a:cubicBezTo>
                    <a:cubicBezTo>
                      <a:pt x="188" y="179"/>
                      <a:pt x="187" y="178"/>
                      <a:pt x="185" y="178"/>
                    </a:cubicBezTo>
                    <a:cubicBezTo>
                      <a:pt x="183" y="178"/>
                      <a:pt x="181" y="176"/>
                      <a:pt x="180" y="174"/>
                    </a:cubicBezTo>
                    <a:cubicBezTo>
                      <a:pt x="179" y="171"/>
                      <a:pt x="180" y="167"/>
                      <a:pt x="182" y="165"/>
                    </a:cubicBezTo>
                    <a:cubicBezTo>
                      <a:pt x="183" y="164"/>
                      <a:pt x="183" y="164"/>
                      <a:pt x="182" y="164"/>
                    </a:cubicBezTo>
                    <a:cubicBezTo>
                      <a:pt x="182" y="163"/>
                      <a:pt x="180" y="162"/>
                      <a:pt x="177" y="161"/>
                    </a:cubicBezTo>
                    <a:cubicBezTo>
                      <a:pt x="174" y="161"/>
                      <a:pt x="168" y="159"/>
                      <a:pt x="166" y="155"/>
                    </a:cubicBezTo>
                    <a:cubicBezTo>
                      <a:pt x="166" y="154"/>
                      <a:pt x="166" y="152"/>
                      <a:pt x="168" y="150"/>
                    </a:cubicBezTo>
                    <a:cubicBezTo>
                      <a:pt x="170" y="149"/>
                      <a:pt x="171" y="148"/>
                      <a:pt x="172" y="148"/>
                    </a:cubicBezTo>
                    <a:cubicBezTo>
                      <a:pt x="172" y="148"/>
                      <a:pt x="172" y="148"/>
                      <a:pt x="172" y="148"/>
                    </a:cubicBezTo>
                    <a:cubicBezTo>
                      <a:pt x="170" y="147"/>
                      <a:pt x="169" y="145"/>
                      <a:pt x="169" y="139"/>
                    </a:cubicBezTo>
                    <a:cubicBezTo>
                      <a:pt x="169" y="136"/>
                      <a:pt x="170" y="134"/>
                      <a:pt x="171" y="132"/>
                    </a:cubicBezTo>
                    <a:cubicBezTo>
                      <a:pt x="171" y="131"/>
                      <a:pt x="172" y="129"/>
                      <a:pt x="172" y="125"/>
                    </a:cubicBezTo>
                    <a:cubicBezTo>
                      <a:pt x="172" y="119"/>
                      <a:pt x="173" y="115"/>
                      <a:pt x="174" y="112"/>
                    </a:cubicBezTo>
                    <a:cubicBezTo>
                      <a:pt x="175" y="109"/>
                      <a:pt x="176" y="107"/>
                      <a:pt x="176" y="105"/>
                    </a:cubicBezTo>
                    <a:cubicBezTo>
                      <a:pt x="176" y="105"/>
                      <a:pt x="176" y="104"/>
                      <a:pt x="176" y="104"/>
                    </a:cubicBezTo>
                    <a:cubicBezTo>
                      <a:pt x="176" y="104"/>
                      <a:pt x="176" y="103"/>
                      <a:pt x="176" y="103"/>
                    </a:cubicBezTo>
                    <a:cubicBezTo>
                      <a:pt x="176" y="103"/>
                      <a:pt x="177" y="102"/>
                      <a:pt x="177" y="102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7" y="101"/>
                      <a:pt x="177" y="101"/>
                      <a:pt x="178" y="101"/>
                    </a:cubicBezTo>
                    <a:lnTo>
                      <a:pt x="17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7" name="Freeform 1871"/>
              <p:cNvSpPr>
                <a:spLocks/>
              </p:cNvSpPr>
              <p:nvPr/>
            </p:nvSpPr>
            <p:spPr bwMode="auto">
              <a:xfrm>
                <a:off x="2182" y="2194"/>
                <a:ext cx="2" cy="2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3 h 3"/>
                  <a:gd name="T4" fmla="*/ 1 w 2"/>
                  <a:gd name="T5" fmla="*/ 2 h 3"/>
                  <a:gd name="T6" fmla="*/ 1 w 2"/>
                  <a:gd name="T7" fmla="*/ 1 h 3"/>
                  <a:gd name="T8" fmla="*/ 2 w 2"/>
                  <a:gd name="T9" fmla="*/ 0 h 3"/>
                  <a:gd name="T10" fmla="*/ 0 w 2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8" name="Freeform 1872"/>
              <p:cNvSpPr>
                <a:spLocks/>
              </p:cNvSpPr>
              <p:nvPr/>
            </p:nvSpPr>
            <p:spPr bwMode="auto">
              <a:xfrm>
                <a:off x="2221" y="2141"/>
                <a:ext cx="5" cy="14"/>
              </a:xfrm>
              <a:custGeom>
                <a:avLst/>
                <a:gdLst>
                  <a:gd name="T0" fmla="*/ 3 w 5"/>
                  <a:gd name="T1" fmla="*/ 1 h 15"/>
                  <a:gd name="T2" fmla="*/ 0 w 5"/>
                  <a:gd name="T3" fmla="*/ 0 h 15"/>
                  <a:gd name="T4" fmla="*/ 3 w 5"/>
                  <a:gd name="T5" fmla="*/ 1 h 15"/>
                  <a:gd name="T6" fmla="*/ 5 w 5"/>
                  <a:gd name="T7" fmla="*/ 15 h 15"/>
                  <a:gd name="T8" fmla="*/ 3 w 5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3" y="1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5" y="3"/>
                      <a:pt x="5" y="14"/>
                      <a:pt x="5" y="15"/>
                    </a:cubicBezTo>
                    <a:cubicBezTo>
                      <a:pt x="5" y="14"/>
                      <a:pt x="5" y="3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19" name="Freeform 1873"/>
              <p:cNvSpPr>
                <a:spLocks/>
              </p:cNvSpPr>
              <p:nvPr/>
            </p:nvSpPr>
            <p:spPr bwMode="auto">
              <a:xfrm>
                <a:off x="2220" y="2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0" name="Freeform 1874"/>
              <p:cNvSpPr>
                <a:spLocks/>
              </p:cNvSpPr>
              <p:nvPr/>
            </p:nvSpPr>
            <p:spPr bwMode="auto">
              <a:xfrm>
                <a:off x="2194" y="2164"/>
                <a:ext cx="18" cy="18"/>
              </a:xfrm>
              <a:custGeom>
                <a:avLst/>
                <a:gdLst>
                  <a:gd name="T0" fmla="*/ 18 w 18"/>
                  <a:gd name="T1" fmla="*/ 0 h 19"/>
                  <a:gd name="T2" fmla="*/ 0 w 18"/>
                  <a:gd name="T3" fmla="*/ 19 h 19"/>
                  <a:gd name="T4" fmla="*/ 18 w 18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9">
                    <a:moveTo>
                      <a:pt x="18" y="0"/>
                    </a:moveTo>
                    <a:cubicBezTo>
                      <a:pt x="12" y="4"/>
                      <a:pt x="4" y="12"/>
                      <a:pt x="0" y="19"/>
                    </a:cubicBezTo>
                    <a:cubicBezTo>
                      <a:pt x="4" y="12"/>
                      <a:pt x="12" y="4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1" name="Freeform 1875"/>
              <p:cNvSpPr>
                <a:spLocks/>
              </p:cNvSpPr>
              <p:nvPr/>
            </p:nvSpPr>
            <p:spPr bwMode="auto">
              <a:xfrm>
                <a:off x="2185" y="219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2" name="Freeform 1876"/>
              <p:cNvSpPr>
                <a:spLocks/>
              </p:cNvSpPr>
              <p:nvPr/>
            </p:nvSpPr>
            <p:spPr bwMode="auto">
              <a:xfrm>
                <a:off x="2182" y="21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3" name="Freeform 1877"/>
              <p:cNvSpPr>
                <a:spLocks/>
              </p:cNvSpPr>
              <p:nvPr/>
            </p:nvSpPr>
            <p:spPr bwMode="auto">
              <a:xfrm>
                <a:off x="2177" y="22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4" name="Freeform 1878"/>
              <p:cNvSpPr>
                <a:spLocks/>
              </p:cNvSpPr>
              <p:nvPr/>
            </p:nvSpPr>
            <p:spPr bwMode="auto">
              <a:xfrm>
                <a:off x="2181" y="21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5" name="Freeform 1879"/>
              <p:cNvSpPr>
                <a:spLocks/>
              </p:cNvSpPr>
              <p:nvPr/>
            </p:nvSpPr>
            <p:spPr bwMode="auto">
              <a:xfrm>
                <a:off x="2183" y="2195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6" name="Freeform 1880"/>
              <p:cNvSpPr>
                <a:spLocks/>
              </p:cNvSpPr>
              <p:nvPr/>
            </p:nvSpPr>
            <p:spPr bwMode="auto">
              <a:xfrm>
                <a:off x="2004" y="2341"/>
                <a:ext cx="5" cy="16"/>
              </a:xfrm>
              <a:custGeom>
                <a:avLst/>
                <a:gdLst>
                  <a:gd name="T0" fmla="*/ 0 w 5"/>
                  <a:gd name="T1" fmla="*/ 11 h 17"/>
                  <a:gd name="T2" fmla="*/ 0 w 5"/>
                  <a:gd name="T3" fmla="*/ 17 h 17"/>
                  <a:gd name="T4" fmla="*/ 0 w 5"/>
                  <a:gd name="T5" fmla="*/ 17 h 17"/>
                  <a:gd name="T6" fmla="*/ 3 w 5"/>
                  <a:gd name="T7" fmla="*/ 16 h 17"/>
                  <a:gd name="T8" fmla="*/ 3 w 5"/>
                  <a:gd name="T9" fmla="*/ 16 h 17"/>
                  <a:gd name="T10" fmla="*/ 5 w 5"/>
                  <a:gd name="T11" fmla="*/ 6 h 17"/>
                  <a:gd name="T12" fmla="*/ 5 w 5"/>
                  <a:gd name="T13" fmla="*/ 0 h 17"/>
                  <a:gd name="T14" fmla="*/ 5 w 5"/>
                  <a:gd name="T15" fmla="*/ 0 h 17"/>
                  <a:gd name="T16" fmla="*/ 3 w 5"/>
                  <a:gd name="T17" fmla="*/ 1 h 17"/>
                  <a:gd name="T18" fmla="*/ 0 w 5"/>
                  <a:gd name="T1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7">
                    <a:moveTo>
                      <a:pt x="0" y="11"/>
                    </a:moveTo>
                    <a:cubicBezTo>
                      <a:pt x="0" y="13"/>
                      <a:pt x="0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2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6"/>
                      <a:pt x="5" y="9"/>
                      <a:pt x="5" y="6"/>
                    </a:cubicBezTo>
                    <a:cubicBezTo>
                      <a:pt x="5" y="4"/>
                      <a:pt x="5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7" name="Freeform 1881"/>
              <p:cNvSpPr>
                <a:spLocks/>
              </p:cNvSpPr>
              <p:nvPr/>
            </p:nvSpPr>
            <p:spPr bwMode="auto">
              <a:xfrm>
                <a:off x="2068" y="253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8" name="Freeform 1882"/>
              <p:cNvSpPr>
                <a:spLocks/>
              </p:cNvSpPr>
              <p:nvPr/>
            </p:nvSpPr>
            <p:spPr bwMode="auto">
              <a:xfrm>
                <a:off x="2023" y="2490"/>
                <a:ext cx="6" cy="2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4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3" y="1"/>
                      <a:pt x="2" y="1"/>
                      <a:pt x="0" y="2"/>
                    </a:cubicBezTo>
                    <a:cubicBezTo>
                      <a:pt x="3" y="2"/>
                      <a:pt x="5" y="1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29" name="Freeform 1883"/>
              <p:cNvSpPr>
                <a:spLocks/>
              </p:cNvSpPr>
              <p:nvPr/>
            </p:nvSpPr>
            <p:spPr bwMode="auto">
              <a:xfrm>
                <a:off x="2008" y="2483"/>
                <a:ext cx="6" cy="4"/>
              </a:xfrm>
              <a:custGeom>
                <a:avLst/>
                <a:gdLst>
                  <a:gd name="T0" fmla="*/ 2 w 7"/>
                  <a:gd name="T1" fmla="*/ 0 h 4"/>
                  <a:gd name="T2" fmla="*/ 2 w 7"/>
                  <a:gd name="T3" fmla="*/ 0 h 4"/>
                  <a:gd name="T4" fmla="*/ 1 w 7"/>
                  <a:gd name="T5" fmla="*/ 1 h 4"/>
                  <a:gd name="T6" fmla="*/ 1 w 7"/>
                  <a:gd name="T7" fmla="*/ 4 h 4"/>
                  <a:gd name="T8" fmla="*/ 2 w 7"/>
                  <a:gd name="T9" fmla="*/ 4 h 4"/>
                  <a:gd name="T10" fmla="*/ 6 w 7"/>
                  <a:gd name="T11" fmla="*/ 1 h 4"/>
                  <a:gd name="T12" fmla="*/ 6 w 7"/>
                  <a:gd name="T13" fmla="*/ 1 h 4"/>
                  <a:gd name="T14" fmla="*/ 7 w 7"/>
                  <a:gd name="T15" fmla="*/ 0 h 4"/>
                  <a:gd name="T16" fmla="*/ 2 w 7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3" y="4"/>
                      <a:pt x="5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0" name="Freeform 1884"/>
              <p:cNvSpPr>
                <a:spLocks/>
              </p:cNvSpPr>
              <p:nvPr/>
            </p:nvSpPr>
            <p:spPr bwMode="auto">
              <a:xfrm>
                <a:off x="2010" y="2496"/>
                <a:ext cx="26" cy="13"/>
              </a:xfrm>
              <a:custGeom>
                <a:avLst/>
                <a:gdLst>
                  <a:gd name="T0" fmla="*/ 27 w 28"/>
                  <a:gd name="T1" fmla="*/ 0 h 14"/>
                  <a:gd name="T2" fmla="*/ 16 w 28"/>
                  <a:gd name="T3" fmla="*/ 2 h 14"/>
                  <a:gd name="T4" fmla="*/ 15 w 28"/>
                  <a:gd name="T5" fmla="*/ 2 h 14"/>
                  <a:gd name="T6" fmla="*/ 14 w 28"/>
                  <a:gd name="T7" fmla="*/ 6 h 14"/>
                  <a:gd name="T8" fmla="*/ 13 w 28"/>
                  <a:gd name="T9" fmla="*/ 8 h 14"/>
                  <a:gd name="T10" fmla="*/ 4 w 28"/>
                  <a:gd name="T11" fmla="*/ 7 h 14"/>
                  <a:gd name="T12" fmla="*/ 0 w 28"/>
                  <a:gd name="T13" fmla="*/ 6 h 14"/>
                  <a:gd name="T14" fmla="*/ 2 w 28"/>
                  <a:gd name="T15" fmla="*/ 10 h 14"/>
                  <a:gd name="T16" fmla="*/ 4 w 28"/>
                  <a:gd name="T17" fmla="*/ 11 h 14"/>
                  <a:gd name="T18" fmla="*/ 5 w 28"/>
                  <a:gd name="T19" fmla="*/ 11 h 14"/>
                  <a:gd name="T20" fmla="*/ 8 w 28"/>
                  <a:gd name="T21" fmla="*/ 11 h 14"/>
                  <a:gd name="T22" fmla="*/ 12 w 28"/>
                  <a:gd name="T23" fmla="*/ 12 h 14"/>
                  <a:gd name="T24" fmla="*/ 14 w 28"/>
                  <a:gd name="T25" fmla="*/ 14 h 14"/>
                  <a:gd name="T26" fmla="*/ 13 w 28"/>
                  <a:gd name="T27" fmla="*/ 11 h 14"/>
                  <a:gd name="T28" fmla="*/ 21 w 28"/>
                  <a:gd name="T29" fmla="*/ 8 h 14"/>
                  <a:gd name="T30" fmla="*/ 26 w 28"/>
                  <a:gd name="T31" fmla="*/ 7 h 14"/>
                  <a:gd name="T32" fmla="*/ 27 w 28"/>
                  <a:gd name="T33" fmla="*/ 2 h 14"/>
                  <a:gd name="T34" fmla="*/ 27 w 28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14">
                    <a:moveTo>
                      <a:pt x="27" y="0"/>
                    </a:moveTo>
                    <a:cubicBezTo>
                      <a:pt x="24" y="3"/>
                      <a:pt x="19" y="4"/>
                      <a:pt x="16" y="2"/>
                    </a:cubicBezTo>
                    <a:cubicBezTo>
                      <a:pt x="16" y="1"/>
                      <a:pt x="15" y="1"/>
                      <a:pt x="15" y="2"/>
                    </a:cubicBezTo>
                    <a:cubicBezTo>
                      <a:pt x="14" y="3"/>
                      <a:pt x="14" y="4"/>
                      <a:pt x="14" y="6"/>
                    </a:cubicBezTo>
                    <a:cubicBezTo>
                      <a:pt x="14" y="7"/>
                      <a:pt x="13" y="8"/>
                      <a:pt x="13" y="8"/>
                    </a:cubicBezTo>
                    <a:cubicBezTo>
                      <a:pt x="11" y="10"/>
                      <a:pt x="8" y="9"/>
                      <a:pt x="4" y="7"/>
                    </a:cubicBezTo>
                    <a:cubicBezTo>
                      <a:pt x="2" y="7"/>
                      <a:pt x="1" y="6"/>
                      <a:pt x="0" y="6"/>
                    </a:cubicBezTo>
                    <a:cubicBezTo>
                      <a:pt x="0" y="7"/>
                      <a:pt x="1" y="8"/>
                      <a:pt x="2" y="10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9" y="11"/>
                      <a:pt x="10" y="11"/>
                      <a:pt x="12" y="12"/>
                    </a:cubicBezTo>
                    <a:cubicBezTo>
                      <a:pt x="12" y="13"/>
                      <a:pt x="13" y="13"/>
                      <a:pt x="14" y="14"/>
                    </a:cubicBezTo>
                    <a:cubicBezTo>
                      <a:pt x="13" y="13"/>
                      <a:pt x="13" y="12"/>
                      <a:pt x="13" y="11"/>
                    </a:cubicBezTo>
                    <a:cubicBezTo>
                      <a:pt x="14" y="8"/>
                      <a:pt x="18" y="6"/>
                      <a:pt x="21" y="8"/>
                    </a:cubicBezTo>
                    <a:cubicBezTo>
                      <a:pt x="23" y="9"/>
                      <a:pt x="25" y="8"/>
                      <a:pt x="26" y="7"/>
                    </a:cubicBezTo>
                    <a:cubicBezTo>
                      <a:pt x="27" y="6"/>
                      <a:pt x="28" y="4"/>
                      <a:pt x="27" y="2"/>
                    </a:cubicBezTo>
                    <a:cubicBezTo>
                      <a:pt x="27" y="2"/>
                      <a:pt x="27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1" name="Freeform 1885"/>
              <p:cNvSpPr>
                <a:spLocks/>
              </p:cNvSpPr>
              <p:nvPr/>
            </p:nvSpPr>
            <p:spPr bwMode="auto">
              <a:xfrm>
                <a:off x="2004" y="2379"/>
                <a:ext cx="3" cy="4"/>
              </a:xfrm>
              <a:custGeom>
                <a:avLst/>
                <a:gdLst>
                  <a:gd name="T0" fmla="*/ 2 w 3"/>
                  <a:gd name="T1" fmla="*/ 2 h 4"/>
                  <a:gd name="T2" fmla="*/ 0 w 3"/>
                  <a:gd name="T3" fmla="*/ 0 h 4"/>
                  <a:gd name="T4" fmla="*/ 1 w 3"/>
                  <a:gd name="T5" fmla="*/ 1 h 4"/>
                  <a:gd name="T6" fmla="*/ 3 w 3"/>
                  <a:gd name="T7" fmla="*/ 4 h 4"/>
                  <a:gd name="T8" fmla="*/ 2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2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2" y="3"/>
                      <a:pt x="3" y="4"/>
                    </a:cubicBezTo>
                    <a:cubicBezTo>
                      <a:pt x="3" y="3"/>
                      <a:pt x="3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2" name="Freeform 1886"/>
              <p:cNvSpPr>
                <a:spLocks/>
              </p:cNvSpPr>
              <p:nvPr/>
            </p:nvSpPr>
            <p:spPr bwMode="auto">
              <a:xfrm>
                <a:off x="2013" y="2491"/>
                <a:ext cx="5" cy="5"/>
              </a:xfrm>
              <a:custGeom>
                <a:avLst/>
                <a:gdLst>
                  <a:gd name="T0" fmla="*/ 3 w 5"/>
                  <a:gd name="T1" fmla="*/ 0 h 5"/>
                  <a:gd name="T2" fmla="*/ 1 w 5"/>
                  <a:gd name="T3" fmla="*/ 3 h 5"/>
                  <a:gd name="T4" fmla="*/ 0 w 5"/>
                  <a:gd name="T5" fmla="*/ 5 h 5"/>
                  <a:gd name="T6" fmla="*/ 1 w 5"/>
                  <a:gd name="T7" fmla="*/ 4 h 5"/>
                  <a:gd name="T8" fmla="*/ 5 w 5"/>
                  <a:gd name="T9" fmla="*/ 1 h 5"/>
                  <a:gd name="T10" fmla="*/ 3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2" y="3"/>
                      <a:pt x="3" y="2"/>
                      <a:pt x="5" y="1"/>
                    </a:cubicBezTo>
                    <a:cubicBezTo>
                      <a:pt x="4" y="1"/>
                      <a:pt x="4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3" name="Freeform 1887"/>
              <p:cNvSpPr>
                <a:spLocks/>
              </p:cNvSpPr>
              <p:nvPr/>
            </p:nvSpPr>
            <p:spPr bwMode="auto">
              <a:xfrm>
                <a:off x="2042" y="2504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3 h 5"/>
                  <a:gd name="T4" fmla="*/ 1 w 2"/>
                  <a:gd name="T5" fmla="*/ 0 h 5"/>
                  <a:gd name="T6" fmla="*/ 1 w 2"/>
                  <a:gd name="T7" fmla="*/ 5 h 5"/>
                  <a:gd name="T8" fmla="*/ 2 w 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2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4" name="Freeform 1888"/>
              <p:cNvSpPr>
                <a:spLocks/>
              </p:cNvSpPr>
              <p:nvPr/>
            </p:nvSpPr>
            <p:spPr bwMode="auto">
              <a:xfrm>
                <a:off x="1990" y="2052"/>
                <a:ext cx="89" cy="478"/>
              </a:xfrm>
              <a:custGeom>
                <a:avLst/>
                <a:gdLst>
                  <a:gd name="T0" fmla="*/ 85 w 92"/>
                  <a:gd name="T1" fmla="*/ 60 h 500"/>
                  <a:gd name="T2" fmla="*/ 80 w 92"/>
                  <a:gd name="T3" fmla="*/ 39 h 500"/>
                  <a:gd name="T4" fmla="*/ 73 w 92"/>
                  <a:gd name="T5" fmla="*/ 15 h 500"/>
                  <a:gd name="T6" fmla="*/ 67 w 92"/>
                  <a:gd name="T7" fmla="*/ 0 h 500"/>
                  <a:gd name="T8" fmla="*/ 65 w 92"/>
                  <a:gd name="T9" fmla="*/ 6 h 500"/>
                  <a:gd name="T10" fmla="*/ 61 w 92"/>
                  <a:gd name="T11" fmla="*/ 10 h 500"/>
                  <a:gd name="T12" fmla="*/ 58 w 92"/>
                  <a:gd name="T13" fmla="*/ 79 h 500"/>
                  <a:gd name="T14" fmla="*/ 44 w 92"/>
                  <a:gd name="T15" fmla="*/ 133 h 500"/>
                  <a:gd name="T16" fmla="*/ 45 w 92"/>
                  <a:gd name="T17" fmla="*/ 182 h 500"/>
                  <a:gd name="T18" fmla="*/ 30 w 92"/>
                  <a:gd name="T19" fmla="*/ 229 h 500"/>
                  <a:gd name="T20" fmla="*/ 24 w 92"/>
                  <a:gd name="T21" fmla="*/ 259 h 500"/>
                  <a:gd name="T22" fmla="*/ 20 w 92"/>
                  <a:gd name="T23" fmla="*/ 293 h 500"/>
                  <a:gd name="T24" fmla="*/ 31 w 92"/>
                  <a:gd name="T25" fmla="*/ 298 h 500"/>
                  <a:gd name="T26" fmla="*/ 30 w 92"/>
                  <a:gd name="T27" fmla="*/ 317 h 500"/>
                  <a:gd name="T28" fmla="*/ 27 w 92"/>
                  <a:gd name="T29" fmla="*/ 338 h 500"/>
                  <a:gd name="T30" fmla="*/ 21 w 92"/>
                  <a:gd name="T31" fmla="*/ 353 h 500"/>
                  <a:gd name="T32" fmla="*/ 12 w 92"/>
                  <a:gd name="T33" fmla="*/ 357 h 500"/>
                  <a:gd name="T34" fmla="*/ 7 w 92"/>
                  <a:gd name="T35" fmla="*/ 362 h 500"/>
                  <a:gd name="T36" fmla="*/ 12 w 92"/>
                  <a:gd name="T37" fmla="*/ 368 h 500"/>
                  <a:gd name="T38" fmla="*/ 24 w 92"/>
                  <a:gd name="T39" fmla="*/ 388 h 500"/>
                  <a:gd name="T40" fmla="*/ 5 w 92"/>
                  <a:gd name="T41" fmla="*/ 389 h 500"/>
                  <a:gd name="T42" fmla="*/ 11 w 92"/>
                  <a:gd name="T43" fmla="*/ 390 h 500"/>
                  <a:gd name="T44" fmla="*/ 2 w 92"/>
                  <a:gd name="T45" fmla="*/ 410 h 500"/>
                  <a:gd name="T46" fmla="*/ 7 w 92"/>
                  <a:gd name="T47" fmla="*/ 413 h 500"/>
                  <a:gd name="T48" fmla="*/ 16 w 92"/>
                  <a:gd name="T49" fmla="*/ 411 h 500"/>
                  <a:gd name="T50" fmla="*/ 7 w 92"/>
                  <a:gd name="T51" fmla="*/ 429 h 500"/>
                  <a:gd name="T52" fmla="*/ 22 w 92"/>
                  <a:gd name="T53" fmla="*/ 435 h 500"/>
                  <a:gd name="T54" fmla="*/ 33 w 92"/>
                  <a:gd name="T55" fmla="*/ 445 h 500"/>
                  <a:gd name="T56" fmla="*/ 48 w 92"/>
                  <a:gd name="T57" fmla="*/ 459 h 500"/>
                  <a:gd name="T58" fmla="*/ 57 w 92"/>
                  <a:gd name="T59" fmla="*/ 466 h 500"/>
                  <a:gd name="T60" fmla="*/ 63 w 92"/>
                  <a:gd name="T61" fmla="*/ 475 h 500"/>
                  <a:gd name="T62" fmla="*/ 55 w 92"/>
                  <a:gd name="T63" fmla="*/ 483 h 500"/>
                  <a:gd name="T64" fmla="*/ 47 w 92"/>
                  <a:gd name="T65" fmla="*/ 482 h 500"/>
                  <a:gd name="T66" fmla="*/ 53 w 92"/>
                  <a:gd name="T67" fmla="*/ 492 h 500"/>
                  <a:gd name="T68" fmla="*/ 66 w 92"/>
                  <a:gd name="T69" fmla="*/ 497 h 500"/>
                  <a:gd name="T70" fmla="*/ 77 w 92"/>
                  <a:gd name="T71" fmla="*/ 495 h 500"/>
                  <a:gd name="T72" fmla="*/ 75 w 92"/>
                  <a:gd name="T73" fmla="*/ 494 h 500"/>
                  <a:gd name="T74" fmla="*/ 74 w 92"/>
                  <a:gd name="T75" fmla="*/ 492 h 500"/>
                  <a:gd name="T76" fmla="*/ 73 w 92"/>
                  <a:gd name="T77" fmla="*/ 486 h 500"/>
                  <a:gd name="T78" fmla="*/ 73 w 92"/>
                  <a:gd name="T79" fmla="*/ 476 h 500"/>
                  <a:gd name="T80" fmla="*/ 74 w 92"/>
                  <a:gd name="T81" fmla="*/ 458 h 500"/>
                  <a:gd name="T82" fmla="*/ 64 w 92"/>
                  <a:gd name="T83" fmla="*/ 450 h 500"/>
                  <a:gd name="T84" fmla="*/ 41 w 92"/>
                  <a:gd name="T85" fmla="*/ 449 h 500"/>
                  <a:gd name="T86" fmla="*/ 34 w 92"/>
                  <a:gd name="T87" fmla="*/ 443 h 500"/>
                  <a:gd name="T88" fmla="*/ 20 w 92"/>
                  <a:gd name="T89" fmla="*/ 409 h 500"/>
                  <a:gd name="T90" fmla="*/ 32 w 92"/>
                  <a:gd name="T91" fmla="*/ 382 h 500"/>
                  <a:gd name="T92" fmla="*/ 40 w 92"/>
                  <a:gd name="T93" fmla="*/ 365 h 500"/>
                  <a:gd name="T94" fmla="*/ 40 w 92"/>
                  <a:gd name="T95" fmla="*/ 345 h 500"/>
                  <a:gd name="T96" fmla="*/ 43 w 92"/>
                  <a:gd name="T97" fmla="*/ 338 h 500"/>
                  <a:gd name="T98" fmla="*/ 37 w 92"/>
                  <a:gd name="T99" fmla="*/ 319 h 500"/>
                  <a:gd name="T100" fmla="*/ 36 w 92"/>
                  <a:gd name="T101" fmla="*/ 285 h 500"/>
                  <a:gd name="T102" fmla="*/ 47 w 92"/>
                  <a:gd name="T103" fmla="*/ 258 h 500"/>
                  <a:gd name="T104" fmla="*/ 54 w 92"/>
                  <a:gd name="T105" fmla="*/ 225 h 500"/>
                  <a:gd name="T106" fmla="*/ 60 w 92"/>
                  <a:gd name="T107" fmla="*/ 197 h 500"/>
                  <a:gd name="T108" fmla="*/ 54 w 92"/>
                  <a:gd name="T109" fmla="*/ 160 h 500"/>
                  <a:gd name="T110" fmla="*/ 60 w 92"/>
                  <a:gd name="T111" fmla="*/ 140 h 500"/>
                  <a:gd name="T112" fmla="*/ 78 w 92"/>
                  <a:gd name="T113" fmla="*/ 107 h 500"/>
                  <a:gd name="T114" fmla="*/ 77 w 92"/>
                  <a:gd name="T115" fmla="*/ 84 h 500"/>
                  <a:gd name="T116" fmla="*/ 91 w 92"/>
                  <a:gd name="T117" fmla="*/ 68 h 500"/>
                  <a:gd name="T118" fmla="*/ 91 w 92"/>
                  <a:gd name="T119" fmla="*/ 64 h 500"/>
                  <a:gd name="T120" fmla="*/ 88 w 92"/>
                  <a:gd name="T121" fmla="*/ 6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2" h="500">
                    <a:moveTo>
                      <a:pt x="88" y="62"/>
                    </a:move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2"/>
                      <a:pt x="87" y="62"/>
                      <a:pt x="86" y="62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1"/>
                      <a:pt x="85" y="61"/>
                      <a:pt x="85" y="60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5" y="59"/>
                      <a:pt x="85" y="58"/>
                      <a:pt x="85" y="56"/>
                    </a:cubicBezTo>
                    <a:cubicBezTo>
                      <a:pt x="84" y="53"/>
                      <a:pt x="84" y="50"/>
                      <a:pt x="83" y="49"/>
                    </a:cubicBezTo>
                    <a:cubicBezTo>
                      <a:pt x="81" y="47"/>
                      <a:pt x="81" y="44"/>
                      <a:pt x="80" y="42"/>
                    </a:cubicBezTo>
                    <a:cubicBezTo>
                      <a:pt x="80" y="41"/>
                      <a:pt x="80" y="39"/>
                      <a:pt x="80" y="39"/>
                    </a:cubicBezTo>
                    <a:cubicBezTo>
                      <a:pt x="77" y="37"/>
                      <a:pt x="74" y="34"/>
                      <a:pt x="74" y="30"/>
                    </a:cubicBezTo>
                    <a:cubicBezTo>
                      <a:pt x="73" y="28"/>
                      <a:pt x="74" y="27"/>
                      <a:pt x="75" y="26"/>
                    </a:cubicBezTo>
                    <a:cubicBezTo>
                      <a:pt x="76" y="26"/>
                      <a:pt x="76" y="25"/>
                      <a:pt x="76" y="23"/>
                    </a:cubicBezTo>
                    <a:cubicBezTo>
                      <a:pt x="76" y="22"/>
                      <a:pt x="76" y="20"/>
                      <a:pt x="77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5" y="17"/>
                      <a:pt x="74" y="16"/>
                      <a:pt x="73" y="15"/>
                    </a:cubicBezTo>
                    <a:cubicBezTo>
                      <a:pt x="70" y="12"/>
                      <a:pt x="71" y="9"/>
                      <a:pt x="71" y="7"/>
                    </a:cubicBezTo>
                    <a:cubicBezTo>
                      <a:pt x="71" y="5"/>
                      <a:pt x="71" y="4"/>
                      <a:pt x="70" y="3"/>
                    </a:cubicBezTo>
                    <a:cubicBezTo>
                      <a:pt x="70" y="2"/>
                      <a:pt x="69" y="2"/>
                      <a:pt x="69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7" y="1"/>
                      <a:pt x="67" y="2"/>
                    </a:cubicBezTo>
                    <a:cubicBezTo>
                      <a:pt x="67" y="2"/>
                      <a:pt x="66" y="2"/>
                      <a:pt x="66" y="3"/>
                    </a:cubicBezTo>
                    <a:cubicBezTo>
                      <a:pt x="66" y="3"/>
                      <a:pt x="66" y="3"/>
                      <a:pt x="66" y="4"/>
                    </a:cubicBezTo>
                    <a:cubicBezTo>
                      <a:pt x="66" y="4"/>
                      <a:pt x="65" y="5"/>
                      <a:pt x="65" y="5"/>
                    </a:cubicBezTo>
                    <a:cubicBezTo>
                      <a:pt x="65" y="5"/>
                      <a:pt x="65" y="5"/>
                      <a:pt x="65" y="6"/>
                    </a:cubicBezTo>
                    <a:cubicBezTo>
                      <a:pt x="64" y="6"/>
                      <a:pt x="63" y="7"/>
                      <a:pt x="63" y="7"/>
                    </a:cubicBezTo>
                    <a:cubicBezTo>
                      <a:pt x="63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8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9"/>
                      <a:pt x="61" y="9"/>
                      <a:pt x="61" y="10"/>
                    </a:cubicBezTo>
                    <a:cubicBezTo>
                      <a:pt x="61" y="12"/>
                      <a:pt x="61" y="15"/>
                      <a:pt x="61" y="16"/>
                    </a:cubicBezTo>
                    <a:cubicBezTo>
                      <a:pt x="63" y="21"/>
                      <a:pt x="64" y="39"/>
                      <a:pt x="62" y="47"/>
                    </a:cubicBezTo>
                    <a:cubicBezTo>
                      <a:pt x="61" y="54"/>
                      <a:pt x="59" y="60"/>
                      <a:pt x="58" y="64"/>
                    </a:cubicBezTo>
                    <a:cubicBezTo>
                      <a:pt x="57" y="65"/>
                      <a:pt x="57" y="65"/>
                      <a:pt x="58" y="66"/>
                    </a:cubicBezTo>
                    <a:cubicBezTo>
                      <a:pt x="60" y="68"/>
                      <a:pt x="60" y="70"/>
                      <a:pt x="59" y="71"/>
                    </a:cubicBezTo>
                    <a:cubicBezTo>
                      <a:pt x="58" y="72"/>
                      <a:pt x="58" y="75"/>
                      <a:pt x="58" y="79"/>
                    </a:cubicBezTo>
                    <a:cubicBezTo>
                      <a:pt x="58" y="81"/>
                      <a:pt x="58" y="83"/>
                      <a:pt x="58" y="85"/>
                    </a:cubicBezTo>
                    <a:cubicBezTo>
                      <a:pt x="58" y="90"/>
                      <a:pt x="56" y="97"/>
                      <a:pt x="55" y="103"/>
                    </a:cubicBezTo>
                    <a:cubicBezTo>
                      <a:pt x="54" y="106"/>
                      <a:pt x="53" y="109"/>
                      <a:pt x="53" y="111"/>
                    </a:cubicBezTo>
                    <a:cubicBezTo>
                      <a:pt x="53" y="113"/>
                      <a:pt x="52" y="115"/>
                      <a:pt x="51" y="116"/>
                    </a:cubicBezTo>
                    <a:cubicBezTo>
                      <a:pt x="50" y="118"/>
                      <a:pt x="50" y="120"/>
                      <a:pt x="50" y="122"/>
                    </a:cubicBezTo>
                    <a:cubicBezTo>
                      <a:pt x="50" y="127"/>
                      <a:pt x="47" y="131"/>
                      <a:pt x="44" y="133"/>
                    </a:cubicBezTo>
                    <a:cubicBezTo>
                      <a:pt x="44" y="134"/>
                      <a:pt x="46" y="136"/>
                      <a:pt x="46" y="138"/>
                    </a:cubicBezTo>
                    <a:cubicBezTo>
                      <a:pt x="48" y="141"/>
                      <a:pt x="49" y="143"/>
                      <a:pt x="49" y="146"/>
                    </a:cubicBezTo>
                    <a:cubicBezTo>
                      <a:pt x="49" y="148"/>
                      <a:pt x="48" y="149"/>
                      <a:pt x="47" y="151"/>
                    </a:cubicBezTo>
                    <a:cubicBezTo>
                      <a:pt x="45" y="153"/>
                      <a:pt x="44" y="154"/>
                      <a:pt x="45" y="157"/>
                    </a:cubicBezTo>
                    <a:cubicBezTo>
                      <a:pt x="46" y="164"/>
                      <a:pt x="45" y="174"/>
                      <a:pt x="45" y="179"/>
                    </a:cubicBezTo>
                    <a:cubicBezTo>
                      <a:pt x="45" y="181"/>
                      <a:pt x="45" y="182"/>
                      <a:pt x="45" y="182"/>
                    </a:cubicBezTo>
                    <a:cubicBezTo>
                      <a:pt x="45" y="184"/>
                      <a:pt x="44" y="185"/>
                      <a:pt x="43" y="186"/>
                    </a:cubicBezTo>
                    <a:cubicBezTo>
                      <a:pt x="43" y="187"/>
                      <a:pt x="42" y="188"/>
                      <a:pt x="42" y="190"/>
                    </a:cubicBezTo>
                    <a:cubicBezTo>
                      <a:pt x="43" y="193"/>
                      <a:pt x="42" y="195"/>
                      <a:pt x="41" y="197"/>
                    </a:cubicBezTo>
                    <a:cubicBezTo>
                      <a:pt x="40" y="199"/>
                      <a:pt x="39" y="201"/>
                      <a:pt x="38" y="204"/>
                    </a:cubicBezTo>
                    <a:cubicBezTo>
                      <a:pt x="38" y="210"/>
                      <a:pt x="34" y="218"/>
                      <a:pt x="32" y="224"/>
                    </a:cubicBezTo>
                    <a:cubicBezTo>
                      <a:pt x="31" y="226"/>
                      <a:pt x="30" y="227"/>
                      <a:pt x="30" y="229"/>
                    </a:cubicBezTo>
                    <a:cubicBezTo>
                      <a:pt x="29" y="230"/>
                      <a:pt x="29" y="232"/>
                      <a:pt x="28" y="233"/>
                    </a:cubicBezTo>
                    <a:cubicBezTo>
                      <a:pt x="27" y="236"/>
                      <a:pt x="26" y="239"/>
                      <a:pt x="22" y="239"/>
                    </a:cubicBezTo>
                    <a:cubicBezTo>
                      <a:pt x="22" y="239"/>
                      <a:pt x="22" y="239"/>
                      <a:pt x="22" y="239"/>
                    </a:cubicBezTo>
                    <a:cubicBezTo>
                      <a:pt x="22" y="240"/>
                      <a:pt x="21" y="241"/>
                      <a:pt x="23" y="245"/>
                    </a:cubicBezTo>
                    <a:cubicBezTo>
                      <a:pt x="24" y="247"/>
                      <a:pt x="24" y="250"/>
                      <a:pt x="23" y="252"/>
                    </a:cubicBezTo>
                    <a:cubicBezTo>
                      <a:pt x="23" y="255"/>
                      <a:pt x="23" y="257"/>
                      <a:pt x="24" y="259"/>
                    </a:cubicBezTo>
                    <a:cubicBezTo>
                      <a:pt x="27" y="264"/>
                      <a:pt x="26" y="267"/>
                      <a:pt x="25" y="271"/>
                    </a:cubicBezTo>
                    <a:cubicBezTo>
                      <a:pt x="25" y="272"/>
                      <a:pt x="25" y="272"/>
                      <a:pt x="25" y="272"/>
                    </a:cubicBezTo>
                    <a:cubicBezTo>
                      <a:pt x="24" y="274"/>
                      <a:pt x="23" y="275"/>
                      <a:pt x="23" y="276"/>
                    </a:cubicBezTo>
                    <a:cubicBezTo>
                      <a:pt x="22" y="278"/>
                      <a:pt x="21" y="279"/>
                      <a:pt x="21" y="281"/>
                    </a:cubicBezTo>
                    <a:cubicBezTo>
                      <a:pt x="21" y="283"/>
                      <a:pt x="21" y="285"/>
                      <a:pt x="20" y="286"/>
                    </a:cubicBezTo>
                    <a:cubicBezTo>
                      <a:pt x="19" y="289"/>
                      <a:pt x="19" y="291"/>
                      <a:pt x="20" y="293"/>
                    </a:cubicBezTo>
                    <a:cubicBezTo>
                      <a:pt x="21" y="295"/>
                      <a:pt x="21" y="297"/>
                      <a:pt x="21" y="298"/>
                    </a:cubicBezTo>
                    <a:cubicBezTo>
                      <a:pt x="22" y="298"/>
                      <a:pt x="22" y="298"/>
                      <a:pt x="23" y="298"/>
                    </a:cubicBezTo>
                    <a:cubicBezTo>
                      <a:pt x="23" y="298"/>
                      <a:pt x="23" y="298"/>
                      <a:pt x="23" y="298"/>
                    </a:cubicBezTo>
                    <a:cubicBezTo>
                      <a:pt x="23" y="297"/>
                      <a:pt x="23" y="295"/>
                      <a:pt x="26" y="294"/>
                    </a:cubicBezTo>
                    <a:cubicBezTo>
                      <a:pt x="28" y="293"/>
                      <a:pt x="29" y="294"/>
                      <a:pt x="30" y="295"/>
                    </a:cubicBezTo>
                    <a:cubicBezTo>
                      <a:pt x="31" y="296"/>
                      <a:pt x="31" y="297"/>
                      <a:pt x="31" y="298"/>
                    </a:cubicBezTo>
                    <a:cubicBezTo>
                      <a:pt x="31" y="298"/>
                      <a:pt x="31" y="298"/>
                      <a:pt x="31" y="298"/>
                    </a:cubicBezTo>
                    <a:cubicBezTo>
                      <a:pt x="33" y="299"/>
                      <a:pt x="34" y="300"/>
                      <a:pt x="34" y="302"/>
                    </a:cubicBezTo>
                    <a:cubicBezTo>
                      <a:pt x="35" y="303"/>
                      <a:pt x="34" y="305"/>
                      <a:pt x="31" y="307"/>
                    </a:cubicBezTo>
                    <a:cubicBezTo>
                      <a:pt x="31" y="307"/>
                      <a:pt x="31" y="308"/>
                      <a:pt x="31" y="310"/>
                    </a:cubicBezTo>
                    <a:cubicBezTo>
                      <a:pt x="32" y="312"/>
                      <a:pt x="32" y="314"/>
                      <a:pt x="31" y="316"/>
                    </a:cubicBezTo>
                    <a:cubicBezTo>
                      <a:pt x="30" y="317"/>
                      <a:pt x="30" y="317"/>
                      <a:pt x="30" y="317"/>
                    </a:cubicBezTo>
                    <a:cubicBezTo>
                      <a:pt x="29" y="319"/>
                      <a:pt x="28" y="321"/>
                      <a:pt x="28" y="323"/>
                    </a:cubicBezTo>
                    <a:cubicBezTo>
                      <a:pt x="30" y="326"/>
                      <a:pt x="29" y="327"/>
                      <a:pt x="28" y="328"/>
                    </a:cubicBezTo>
                    <a:cubicBezTo>
                      <a:pt x="27" y="329"/>
                      <a:pt x="27" y="330"/>
                      <a:pt x="27" y="331"/>
                    </a:cubicBezTo>
                    <a:cubicBezTo>
                      <a:pt x="27" y="333"/>
                      <a:pt x="27" y="333"/>
                      <a:pt x="27" y="334"/>
                    </a:cubicBezTo>
                    <a:cubicBezTo>
                      <a:pt x="28" y="335"/>
                      <a:pt x="28" y="337"/>
                      <a:pt x="27" y="338"/>
                    </a:cubicBezTo>
                    <a:cubicBezTo>
                      <a:pt x="27" y="338"/>
                      <a:pt x="27" y="338"/>
                      <a:pt x="27" y="338"/>
                    </a:cubicBezTo>
                    <a:cubicBezTo>
                      <a:pt x="28" y="339"/>
                      <a:pt x="28" y="340"/>
                      <a:pt x="27" y="342"/>
                    </a:cubicBezTo>
                    <a:cubicBezTo>
                      <a:pt x="27" y="342"/>
                      <a:pt x="27" y="343"/>
                      <a:pt x="26" y="343"/>
                    </a:cubicBezTo>
                    <a:cubicBezTo>
                      <a:pt x="26" y="344"/>
                      <a:pt x="27" y="346"/>
                      <a:pt x="27" y="347"/>
                    </a:cubicBezTo>
                    <a:cubicBezTo>
                      <a:pt x="28" y="348"/>
                      <a:pt x="28" y="349"/>
                      <a:pt x="27" y="350"/>
                    </a:cubicBezTo>
                    <a:cubicBezTo>
                      <a:pt x="27" y="352"/>
                      <a:pt x="25" y="352"/>
                      <a:pt x="24" y="352"/>
                    </a:cubicBezTo>
                    <a:cubicBezTo>
                      <a:pt x="23" y="352"/>
                      <a:pt x="22" y="352"/>
                      <a:pt x="21" y="353"/>
                    </a:cubicBezTo>
                    <a:cubicBezTo>
                      <a:pt x="21" y="353"/>
                      <a:pt x="21" y="353"/>
                      <a:pt x="21" y="353"/>
                    </a:cubicBezTo>
                    <a:cubicBezTo>
                      <a:pt x="21" y="353"/>
                      <a:pt x="21" y="353"/>
                      <a:pt x="22" y="354"/>
                    </a:cubicBezTo>
                    <a:cubicBezTo>
                      <a:pt x="22" y="355"/>
                      <a:pt x="24" y="357"/>
                      <a:pt x="22" y="360"/>
                    </a:cubicBezTo>
                    <a:cubicBezTo>
                      <a:pt x="22" y="361"/>
                      <a:pt x="21" y="362"/>
                      <a:pt x="19" y="362"/>
                    </a:cubicBezTo>
                    <a:cubicBezTo>
                      <a:pt x="17" y="362"/>
                      <a:pt x="15" y="359"/>
                      <a:pt x="13" y="358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1" y="357"/>
                      <a:pt x="11" y="356"/>
                      <a:pt x="11" y="355"/>
                    </a:cubicBezTo>
                    <a:cubicBezTo>
                      <a:pt x="11" y="355"/>
                      <a:pt x="11" y="355"/>
                      <a:pt x="11" y="355"/>
                    </a:cubicBezTo>
                    <a:cubicBezTo>
                      <a:pt x="10" y="356"/>
                      <a:pt x="9" y="356"/>
                      <a:pt x="8" y="357"/>
                    </a:cubicBezTo>
                    <a:cubicBezTo>
                      <a:pt x="7" y="357"/>
                      <a:pt x="6" y="357"/>
                      <a:pt x="5" y="358"/>
                    </a:cubicBezTo>
                    <a:cubicBezTo>
                      <a:pt x="5" y="358"/>
                      <a:pt x="6" y="359"/>
                      <a:pt x="6" y="359"/>
                    </a:cubicBezTo>
                    <a:cubicBezTo>
                      <a:pt x="6" y="360"/>
                      <a:pt x="7" y="361"/>
                      <a:pt x="7" y="362"/>
                    </a:cubicBezTo>
                    <a:cubicBezTo>
                      <a:pt x="7" y="363"/>
                      <a:pt x="6" y="363"/>
                      <a:pt x="5" y="364"/>
                    </a:cubicBezTo>
                    <a:cubicBezTo>
                      <a:pt x="4" y="364"/>
                      <a:pt x="3" y="364"/>
                      <a:pt x="3" y="365"/>
                    </a:cubicBezTo>
                    <a:cubicBezTo>
                      <a:pt x="5" y="365"/>
                      <a:pt x="6" y="366"/>
                      <a:pt x="7" y="368"/>
                    </a:cubicBezTo>
                    <a:cubicBezTo>
                      <a:pt x="7" y="368"/>
                      <a:pt x="7" y="369"/>
                      <a:pt x="7" y="369"/>
                    </a:cubicBezTo>
                    <a:cubicBezTo>
                      <a:pt x="7" y="369"/>
                      <a:pt x="7" y="368"/>
                      <a:pt x="7" y="368"/>
                    </a:cubicBezTo>
                    <a:cubicBezTo>
                      <a:pt x="9" y="368"/>
                      <a:pt x="10" y="368"/>
                      <a:pt x="12" y="368"/>
                    </a:cubicBezTo>
                    <a:cubicBezTo>
                      <a:pt x="15" y="369"/>
                      <a:pt x="16" y="371"/>
                      <a:pt x="16" y="374"/>
                    </a:cubicBezTo>
                    <a:cubicBezTo>
                      <a:pt x="16" y="376"/>
                      <a:pt x="15" y="378"/>
                      <a:pt x="13" y="378"/>
                    </a:cubicBezTo>
                    <a:cubicBezTo>
                      <a:pt x="12" y="378"/>
                      <a:pt x="11" y="380"/>
                      <a:pt x="11" y="382"/>
                    </a:cubicBezTo>
                    <a:cubicBezTo>
                      <a:pt x="11" y="382"/>
                      <a:pt x="13" y="382"/>
                      <a:pt x="15" y="382"/>
                    </a:cubicBezTo>
                    <a:cubicBezTo>
                      <a:pt x="17" y="382"/>
                      <a:pt x="19" y="381"/>
                      <a:pt x="20" y="382"/>
                    </a:cubicBezTo>
                    <a:cubicBezTo>
                      <a:pt x="23" y="383"/>
                      <a:pt x="24" y="385"/>
                      <a:pt x="24" y="388"/>
                    </a:cubicBezTo>
                    <a:cubicBezTo>
                      <a:pt x="23" y="389"/>
                      <a:pt x="22" y="391"/>
                      <a:pt x="21" y="391"/>
                    </a:cubicBezTo>
                    <a:cubicBezTo>
                      <a:pt x="20" y="391"/>
                      <a:pt x="19" y="390"/>
                      <a:pt x="18" y="390"/>
                    </a:cubicBezTo>
                    <a:cubicBezTo>
                      <a:pt x="17" y="388"/>
                      <a:pt x="15" y="387"/>
                      <a:pt x="15" y="387"/>
                    </a:cubicBezTo>
                    <a:cubicBezTo>
                      <a:pt x="14" y="387"/>
                      <a:pt x="14" y="387"/>
                      <a:pt x="14" y="387"/>
                    </a:cubicBezTo>
                    <a:cubicBezTo>
                      <a:pt x="13" y="390"/>
                      <a:pt x="11" y="390"/>
                      <a:pt x="10" y="390"/>
                    </a:cubicBezTo>
                    <a:cubicBezTo>
                      <a:pt x="8" y="390"/>
                      <a:pt x="7" y="390"/>
                      <a:pt x="5" y="389"/>
                    </a:cubicBezTo>
                    <a:cubicBezTo>
                      <a:pt x="5" y="389"/>
                      <a:pt x="5" y="389"/>
                      <a:pt x="5" y="389"/>
                    </a:cubicBezTo>
                    <a:cubicBezTo>
                      <a:pt x="4" y="389"/>
                      <a:pt x="1" y="391"/>
                      <a:pt x="0" y="392"/>
                    </a:cubicBezTo>
                    <a:cubicBezTo>
                      <a:pt x="1" y="393"/>
                      <a:pt x="2" y="395"/>
                      <a:pt x="2" y="396"/>
                    </a:cubicBezTo>
                    <a:cubicBezTo>
                      <a:pt x="3" y="396"/>
                      <a:pt x="3" y="396"/>
                      <a:pt x="3" y="396"/>
                    </a:cubicBezTo>
                    <a:cubicBezTo>
                      <a:pt x="4" y="396"/>
                      <a:pt x="6" y="395"/>
                      <a:pt x="6" y="394"/>
                    </a:cubicBezTo>
                    <a:cubicBezTo>
                      <a:pt x="7" y="392"/>
                      <a:pt x="9" y="390"/>
                      <a:pt x="11" y="390"/>
                    </a:cubicBezTo>
                    <a:cubicBezTo>
                      <a:pt x="11" y="390"/>
                      <a:pt x="14" y="391"/>
                      <a:pt x="15" y="395"/>
                    </a:cubicBezTo>
                    <a:cubicBezTo>
                      <a:pt x="15" y="399"/>
                      <a:pt x="11" y="400"/>
                      <a:pt x="10" y="400"/>
                    </a:cubicBezTo>
                    <a:cubicBezTo>
                      <a:pt x="10" y="400"/>
                      <a:pt x="9" y="401"/>
                      <a:pt x="9" y="401"/>
                    </a:cubicBezTo>
                    <a:cubicBezTo>
                      <a:pt x="8" y="403"/>
                      <a:pt x="6" y="406"/>
                      <a:pt x="2" y="408"/>
                    </a:cubicBezTo>
                    <a:cubicBezTo>
                      <a:pt x="2" y="409"/>
                      <a:pt x="2" y="409"/>
                      <a:pt x="2" y="409"/>
                    </a:cubicBezTo>
                    <a:cubicBezTo>
                      <a:pt x="2" y="409"/>
                      <a:pt x="2" y="410"/>
                      <a:pt x="2" y="410"/>
                    </a:cubicBezTo>
                    <a:cubicBezTo>
                      <a:pt x="3" y="409"/>
                      <a:pt x="4" y="409"/>
                      <a:pt x="4" y="409"/>
                    </a:cubicBezTo>
                    <a:cubicBezTo>
                      <a:pt x="5" y="409"/>
                      <a:pt x="5" y="409"/>
                      <a:pt x="5" y="409"/>
                    </a:cubicBezTo>
                    <a:cubicBezTo>
                      <a:pt x="6" y="410"/>
                      <a:pt x="6" y="410"/>
                      <a:pt x="6" y="410"/>
                    </a:cubicBezTo>
                    <a:cubicBezTo>
                      <a:pt x="7" y="411"/>
                      <a:pt x="6" y="412"/>
                      <a:pt x="6" y="412"/>
                    </a:cubicBezTo>
                    <a:cubicBezTo>
                      <a:pt x="6" y="413"/>
                      <a:pt x="6" y="413"/>
                      <a:pt x="6" y="413"/>
                    </a:cubicBezTo>
                    <a:cubicBezTo>
                      <a:pt x="7" y="413"/>
                      <a:pt x="7" y="413"/>
                      <a:pt x="7" y="413"/>
                    </a:cubicBezTo>
                    <a:cubicBezTo>
                      <a:pt x="7" y="413"/>
                      <a:pt x="8" y="413"/>
                      <a:pt x="8" y="413"/>
                    </a:cubicBezTo>
                    <a:cubicBezTo>
                      <a:pt x="8" y="412"/>
                      <a:pt x="8" y="412"/>
                      <a:pt x="8" y="411"/>
                    </a:cubicBezTo>
                    <a:cubicBezTo>
                      <a:pt x="7" y="409"/>
                      <a:pt x="8" y="406"/>
                      <a:pt x="9" y="404"/>
                    </a:cubicBezTo>
                    <a:cubicBezTo>
                      <a:pt x="10" y="403"/>
                      <a:pt x="11" y="402"/>
                      <a:pt x="13" y="402"/>
                    </a:cubicBezTo>
                    <a:cubicBezTo>
                      <a:pt x="13" y="402"/>
                      <a:pt x="15" y="403"/>
                      <a:pt x="16" y="404"/>
                    </a:cubicBezTo>
                    <a:cubicBezTo>
                      <a:pt x="19" y="407"/>
                      <a:pt x="17" y="410"/>
                      <a:pt x="16" y="411"/>
                    </a:cubicBezTo>
                    <a:cubicBezTo>
                      <a:pt x="15" y="412"/>
                      <a:pt x="15" y="413"/>
                      <a:pt x="15" y="413"/>
                    </a:cubicBezTo>
                    <a:cubicBezTo>
                      <a:pt x="15" y="415"/>
                      <a:pt x="14" y="416"/>
                      <a:pt x="14" y="418"/>
                    </a:cubicBezTo>
                    <a:cubicBezTo>
                      <a:pt x="14" y="419"/>
                      <a:pt x="13" y="421"/>
                      <a:pt x="13" y="422"/>
                    </a:cubicBezTo>
                    <a:cubicBezTo>
                      <a:pt x="13" y="424"/>
                      <a:pt x="11" y="425"/>
                      <a:pt x="10" y="425"/>
                    </a:cubicBezTo>
                    <a:cubicBezTo>
                      <a:pt x="10" y="426"/>
                      <a:pt x="10" y="426"/>
                      <a:pt x="10" y="426"/>
                    </a:cubicBezTo>
                    <a:cubicBezTo>
                      <a:pt x="10" y="428"/>
                      <a:pt x="9" y="429"/>
                      <a:pt x="7" y="429"/>
                    </a:cubicBezTo>
                    <a:cubicBezTo>
                      <a:pt x="8" y="431"/>
                      <a:pt x="7" y="432"/>
                      <a:pt x="7" y="432"/>
                    </a:cubicBezTo>
                    <a:cubicBezTo>
                      <a:pt x="8" y="432"/>
                      <a:pt x="9" y="432"/>
                      <a:pt x="11" y="432"/>
                    </a:cubicBezTo>
                    <a:cubicBezTo>
                      <a:pt x="12" y="432"/>
                      <a:pt x="12" y="433"/>
                      <a:pt x="13" y="433"/>
                    </a:cubicBezTo>
                    <a:cubicBezTo>
                      <a:pt x="13" y="433"/>
                      <a:pt x="13" y="433"/>
                      <a:pt x="13" y="433"/>
                    </a:cubicBezTo>
                    <a:cubicBezTo>
                      <a:pt x="13" y="433"/>
                      <a:pt x="14" y="433"/>
                      <a:pt x="15" y="432"/>
                    </a:cubicBezTo>
                    <a:cubicBezTo>
                      <a:pt x="18" y="431"/>
                      <a:pt x="21" y="433"/>
                      <a:pt x="22" y="435"/>
                    </a:cubicBezTo>
                    <a:cubicBezTo>
                      <a:pt x="22" y="437"/>
                      <a:pt x="21" y="439"/>
                      <a:pt x="19" y="440"/>
                    </a:cubicBezTo>
                    <a:cubicBezTo>
                      <a:pt x="18" y="440"/>
                      <a:pt x="18" y="440"/>
                      <a:pt x="17" y="440"/>
                    </a:cubicBezTo>
                    <a:cubicBezTo>
                      <a:pt x="19" y="440"/>
                      <a:pt x="21" y="441"/>
                      <a:pt x="21" y="443"/>
                    </a:cubicBezTo>
                    <a:cubicBezTo>
                      <a:pt x="21" y="443"/>
                      <a:pt x="21" y="443"/>
                      <a:pt x="21" y="443"/>
                    </a:cubicBezTo>
                    <a:cubicBezTo>
                      <a:pt x="22" y="440"/>
                      <a:pt x="23" y="439"/>
                      <a:pt x="25" y="439"/>
                    </a:cubicBezTo>
                    <a:cubicBezTo>
                      <a:pt x="28" y="439"/>
                      <a:pt x="32" y="442"/>
                      <a:pt x="33" y="445"/>
                    </a:cubicBezTo>
                    <a:cubicBezTo>
                      <a:pt x="33" y="446"/>
                      <a:pt x="33" y="447"/>
                      <a:pt x="32" y="448"/>
                    </a:cubicBezTo>
                    <a:cubicBezTo>
                      <a:pt x="32" y="449"/>
                      <a:pt x="31" y="449"/>
                      <a:pt x="30" y="450"/>
                    </a:cubicBezTo>
                    <a:cubicBezTo>
                      <a:pt x="31" y="449"/>
                      <a:pt x="32" y="449"/>
                      <a:pt x="33" y="449"/>
                    </a:cubicBezTo>
                    <a:cubicBezTo>
                      <a:pt x="36" y="449"/>
                      <a:pt x="44" y="450"/>
                      <a:pt x="45" y="454"/>
                    </a:cubicBezTo>
                    <a:cubicBezTo>
                      <a:pt x="45" y="455"/>
                      <a:pt x="45" y="456"/>
                      <a:pt x="45" y="456"/>
                    </a:cubicBezTo>
                    <a:cubicBezTo>
                      <a:pt x="46" y="456"/>
                      <a:pt x="47" y="457"/>
                      <a:pt x="48" y="459"/>
                    </a:cubicBezTo>
                    <a:cubicBezTo>
                      <a:pt x="48" y="459"/>
                      <a:pt x="48" y="459"/>
                      <a:pt x="48" y="460"/>
                    </a:cubicBezTo>
                    <a:cubicBezTo>
                      <a:pt x="51" y="456"/>
                      <a:pt x="56" y="454"/>
                      <a:pt x="59" y="453"/>
                    </a:cubicBezTo>
                    <a:cubicBezTo>
                      <a:pt x="62" y="452"/>
                      <a:pt x="64" y="454"/>
                      <a:pt x="64" y="455"/>
                    </a:cubicBezTo>
                    <a:cubicBezTo>
                      <a:pt x="65" y="458"/>
                      <a:pt x="62" y="461"/>
                      <a:pt x="58" y="463"/>
                    </a:cubicBezTo>
                    <a:cubicBezTo>
                      <a:pt x="56" y="463"/>
                      <a:pt x="56" y="464"/>
                      <a:pt x="56" y="464"/>
                    </a:cubicBezTo>
                    <a:cubicBezTo>
                      <a:pt x="56" y="464"/>
                      <a:pt x="56" y="464"/>
                      <a:pt x="57" y="466"/>
                    </a:cubicBezTo>
                    <a:cubicBezTo>
                      <a:pt x="58" y="467"/>
                      <a:pt x="60" y="466"/>
                      <a:pt x="61" y="466"/>
                    </a:cubicBezTo>
                    <a:cubicBezTo>
                      <a:pt x="63" y="465"/>
                      <a:pt x="66" y="464"/>
                      <a:pt x="68" y="466"/>
                    </a:cubicBezTo>
                    <a:cubicBezTo>
                      <a:pt x="69" y="467"/>
                      <a:pt x="69" y="469"/>
                      <a:pt x="69" y="469"/>
                    </a:cubicBezTo>
                    <a:cubicBezTo>
                      <a:pt x="68" y="471"/>
                      <a:pt x="66" y="472"/>
                      <a:pt x="65" y="472"/>
                    </a:cubicBezTo>
                    <a:cubicBezTo>
                      <a:pt x="64" y="473"/>
                      <a:pt x="62" y="473"/>
                      <a:pt x="62" y="473"/>
                    </a:cubicBezTo>
                    <a:cubicBezTo>
                      <a:pt x="62" y="474"/>
                      <a:pt x="62" y="475"/>
                      <a:pt x="63" y="475"/>
                    </a:cubicBezTo>
                    <a:cubicBezTo>
                      <a:pt x="63" y="477"/>
                      <a:pt x="64" y="478"/>
                      <a:pt x="64" y="480"/>
                    </a:cubicBezTo>
                    <a:cubicBezTo>
                      <a:pt x="63" y="481"/>
                      <a:pt x="63" y="482"/>
                      <a:pt x="61" y="482"/>
                    </a:cubicBezTo>
                    <a:cubicBezTo>
                      <a:pt x="61" y="483"/>
                      <a:pt x="60" y="483"/>
                      <a:pt x="59" y="483"/>
                    </a:cubicBezTo>
                    <a:cubicBezTo>
                      <a:pt x="58" y="483"/>
                      <a:pt x="57" y="482"/>
                      <a:pt x="56" y="480"/>
                    </a:cubicBezTo>
                    <a:cubicBezTo>
                      <a:pt x="56" y="481"/>
                      <a:pt x="56" y="481"/>
                      <a:pt x="56" y="482"/>
                    </a:cubicBezTo>
                    <a:cubicBezTo>
                      <a:pt x="55" y="483"/>
                      <a:pt x="55" y="483"/>
                      <a:pt x="55" y="483"/>
                    </a:cubicBezTo>
                    <a:cubicBezTo>
                      <a:pt x="54" y="483"/>
                      <a:pt x="54" y="483"/>
                      <a:pt x="54" y="483"/>
                    </a:cubicBezTo>
                    <a:cubicBezTo>
                      <a:pt x="52" y="483"/>
                      <a:pt x="49" y="480"/>
                      <a:pt x="46" y="478"/>
                    </a:cubicBezTo>
                    <a:cubicBezTo>
                      <a:pt x="46" y="478"/>
                      <a:pt x="46" y="477"/>
                      <a:pt x="46" y="477"/>
                    </a:cubicBezTo>
                    <a:cubicBezTo>
                      <a:pt x="46" y="478"/>
                      <a:pt x="46" y="478"/>
                      <a:pt x="46" y="478"/>
                    </a:cubicBezTo>
                    <a:cubicBezTo>
                      <a:pt x="46" y="478"/>
                      <a:pt x="46" y="479"/>
                      <a:pt x="46" y="479"/>
                    </a:cubicBezTo>
                    <a:cubicBezTo>
                      <a:pt x="47" y="480"/>
                      <a:pt x="48" y="481"/>
                      <a:pt x="47" y="482"/>
                    </a:cubicBezTo>
                    <a:cubicBezTo>
                      <a:pt x="47" y="484"/>
                      <a:pt x="45" y="484"/>
                      <a:pt x="44" y="484"/>
                    </a:cubicBezTo>
                    <a:cubicBezTo>
                      <a:pt x="41" y="484"/>
                      <a:pt x="41" y="485"/>
                      <a:pt x="41" y="485"/>
                    </a:cubicBezTo>
                    <a:cubicBezTo>
                      <a:pt x="41" y="485"/>
                      <a:pt x="41" y="485"/>
                      <a:pt x="41" y="485"/>
                    </a:cubicBezTo>
                    <a:cubicBezTo>
                      <a:pt x="41" y="485"/>
                      <a:pt x="42" y="485"/>
                      <a:pt x="42" y="485"/>
                    </a:cubicBezTo>
                    <a:cubicBezTo>
                      <a:pt x="44" y="485"/>
                      <a:pt x="46" y="485"/>
                      <a:pt x="48" y="485"/>
                    </a:cubicBezTo>
                    <a:cubicBezTo>
                      <a:pt x="52" y="486"/>
                      <a:pt x="52" y="489"/>
                      <a:pt x="53" y="492"/>
                    </a:cubicBezTo>
                    <a:cubicBezTo>
                      <a:pt x="53" y="492"/>
                      <a:pt x="53" y="492"/>
                      <a:pt x="53" y="493"/>
                    </a:cubicBezTo>
                    <a:cubicBezTo>
                      <a:pt x="53" y="490"/>
                      <a:pt x="54" y="487"/>
                      <a:pt x="57" y="486"/>
                    </a:cubicBezTo>
                    <a:cubicBezTo>
                      <a:pt x="58" y="486"/>
                      <a:pt x="58" y="486"/>
                      <a:pt x="58" y="486"/>
                    </a:cubicBezTo>
                    <a:cubicBezTo>
                      <a:pt x="60" y="486"/>
                      <a:pt x="61" y="489"/>
                      <a:pt x="61" y="491"/>
                    </a:cubicBezTo>
                    <a:cubicBezTo>
                      <a:pt x="62" y="493"/>
                      <a:pt x="62" y="496"/>
                      <a:pt x="66" y="497"/>
                    </a:cubicBezTo>
                    <a:cubicBezTo>
                      <a:pt x="66" y="497"/>
                      <a:pt x="66" y="497"/>
                      <a:pt x="66" y="497"/>
                    </a:cubicBezTo>
                    <a:cubicBezTo>
                      <a:pt x="66" y="496"/>
                      <a:pt x="66" y="494"/>
                      <a:pt x="68" y="493"/>
                    </a:cubicBezTo>
                    <a:cubicBezTo>
                      <a:pt x="69" y="493"/>
                      <a:pt x="70" y="492"/>
                      <a:pt x="70" y="492"/>
                    </a:cubicBezTo>
                    <a:cubicBezTo>
                      <a:pt x="73" y="492"/>
                      <a:pt x="75" y="495"/>
                      <a:pt x="77" y="497"/>
                    </a:cubicBezTo>
                    <a:cubicBezTo>
                      <a:pt x="78" y="498"/>
                      <a:pt x="79" y="500"/>
                      <a:pt x="80" y="500"/>
                    </a:cubicBezTo>
                    <a:cubicBezTo>
                      <a:pt x="80" y="499"/>
                      <a:pt x="79" y="498"/>
                      <a:pt x="78" y="497"/>
                    </a:cubicBezTo>
                    <a:cubicBezTo>
                      <a:pt x="78" y="497"/>
                      <a:pt x="77" y="496"/>
                      <a:pt x="77" y="495"/>
                    </a:cubicBezTo>
                    <a:cubicBezTo>
                      <a:pt x="76" y="495"/>
                      <a:pt x="76" y="495"/>
                      <a:pt x="76" y="495"/>
                    </a:cubicBezTo>
                    <a:cubicBezTo>
                      <a:pt x="76" y="495"/>
                      <a:pt x="76" y="495"/>
                      <a:pt x="75" y="495"/>
                    </a:cubicBezTo>
                    <a:cubicBezTo>
                      <a:pt x="75" y="495"/>
                      <a:pt x="75" y="495"/>
                      <a:pt x="75" y="495"/>
                    </a:cubicBezTo>
                    <a:cubicBezTo>
                      <a:pt x="75" y="495"/>
                      <a:pt x="75" y="495"/>
                      <a:pt x="75" y="495"/>
                    </a:cubicBezTo>
                    <a:cubicBezTo>
                      <a:pt x="75" y="495"/>
                      <a:pt x="75" y="495"/>
                      <a:pt x="75" y="494"/>
                    </a:cubicBezTo>
                    <a:cubicBezTo>
                      <a:pt x="75" y="494"/>
                      <a:pt x="75" y="494"/>
                      <a:pt x="75" y="494"/>
                    </a:cubicBezTo>
                    <a:cubicBezTo>
                      <a:pt x="75" y="494"/>
                      <a:pt x="75" y="494"/>
                      <a:pt x="75" y="494"/>
                    </a:cubicBezTo>
                    <a:cubicBezTo>
                      <a:pt x="74" y="494"/>
                      <a:pt x="74" y="494"/>
                      <a:pt x="74" y="494"/>
                    </a:cubicBezTo>
                    <a:cubicBezTo>
                      <a:pt x="74" y="494"/>
                      <a:pt x="74" y="494"/>
                      <a:pt x="74" y="493"/>
                    </a:cubicBezTo>
                    <a:cubicBezTo>
                      <a:pt x="74" y="493"/>
                      <a:pt x="74" y="493"/>
                      <a:pt x="74" y="493"/>
                    </a:cubicBezTo>
                    <a:cubicBezTo>
                      <a:pt x="74" y="493"/>
                      <a:pt x="74" y="493"/>
                      <a:pt x="74" y="493"/>
                    </a:cubicBezTo>
                    <a:cubicBezTo>
                      <a:pt x="74" y="492"/>
                      <a:pt x="74" y="492"/>
                      <a:pt x="74" y="492"/>
                    </a:cubicBezTo>
                    <a:cubicBezTo>
                      <a:pt x="74" y="492"/>
                      <a:pt x="74" y="492"/>
                      <a:pt x="74" y="491"/>
                    </a:cubicBezTo>
                    <a:cubicBezTo>
                      <a:pt x="74" y="491"/>
                      <a:pt x="74" y="491"/>
                      <a:pt x="74" y="491"/>
                    </a:cubicBezTo>
                    <a:cubicBezTo>
                      <a:pt x="74" y="490"/>
                      <a:pt x="74" y="490"/>
                      <a:pt x="74" y="490"/>
                    </a:cubicBezTo>
                    <a:cubicBezTo>
                      <a:pt x="74" y="489"/>
                      <a:pt x="74" y="489"/>
                      <a:pt x="73" y="489"/>
                    </a:cubicBezTo>
                    <a:cubicBezTo>
                      <a:pt x="73" y="488"/>
                      <a:pt x="73" y="488"/>
                      <a:pt x="73" y="488"/>
                    </a:cubicBezTo>
                    <a:cubicBezTo>
                      <a:pt x="73" y="487"/>
                      <a:pt x="73" y="487"/>
                      <a:pt x="73" y="486"/>
                    </a:cubicBezTo>
                    <a:cubicBezTo>
                      <a:pt x="73" y="486"/>
                      <a:pt x="73" y="486"/>
                      <a:pt x="73" y="485"/>
                    </a:cubicBezTo>
                    <a:cubicBezTo>
                      <a:pt x="73" y="485"/>
                      <a:pt x="73" y="484"/>
                      <a:pt x="73" y="483"/>
                    </a:cubicBezTo>
                    <a:cubicBezTo>
                      <a:pt x="73" y="483"/>
                      <a:pt x="73" y="483"/>
                      <a:pt x="73" y="482"/>
                    </a:cubicBezTo>
                    <a:cubicBezTo>
                      <a:pt x="73" y="482"/>
                      <a:pt x="73" y="481"/>
                      <a:pt x="73" y="480"/>
                    </a:cubicBezTo>
                    <a:cubicBezTo>
                      <a:pt x="73" y="479"/>
                      <a:pt x="73" y="479"/>
                      <a:pt x="73" y="479"/>
                    </a:cubicBezTo>
                    <a:cubicBezTo>
                      <a:pt x="73" y="478"/>
                      <a:pt x="73" y="477"/>
                      <a:pt x="73" y="476"/>
                    </a:cubicBezTo>
                    <a:cubicBezTo>
                      <a:pt x="73" y="475"/>
                      <a:pt x="73" y="475"/>
                      <a:pt x="73" y="474"/>
                    </a:cubicBezTo>
                    <a:cubicBezTo>
                      <a:pt x="73" y="473"/>
                      <a:pt x="74" y="472"/>
                      <a:pt x="74" y="471"/>
                    </a:cubicBezTo>
                    <a:cubicBezTo>
                      <a:pt x="74" y="470"/>
                      <a:pt x="74" y="470"/>
                      <a:pt x="74" y="469"/>
                    </a:cubicBezTo>
                    <a:cubicBezTo>
                      <a:pt x="74" y="468"/>
                      <a:pt x="74" y="466"/>
                      <a:pt x="74" y="465"/>
                    </a:cubicBezTo>
                    <a:cubicBezTo>
                      <a:pt x="74" y="465"/>
                      <a:pt x="74" y="464"/>
                      <a:pt x="74" y="464"/>
                    </a:cubicBezTo>
                    <a:cubicBezTo>
                      <a:pt x="74" y="462"/>
                      <a:pt x="74" y="460"/>
                      <a:pt x="74" y="458"/>
                    </a:cubicBezTo>
                    <a:cubicBezTo>
                      <a:pt x="74" y="458"/>
                      <a:pt x="74" y="458"/>
                      <a:pt x="74" y="458"/>
                    </a:cubicBezTo>
                    <a:cubicBezTo>
                      <a:pt x="73" y="458"/>
                      <a:pt x="73" y="458"/>
                      <a:pt x="73" y="458"/>
                    </a:cubicBezTo>
                    <a:cubicBezTo>
                      <a:pt x="70" y="458"/>
                      <a:pt x="67" y="457"/>
                      <a:pt x="65" y="455"/>
                    </a:cubicBezTo>
                    <a:cubicBezTo>
                      <a:pt x="64" y="455"/>
                      <a:pt x="64" y="453"/>
                      <a:pt x="64" y="451"/>
                    </a:cubicBezTo>
                    <a:cubicBezTo>
                      <a:pt x="64" y="451"/>
                      <a:pt x="64" y="450"/>
                      <a:pt x="65" y="450"/>
                    </a:cubicBezTo>
                    <a:cubicBezTo>
                      <a:pt x="64" y="450"/>
                      <a:pt x="64" y="450"/>
                      <a:pt x="64" y="450"/>
                    </a:cubicBezTo>
                    <a:cubicBezTo>
                      <a:pt x="64" y="450"/>
                      <a:pt x="64" y="449"/>
                      <a:pt x="63" y="449"/>
                    </a:cubicBezTo>
                    <a:cubicBezTo>
                      <a:pt x="63" y="449"/>
                      <a:pt x="63" y="449"/>
                      <a:pt x="63" y="449"/>
                    </a:cubicBezTo>
                    <a:cubicBezTo>
                      <a:pt x="62" y="449"/>
                      <a:pt x="62" y="448"/>
                      <a:pt x="61" y="448"/>
                    </a:cubicBezTo>
                    <a:cubicBezTo>
                      <a:pt x="60" y="448"/>
                      <a:pt x="58" y="448"/>
                      <a:pt x="55" y="448"/>
                    </a:cubicBezTo>
                    <a:cubicBezTo>
                      <a:pt x="49" y="448"/>
                      <a:pt x="42" y="448"/>
                      <a:pt x="42" y="449"/>
                    </a:cubicBezTo>
                    <a:cubicBezTo>
                      <a:pt x="41" y="449"/>
                      <a:pt x="41" y="449"/>
                      <a:pt x="41" y="449"/>
                    </a:cubicBezTo>
                    <a:cubicBezTo>
                      <a:pt x="41" y="449"/>
                      <a:pt x="41" y="449"/>
                      <a:pt x="41" y="449"/>
                    </a:cubicBezTo>
                    <a:cubicBezTo>
                      <a:pt x="41" y="449"/>
                      <a:pt x="41" y="449"/>
                      <a:pt x="41" y="449"/>
                    </a:cubicBezTo>
                    <a:cubicBezTo>
                      <a:pt x="40" y="449"/>
                      <a:pt x="39" y="448"/>
                      <a:pt x="38" y="447"/>
                    </a:cubicBezTo>
                    <a:cubicBezTo>
                      <a:pt x="37" y="447"/>
                      <a:pt x="37" y="446"/>
                      <a:pt x="36" y="445"/>
                    </a:cubicBezTo>
                    <a:cubicBezTo>
                      <a:pt x="36" y="445"/>
                      <a:pt x="36" y="444"/>
                      <a:pt x="36" y="444"/>
                    </a:cubicBezTo>
                    <a:cubicBezTo>
                      <a:pt x="35" y="444"/>
                      <a:pt x="34" y="443"/>
                      <a:pt x="34" y="443"/>
                    </a:cubicBezTo>
                    <a:cubicBezTo>
                      <a:pt x="32" y="440"/>
                      <a:pt x="32" y="432"/>
                      <a:pt x="33" y="429"/>
                    </a:cubicBezTo>
                    <a:cubicBezTo>
                      <a:pt x="33" y="428"/>
                      <a:pt x="31" y="428"/>
                      <a:pt x="29" y="428"/>
                    </a:cubicBezTo>
                    <a:cubicBezTo>
                      <a:pt x="27" y="428"/>
                      <a:pt x="25" y="428"/>
                      <a:pt x="24" y="427"/>
                    </a:cubicBezTo>
                    <a:cubicBezTo>
                      <a:pt x="21" y="426"/>
                      <a:pt x="22" y="424"/>
                      <a:pt x="22" y="422"/>
                    </a:cubicBezTo>
                    <a:cubicBezTo>
                      <a:pt x="22" y="421"/>
                      <a:pt x="22" y="421"/>
                      <a:pt x="21" y="419"/>
                    </a:cubicBezTo>
                    <a:cubicBezTo>
                      <a:pt x="18" y="416"/>
                      <a:pt x="19" y="412"/>
                      <a:pt x="20" y="409"/>
                    </a:cubicBezTo>
                    <a:cubicBezTo>
                      <a:pt x="20" y="408"/>
                      <a:pt x="20" y="408"/>
                      <a:pt x="20" y="407"/>
                    </a:cubicBezTo>
                    <a:cubicBezTo>
                      <a:pt x="21" y="404"/>
                      <a:pt x="23" y="398"/>
                      <a:pt x="29" y="398"/>
                    </a:cubicBezTo>
                    <a:cubicBezTo>
                      <a:pt x="29" y="398"/>
                      <a:pt x="29" y="397"/>
                      <a:pt x="29" y="397"/>
                    </a:cubicBezTo>
                    <a:cubicBezTo>
                      <a:pt x="29" y="395"/>
                      <a:pt x="30" y="392"/>
                      <a:pt x="32" y="391"/>
                    </a:cubicBezTo>
                    <a:cubicBezTo>
                      <a:pt x="32" y="390"/>
                      <a:pt x="32" y="389"/>
                      <a:pt x="32" y="389"/>
                    </a:cubicBezTo>
                    <a:cubicBezTo>
                      <a:pt x="31" y="387"/>
                      <a:pt x="29" y="384"/>
                      <a:pt x="32" y="382"/>
                    </a:cubicBezTo>
                    <a:cubicBezTo>
                      <a:pt x="32" y="382"/>
                      <a:pt x="32" y="381"/>
                      <a:pt x="33" y="380"/>
                    </a:cubicBezTo>
                    <a:cubicBezTo>
                      <a:pt x="33" y="378"/>
                      <a:pt x="33" y="375"/>
                      <a:pt x="37" y="374"/>
                    </a:cubicBezTo>
                    <a:cubicBezTo>
                      <a:pt x="38" y="374"/>
                      <a:pt x="38" y="374"/>
                      <a:pt x="38" y="374"/>
                    </a:cubicBezTo>
                    <a:cubicBezTo>
                      <a:pt x="38" y="374"/>
                      <a:pt x="38" y="373"/>
                      <a:pt x="38" y="372"/>
                    </a:cubicBezTo>
                    <a:cubicBezTo>
                      <a:pt x="38" y="371"/>
                      <a:pt x="37" y="367"/>
                      <a:pt x="40" y="367"/>
                    </a:cubicBezTo>
                    <a:cubicBezTo>
                      <a:pt x="40" y="366"/>
                      <a:pt x="40" y="366"/>
                      <a:pt x="40" y="365"/>
                    </a:cubicBezTo>
                    <a:cubicBezTo>
                      <a:pt x="40" y="364"/>
                      <a:pt x="39" y="361"/>
                      <a:pt x="39" y="359"/>
                    </a:cubicBezTo>
                    <a:cubicBezTo>
                      <a:pt x="40" y="358"/>
                      <a:pt x="40" y="357"/>
                      <a:pt x="39" y="356"/>
                    </a:cubicBezTo>
                    <a:cubicBezTo>
                      <a:pt x="39" y="354"/>
                      <a:pt x="38" y="351"/>
                      <a:pt x="42" y="349"/>
                    </a:cubicBezTo>
                    <a:cubicBezTo>
                      <a:pt x="43" y="349"/>
                      <a:pt x="43" y="348"/>
                      <a:pt x="43" y="348"/>
                    </a:cubicBezTo>
                    <a:cubicBezTo>
                      <a:pt x="43" y="348"/>
                      <a:pt x="43" y="348"/>
                      <a:pt x="43" y="348"/>
                    </a:cubicBezTo>
                    <a:cubicBezTo>
                      <a:pt x="43" y="348"/>
                      <a:pt x="42" y="346"/>
                      <a:pt x="40" y="345"/>
                    </a:cubicBezTo>
                    <a:cubicBezTo>
                      <a:pt x="40" y="345"/>
                      <a:pt x="38" y="343"/>
                      <a:pt x="38" y="342"/>
                    </a:cubicBezTo>
                    <a:cubicBezTo>
                      <a:pt x="38" y="342"/>
                      <a:pt x="38" y="341"/>
                      <a:pt x="38" y="341"/>
                    </a:cubicBezTo>
                    <a:cubicBezTo>
                      <a:pt x="39" y="339"/>
                      <a:pt x="42" y="339"/>
                      <a:pt x="46" y="339"/>
                    </a:cubicBezTo>
                    <a:cubicBezTo>
                      <a:pt x="46" y="339"/>
                      <a:pt x="46" y="339"/>
                      <a:pt x="45" y="338"/>
                    </a:cubicBezTo>
                    <a:cubicBezTo>
                      <a:pt x="45" y="338"/>
                      <a:pt x="45" y="338"/>
                      <a:pt x="45" y="338"/>
                    </a:cubicBezTo>
                    <a:cubicBezTo>
                      <a:pt x="44" y="338"/>
                      <a:pt x="43" y="338"/>
                      <a:pt x="43" y="338"/>
                    </a:cubicBezTo>
                    <a:cubicBezTo>
                      <a:pt x="40" y="338"/>
                      <a:pt x="39" y="337"/>
                      <a:pt x="38" y="335"/>
                    </a:cubicBezTo>
                    <a:cubicBezTo>
                      <a:pt x="37" y="333"/>
                      <a:pt x="38" y="331"/>
                      <a:pt x="39" y="329"/>
                    </a:cubicBezTo>
                    <a:cubicBezTo>
                      <a:pt x="40" y="328"/>
                      <a:pt x="40" y="328"/>
                      <a:pt x="40" y="328"/>
                    </a:cubicBezTo>
                    <a:cubicBezTo>
                      <a:pt x="40" y="328"/>
                      <a:pt x="39" y="327"/>
                      <a:pt x="39" y="327"/>
                    </a:cubicBezTo>
                    <a:cubicBezTo>
                      <a:pt x="38" y="326"/>
                      <a:pt x="36" y="324"/>
                      <a:pt x="37" y="322"/>
                    </a:cubicBezTo>
                    <a:cubicBezTo>
                      <a:pt x="38" y="321"/>
                      <a:pt x="38" y="319"/>
                      <a:pt x="37" y="319"/>
                    </a:cubicBezTo>
                    <a:cubicBezTo>
                      <a:pt x="34" y="317"/>
                      <a:pt x="36" y="309"/>
                      <a:pt x="36" y="309"/>
                    </a:cubicBezTo>
                    <a:cubicBezTo>
                      <a:pt x="36" y="306"/>
                      <a:pt x="37" y="304"/>
                      <a:pt x="39" y="303"/>
                    </a:cubicBezTo>
                    <a:cubicBezTo>
                      <a:pt x="39" y="302"/>
                      <a:pt x="39" y="298"/>
                      <a:pt x="39" y="296"/>
                    </a:cubicBezTo>
                    <a:cubicBezTo>
                      <a:pt x="39" y="295"/>
                      <a:pt x="38" y="294"/>
                      <a:pt x="38" y="293"/>
                    </a:cubicBezTo>
                    <a:cubicBezTo>
                      <a:pt x="38" y="292"/>
                      <a:pt x="38" y="291"/>
                      <a:pt x="37" y="290"/>
                    </a:cubicBezTo>
                    <a:cubicBezTo>
                      <a:pt x="37" y="288"/>
                      <a:pt x="36" y="287"/>
                      <a:pt x="36" y="285"/>
                    </a:cubicBezTo>
                    <a:cubicBezTo>
                      <a:pt x="36" y="283"/>
                      <a:pt x="37" y="282"/>
                      <a:pt x="38" y="282"/>
                    </a:cubicBezTo>
                    <a:cubicBezTo>
                      <a:pt x="38" y="281"/>
                      <a:pt x="39" y="280"/>
                      <a:pt x="39" y="277"/>
                    </a:cubicBezTo>
                    <a:cubicBezTo>
                      <a:pt x="39" y="275"/>
                      <a:pt x="39" y="270"/>
                      <a:pt x="43" y="268"/>
                    </a:cubicBezTo>
                    <a:cubicBezTo>
                      <a:pt x="43" y="268"/>
                      <a:pt x="43" y="266"/>
                      <a:pt x="43" y="266"/>
                    </a:cubicBezTo>
                    <a:cubicBezTo>
                      <a:pt x="43" y="264"/>
                      <a:pt x="43" y="263"/>
                      <a:pt x="43" y="262"/>
                    </a:cubicBezTo>
                    <a:cubicBezTo>
                      <a:pt x="43" y="259"/>
                      <a:pt x="46" y="258"/>
                      <a:pt x="47" y="258"/>
                    </a:cubicBezTo>
                    <a:cubicBezTo>
                      <a:pt x="49" y="258"/>
                      <a:pt x="49" y="258"/>
                      <a:pt x="49" y="257"/>
                    </a:cubicBezTo>
                    <a:cubicBezTo>
                      <a:pt x="49" y="256"/>
                      <a:pt x="49" y="256"/>
                      <a:pt x="48" y="255"/>
                    </a:cubicBezTo>
                    <a:cubicBezTo>
                      <a:pt x="48" y="254"/>
                      <a:pt x="46" y="253"/>
                      <a:pt x="47" y="250"/>
                    </a:cubicBezTo>
                    <a:cubicBezTo>
                      <a:pt x="47" y="249"/>
                      <a:pt x="47" y="247"/>
                      <a:pt x="47" y="244"/>
                    </a:cubicBezTo>
                    <a:cubicBezTo>
                      <a:pt x="46" y="242"/>
                      <a:pt x="46" y="239"/>
                      <a:pt x="46" y="236"/>
                    </a:cubicBezTo>
                    <a:cubicBezTo>
                      <a:pt x="46" y="229"/>
                      <a:pt x="51" y="226"/>
                      <a:pt x="54" y="225"/>
                    </a:cubicBezTo>
                    <a:cubicBezTo>
                      <a:pt x="54" y="224"/>
                      <a:pt x="55" y="224"/>
                      <a:pt x="55" y="223"/>
                    </a:cubicBezTo>
                    <a:cubicBezTo>
                      <a:pt x="56" y="223"/>
                      <a:pt x="55" y="220"/>
                      <a:pt x="55" y="218"/>
                    </a:cubicBezTo>
                    <a:cubicBezTo>
                      <a:pt x="54" y="214"/>
                      <a:pt x="53" y="210"/>
                      <a:pt x="56" y="209"/>
                    </a:cubicBezTo>
                    <a:cubicBezTo>
                      <a:pt x="56" y="209"/>
                      <a:pt x="56" y="208"/>
                      <a:pt x="57" y="206"/>
                    </a:cubicBezTo>
                    <a:cubicBezTo>
                      <a:pt x="57" y="204"/>
                      <a:pt x="57" y="202"/>
                      <a:pt x="59" y="201"/>
                    </a:cubicBezTo>
                    <a:cubicBezTo>
                      <a:pt x="60" y="200"/>
                      <a:pt x="60" y="199"/>
                      <a:pt x="60" y="197"/>
                    </a:cubicBezTo>
                    <a:cubicBezTo>
                      <a:pt x="60" y="196"/>
                      <a:pt x="61" y="194"/>
                      <a:pt x="61" y="192"/>
                    </a:cubicBezTo>
                    <a:cubicBezTo>
                      <a:pt x="62" y="191"/>
                      <a:pt x="61" y="190"/>
                      <a:pt x="60" y="188"/>
                    </a:cubicBezTo>
                    <a:cubicBezTo>
                      <a:pt x="59" y="187"/>
                      <a:pt x="58" y="185"/>
                      <a:pt x="58" y="183"/>
                    </a:cubicBezTo>
                    <a:cubicBezTo>
                      <a:pt x="58" y="180"/>
                      <a:pt x="58" y="177"/>
                      <a:pt x="55" y="173"/>
                    </a:cubicBezTo>
                    <a:cubicBezTo>
                      <a:pt x="52" y="170"/>
                      <a:pt x="52" y="164"/>
                      <a:pt x="53" y="161"/>
                    </a:cubicBezTo>
                    <a:cubicBezTo>
                      <a:pt x="53" y="161"/>
                      <a:pt x="54" y="160"/>
                      <a:pt x="54" y="160"/>
                    </a:cubicBezTo>
                    <a:cubicBezTo>
                      <a:pt x="54" y="160"/>
                      <a:pt x="54" y="159"/>
                      <a:pt x="54" y="159"/>
                    </a:cubicBezTo>
                    <a:cubicBezTo>
                      <a:pt x="55" y="159"/>
                      <a:pt x="55" y="158"/>
                      <a:pt x="56" y="158"/>
                    </a:cubicBezTo>
                    <a:cubicBezTo>
                      <a:pt x="56" y="158"/>
                      <a:pt x="56" y="157"/>
                      <a:pt x="56" y="156"/>
                    </a:cubicBezTo>
                    <a:cubicBezTo>
                      <a:pt x="57" y="154"/>
                      <a:pt x="58" y="150"/>
                      <a:pt x="61" y="149"/>
                    </a:cubicBezTo>
                    <a:cubicBezTo>
                      <a:pt x="61" y="149"/>
                      <a:pt x="61" y="149"/>
                      <a:pt x="61" y="149"/>
                    </a:cubicBezTo>
                    <a:cubicBezTo>
                      <a:pt x="62" y="147"/>
                      <a:pt x="60" y="143"/>
                      <a:pt x="60" y="140"/>
                    </a:cubicBezTo>
                    <a:cubicBezTo>
                      <a:pt x="58" y="136"/>
                      <a:pt x="60" y="135"/>
                      <a:pt x="62" y="134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62" y="129"/>
                      <a:pt x="65" y="123"/>
                      <a:pt x="69" y="122"/>
                    </a:cubicBezTo>
                    <a:cubicBezTo>
                      <a:pt x="70" y="121"/>
                      <a:pt x="71" y="118"/>
                      <a:pt x="71" y="114"/>
                    </a:cubicBezTo>
                    <a:cubicBezTo>
                      <a:pt x="71" y="111"/>
                      <a:pt x="73" y="110"/>
                      <a:pt x="76" y="109"/>
                    </a:cubicBezTo>
                    <a:cubicBezTo>
                      <a:pt x="77" y="108"/>
                      <a:pt x="77" y="108"/>
                      <a:pt x="78" y="107"/>
                    </a:cubicBezTo>
                    <a:cubicBezTo>
                      <a:pt x="78" y="107"/>
                      <a:pt x="78" y="106"/>
                      <a:pt x="78" y="106"/>
                    </a:cubicBezTo>
                    <a:cubicBezTo>
                      <a:pt x="77" y="105"/>
                      <a:pt x="76" y="103"/>
                      <a:pt x="76" y="102"/>
                    </a:cubicBezTo>
                    <a:cubicBezTo>
                      <a:pt x="77" y="101"/>
                      <a:pt x="77" y="100"/>
                      <a:pt x="78" y="99"/>
                    </a:cubicBezTo>
                    <a:cubicBezTo>
                      <a:pt x="79" y="99"/>
                      <a:pt x="78" y="96"/>
                      <a:pt x="77" y="95"/>
                    </a:cubicBezTo>
                    <a:cubicBezTo>
                      <a:pt x="76" y="92"/>
                      <a:pt x="75" y="89"/>
                      <a:pt x="77" y="87"/>
                    </a:cubicBezTo>
                    <a:cubicBezTo>
                      <a:pt x="78" y="87"/>
                      <a:pt x="77" y="85"/>
                      <a:pt x="77" y="84"/>
                    </a:cubicBezTo>
                    <a:cubicBezTo>
                      <a:pt x="77" y="83"/>
                      <a:pt x="77" y="82"/>
                      <a:pt x="77" y="80"/>
                    </a:cubicBezTo>
                    <a:cubicBezTo>
                      <a:pt x="77" y="78"/>
                      <a:pt x="80" y="76"/>
                      <a:pt x="85" y="73"/>
                    </a:cubicBezTo>
                    <a:cubicBezTo>
                      <a:pt x="87" y="72"/>
                      <a:pt x="90" y="70"/>
                      <a:pt x="90" y="70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1" y="69"/>
                      <a:pt x="91" y="68"/>
                      <a:pt x="91" y="6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91" y="68"/>
                      <a:pt x="91" y="67"/>
                      <a:pt x="91" y="67"/>
                    </a:cubicBez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66"/>
                      <a:pt x="91" y="66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4"/>
                      <a:pt x="91" y="64"/>
                      <a:pt x="91" y="64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92" y="63"/>
                      <a:pt x="92" y="62"/>
                      <a:pt x="92" y="62"/>
                    </a:cubicBezTo>
                    <a:cubicBezTo>
                      <a:pt x="92" y="62"/>
                      <a:pt x="92" y="61"/>
                      <a:pt x="92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0" y="62"/>
                      <a:pt x="89" y="62"/>
                      <a:pt x="88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5" name="Freeform 1889"/>
              <p:cNvSpPr>
                <a:spLocks/>
              </p:cNvSpPr>
              <p:nvPr/>
            </p:nvSpPr>
            <p:spPr bwMode="auto">
              <a:xfrm>
                <a:off x="2031" y="2480"/>
                <a:ext cx="12" cy="1"/>
              </a:xfrm>
              <a:custGeom>
                <a:avLst/>
                <a:gdLst>
                  <a:gd name="T0" fmla="*/ 0 w 13"/>
                  <a:gd name="T1" fmla="*/ 1 h 1"/>
                  <a:gd name="T2" fmla="*/ 13 w 13"/>
                  <a:gd name="T3" fmla="*/ 0 h 1"/>
                  <a:gd name="T4" fmla="*/ 0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0" y="1"/>
                    </a:moveTo>
                    <a:cubicBezTo>
                      <a:pt x="0" y="0"/>
                      <a:pt x="7" y="0"/>
                      <a:pt x="13" y="0"/>
                    </a:cubicBezTo>
                    <a:cubicBezTo>
                      <a:pt x="7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6" name="Freeform 1890"/>
              <p:cNvSpPr>
                <a:spLocks/>
              </p:cNvSpPr>
              <p:nvPr/>
            </p:nvSpPr>
            <p:spPr bwMode="auto">
              <a:xfrm>
                <a:off x="2052" y="248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7" name="Freeform 1891"/>
              <p:cNvSpPr>
                <a:spLocks/>
              </p:cNvSpPr>
              <p:nvPr/>
            </p:nvSpPr>
            <p:spPr bwMode="auto">
              <a:xfrm>
                <a:off x="2061" y="2490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8" name="Freeform 1892"/>
              <p:cNvSpPr>
                <a:spLocks/>
              </p:cNvSpPr>
              <p:nvPr/>
            </p:nvSpPr>
            <p:spPr bwMode="auto">
              <a:xfrm>
                <a:off x="2051" y="24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39" name="Freeform 1893"/>
              <p:cNvSpPr>
                <a:spLocks/>
              </p:cNvSpPr>
              <p:nvPr/>
            </p:nvSpPr>
            <p:spPr bwMode="auto">
              <a:xfrm>
                <a:off x="2060" y="25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0" name="Freeform 1894"/>
              <p:cNvSpPr>
                <a:spLocks/>
              </p:cNvSpPr>
              <p:nvPr/>
            </p:nvSpPr>
            <p:spPr bwMode="auto">
              <a:xfrm>
                <a:off x="2060" y="250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1" name="Freeform 1895"/>
              <p:cNvSpPr>
                <a:spLocks/>
              </p:cNvSpPr>
              <p:nvPr/>
            </p:nvSpPr>
            <p:spPr bwMode="auto">
              <a:xfrm>
                <a:off x="2061" y="2497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2" name="Freeform 1896"/>
              <p:cNvSpPr>
                <a:spLocks/>
              </p:cNvSpPr>
              <p:nvPr/>
            </p:nvSpPr>
            <p:spPr bwMode="auto">
              <a:xfrm>
                <a:off x="2060" y="25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3" name="Freeform 1897"/>
              <p:cNvSpPr>
                <a:spLocks/>
              </p:cNvSpPr>
              <p:nvPr/>
            </p:nvSpPr>
            <p:spPr bwMode="auto">
              <a:xfrm>
                <a:off x="2078" y="21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4" name="Freeform 1898"/>
              <p:cNvSpPr>
                <a:spLocks/>
              </p:cNvSpPr>
              <p:nvPr/>
            </p:nvSpPr>
            <p:spPr bwMode="auto">
              <a:xfrm>
                <a:off x="2077" y="211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5" name="Freeform 1899"/>
              <p:cNvSpPr>
                <a:spLocks/>
              </p:cNvSpPr>
              <p:nvPr/>
            </p:nvSpPr>
            <p:spPr bwMode="auto">
              <a:xfrm>
                <a:off x="2079" y="211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6" name="Freeform 1900"/>
              <p:cNvSpPr>
                <a:spLocks/>
              </p:cNvSpPr>
              <p:nvPr/>
            </p:nvSpPr>
            <p:spPr bwMode="auto">
              <a:xfrm>
                <a:off x="2078" y="211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7" name="Freeform 1901"/>
              <p:cNvSpPr>
                <a:spLocks/>
              </p:cNvSpPr>
              <p:nvPr/>
            </p:nvSpPr>
            <p:spPr bwMode="auto">
              <a:xfrm>
                <a:off x="2078" y="21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8" name="Freeform 1902"/>
              <p:cNvSpPr>
                <a:spLocks/>
              </p:cNvSpPr>
              <p:nvPr/>
            </p:nvSpPr>
            <p:spPr bwMode="auto">
              <a:xfrm>
                <a:off x="2077" y="21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49" name="Freeform 1903"/>
              <p:cNvSpPr>
                <a:spLocks/>
              </p:cNvSpPr>
              <p:nvPr/>
            </p:nvSpPr>
            <p:spPr bwMode="auto">
              <a:xfrm>
                <a:off x="2061" y="252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0" name="Freeform 1904"/>
              <p:cNvSpPr>
                <a:spLocks/>
              </p:cNvSpPr>
              <p:nvPr/>
            </p:nvSpPr>
            <p:spPr bwMode="auto">
              <a:xfrm>
                <a:off x="2040" y="2206"/>
                <a:ext cx="3" cy="11"/>
              </a:xfrm>
              <a:custGeom>
                <a:avLst/>
                <a:gdLst>
                  <a:gd name="T0" fmla="*/ 3 w 3"/>
                  <a:gd name="T1" fmla="*/ 12 h 12"/>
                  <a:gd name="T2" fmla="*/ 1 w 3"/>
                  <a:gd name="T3" fmla="*/ 0 h 12"/>
                  <a:gd name="T4" fmla="*/ 3 w 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2">
                    <a:moveTo>
                      <a:pt x="3" y="12"/>
                    </a:moveTo>
                    <a:cubicBezTo>
                      <a:pt x="1" y="9"/>
                      <a:pt x="0" y="3"/>
                      <a:pt x="1" y="0"/>
                    </a:cubicBezTo>
                    <a:cubicBezTo>
                      <a:pt x="0" y="3"/>
                      <a:pt x="0" y="9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1" name="Freeform 1905"/>
              <p:cNvSpPr>
                <a:spLocks/>
              </p:cNvSpPr>
              <p:nvPr/>
            </p:nvSpPr>
            <p:spPr bwMode="auto">
              <a:xfrm>
                <a:off x="2062" y="25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2" name="Freeform 1906"/>
              <p:cNvSpPr>
                <a:spLocks/>
              </p:cNvSpPr>
              <p:nvPr/>
            </p:nvSpPr>
            <p:spPr bwMode="auto">
              <a:xfrm>
                <a:off x="2027" y="2480"/>
                <a:ext cx="3" cy="1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3" name="Freeform 1907"/>
              <p:cNvSpPr>
                <a:spLocks/>
              </p:cNvSpPr>
              <p:nvPr/>
            </p:nvSpPr>
            <p:spPr bwMode="auto">
              <a:xfrm>
                <a:off x="2060" y="251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4" name="Freeform 1908"/>
              <p:cNvSpPr>
                <a:spLocks/>
              </p:cNvSpPr>
              <p:nvPr/>
            </p:nvSpPr>
            <p:spPr bwMode="auto">
              <a:xfrm>
                <a:off x="2062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5" name="Freeform 1909"/>
              <p:cNvSpPr>
                <a:spLocks/>
              </p:cNvSpPr>
              <p:nvPr/>
            </p:nvSpPr>
            <p:spPr bwMode="auto">
              <a:xfrm>
                <a:off x="2060" y="251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6" name="Freeform 1910"/>
              <p:cNvSpPr>
                <a:spLocks/>
              </p:cNvSpPr>
              <p:nvPr/>
            </p:nvSpPr>
            <p:spPr bwMode="auto">
              <a:xfrm>
                <a:off x="2049" y="21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7" name="Freeform 1911"/>
              <p:cNvSpPr>
                <a:spLocks/>
              </p:cNvSpPr>
              <p:nvPr/>
            </p:nvSpPr>
            <p:spPr bwMode="auto">
              <a:xfrm>
                <a:off x="2061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8" name="Freeform 1912"/>
              <p:cNvSpPr>
                <a:spLocks/>
              </p:cNvSpPr>
              <p:nvPr/>
            </p:nvSpPr>
            <p:spPr bwMode="auto">
              <a:xfrm>
                <a:off x="2062" y="25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59" name="Freeform 1913"/>
              <p:cNvSpPr>
                <a:spLocks/>
              </p:cNvSpPr>
              <p:nvPr/>
            </p:nvSpPr>
            <p:spPr bwMode="auto">
              <a:xfrm>
                <a:off x="2079" y="2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0" name="Freeform 1914"/>
              <p:cNvSpPr>
                <a:spLocks/>
              </p:cNvSpPr>
              <p:nvPr/>
            </p:nvSpPr>
            <p:spPr bwMode="auto">
              <a:xfrm>
                <a:off x="2060" y="252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1" name="Freeform 1915"/>
              <p:cNvSpPr>
                <a:spLocks/>
              </p:cNvSpPr>
              <p:nvPr/>
            </p:nvSpPr>
            <p:spPr bwMode="auto">
              <a:xfrm>
                <a:off x="2061" y="252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2" name="Freeform 1916"/>
              <p:cNvSpPr>
                <a:spLocks/>
              </p:cNvSpPr>
              <p:nvPr/>
            </p:nvSpPr>
            <p:spPr bwMode="auto">
              <a:xfrm>
                <a:off x="2061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3" name="Freeform 1917"/>
              <p:cNvSpPr>
                <a:spLocks/>
              </p:cNvSpPr>
              <p:nvPr/>
            </p:nvSpPr>
            <p:spPr bwMode="auto">
              <a:xfrm>
                <a:off x="2027" y="240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4" name="Freeform 1918"/>
              <p:cNvSpPr>
                <a:spLocks/>
              </p:cNvSpPr>
              <p:nvPr/>
            </p:nvSpPr>
            <p:spPr bwMode="auto">
              <a:xfrm>
                <a:off x="2131" y="2070"/>
                <a:ext cx="88" cy="91"/>
              </a:xfrm>
              <a:custGeom>
                <a:avLst/>
                <a:gdLst>
                  <a:gd name="T0" fmla="*/ 49 w 92"/>
                  <a:gd name="T1" fmla="*/ 5 h 95"/>
                  <a:gd name="T2" fmla="*/ 48 w 92"/>
                  <a:gd name="T3" fmla="*/ 5 h 95"/>
                  <a:gd name="T4" fmla="*/ 46 w 92"/>
                  <a:gd name="T5" fmla="*/ 4 h 95"/>
                  <a:gd name="T6" fmla="*/ 44 w 92"/>
                  <a:gd name="T7" fmla="*/ 3 h 95"/>
                  <a:gd name="T8" fmla="*/ 35 w 92"/>
                  <a:gd name="T9" fmla="*/ 0 h 95"/>
                  <a:gd name="T10" fmla="*/ 20 w 92"/>
                  <a:gd name="T11" fmla="*/ 2 h 95"/>
                  <a:gd name="T12" fmla="*/ 5 w 92"/>
                  <a:gd name="T13" fmla="*/ 12 h 95"/>
                  <a:gd name="T14" fmla="*/ 0 w 92"/>
                  <a:gd name="T15" fmla="*/ 32 h 95"/>
                  <a:gd name="T16" fmla="*/ 1 w 92"/>
                  <a:gd name="T17" fmla="*/ 33 h 95"/>
                  <a:gd name="T18" fmla="*/ 3 w 92"/>
                  <a:gd name="T19" fmla="*/ 35 h 95"/>
                  <a:gd name="T20" fmla="*/ 5 w 92"/>
                  <a:gd name="T21" fmla="*/ 37 h 95"/>
                  <a:gd name="T22" fmla="*/ 7 w 92"/>
                  <a:gd name="T23" fmla="*/ 39 h 95"/>
                  <a:gd name="T24" fmla="*/ 9 w 92"/>
                  <a:gd name="T25" fmla="*/ 41 h 95"/>
                  <a:gd name="T26" fmla="*/ 11 w 92"/>
                  <a:gd name="T27" fmla="*/ 43 h 95"/>
                  <a:gd name="T28" fmla="*/ 18 w 92"/>
                  <a:gd name="T29" fmla="*/ 48 h 95"/>
                  <a:gd name="T30" fmla="*/ 38 w 92"/>
                  <a:gd name="T31" fmla="*/ 59 h 95"/>
                  <a:gd name="T32" fmla="*/ 51 w 92"/>
                  <a:gd name="T33" fmla="*/ 65 h 95"/>
                  <a:gd name="T34" fmla="*/ 60 w 92"/>
                  <a:gd name="T35" fmla="*/ 71 h 95"/>
                  <a:gd name="T36" fmla="*/ 56 w 92"/>
                  <a:gd name="T37" fmla="*/ 77 h 95"/>
                  <a:gd name="T38" fmla="*/ 49 w 92"/>
                  <a:gd name="T39" fmla="*/ 92 h 95"/>
                  <a:gd name="T40" fmla="*/ 57 w 92"/>
                  <a:gd name="T41" fmla="*/ 94 h 95"/>
                  <a:gd name="T42" fmla="*/ 61 w 92"/>
                  <a:gd name="T43" fmla="*/ 94 h 95"/>
                  <a:gd name="T44" fmla="*/ 63 w 92"/>
                  <a:gd name="T45" fmla="*/ 94 h 95"/>
                  <a:gd name="T46" fmla="*/ 65 w 92"/>
                  <a:gd name="T47" fmla="*/ 94 h 95"/>
                  <a:gd name="T48" fmla="*/ 68 w 92"/>
                  <a:gd name="T49" fmla="*/ 95 h 95"/>
                  <a:gd name="T50" fmla="*/ 76 w 92"/>
                  <a:gd name="T51" fmla="*/ 93 h 95"/>
                  <a:gd name="T52" fmla="*/ 79 w 92"/>
                  <a:gd name="T53" fmla="*/ 91 h 95"/>
                  <a:gd name="T54" fmla="*/ 85 w 92"/>
                  <a:gd name="T55" fmla="*/ 88 h 95"/>
                  <a:gd name="T56" fmla="*/ 89 w 92"/>
                  <a:gd name="T57" fmla="*/ 75 h 95"/>
                  <a:gd name="T58" fmla="*/ 89 w 92"/>
                  <a:gd name="T59" fmla="*/ 72 h 95"/>
                  <a:gd name="T60" fmla="*/ 89 w 92"/>
                  <a:gd name="T61" fmla="*/ 71 h 95"/>
                  <a:gd name="T62" fmla="*/ 89 w 92"/>
                  <a:gd name="T63" fmla="*/ 70 h 95"/>
                  <a:gd name="T64" fmla="*/ 90 w 92"/>
                  <a:gd name="T65" fmla="*/ 68 h 95"/>
                  <a:gd name="T66" fmla="*/ 90 w 92"/>
                  <a:gd name="T67" fmla="*/ 67 h 95"/>
                  <a:gd name="T68" fmla="*/ 91 w 92"/>
                  <a:gd name="T69" fmla="*/ 54 h 95"/>
                  <a:gd name="T70" fmla="*/ 85 w 92"/>
                  <a:gd name="T71" fmla="*/ 55 h 95"/>
                  <a:gd name="T72" fmla="*/ 75 w 92"/>
                  <a:gd name="T73" fmla="*/ 42 h 95"/>
                  <a:gd name="T74" fmla="*/ 68 w 92"/>
                  <a:gd name="T75" fmla="*/ 35 h 95"/>
                  <a:gd name="T76" fmla="*/ 68 w 92"/>
                  <a:gd name="T77" fmla="*/ 35 h 95"/>
                  <a:gd name="T78" fmla="*/ 66 w 92"/>
                  <a:gd name="T79" fmla="*/ 34 h 95"/>
                  <a:gd name="T80" fmla="*/ 52 w 92"/>
                  <a:gd name="T81" fmla="*/ 31 h 95"/>
                  <a:gd name="T82" fmla="*/ 50 w 92"/>
                  <a:gd name="T83" fmla="*/ 13 h 95"/>
                  <a:gd name="T84" fmla="*/ 51 w 92"/>
                  <a:gd name="T85" fmla="*/ 6 h 95"/>
                  <a:gd name="T86" fmla="*/ 51 w 92"/>
                  <a:gd name="T87" fmla="*/ 6 h 95"/>
                  <a:gd name="T88" fmla="*/ 51 w 92"/>
                  <a:gd name="T89" fmla="*/ 5 h 95"/>
                  <a:gd name="T90" fmla="*/ 49 w 92"/>
                  <a:gd name="T91" fmla="*/ 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95">
                    <a:moveTo>
                      <a:pt x="49" y="5"/>
                    </a:move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3"/>
                      <a:pt x="45" y="3"/>
                      <a:pt x="44" y="3"/>
                    </a:cubicBezTo>
                    <a:cubicBezTo>
                      <a:pt x="43" y="2"/>
                      <a:pt x="41" y="0"/>
                      <a:pt x="3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0"/>
                      <a:pt x="29" y="0"/>
                      <a:pt x="27" y="1"/>
                    </a:cubicBezTo>
                    <a:cubicBezTo>
                      <a:pt x="25" y="2"/>
                      <a:pt x="22" y="2"/>
                      <a:pt x="20" y="2"/>
                    </a:cubicBezTo>
                    <a:cubicBezTo>
                      <a:pt x="18" y="2"/>
                      <a:pt x="15" y="2"/>
                      <a:pt x="13" y="4"/>
                    </a:cubicBezTo>
                    <a:cubicBezTo>
                      <a:pt x="9" y="6"/>
                      <a:pt x="5" y="11"/>
                      <a:pt x="5" y="12"/>
                    </a:cubicBezTo>
                    <a:cubicBezTo>
                      <a:pt x="6" y="14"/>
                      <a:pt x="5" y="30"/>
                      <a:pt x="1" y="32"/>
                    </a:cubicBezTo>
                    <a:cubicBezTo>
                      <a:pt x="1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2" y="34"/>
                      <a:pt x="2" y="34"/>
                    </a:cubicBezTo>
                    <a:cubicBezTo>
                      <a:pt x="2" y="35"/>
                      <a:pt x="2" y="35"/>
                      <a:pt x="3" y="35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4" y="37"/>
                      <a:pt x="4" y="37"/>
                      <a:pt x="5" y="37"/>
                    </a:cubicBezTo>
                    <a:cubicBezTo>
                      <a:pt x="5" y="38"/>
                      <a:pt x="6" y="38"/>
                      <a:pt x="6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40"/>
                      <a:pt x="8" y="40"/>
                      <a:pt x="8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4"/>
                      <a:pt x="13" y="44"/>
                    </a:cubicBezTo>
                    <a:cubicBezTo>
                      <a:pt x="15" y="46"/>
                      <a:pt x="17" y="47"/>
                      <a:pt x="18" y="48"/>
                    </a:cubicBezTo>
                    <a:cubicBezTo>
                      <a:pt x="20" y="50"/>
                      <a:pt x="21" y="51"/>
                      <a:pt x="25" y="52"/>
                    </a:cubicBezTo>
                    <a:cubicBezTo>
                      <a:pt x="33" y="52"/>
                      <a:pt x="36" y="56"/>
                      <a:pt x="38" y="59"/>
                    </a:cubicBezTo>
                    <a:cubicBezTo>
                      <a:pt x="39" y="60"/>
                      <a:pt x="45" y="62"/>
                      <a:pt x="49" y="64"/>
                    </a:cubicBezTo>
                    <a:cubicBezTo>
                      <a:pt x="50" y="64"/>
                      <a:pt x="51" y="65"/>
                      <a:pt x="51" y="65"/>
                    </a:cubicBezTo>
                    <a:cubicBezTo>
                      <a:pt x="57" y="67"/>
                      <a:pt x="59" y="68"/>
                      <a:pt x="60" y="70"/>
                    </a:cubicBezTo>
                    <a:cubicBezTo>
                      <a:pt x="60" y="70"/>
                      <a:pt x="60" y="71"/>
                      <a:pt x="60" y="71"/>
                    </a:cubicBezTo>
                    <a:cubicBezTo>
                      <a:pt x="60" y="73"/>
                      <a:pt x="59" y="74"/>
                      <a:pt x="57" y="76"/>
                    </a:cubicBezTo>
                    <a:cubicBezTo>
                      <a:pt x="57" y="76"/>
                      <a:pt x="57" y="77"/>
                      <a:pt x="56" y="77"/>
                    </a:cubicBezTo>
                    <a:cubicBezTo>
                      <a:pt x="54" y="80"/>
                      <a:pt x="51" y="83"/>
                      <a:pt x="51" y="86"/>
                    </a:cubicBezTo>
                    <a:cubicBezTo>
                      <a:pt x="51" y="89"/>
                      <a:pt x="50" y="91"/>
                      <a:pt x="49" y="92"/>
                    </a:cubicBezTo>
                    <a:cubicBezTo>
                      <a:pt x="49" y="92"/>
                      <a:pt x="50" y="93"/>
                      <a:pt x="50" y="93"/>
                    </a:cubicBezTo>
                    <a:cubicBezTo>
                      <a:pt x="53" y="93"/>
                      <a:pt x="55" y="93"/>
                      <a:pt x="57" y="94"/>
                    </a:cubicBezTo>
                    <a:cubicBezTo>
                      <a:pt x="57" y="94"/>
                      <a:pt x="58" y="94"/>
                      <a:pt x="58" y="94"/>
                    </a:cubicBezTo>
                    <a:cubicBezTo>
                      <a:pt x="59" y="94"/>
                      <a:pt x="60" y="94"/>
                      <a:pt x="61" y="94"/>
                    </a:cubicBezTo>
                    <a:cubicBezTo>
                      <a:pt x="61" y="94"/>
                      <a:pt x="62" y="94"/>
                      <a:pt x="63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4"/>
                      <a:pt x="64" y="94"/>
                      <a:pt x="65" y="94"/>
                    </a:cubicBezTo>
                    <a:cubicBezTo>
                      <a:pt x="65" y="94"/>
                      <a:pt x="66" y="94"/>
                      <a:pt x="66" y="94"/>
                    </a:cubicBezTo>
                    <a:cubicBezTo>
                      <a:pt x="67" y="94"/>
                      <a:pt x="67" y="95"/>
                      <a:pt x="68" y="95"/>
                    </a:cubicBezTo>
                    <a:cubicBezTo>
                      <a:pt x="69" y="95"/>
                      <a:pt x="70" y="95"/>
                      <a:pt x="72" y="94"/>
                    </a:cubicBezTo>
                    <a:cubicBezTo>
                      <a:pt x="73" y="93"/>
                      <a:pt x="74" y="93"/>
                      <a:pt x="76" y="93"/>
                    </a:cubicBezTo>
                    <a:cubicBezTo>
                      <a:pt x="76" y="92"/>
                      <a:pt x="77" y="93"/>
                      <a:pt x="77" y="93"/>
                    </a:cubicBezTo>
                    <a:cubicBezTo>
                      <a:pt x="77" y="93"/>
                      <a:pt x="79" y="92"/>
                      <a:pt x="79" y="91"/>
                    </a:cubicBezTo>
                    <a:cubicBezTo>
                      <a:pt x="81" y="90"/>
                      <a:pt x="83" y="88"/>
                      <a:pt x="85" y="88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7" y="87"/>
                      <a:pt x="89" y="79"/>
                      <a:pt x="89" y="75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9" y="70"/>
                      <a:pt x="89" y="70"/>
                      <a:pt x="89" y="69"/>
                    </a:cubicBezTo>
                    <a:cubicBezTo>
                      <a:pt x="89" y="69"/>
                      <a:pt x="89" y="69"/>
                      <a:pt x="90" y="68"/>
                    </a:cubicBezTo>
                    <a:cubicBezTo>
                      <a:pt x="90" y="68"/>
                      <a:pt x="90" y="67"/>
                      <a:pt x="90" y="67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90" y="66"/>
                      <a:pt x="90" y="65"/>
                      <a:pt x="90" y="65"/>
                    </a:cubicBezTo>
                    <a:cubicBezTo>
                      <a:pt x="91" y="62"/>
                      <a:pt x="92" y="55"/>
                      <a:pt x="91" y="54"/>
                    </a:cubicBezTo>
                    <a:cubicBezTo>
                      <a:pt x="91" y="54"/>
                      <a:pt x="90" y="54"/>
                      <a:pt x="90" y="54"/>
                    </a:cubicBezTo>
                    <a:cubicBezTo>
                      <a:pt x="88" y="54"/>
                      <a:pt x="87" y="55"/>
                      <a:pt x="85" y="55"/>
                    </a:cubicBezTo>
                    <a:cubicBezTo>
                      <a:pt x="84" y="56"/>
                      <a:pt x="84" y="56"/>
                      <a:pt x="83" y="56"/>
                    </a:cubicBezTo>
                    <a:cubicBezTo>
                      <a:pt x="80" y="56"/>
                      <a:pt x="77" y="49"/>
                      <a:pt x="75" y="42"/>
                    </a:cubicBezTo>
                    <a:cubicBezTo>
                      <a:pt x="74" y="39"/>
                      <a:pt x="71" y="34"/>
                      <a:pt x="70" y="34"/>
                    </a:cubicBezTo>
                    <a:cubicBezTo>
                      <a:pt x="70" y="34"/>
                      <a:pt x="69" y="35"/>
                      <a:pt x="68" y="35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6" y="35"/>
                      <a:pt x="66" y="35"/>
                      <a:pt x="66" y="34"/>
                    </a:cubicBezTo>
                    <a:cubicBezTo>
                      <a:pt x="65" y="34"/>
                      <a:pt x="63" y="33"/>
                      <a:pt x="59" y="33"/>
                    </a:cubicBezTo>
                    <a:cubicBezTo>
                      <a:pt x="56" y="33"/>
                      <a:pt x="53" y="33"/>
                      <a:pt x="52" y="31"/>
                    </a:cubicBezTo>
                    <a:cubicBezTo>
                      <a:pt x="50" y="29"/>
                      <a:pt x="51" y="26"/>
                      <a:pt x="52" y="22"/>
                    </a:cubicBezTo>
                    <a:cubicBezTo>
                      <a:pt x="53" y="18"/>
                      <a:pt x="51" y="16"/>
                      <a:pt x="50" y="13"/>
                    </a:cubicBezTo>
                    <a:cubicBezTo>
                      <a:pt x="49" y="11"/>
                      <a:pt x="48" y="8"/>
                      <a:pt x="51" y="7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0" y="5"/>
                      <a:pt x="50" y="5"/>
                      <a:pt x="4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5" name="Freeform 1919"/>
              <p:cNvSpPr>
                <a:spLocks/>
              </p:cNvSpPr>
              <p:nvPr/>
            </p:nvSpPr>
            <p:spPr bwMode="auto">
              <a:xfrm>
                <a:off x="2216" y="213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6" name="Freeform 1920"/>
              <p:cNvSpPr>
                <a:spLocks/>
              </p:cNvSpPr>
              <p:nvPr/>
            </p:nvSpPr>
            <p:spPr bwMode="auto">
              <a:xfrm>
                <a:off x="2216" y="213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7" name="Freeform 1921"/>
              <p:cNvSpPr>
                <a:spLocks/>
              </p:cNvSpPr>
              <p:nvPr/>
            </p:nvSpPr>
            <p:spPr bwMode="auto">
              <a:xfrm>
                <a:off x="2217" y="2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8" name="Freeform 1922"/>
              <p:cNvSpPr>
                <a:spLocks/>
              </p:cNvSpPr>
              <p:nvPr/>
            </p:nvSpPr>
            <p:spPr bwMode="auto">
              <a:xfrm>
                <a:off x="2195" y="2104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69" name="Freeform 1923"/>
              <p:cNvSpPr>
                <a:spLocks/>
              </p:cNvSpPr>
              <p:nvPr/>
            </p:nvSpPr>
            <p:spPr bwMode="auto">
              <a:xfrm>
                <a:off x="2180" y="2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0" name="Freeform 1924"/>
              <p:cNvSpPr>
                <a:spLocks/>
              </p:cNvSpPr>
              <p:nvPr/>
            </p:nvSpPr>
            <p:spPr bwMode="auto">
              <a:xfrm>
                <a:off x="2180" y="20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1" name="Freeform 1925"/>
              <p:cNvSpPr>
                <a:spLocks/>
              </p:cNvSpPr>
              <p:nvPr/>
            </p:nvSpPr>
            <p:spPr bwMode="auto">
              <a:xfrm>
                <a:off x="2216" y="2139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2 h 3"/>
                  <a:gd name="T3" fmla="*/ 0 h 3"/>
                  <a:gd name="T4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2" name="Freeform 1926"/>
              <p:cNvSpPr>
                <a:spLocks/>
              </p:cNvSpPr>
              <p:nvPr/>
            </p:nvSpPr>
            <p:spPr bwMode="auto">
              <a:xfrm>
                <a:off x="2180" y="207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3" name="Freeform 1927"/>
              <p:cNvSpPr>
                <a:spLocks/>
              </p:cNvSpPr>
              <p:nvPr/>
            </p:nvSpPr>
            <p:spPr bwMode="auto">
              <a:xfrm>
                <a:off x="2211" y="2122"/>
                <a:ext cx="6" cy="2"/>
              </a:xfrm>
              <a:custGeom>
                <a:avLst/>
                <a:gdLst>
                  <a:gd name="T0" fmla="*/ 7 w 7"/>
                  <a:gd name="T1" fmla="*/ 0 h 2"/>
                  <a:gd name="T2" fmla="*/ 2 w 7"/>
                  <a:gd name="T3" fmla="*/ 1 h 2"/>
                  <a:gd name="T4" fmla="*/ 0 w 7"/>
                  <a:gd name="T5" fmla="*/ 2 h 2"/>
                  <a:gd name="T6" fmla="*/ 2 w 7"/>
                  <a:gd name="T7" fmla="*/ 1 h 2"/>
                  <a:gd name="T8" fmla="*/ 7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5" y="0"/>
                      <a:pt x="4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4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4" name="Freeform 1928"/>
              <p:cNvSpPr>
                <a:spLocks/>
              </p:cNvSpPr>
              <p:nvPr/>
            </p:nvSpPr>
            <p:spPr bwMode="auto">
              <a:xfrm>
                <a:off x="2138" y="2107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5" name="Freeform 1929"/>
              <p:cNvSpPr>
                <a:spLocks/>
              </p:cNvSpPr>
              <p:nvPr/>
            </p:nvSpPr>
            <p:spPr bwMode="auto">
              <a:xfrm>
                <a:off x="2190" y="216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6" name="Freeform 1930"/>
              <p:cNvSpPr>
                <a:spLocks/>
              </p:cNvSpPr>
              <p:nvPr/>
            </p:nvSpPr>
            <p:spPr bwMode="auto">
              <a:xfrm>
                <a:off x="2140" y="210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7" name="Freeform 1931"/>
              <p:cNvSpPr>
                <a:spLocks/>
              </p:cNvSpPr>
              <p:nvPr/>
            </p:nvSpPr>
            <p:spPr bwMode="auto">
              <a:xfrm>
                <a:off x="2186" y="2138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5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3" y="2"/>
                      <a:pt x="2" y="3"/>
                      <a:pt x="0" y="5"/>
                    </a:cubicBezTo>
                    <a:cubicBezTo>
                      <a:pt x="2" y="3"/>
                      <a:pt x="3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8" name="Freeform 1932"/>
              <p:cNvSpPr>
                <a:spLocks/>
              </p:cNvSpPr>
              <p:nvPr/>
            </p:nvSpPr>
            <p:spPr bwMode="auto">
              <a:xfrm>
                <a:off x="2213" y="2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79" name="Freeform 1933"/>
              <p:cNvSpPr>
                <a:spLocks/>
              </p:cNvSpPr>
              <p:nvPr/>
            </p:nvSpPr>
            <p:spPr bwMode="auto">
              <a:xfrm>
                <a:off x="2204" y="215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0" name="Freeform 1934"/>
              <p:cNvSpPr>
                <a:spLocks/>
              </p:cNvSpPr>
              <p:nvPr/>
            </p:nvSpPr>
            <p:spPr bwMode="auto">
              <a:xfrm>
                <a:off x="2194" y="216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1" name="Freeform 1935"/>
              <p:cNvSpPr>
                <a:spLocks/>
              </p:cNvSpPr>
              <p:nvPr/>
            </p:nvSpPr>
            <p:spPr bwMode="auto">
              <a:xfrm>
                <a:off x="2216" y="2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2" name="Freeform 1936"/>
              <p:cNvSpPr>
                <a:spLocks/>
              </p:cNvSpPr>
              <p:nvPr/>
            </p:nvSpPr>
            <p:spPr bwMode="auto">
              <a:xfrm>
                <a:off x="2193" y="2160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3" name="Freeform 1937"/>
              <p:cNvSpPr>
                <a:spLocks/>
              </p:cNvSpPr>
              <p:nvPr/>
            </p:nvSpPr>
            <p:spPr bwMode="auto">
              <a:xfrm>
                <a:off x="2216" y="2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4" name="Freeform 1938"/>
              <p:cNvSpPr>
                <a:spLocks/>
              </p:cNvSpPr>
              <p:nvPr/>
            </p:nvSpPr>
            <p:spPr bwMode="auto">
              <a:xfrm>
                <a:off x="2205" y="215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0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5" name="Freeform 1939"/>
              <p:cNvSpPr>
                <a:spLocks/>
              </p:cNvSpPr>
              <p:nvPr/>
            </p:nvSpPr>
            <p:spPr bwMode="auto">
              <a:xfrm>
                <a:off x="2187" y="216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6" name="Freeform 1940"/>
              <p:cNvSpPr>
                <a:spLocks/>
              </p:cNvSpPr>
              <p:nvPr/>
            </p:nvSpPr>
            <p:spPr bwMode="auto">
              <a:xfrm>
                <a:off x="2136" y="2106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7" name="Freeform 1941"/>
              <p:cNvSpPr>
                <a:spLocks/>
              </p:cNvSpPr>
              <p:nvPr/>
            </p:nvSpPr>
            <p:spPr bwMode="auto">
              <a:xfrm>
                <a:off x="2132" y="2102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8" name="Freeform 1942"/>
              <p:cNvSpPr>
                <a:spLocks/>
              </p:cNvSpPr>
              <p:nvPr/>
            </p:nvSpPr>
            <p:spPr bwMode="auto">
              <a:xfrm>
                <a:off x="2131" y="2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89" name="Freeform 1943"/>
              <p:cNvSpPr>
                <a:spLocks/>
              </p:cNvSpPr>
              <p:nvPr/>
            </p:nvSpPr>
            <p:spPr bwMode="auto">
              <a:xfrm>
                <a:off x="2142" y="211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0" name="Freeform 1944"/>
              <p:cNvSpPr>
                <a:spLocks/>
              </p:cNvSpPr>
              <p:nvPr/>
            </p:nvSpPr>
            <p:spPr bwMode="auto">
              <a:xfrm>
                <a:off x="2134" y="2104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1" name="Freeform 1945"/>
              <p:cNvSpPr>
                <a:spLocks/>
              </p:cNvSpPr>
              <p:nvPr/>
            </p:nvSpPr>
            <p:spPr bwMode="auto">
              <a:xfrm>
                <a:off x="2216" y="2139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2" name="Freeform 1946"/>
              <p:cNvSpPr>
                <a:spLocks/>
              </p:cNvSpPr>
              <p:nvPr/>
            </p:nvSpPr>
            <p:spPr bwMode="auto">
              <a:xfrm>
                <a:off x="2216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3" name="Freeform 1947"/>
              <p:cNvSpPr>
                <a:spLocks/>
              </p:cNvSpPr>
              <p:nvPr/>
            </p:nvSpPr>
            <p:spPr bwMode="auto">
              <a:xfrm>
                <a:off x="1954" y="1721"/>
                <a:ext cx="125" cy="178"/>
              </a:xfrm>
              <a:custGeom>
                <a:avLst/>
                <a:gdLst>
                  <a:gd name="T0" fmla="*/ 43 w 131"/>
                  <a:gd name="T1" fmla="*/ 140 h 186"/>
                  <a:gd name="T2" fmla="*/ 51 w 131"/>
                  <a:gd name="T3" fmla="*/ 147 h 186"/>
                  <a:gd name="T4" fmla="*/ 63 w 131"/>
                  <a:gd name="T5" fmla="*/ 161 h 186"/>
                  <a:gd name="T6" fmla="*/ 85 w 131"/>
                  <a:gd name="T7" fmla="*/ 166 h 186"/>
                  <a:gd name="T8" fmla="*/ 92 w 131"/>
                  <a:gd name="T9" fmla="*/ 165 h 186"/>
                  <a:gd name="T10" fmla="*/ 97 w 131"/>
                  <a:gd name="T11" fmla="*/ 179 h 186"/>
                  <a:gd name="T12" fmla="*/ 100 w 131"/>
                  <a:gd name="T13" fmla="*/ 185 h 186"/>
                  <a:gd name="T14" fmla="*/ 101 w 131"/>
                  <a:gd name="T15" fmla="*/ 185 h 186"/>
                  <a:gd name="T16" fmla="*/ 102 w 131"/>
                  <a:gd name="T17" fmla="*/ 182 h 186"/>
                  <a:gd name="T18" fmla="*/ 103 w 131"/>
                  <a:gd name="T19" fmla="*/ 177 h 186"/>
                  <a:gd name="T20" fmla="*/ 103 w 131"/>
                  <a:gd name="T21" fmla="*/ 173 h 186"/>
                  <a:gd name="T22" fmla="*/ 103 w 131"/>
                  <a:gd name="T23" fmla="*/ 133 h 186"/>
                  <a:gd name="T24" fmla="*/ 102 w 131"/>
                  <a:gd name="T25" fmla="*/ 128 h 186"/>
                  <a:gd name="T26" fmla="*/ 120 w 131"/>
                  <a:gd name="T27" fmla="*/ 119 h 186"/>
                  <a:gd name="T28" fmla="*/ 123 w 131"/>
                  <a:gd name="T29" fmla="*/ 119 h 186"/>
                  <a:gd name="T30" fmla="*/ 125 w 131"/>
                  <a:gd name="T31" fmla="*/ 118 h 186"/>
                  <a:gd name="T32" fmla="*/ 129 w 131"/>
                  <a:gd name="T33" fmla="*/ 117 h 186"/>
                  <a:gd name="T34" fmla="*/ 130 w 131"/>
                  <a:gd name="T35" fmla="*/ 116 h 186"/>
                  <a:gd name="T36" fmla="*/ 130 w 131"/>
                  <a:gd name="T37" fmla="*/ 114 h 186"/>
                  <a:gd name="T38" fmla="*/ 129 w 131"/>
                  <a:gd name="T39" fmla="*/ 101 h 186"/>
                  <a:gd name="T40" fmla="*/ 128 w 131"/>
                  <a:gd name="T41" fmla="*/ 72 h 186"/>
                  <a:gd name="T42" fmla="*/ 98 w 131"/>
                  <a:gd name="T43" fmla="*/ 64 h 186"/>
                  <a:gd name="T44" fmla="*/ 81 w 131"/>
                  <a:gd name="T45" fmla="*/ 63 h 186"/>
                  <a:gd name="T46" fmla="*/ 74 w 131"/>
                  <a:gd name="T47" fmla="*/ 61 h 186"/>
                  <a:gd name="T48" fmla="*/ 69 w 131"/>
                  <a:gd name="T49" fmla="*/ 43 h 186"/>
                  <a:gd name="T50" fmla="*/ 63 w 131"/>
                  <a:gd name="T51" fmla="*/ 39 h 186"/>
                  <a:gd name="T52" fmla="*/ 65 w 131"/>
                  <a:gd name="T53" fmla="*/ 24 h 186"/>
                  <a:gd name="T54" fmla="*/ 77 w 131"/>
                  <a:gd name="T55" fmla="*/ 7 h 186"/>
                  <a:gd name="T56" fmla="*/ 86 w 131"/>
                  <a:gd name="T57" fmla="*/ 2 h 186"/>
                  <a:gd name="T58" fmla="*/ 73 w 131"/>
                  <a:gd name="T59" fmla="*/ 7 h 186"/>
                  <a:gd name="T60" fmla="*/ 55 w 131"/>
                  <a:gd name="T61" fmla="*/ 14 h 186"/>
                  <a:gd name="T62" fmla="*/ 41 w 131"/>
                  <a:gd name="T63" fmla="*/ 19 h 186"/>
                  <a:gd name="T64" fmla="*/ 26 w 131"/>
                  <a:gd name="T65" fmla="*/ 45 h 186"/>
                  <a:gd name="T66" fmla="*/ 20 w 131"/>
                  <a:gd name="T67" fmla="*/ 51 h 186"/>
                  <a:gd name="T68" fmla="*/ 18 w 131"/>
                  <a:gd name="T69" fmla="*/ 53 h 186"/>
                  <a:gd name="T70" fmla="*/ 14 w 131"/>
                  <a:gd name="T71" fmla="*/ 56 h 186"/>
                  <a:gd name="T72" fmla="*/ 18 w 131"/>
                  <a:gd name="T73" fmla="*/ 68 h 186"/>
                  <a:gd name="T74" fmla="*/ 19 w 131"/>
                  <a:gd name="T75" fmla="*/ 102 h 186"/>
                  <a:gd name="T76" fmla="*/ 1 w 131"/>
                  <a:gd name="T77" fmla="*/ 121 h 186"/>
                  <a:gd name="T78" fmla="*/ 3 w 131"/>
                  <a:gd name="T79" fmla="*/ 124 h 186"/>
                  <a:gd name="T80" fmla="*/ 6 w 131"/>
                  <a:gd name="T81" fmla="*/ 126 h 186"/>
                  <a:gd name="T82" fmla="*/ 10 w 131"/>
                  <a:gd name="T83" fmla="*/ 128 h 186"/>
                  <a:gd name="T84" fmla="*/ 12 w 131"/>
                  <a:gd name="T85" fmla="*/ 129 h 186"/>
                  <a:gd name="T86" fmla="*/ 25 w 131"/>
                  <a:gd name="T87" fmla="*/ 136 h 186"/>
                  <a:gd name="T88" fmla="*/ 30 w 131"/>
                  <a:gd name="T89" fmla="*/ 134 h 186"/>
                  <a:gd name="T90" fmla="*/ 31 w 131"/>
                  <a:gd name="T91" fmla="*/ 135 h 186"/>
                  <a:gd name="T92" fmla="*/ 34 w 131"/>
                  <a:gd name="T93" fmla="*/ 137 h 186"/>
                  <a:gd name="T94" fmla="*/ 37 w 131"/>
                  <a:gd name="T95" fmla="*/ 1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1" h="186">
                    <a:moveTo>
                      <a:pt x="38" y="141"/>
                    </a:moveTo>
                    <a:cubicBezTo>
                      <a:pt x="39" y="141"/>
                      <a:pt x="40" y="141"/>
                      <a:pt x="40" y="141"/>
                    </a:cubicBezTo>
                    <a:cubicBezTo>
                      <a:pt x="41" y="140"/>
                      <a:pt x="41" y="140"/>
                      <a:pt x="42" y="140"/>
                    </a:cubicBezTo>
                    <a:cubicBezTo>
                      <a:pt x="42" y="140"/>
                      <a:pt x="43" y="140"/>
                      <a:pt x="43" y="140"/>
                    </a:cubicBezTo>
                    <a:cubicBezTo>
                      <a:pt x="44" y="140"/>
                      <a:pt x="44" y="140"/>
                      <a:pt x="45" y="140"/>
                    </a:cubicBezTo>
                    <a:cubicBezTo>
                      <a:pt x="45" y="140"/>
                      <a:pt x="45" y="140"/>
                      <a:pt x="45" y="141"/>
                    </a:cubicBezTo>
                    <a:cubicBezTo>
                      <a:pt x="46" y="141"/>
                      <a:pt x="47" y="141"/>
                      <a:pt x="47" y="141"/>
                    </a:cubicBezTo>
                    <a:cubicBezTo>
                      <a:pt x="49" y="142"/>
                      <a:pt x="50" y="145"/>
                      <a:pt x="51" y="147"/>
                    </a:cubicBezTo>
                    <a:cubicBezTo>
                      <a:pt x="51" y="149"/>
                      <a:pt x="52" y="150"/>
                      <a:pt x="53" y="150"/>
                    </a:cubicBezTo>
                    <a:cubicBezTo>
                      <a:pt x="56" y="151"/>
                      <a:pt x="58" y="152"/>
                      <a:pt x="60" y="154"/>
                    </a:cubicBezTo>
                    <a:cubicBezTo>
                      <a:pt x="61" y="156"/>
                      <a:pt x="62" y="158"/>
                      <a:pt x="62" y="160"/>
                    </a:cubicBezTo>
                    <a:cubicBezTo>
                      <a:pt x="62" y="160"/>
                      <a:pt x="62" y="160"/>
                      <a:pt x="63" y="161"/>
                    </a:cubicBezTo>
                    <a:cubicBezTo>
                      <a:pt x="64" y="162"/>
                      <a:pt x="66" y="164"/>
                      <a:pt x="66" y="166"/>
                    </a:cubicBezTo>
                    <a:cubicBezTo>
                      <a:pt x="67" y="167"/>
                      <a:pt x="68" y="167"/>
                      <a:pt x="71" y="167"/>
                    </a:cubicBezTo>
                    <a:cubicBezTo>
                      <a:pt x="73" y="167"/>
                      <a:pt x="75" y="167"/>
                      <a:pt x="76" y="166"/>
                    </a:cubicBezTo>
                    <a:cubicBezTo>
                      <a:pt x="78" y="165"/>
                      <a:pt x="82" y="164"/>
                      <a:pt x="85" y="166"/>
                    </a:cubicBezTo>
                    <a:cubicBezTo>
                      <a:pt x="86" y="166"/>
                      <a:pt x="86" y="165"/>
                      <a:pt x="87" y="165"/>
                    </a:cubicBezTo>
                    <a:cubicBezTo>
                      <a:pt x="88" y="165"/>
                      <a:pt x="89" y="165"/>
                      <a:pt x="90" y="165"/>
                    </a:cubicBezTo>
                    <a:cubicBezTo>
                      <a:pt x="90" y="165"/>
                      <a:pt x="90" y="165"/>
                      <a:pt x="91" y="165"/>
                    </a:cubicBezTo>
                    <a:cubicBezTo>
                      <a:pt x="91" y="165"/>
                      <a:pt x="91" y="165"/>
                      <a:pt x="92" y="165"/>
                    </a:cubicBezTo>
                    <a:cubicBezTo>
                      <a:pt x="98" y="167"/>
                      <a:pt x="101" y="169"/>
                      <a:pt x="101" y="172"/>
                    </a:cubicBezTo>
                    <a:cubicBezTo>
                      <a:pt x="102" y="173"/>
                      <a:pt x="102" y="174"/>
                      <a:pt x="101" y="175"/>
                    </a:cubicBezTo>
                    <a:cubicBezTo>
                      <a:pt x="100" y="176"/>
                      <a:pt x="99" y="177"/>
                      <a:pt x="98" y="178"/>
                    </a:cubicBezTo>
                    <a:cubicBezTo>
                      <a:pt x="98" y="178"/>
                      <a:pt x="98" y="179"/>
                      <a:pt x="97" y="179"/>
                    </a:cubicBezTo>
                    <a:cubicBezTo>
                      <a:pt x="96" y="180"/>
                      <a:pt x="95" y="182"/>
                      <a:pt x="95" y="182"/>
                    </a:cubicBezTo>
                    <a:cubicBezTo>
                      <a:pt x="95" y="182"/>
                      <a:pt x="97" y="183"/>
                      <a:pt x="98" y="184"/>
                    </a:cubicBezTo>
                    <a:cubicBezTo>
                      <a:pt x="98" y="184"/>
                      <a:pt x="99" y="184"/>
                      <a:pt x="99" y="185"/>
                    </a:cubicBezTo>
                    <a:cubicBezTo>
                      <a:pt x="100" y="185"/>
                      <a:pt x="100" y="185"/>
                      <a:pt x="100" y="185"/>
                    </a:cubicBezTo>
                    <a:cubicBezTo>
                      <a:pt x="100" y="186"/>
                      <a:pt x="100" y="186"/>
                      <a:pt x="101" y="186"/>
                    </a:cubicBezTo>
                    <a:cubicBezTo>
                      <a:pt x="101" y="186"/>
                      <a:pt x="101" y="186"/>
                      <a:pt x="101" y="186"/>
                    </a:cubicBezTo>
                    <a:cubicBezTo>
                      <a:pt x="101" y="186"/>
                      <a:pt x="101" y="185"/>
                      <a:pt x="101" y="185"/>
                    </a:cubicBezTo>
                    <a:cubicBezTo>
                      <a:pt x="101" y="185"/>
                      <a:pt x="101" y="185"/>
                      <a:pt x="101" y="185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101" y="184"/>
                      <a:pt x="102" y="183"/>
                      <a:pt x="102" y="183"/>
                    </a:cubicBezTo>
                    <a:cubicBezTo>
                      <a:pt x="102" y="183"/>
                      <a:pt x="102" y="183"/>
                      <a:pt x="102" y="182"/>
                    </a:cubicBezTo>
                    <a:cubicBezTo>
                      <a:pt x="102" y="182"/>
                      <a:pt x="102" y="182"/>
                      <a:pt x="102" y="182"/>
                    </a:cubicBezTo>
                    <a:cubicBezTo>
                      <a:pt x="102" y="181"/>
                      <a:pt x="102" y="181"/>
                      <a:pt x="102" y="180"/>
                    </a:cubicBezTo>
                    <a:cubicBezTo>
                      <a:pt x="102" y="180"/>
                      <a:pt x="102" y="180"/>
                      <a:pt x="102" y="180"/>
                    </a:cubicBezTo>
                    <a:cubicBezTo>
                      <a:pt x="102" y="179"/>
                      <a:pt x="103" y="179"/>
                      <a:pt x="103" y="179"/>
                    </a:cubicBezTo>
                    <a:cubicBezTo>
                      <a:pt x="103" y="178"/>
                      <a:pt x="103" y="178"/>
                      <a:pt x="103" y="177"/>
                    </a:cubicBezTo>
                    <a:cubicBezTo>
                      <a:pt x="103" y="177"/>
                      <a:pt x="103" y="177"/>
                      <a:pt x="103" y="177"/>
                    </a:cubicBezTo>
                    <a:cubicBezTo>
                      <a:pt x="103" y="176"/>
                      <a:pt x="103" y="176"/>
                      <a:pt x="103" y="175"/>
                    </a:cubicBezTo>
                    <a:cubicBezTo>
                      <a:pt x="103" y="175"/>
                      <a:pt x="103" y="175"/>
                      <a:pt x="103" y="175"/>
                    </a:cubicBezTo>
                    <a:cubicBezTo>
                      <a:pt x="103" y="174"/>
                      <a:pt x="103" y="173"/>
                      <a:pt x="103" y="173"/>
                    </a:cubicBezTo>
                    <a:cubicBezTo>
                      <a:pt x="103" y="169"/>
                      <a:pt x="104" y="160"/>
                      <a:pt x="105" y="157"/>
                    </a:cubicBezTo>
                    <a:cubicBezTo>
                      <a:pt x="106" y="154"/>
                      <a:pt x="104" y="152"/>
                      <a:pt x="102" y="149"/>
                    </a:cubicBezTo>
                    <a:cubicBezTo>
                      <a:pt x="100" y="146"/>
                      <a:pt x="98" y="143"/>
                      <a:pt x="98" y="139"/>
                    </a:cubicBezTo>
                    <a:cubicBezTo>
                      <a:pt x="98" y="134"/>
                      <a:pt x="100" y="133"/>
                      <a:pt x="103" y="133"/>
                    </a:cubicBezTo>
                    <a:cubicBezTo>
                      <a:pt x="105" y="132"/>
                      <a:pt x="106" y="132"/>
                      <a:pt x="107" y="132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7" y="131"/>
                      <a:pt x="106" y="131"/>
                      <a:pt x="105" y="131"/>
                    </a:cubicBezTo>
                    <a:cubicBezTo>
                      <a:pt x="104" y="130"/>
                      <a:pt x="103" y="129"/>
                      <a:pt x="102" y="128"/>
                    </a:cubicBezTo>
                    <a:cubicBezTo>
                      <a:pt x="101" y="126"/>
                      <a:pt x="100" y="124"/>
                      <a:pt x="101" y="122"/>
                    </a:cubicBezTo>
                    <a:cubicBezTo>
                      <a:pt x="101" y="120"/>
                      <a:pt x="104" y="119"/>
                      <a:pt x="111" y="119"/>
                    </a:cubicBezTo>
                    <a:cubicBezTo>
                      <a:pt x="113" y="119"/>
                      <a:pt x="115" y="119"/>
                      <a:pt x="117" y="119"/>
                    </a:cubicBezTo>
                    <a:cubicBezTo>
                      <a:pt x="118" y="119"/>
                      <a:pt x="119" y="119"/>
                      <a:pt x="120" y="119"/>
                    </a:cubicBezTo>
                    <a:cubicBezTo>
                      <a:pt x="120" y="119"/>
                      <a:pt x="120" y="119"/>
                      <a:pt x="121" y="119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22" y="119"/>
                      <a:pt x="122" y="119"/>
                      <a:pt x="122" y="119"/>
                    </a:cubicBezTo>
                    <a:cubicBezTo>
                      <a:pt x="122" y="119"/>
                      <a:pt x="122" y="119"/>
                      <a:pt x="123" y="119"/>
                    </a:cubicBezTo>
                    <a:cubicBezTo>
                      <a:pt x="123" y="119"/>
                      <a:pt x="123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5" y="118"/>
                      <a:pt x="125" y="118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6" y="118"/>
                      <a:pt x="126" y="118"/>
                      <a:pt x="127" y="117"/>
                    </a:cubicBezTo>
                    <a:cubicBezTo>
                      <a:pt x="127" y="117"/>
                      <a:pt x="127" y="117"/>
                      <a:pt x="127" y="117"/>
                    </a:cubicBezTo>
                    <a:cubicBezTo>
                      <a:pt x="127" y="117"/>
                      <a:pt x="128" y="117"/>
                      <a:pt x="128" y="117"/>
                    </a:cubicBezTo>
                    <a:cubicBezTo>
                      <a:pt x="128" y="117"/>
                      <a:pt x="128" y="117"/>
                      <a:pt x="129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6"/>
                      <a:pt x="130" y="116"/>
                      <a:pt x="130" y="116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30" y="116"/>
                      <a:pt x="131" y="115"/>
                      <a:pt x="130" y="1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15"/>
                      <a:pt x="130" y="115"/>
                      <a:pt x="130" y="114"/>
                    </a:cubicBezTo>
                    <a:cubicBezTo>
                      <a:pt x="130" y="114"/>
                      <a:pt x="130" y="114"/>
                      <a:pt x="130" y="114"/>
                    </a:cubicBezTo>
                    <a:cubicBezTo>
                      <a:pt x="130" y="114"/>
                      <a:pt x="130" y="114"/>
                      <a:pt x="130" y="114"/>
                    </a:cubicBezTo>
                    <a:cubicBezTo>
                      <a:pt x="130" y="113"/>
                      <a:pt x="129" y="113"/>
                      <a:pt x="129" y="113"/>
                    </a:cubicBezTo>
                    <a:cubicBezTo>
                      <a:pt x="128" y="112"/>
                      <a:pt x="127" y="110"/>
                      <a:pt x="126" y="108"/>
                    </a:cubicBezTo>
                    <a:cubicBezTo>
                      <a:pt x="126" y="106"/>
                      <a:pt x="127" y="104"/>
                      <a:pt x="129" y="101"/>
                    </a:cubicBezTo>
                    <a:cubicBezTo>
                      <a:pt x="130" y="101"/>
                      <a:pt x="129" y="100"/>
                      <a:pt x="127" y="97"/>
                    </a:cubicBezTo>
                    <a:cubicBezTo>
                      <a:pt x="126" y="97"/>
                      <a:pt x="125" y="96"/>
                      <a:pt x="125" y="95"/>
                    </a:cubicBezTo>
                    <a:cubicBezTo>
                      <a:pt x="121" y="91"/>
                      <a:pt x="124" y="78"/>
                      <a:pt x="127" y="72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8" y="72"/>
                      <a:pt x="127" y="71"/>
                      <a:pt x="124" y="71"/>
                    </a:cubicBezTo>
                    <a:cubicBezTo>
                      <a:pt x="122" y="71"/>
                      <a:pt x="118" y="72"/>
                      <a:pt x="116" y="72"/>
                    </a:cubicBezTo>
                    <a:cubicBezTo>
                      <a:pt x="114" y="72"/>
                      <a:pt x="113" y="72"/>
                      <a:pt x="111" y="72"/>
                    </a:cubicBezTo>
                    <a:cubicBezTo>
                      <a:pt x="106" y="71"/>
                      <a:pt x="102" y="69"/>
                      <a:pt x="98" y="64"/>
                    </a:cubicBezTo>
                    <a:cubicBezTo>
                      <a:pt x="98" y="63"/>
                      <a:pt x="97" y="62"/>
                      <a:pt x="95" y="62"/>
                    </a:cubicBezTo>
                    <a:cubicBezTo>
                      <a:pt x="95" y="62"/>
                      <a:pt x="94" y="62"/>
                      <a:pt x="94" y="62"/>
                    </a:cubicBezTo>
                    <a:cubicBezTo>
                      <a:pt x="92" y="62"/>
                      <a:pt x="91" y="62"/>
                      <a:pt x="89" y="63"/>
                    </a:cubicBezTo>
                    <a:cubicBezTo>
                      <a:pt x="87" y="63"/>
                      <a:pt x="84" y="63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7" y="63"/>
                      <a:pt x="75" y="62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1" y="58"/>
                      <a:pt x="71" y="53"/>
                      <a:pt x="71" y="50"/>
                    </a:cubicBezTo>
                    <a:cubicBezTo>
                      <a:pt x="71" y="49"/>
                      <a:pt x="71" y="48"/>
                      <a:pt x="71" y="47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2" y="45"/>
                      <a:pt x="71" y="45"/>
                      <a:pt x="69" y="43"/>
                    </a:cubicBezTo>
                    <a:cubicBezTo>
                      <a:pt x="68" y="42"/>
                      <a:pt x="66" y="41"/>
                      <a:pt x="66" y="39"/>
                    </a:cubicBezTo>
                    <a:cubicBezTo>
                      <a:pt x="66" y="39"/>
                      <a:pt x="66" y="38"/>
                      <a:pt x="65" y="38"/>
                    </a:cubicBezTo>
                    <a:cubicBezTo>
                      <a:pt x="64" y="38"/>
                      <a:pt x="64" y="39"/>
                      <a:pt x="63" y="39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1" y="39"/>
                      <a:pt x="61" y="38"/>
                      <a:pt x="60" y="37"/>
                    </a:cubicBezTo>
                    <a:cubicBezTo>
                      <a:pt x="60" y="36"/>
                      <a:pt x="60" y="35"/>
                      <a:pt x="61" y="34"/>
                    </a:cubicBezTo>
                    <a:cubicBezTo>
                      <a:pt x="61" y="33"/>
                      <a:pt x="62" y="32"/>
                      <a:pt x="63" y="30"/>
                    </a:cubicBezTo>
                    <a:cubicBezTo>
                      <a:pt x="64" y="29"/>
                      <a:pt x="64" y="28"/>
                      <a:pt x="65" y="24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19"/>
                      <a:pt x="68" y="16"/>
                      <a:pt x="71" y="13"/>
                    </a:cubicBezTo>
                    <a:cubicBezTo>
                      <a:pt x="72" y="12"/>
                      <a:pt x="74" y="11"/>
                      <a:pt x="75" y="9"/>
                    </a:cubicBezTo>
                    <a:cubicBezTo>
                      <a:pt x="75" y="8"/>
                      <a:pt x="76" y="8"/>
                      <a:pt x="77" y="7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8" y="7"/>
                      <a:pt x="78" y="7"/>
                      <a:pt x="78" y="6"/>
                    </a:cubicBezTo>
                    <a:cubicBezTo>
                      <a:pt x="79" y="5"/>
                      <a:pt x="81" y="4"/>
                      <a:pt x="82" y="4"/>
                    </a:cubicBezTo>
                    <a:cubicBezTo>
                      <a:pt x="85" y="3"/>
                      <a:pt x="86" y="2"/>
                      <a:pt x="86" y="2"/>
                    </a:cubicBezTo>
                    <a:cubicBezTo>
                      <a:pt x="86" y="2"/>
                      <a:pt x="86" y="1"/>
                      <a:pt x="84" y="1"/>
                    </a:cubicBezTo>
                    <a:cubicBezTo>
                      <a:pt x="84" y="0"/>
                      <a:pt x="84" y="0"/>
                      <a:pt x="83" y="0"/>
                    </a:cubicBezTo>
                    <a:cubicBezTo>
                      <a:pt x="82" y="0"/>
                      <a:pt x="81" y="2"/>
                      <a:pt x="80" y="3"/>
                    </a:cubicBezTo>
                    <a:cubicBezTo>
                      <a:pt x="78" y="5"/>
                      <a:pt x="76" y="6"/>
                      <a:pt x="73" y="7"/>
                    </a:cubicBezTo>
                    <a:cubicBezTo>
                      <a:pt x="70" y="7"/>
                      <a:pt x="69" y="8"/>
                      <a:pt x="67" y="10"/>
                    </a:cubicBezTo>
                    <a:cubicBezTo>
                      <a:pt x="66" y="11"/>
                      <a:pt x="65" y="12"/>
                      <a:pt x="64" y="12"/>
                    </a:cubicBezTo>
                    <a:cubicBezTo>
                      <a:pt x="62" y="13"/>
                      <a:pt x="60" y="14"/>
                      <a:pt x="58" y="14"/>
                    </a:cubicBezTo>
                    <a:cubicBezTo>
                      <a:pt x="57" y="14"/>
                      <a:pt x="55" y="14"/>
                      <a:pt x="55" y="14"/>
                    </a:cubicBezTo>
                    <a:cubicBezTo>
                      <a:pt x="54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49" y="16"/>
                    </a:cubicBezTo>
                    <a:cubicBezTo>
                      <a:pt x="48" y="16"/>
                      <a:pt x="48" y="15"/>
                      <a:pt x="47" y="15"/>
                    </a:cubicBezTo>
                    <a:cubicBezTo>
                      <a:pt x="46" y="15"/>
                      <a:pt x="43" y="16"/>
                      <a:pt x="41" y="19"/>
                    </a:cubicBezTo>
                    <a:cubicBezTo>
                      <a:pt x="40" y="21"/>
                      <a:pt x="39" y="22"/>
                      <a:pt x="39" y="23"/>
                    </a:cubicBezTo>
                    <a:cubicBezTo>
                      <a:pt x="39" y="23"/>
                      <a:pt x="39" y="24"/>
                      <a:pt x="39" y="24"/>
                    </a:cubicBezTo>
                    <a:cubicBezTo>
                      <a:pt x="39" y="28"/>
                      <a:pt x="40" y="32"/>
                      <a:pt x="34" y="35"/>
                    </a:cubicBezTo>
                    <a:cubicBezTo>
                      <a:pt x="30" y="38"/>
                      <a:pt x="28" y="42"/>
                      <a:pt x="26" y="45"/>
                    </a:cubicBezTo>
                    <a:cubicBezTo>
                      <a:pt x="25" y="46"/>
                      <a:pt x="24" y="47"/>
                      <a:pt x="23" y="48"/>
                    </a:cubicBezTo>
                    <a:cubicBezTo>
                      <a:pt x="22" y="49"/>
                      <a:pt x="21" y="49"/>
                      <a:pt x="21" y="49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0" y="50"/>
                      <a:pt x="20" y="51"/>
                      <a:pt x="20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2"/>
                      <a:pt x="19" y="52"/>
                      <a:pt x="19" y="52"/>
                    </a:cubicBezTo>
                    <a:cubicBezTo>
                      <a:pt x="19" y="53"/>
                      <a:pt x="18" y="53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7" y="54"/>
                      <a:pt x="17" y="54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4" y="56"/>
                    </a:cubicBezTo>
                    <a:cubicBezTo>
                      <a:pt x="14" y="57"/>
                      <a:pt x="13" y="58"/>
                      <a:pt x="13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4" y="59"/>
                      <a:pt x="15" y="60"/>
                      <a:pt x="15" y="60"/>
                    </a:cubicBezTo>
                    <a:cubicBezTo>
                      <a:pt x="18" y="63"/>
                      <a:pt x="18" y="66"/>
                      <a:pt x="18" y="68"/>
                    </a:cubicBezTo>
                    <a:cubicBezTo>
                      <a:pt x="18" y="69"/>
                      <a:pt x="18" y="69"/>
                      <a:pt x="18" y="70"/>
                    </a:cubicBezTo>
                    <a:cubicBezTo>
                      <a:pt x="20" y="75"/>
                      <a:pt x="18" y="77"/>
                      <a:pt x="17" y="78"/>
                    </a:cubicBezTo>
                    <a:cubicBezTo>
                      <a:pt x="16" y="81"/>
                      <a:pt x="18" y="91"/>
                      <a:pt x="19" y="93"/>
                    </a:cubicBezTo>
                    <a:cubicBezTo>
                      <a:pt x="22" y="96"/>
                      <a:pt x="20" y="99"/>
                      <a:pt x="19" y="102"/>
                    </a:cubicBezTo>
                    <a:cubicBezTo>
                      <a:pt x="18" y="103"/>
                      <a:pt x="18" y="104"/>
                      <a:pt x="17" y="105"/>
                    </a:cubicBezTo>
                    <a:cubicBezTo>
                      <a:pt x="15" y="110"/>
                      <a:pt x="12" y="113"/>
                      <a:pt x="6" y="113"/>
                    </a:cubicBezTo>
                    <a:cubicBezTo>
                      <a:pt x="5" y="113"/>
                      <a:pt x="4" y="115"/>
                      <a:pt x="4" y="117"/>
                    </a:cubicBezTo>
                    <a:cubicBezTo>
                      <a:pt x="3" y="119"/>
                      <a:pt x="3" y="120"/>
                      <a:pt x="1" y="121"/>
                    </a:cubicBezTo>
                    <a:cubicBezTo>
                      <a:pt x="1" y="121"/>
                      <a:pt x="0" y="122"/>
                      <a:pt x="0" y="123"/>
                    </a:cubicBezTo>
                    <a:cubicBezTo>
                      <a:pt x="0" y="123"/>
                      <a:pt x="1" y="123"/>
                      <a:pt x="1" y="123"/>
                    </a:cubicBezTo>
                    <a:cubicBezTo>
                      <a:pt x="1" y="123"/>
                      <a:pt x="1" y="123"/>
                      <a:pt x="2" y="123"/>
                    </a:cubicBezTo>
                    <a:cubicBezTo>
                      <a:pt x="2" y="124"/>
                      <a:pt x="2" y="124"/>
                      <a:pt x="3" y="124"/>
                    </a:cubicBezTo>
                    <a:cubicBezTo>
                      <a:pt x="3" y="124"/>
                      <a:pt x="3" y="125"/>
                      <a:pt x="3" y="125"/>
                    </a:cubicBezTo>
                    <a:cubicBezTo>
                      <a:pt x="4" y="125"/>
                      <a:pt x="4" y="125"/>
                      <a:pt x="4" y="125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6" y="126"/>
                      <a:pt x="6" y="126"/>
                      <a:pt x="6" y="126"/>
                    </a:cubicBezTo>
                    <a:cubicBezTo>
                      <a:pt x="6" y="127"/>
                      <a:pt x="7" y="127"/>
                      <a:pt x="7" y="127"/>
                    </a:cubicBezTo>
                    <a:cubicBezTo>
                      <a:pt x="7" y="127"/>
                      <a:pt x="8" y="127"/>
                      <a:pt x="8" y="127"/>
                    </a:cubicBezTo>
                    <a:cubicBezTo>
                      <a:pt x="8" y="128"/>
                      <a:pt x="8" y="128"/>
                      <a:pt x="9" y="128"/>
                    </a:cubicBezTo>
                    <a:cubicBezTo>
                      <a:pt x="9" y="128"/>
                      <a:pt x="9" y="128"/>
                      <a:pt x="10" y="128"/>
                    </a:cubicBezTo>
                    <a:cubicBezTo>
                      <a:pt x="10" y="128"/>
                      <a:pt x="10" y="128"/>
                      <a:pt x="10" y="129"/>
                    </a:cubicBezTo>
                    <a:cubicBezTo>
                      <a:pt x="10" y="129"/>
                      <a:pt x="11" y="129"/>
                      <a:pt x="11" y="129"/>
                    </a:cubicBezTo>
                    <a:cubicBezTo>
                      <a:pt x="11" y="129"/>
                      <a:pt x="11" y="129"/>
                      <a:pt x="11" y="129"/>
                    </a:cubicBezTo>
                    <a:cubicBezTo>
                      <a:pt x="12" y="129"/>
                      <a:pt x="12" y="129"/>
                      <a:pt x="12" y="129"/>
                    </a:cubicBezTo>
                    <a:cubicBezTo>
                      <a:pt x="14" y="129"/>
                      <a:pt x="16" y="131"/>
                      <a:pt x="17" y="132"/>
                    </a:cubicBezTo>
                    <a:cubicBezTo>
                      <a:pt x="18" y="133"/>
                      <a:pt x="19" y="134"/>
                      <a:pt x="20" y="135"/>
                    </a:cubicBezTo>
                    <a:cubicBezTo>
                      <a:pt x="21" y="135"/>
                      <a:pt x="22" y="136"/>
                      <a:pt x="24" y="136"/>
                    </a:cubicBezTo>
                    <a:cubicBezTo>
                      <a:pt x="24" y="136"/>
                      <a:pt x="24" y="136"/>
                      <a:pt x="25" y="136"/>
                    </a:cubicBezTo>
                    <a:cubicBezTo>
                      <a:pt x="26" y="135"/>
                      <a:pt x="26" y="135"/>
                      <a:pt x="26" y="135"/>
                    </a:cubicBezTo>
                    <a:cubicBezTo>
                      <a:pt x="27" y="134"/>
                      <a:pt x="27" y="134"/>
                      <a:pt x="28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9" y="134"/>
                      <a:pt x="29" y="134"/>
                      <a:pt x="3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5"/>
                      <a:pt x="30" y="135"/>
                      <a:pt x="30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3" y="136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4" y="137"/>
                    </a:cubicBezTo>
                    <a:cubicBezTo>
                      <a:pt x="34" y="138"/>
                      <a:pt x="34" y="138"/>
                      <a:pt x="34" y="138"/>
                    </a:cubicBezTo>
                    <a:cubicBezTo>
                      <a:pt x="35" y="138"/>
                      <a:pt x="35" y="139"/>
                      <a:pt x="35" y="139"/>
                    </a:cubicBezTo>
                    <a:cubicBezTo>
                      <a:pt x="35" y="139"/>
                      <a:pt x="35" y="139"/>
                      <a:pt x="36" y="139"/>
                    </a:cubicBezTo>
                    <a:cubicBezTo>
                      <a:pt x="36" y="140"/>
                      <a:pt x="36" y="140"/>
                      <a:pt x="37" y="141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8" y="141"/>
                      <a:pt x="38" y="141"/>
                      <a:pt x="38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4" name="Freeform 1948"/>
              <p:cNvSpPr>
                <a:spLocks/>
              </p:cNvSpPr>
              <p:nvPr/>
            </p:nvSpPr>
            <p:spPr bwMode="auto">
              <a:xfrm>
                <a:off x="2077" y="18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5" name="Freeform 1949"/>
              <p:cNvSpPr>
                <a:spLocks/>
              </p:cNvSpPr>
              <p:nvPr/>
            </p:nvSpPr>
            <p:spPr bwMode="auto">
              <a:xfrm>
                <a:off x="2051" y="18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6" name="Freeform 1950"/>
              <p:cNvSpPr>
                <a:spLocks/>
              </p:cNvSpPr>
              <p:nvPr/>
            </p:nvSpPr>
            <p:spPr bwMode="auto">
              <a:xfrm>
                <a:off x="2051" y="18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7" name="Freeform 1951"/>
              <p:cNvSpPr>
                <a:spLocks/>
              </p:cNvSpPr>
              <p:nvPr/>
            </p:nvSpPr>
            <p:spPr bwMode="auto">
              <a:xfrm>
                <a:off x="2052" y="18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8" name="Freeform 1952"/>
              <p:cNvSpPr>
                <a:spLocks/>
              </p:cNvSpPr>
              <p:nvPr/>
            </p:nvSpPr>
            <p:spPr bwMode="auto">
              <a:xfrm>
                <a:off x="2051" y="18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299" name="Freeform 1953"/>
              <p:cNvSpPr>
                <a:spLocks/>
              </p:cNvSpPr>
              <p:nvPr/>
            </p:nvSpPr>
            <p:spPr bwMode="auto">
              <a:xfrm>
                <a:off x="2070" y="18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0" name="Freeform 1954"/>
              <p:cNvSpPr>
                <a:spLocks/>
              </p:cNvSpPr>
              <p:nvPr/>
            </p:nvSpPr>
            <p:spPr bwMode="auto">
              <a:xfrm>
                <a:off x="2053" y="18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1" name="Freeform 1955"/>
              <p:cNvSpPr>
                <a:spLocks/>
              </p:cNvSpPr>
              <p:nvPr/>
            </p:nvSpPr>
            <p:spPr bwMode="auto">
              <a:xfrm>
                <a:off x="2053" y="1887"/>
                <a:ext cx="0" cy="1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2" name="Freeform 1956"/>
              <p:cNvSpPr>
                <a:spLocks/>
              </p:cNvSpPr>
              <p:nvPr/>
            </p:nvSpPr>
            <p:spPr bwMode="auto">
              <a:xfrm>
                <a:off x="2078" y="183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  <a:gd name="T8" fmla="*/ 0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3" name="Freeform 1957"/>
              <p:cNvSpPr>
                <a:spLocks/>
              </p:cNvSpPr>
              <p:nvPr/>
            </p:nvSpPr>
            <p:spPr bwMode="auto">
              <a:xfrm>
                <a:off x="2071" y="183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4" name="Freeform 1958"/>
              <p:cNvSpPr>
                <a:spLocks/>
              </p:cNvSpPr>
              <p:nvPr/>
            </p:nvSpPr>
            <p:spPr bwMode="auto">
              <a:xfrm>
                <a:off x="2073" y="18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5" name="Freeform 1959"/>
              <p:cNvSpPr>
                <a:spLocks/>
              </p:cNvSpPr>
              <p:nvPr/>
            </p:nvSpPr>
            <p:spPr bwMode="auto">
              <a:xfrm>
                <a:off x="2053" y="189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6" name="Freeform 1960"/>
              <p:cNvSpPr>
                <a:spLocks/>
              </p:cNvSpPr>
              <p:nvPr/>
            </p:nvSpPr>
            <p:spPr bwMode="auto">
              <a:xfrm>
                <a:off x="2052" y="18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7" name="Freeform 1961"/>
              <p:cNvSpPr>
                <a:spLocks/>
              </p:cNvSpPr>
              <p:nvPr/>
            </p:nvSpPr>
            <p:spPr bwMode="auto">
              <a:xfrm>
                <a:off x="2074" y="18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8" name="Freeform 1962"/>
              <p:cNvSpPr>
                <a:spLocks/>
              </p:cNvSpPr>
              <p:nvPr/>
            </p:nvSpPr>
            <p:spPr bwMode="auto">
              <a:xfrm>
                <a:off x="2076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09" name="Freeform 1963"/>
              <p:cNvSpPr>
                <a:spLocks/>
              </p:cNvSpPr>
              <p:nvPr/>
            </p:nvSpPr>
            <p:spPr bwMode="auto">
              <a:xfrm>
                <a:off x="1967" y="17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0" name="Freeform 1964"/>
              <p:cNvSpPr>
                <a:spLocks/>
              </p:cNvSpPr>
              <p:nvPr/>
            </p:nvSpPr>
            <p:spPr bwMode="auto">
              <a:xfrm>
                <a:off x="1971" y="1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1" name="Freeform 1965"/>
              <p:cNvSpPr>
                <a:spLocks/>
              </p:cNvSpPr>
              <p:nvPr/>
            </p:nvSpPr>
            <p:spPr bwMode="auto">
              <a:xfrm>
                <a:off x="1969" y="17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2" name="Freeform 1966"/>
              <p:cNvSpPr>
                <a:spLocks/>
              </p:cNvSpPr>
              <p:nvPr/>
            </p:nvSpPr>
            <p:spPr bwMode="auto">
              <a:xfrm>
                <a:off x="1973" y="17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3" name="Freeform 1967"/>
              <p:cNvSpPr>
                <a:spLocks/>
              </p:cNvSpPr>
              <p:nvPr/>
            </p:nvSpPr>
            <p:spPr bwMode="auto">
              <a:xfrm>
                <a:off x="1972" y="17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4" name="Freeform 1968"/>
              <p:cNvSpPr>
                <a:spLocks/>
              </p:cNvSpPr>
              <p:nvPr/>
            </p:nvSpPr>
            <p:spPr bwMode="auto">
              <a:xfrm>
                <a:off x="1966" y="1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5" name="Freeform 1969"/>
              <p:cNvSpPr>
                <a:spLocks/>
              </p:cNvSpPr>
              <p:nvPr/>
            </p:nvSpPr>
            <p:spPr bwMode="auto">
              <a:xfrm>
                <a:off x="2056" y="1965"/>
                <a:ext cx="128" cy="142"/>
              </a:xfrm>
              <a:custGeom>
                <a:avLst/>
                <a:gdLst>
                  <a:gd name="T0" fmla="*/ 71 w 133"/>
                  <a:gd name="T1" fmla="*/ 137 h 149"/>
                  <a:gd name="T2" fmla="*/ 77 w 133"/>
                  <a:gd name="T3" fmla="*/ 138 h 149"/>
                  <a:gd name="T4" fmla="*/ 78 w 133"/>
                  <a:gd name="T5" fmla="*/ 137 h 149"/>
                  <a:gd name="T6" fmla="*/ 79 w 133"/>
                  <a:gd name="T7" fmla="*/ 124 h 149"/>
                  <a:gd name="T8" fmla="*/ 89 w 133"/>
                  <a:gd name="T9" fmla="*/ 110 h 149"/>
                  <a:gd name="T10" fmla="*/ 113 w 133"/>
                  <a:gd name="T11" fmla="*/ 106 h 149"/>
                  <a:gd name="T12" fmla="*/ 127 w 133"/>
                  <a:gd name="T13" fmla="*/ 111 h 149"/>
                  <a:gd name="T14" fmla="*/ 130 w 133"/>
                  <a:gd name="T15" fmla="*/ 108 h 149"/>
                  <a:gd name="T16" fmla="*/ 131 w 133"/>
                  <a:gd name="T17" fmla="*/ 106 h 149"/>
                  <a:gd name="T18" fmla="*/ 132 w 133"/>
                  <a:gd name="T19" fmla="*/ 91 h 149"/>
                  <a:gd name="T20" fmla="*/ 121 w 133"/>
                  <a:gd name="T21" fmla="*/ 75 h 149"/>
                  <a:gd name="T22" fmla="*/ 104 w 133"/>
                  <a:gd name="T23" fmla="*/ 68 h 149"/>
                  <a:gd name="T24" fmla="*/ 103 w 133"/>
                  <a:gd name="T25" fmla="*/ 56 h 149"/>
                  <a:gd name="T26" fmla="*/ 97 w 133"/>
                  <a:gd name="T27" fmla="*/ 43 h 149"/>
                  <a:gd name="T28" fmla="*/ 91 w 133"/>
                  <a:gd name="T29" fmla="*/ 43 h 149"/>
                  <a:gd name="T30" fmla="*/ 87 w 133"/>
                  <a:gd name="T31" fmla="*/ 43 h 149"/>
                  <a:gd name="T32" fmla="*/ 85 w 133"/>
                  <a:gd name="T33" fmla="*/ 41 h 149"/>
                  <a:gd name="T34" fmla="*/ 84 w 133"/>
                  <a:gd name="T35" fmla="*/ 39 h 149"/>
                  <a:gd name="T36" fmla="*/ 72 w 133"/>
                  <a:gd name="T37" fmla="*/ 33 h 149"/>
                  <a:gd name="T38" fmla="*/ 71 w 133"/>
                  <a:gd name="T39" fmla="*/ 33 h 149"/>
                  <a:gd name="T40" fmla="*/ 68 w 133"/>
                  <a:gd name="T41" fmla="*/ 32 h 149"/>
                  <a:gd name="T42" fmla="*/ 49 w 133"/>
                  <a:gd name="T43" fmla="*/ 23 h 149"/>
                  <a:gd name="T44" fmla="*/ 36 w 133"/>
                  <a:gd name="T45" fmla="*/ 1 h 149"/>
                  <a:gd name="T46" fmla="*/ 19 w 133"/>
                  <a:gd name="T47" fmla="*/ 9 h 149"/>
                  <a:gd name="T48" fmla="*/ 13 w 133"/>
                  <a:gd name="T49" fmla="*/ 12 h 149"/>
                  <a:gd name="T50" fmla="*/ 11 w 133"/>
                  <a:gd name="T51" fmla="*/ 14 h 149"/>
                  <a:gd name="T52" fmla="*/ 9 w 133"/>
                  <a:gd name="T53" fmla="*/ 14 h 149"/>
                  <a:gd name="T54" fmla="*/ 6 w 133"/>
                  <a:gd name="T55" fmla="*/ 14 h 149"/>
                  <a:gd name="T56" fmla="*/ 4 w 133"/>
                  <a:gd name="T57" fmla="*/ 14 h 149"/>
                  <a:gd name="T58" fmla="*/ 6 w 133"/>
                  <a:gd name="T59" fmla="*/ 19 h 149"/>
                  <a:gd name="T60" fmla="*/ 6 w 133"/>
                  <a:gd name="T61" fmla="*/ 34 h 149"/>
                  <a:gd name="T62" fmla="*/ 8 w 133"/>
                  <a:gd name="T63" fmla="*/ 49 h 149"/>
                  <a:gd name="T64" fmla="*/ 5 w 133"/>
                  <a:gd name="T65" fmla="*/ 57 h 149"/>
                  <a:gd name="T66" fmla="*/ 4 w 133"/>
                  <a:gd name="T67" fmla="*/ 69 h 149"/>
                  <a:gd name="T68" fmla="*/ 0 w 133"/>
                  <a:gd name="T69" fmla="*/ 84 h 149"/>
                  <a:gd name="T70" fmla="*/ 0 w 133"/>
                  <a:gd name="T71" fmla="*/ 86 h 149"/>
                  <a:gd name="T72" fmla="*/ 4 w 133"/>
                  <a:gd name="T73" fmla="*/ 91 h 149"/>
                  <a:gd name="T74" fmla="*/ 10 w 133"/>
                  <a:gd name="T75" fmla="*/ 106 h 149"/>
                  <a:gd name="T76" fmla="*/ 11 w 133"/>
                  <a:gd name="T77" fmla="*/ 114 h 149"/>
                  <a:gd name="T78" fmla="*/ 12 w 133"/>
                  <a:gd name="T79" fmla="*/ 126 h 149"/>
                  <a:gd name="T80" fmla="*/ 20 w 133"/>
                  <a:gd name="T81" fmla="*/ 147 h 149"/>
                  <a:gd name="T82" fmla="*/ 20 w 133"/>
                  <a:gd name="T83" fmla="*/ 149 h 149"/>
                  <a:gd name="T84" fmla="*/ 26 w 133"/>
                  <a:gd name="T85" fmla="*/ 145 h 149"/>
                  <a:gd name="T86" fmla="*/ 28 w 133"/>
                  <a:gd name="T87" fmla="*/ 144 h 149"/>
                  <a:gd name="T88" fmla="*/ 38 w 133"/>
                  <a:gd name="T89" fmla="*/ 137 h 149"/>
                  <a:gd name="T90" fmla="*/ 46 w 133"/>
                  <a:gd name="T91" fmla="*/ 139 h 149"/>
                  <a:gd name="T92" fmla="*/ 62 w 133"/>
                  <a:gd name="T93" fmla="*/ 13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3" h="149">
                    <a:moveTo>
                      <a:pt x="71" y="137"/>
                    </a:moveTo>
                    <a:cubicBezTo>
                      <a:pt x="71" y="137"/>
                      <a:pt x="71" y="137"/>
                      <a:pt x="71" y="137"/>
                    </a:cubicBezTo>
                    <a:cubicBezTo>
                      <a:pt x="71" y="137"/>
                      <a:pt x="71" y="137"/>
                      <a:pt x="71" y="137"/>
                    </a:cubicBezTo>
                    <a:cubicBezTo>
                      <a:pt x="71" y="138"/>
                      <a:pt x="72" y="138"/>
                      <a:pt x="73" y="138"/>
                    </a:cubicBezTo>
                    <a:cubicBezTo>
                      <a:pt x="74" y="138"/>
                      <a:pt x="74" y="138"/>
                      <a:pt x="74" y="138"/>
                    </a:cubicBezTo>
                    <a:cubicBezTo>
                      <a:pt x="75" y="138"/>
                      <a:pt x="76" y="138"/>
                      <a:pt x="77" y="138"/>
                    </a:cubicBezTo>
                    <a:cubicBezTo>
                      <a:pt x="77" y="138"/>
                      <a:pt x="77" y="138"/>
                      <a:pt x="77" y="138"/>
                    </a:cubicBezTo>
                    <a:cubicBezTo>
                      <a:pt x="77" y="138"/>
                      <a:pt x="77" y="137"/>
                      <a:pt x="77" y="137"/>
                    </a:cubicBezTo>
                    <a:cubicBezTo>
                      <a:pt x="78" y="137"/>
                      <a:pt x="78" y="137"/>
                      <a:pt x="78" y="137"/>
                    </a:cubicBezTo>
                    <a:cubicBezTo>
                      <a:pt x="78" y="136"/>
                      <a:pt x="78" y="136"/>
                      <a:pt x="78" y="135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9" y="132"/>
                      <a:pt x="79" y="127"/>
                      <a:pt x="79" y="124"/>
                    </a:cubicBezTo>
                    <a:cubicBezTo>
                      <a:pt x="79" y="124"/>
                      <a:pt x="79" y="124"/>
                      <a:pt x="79" y="124"/>
                    </a:cubicBezTo>
                    <a:cubicBezTo>
                      <a:pt x="79" y="124"/>
                      <a:pt x="79" y="123"/>
                      <a:pt x="79" y="123"/>
                    </a:cubicBezTo>
                    <a:cubicBezTo>
                      <a:pt x="79" y="119"/>
                      <a:pt x="85" y="113"/>
                      <a:pt x="89" y="110"/>
                    </a:cubicBezTo>
                    <a:cubicBezTo>
                      <a:pt x="92" y="108"/>
                      <a:pt x="95" y="108"/>
                      <a:pt x="98" y="108"/>
                    </a:cubicBezTo>
                    <a:cubicBezTo>
                      <a:pt x="100" y="108"/>
                      <a:pt x="102" y="108"/>
                      <a:pt x="103" y="108"/>
                    </a:cubicBezTo>
                    <a:cubicBezTo>
                      <a:pt x="105" y="106"/>
                      <a:pt x="109" y="106"/>
                      <a:pt x="113" y="106"/>
                    </a:cubicBez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20" y="106"/>
                      <a:pt x="123" y="108"/>
                      <a:pt x="125" y="109"/>
                    </a:cubicBezTo>
                    <a:cubicBezTo>
                      <a:pt x="126" y="110"/>
                      <a:pt x="127" y="111"/>
                      <a:pt x="127" y="111"/>
                    </a:cubicBezTo>
                    <a:cubicBezTo>
                      <a:pt x="128" y="111"/>
                      <a:pt x="128" y="111"/>
                      <a:pt x="128" y="111"/>
                    </a:cubicBezTo>
                    <a:cubicBezTo>
                      <a:pt x="128" y="111"/>
                      <a:pt x="128" y="111"/>
                      <a:pt x="128" y="111"/>
                    </a:cubicBezTo>
                    <a:cubicBezTo>
                      <a:pt x="129" y="110"/>
                      <a:pt x="130" y="109"/>
                      <a:pt x="130" y="108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0" y="108"/>
                      <a:pt x="131" y="107"/>
                      <a:pt x="131" y="107"/>
                    </a:cubicBezTo>
                    <a:cubicBezTo>
                      <a:pt x="131" y="107"/>
                      <a:pt x="131" y="107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0" y="103"/>
                      <a:pt x="131" y="101"/>
                      <a:pt x="132" y="98"/>
                    </a:cubicBezTo>
                    <a:cubicBezTo>
                      <a:pt x="132" y="96"/>
                      <a:pt x="133" y="93"/>
                      <a:pt x="132" y="91"/>
                    </a:cubicBezTo>
                    <a:cubicBezTo>
                      <a:pt x="132" y="89"/>
                      <a:pt x="130" y="88"/>
                      <a:pt x="129" y="86"/>
                    </a:cubicBezTo>
                    <a:cubicBezTo>
                      <a:pt x="127" y="85"/>
                      <a:pt x="125" y="83"/>
                      <a:pt x="125" y="79"/>
                    </a:cubicBezTo>
                    <a:cubicBezTo>
                      <a:pt x="125" y="76"/>
                      <a:pt x="125" y="75"/>
                      <a:pt x="121" y="75"/>
                    </a:cubicBezTo>
                    <a:cubicBezTo>
                      <a:pt x="120" y="75"/>
                      <a:pt x="119" y="75"/>
                      <a:pt x="118" y="75"/>
                    </a:cubicBezTo>
                    <a:cubicBezTo>
                      <a:pt x="118" y="75"/>
                      <a:pt x="117" y="75"/>
                      <a:pt x="116" y="75"/>
                    </a:cubicBezTo>
                    <a:cubicBezTo>
                      <a:pt x="106" y="75"/>
                      <a:pt x="104" y="71"/>
                      <a:pt x="104" y="68"/>
                    </a:cubicBezTo>
                    <a:cubicBezTo>
                      <a:pt x="104" y="66"/>
                      <a:pt x="103" y="65"/>
                      <a:pt x="102" y="64"/>
                    </a:cubicBezTo>
                    <a:cubicBezTo>
                      <a:pt x="101" y="62"/>
                      <a:pt x="100" y="58"/>
                      <a:pt x="103" y="57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102" y="54"/>
                      <a:pt x="100" y="52"/>
                      <a:pt x="101" y="49"/>
                    </a:cubicBezTo>
                    <a:cubicBezTo>
                      <a:pt x="101" y="47"/>
                      <a:pt x="100" y="46"/>
                      <a:pt x="98" y="44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3"/>
                      <a:pt x="96" y="43"/>
                      <a:pt x="94" y="43"/>
                    </a:cubicBezTo>
                    <a:cubicBezTo>
                      <a:pt x="94" y="43"/>
                      <a:pt x="93" y="43"/>
                      <a:pt x="93" y="43"/>
                    </a:cubicBezTo>
                    <a:cubicBezTo>
                      <a:pt x="92" y="43"/>
                      <a:pt x="91" y="43"/>
                      <a:pt x="91" y="43"/>
                    </a:cubicBezTo>
                    <a:cubicBezTo>
                      <a:pt x="90" y="43"/>
                      <a:pt x="89" y="43"/>
                      <a:pt x="87" y="43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6" y="43"/>
                      <a:pt x="86" y="42"/>
                      <a:pt x="85" y="42"/>
                    </a:cubicBezTo>
                    <a:cubicBezTo>
                      <a:pt x="85" y="42"/>
                      <a:pt x="85" y="42"/>
                      <a:pt x="85" y="42"/>
                    </a:cubicBezTo>
                    <a:cubicBezTo>
                      <a:pt x="85" y="42"/>
                      <a:pt x="85" y="41"/>
                      <a:pt x="85" y="41"/>
                    </a:cubicBezTo>
                    <a:cubicBezTo>
                      <a:pt x="85" y="41"/>
                      <a:pt x="85" y="41"/>
                      <a:pt x="84" y="41"/>
                    </a:cubicBezTo>
                    <a:cubicBezTo>
                      <a:pt x="84" y="41"/>
                      <a:pt x="84" y="40"/>
                      <a:pt x="84" y="40"/>
                    </a:cubicBezTo>
                    <a:cubicBezTo>
                      <a:pt x="84" y="40"/>
                      <a:pt x="84" y="39"/>
                      <a:pt x="84" y="39"/>
                    </a:cubicBezTo>
                    <a:cubicBezTo>
                      <a:pt x="84" y="38"/>
                      <a:pt x="81" y="37"/>
                      <a:pt x="77" y="37"/>
                    </a:cubicBezTo>
                    <a:cubicBezTo>
                      <a:pt x="74" y="37"/>
                      <a:pt x="73" y="34"/>
                      <a:pt x="73" y="33"/>
                    </a:cubicBezTo>
                    <a:cubicBezTo>
                      <a:pt x="73" y="33"/>
                      <a:pt x="72" y="33"/>
                      <a:pt x="72" y="33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72" y="33"/>
                      <a:pt x="72" y="33"/>
                      <a:pt x="71" y="33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1" y="33"/>
                      <a:pt x="70" y="33"/>
                      <a:pt x="69" y="33"/>
                    </a:cubicBezTo>
                    <a:cubicBezTo>
                      <a:pt x="69" y="32"/>
                      <a:pt x="68" y="32"/>
                      <a:pt x="68" y="32"/>
                    </a:cubicBezTo>
                    <a:cubicBezTo>
                      <a:pt x="67" y="31"/>
                      <a:pt x="67" y="31"/>
                      <a:pt x="66" y="31"/>
                    </a:cubicBezTo>
                    <a:cubicBezTo>
                      <a:pt x="65" y="31"/>
                      <a:pt x="65" y="31"/>
                      <a:pt x="64" y="31"/>
                    </a:cubicBezTo>
                    <a:cubicBezTo>
                      <a:pt x="58" y="32"/>
                      <a:pt x="55" y="29"/>
                      <a:pt x="49" y="23"/>
                    </a:cubicBezTo>
                    <a:cubicBezTo>
                      <a:pt x="44" y="16"/>
                      <a:pt x="44" y="4"/>
                      <a:pt x="45" y="0"/>
                    </a:cubicBezTo>
                    <a:cubicBezTo>
                      <a:pt x="44" y="0"/>
                      <a:pt x="43" y="0"/>
                      <a:pt x="41" y="0"/>
                    </a:cubicBezTo>
                    <a:cubicBezTo>
                      <a:pt x="40" y="0"/>
                      <a:pt x="38" y="1"/>
                      <a:pt x="36" y="1"/>
                    </a:cubicBezTo>
                    <a:cubicBezTo>
                      <a:pt x="34" y="1"/>
                      <a:pt x="30" y="3"/>
                      <a:pt x="27" y="5"/>
                    </a:cubicBezTo>
                    <a:cubicBezTo>
                      <a:pt x="26" y="5"/>
                      <a:pt x="25" y="6"/>
                      <a:pt x="24" y="6"/>
                    </a:cubicBezTo>
                    <a:cubicBezTo>
                      <a:pt x="22" y="8"/>
                      <a:pt x="20" y="8"/>
                      <a:pt x="19" y="9"/>
                    </a:cubicBezTo>
                    <a:cubicBezTo>
                      <a:pt x="17" y="9"/>
                      <a:pt x="16" y="10"/>
                      <a:pt x="15" y="11"/>
                    </a:cubicBezTo>
                    <a:cubicBezTo>
                      <a:pt x="14" y="11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1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7" y="14"/>
                      <a:pt x="7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5" y="18"/>
                      <a:pt x="6" y="19"/>
                    </a:cubicBezTo>
                    <a:cubicBezTo>
                      <a:pt x="8" y="22"/>
                      <a:pt x="9" y="25"/>
                      <a:pt x="10" y="26"/>
                    </a:cubicBezTo>
                    <a:cubicBezTo>
                      <a:pt x="11" y="31"/>
                      <a:pt x="8" y="33"/>
                      <a:pt x="7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5"/>
                      <a:pt x="6" y="40"/>
                      <a:pt x="7" y="47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7" y="52"/>
                      <a:pt x="6" y="54"/>
                    </a:cubicBezTo>
                    <a:cubicBezTo>
                      <a:pt x="5" y="55"/>
                      <a:pt x="5" y="56"/>
                      <a:pt x="5" y="57"/>
                    </a:cubicBezTo>
                    <a:cubicBezTo>
                      <a:pt x="7" y="59"/>
                      <a:pt x="5" y="62"/>
                      <a:pt x="4" y="64"/>
                    </a:cubicBezTo>
                    <a:cubicBezTo>
                      <a:pt x="3" y="66"/>
                      <a:pt x="2" y="67"/>
                      <a:pt x="2" y="68"/>
                    </a:cubicBezTo>
                    <a:cubicBezTo>
                      <a:pt x="2" y="68"/>
                      <a:pt x="3" y="69"/>
                      <a:pt x="4" y="69"/>
                    </a:cubicBezTo>
                    <a:cubicBezTo>
                      <a:pt x="5" y="70"/>
                      <a:pt x="7" y="71"/>
                      <a:pt x="7" y="73"/>
                    </a:cubicBezTo>
                    <a:cubicBezTo>
                      <a:pt x="7" y="76"/>
                      <a:pt x="3" y="82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1" y="88"/>
                      <a:pt x="2" y="89"/>
                      <a:pt x="4" y="91"/>
                    </a:cubicBezTo>
                    <a:cubicBezTo>
                      <a:pt x="7" y="93"/>
                      <a:pt x="6" y="96"/>
                      <a:pt x="6" y="98"/>
                    </a:cubicBezTo>
                    <a:cubicBezTo>
                      <a:pt x="6" y="100"/>
                      <a:pt x="6" y="102"/>
                      <a:pt x="7" y="103"/>
                    </a:cubicBezTo>
                    <a:cubicBezTo>
                      <a:pt x="8" y="104"/>
                      <a:pt x="9" y="105"/>
                      <a:pt x="10" y="106"/>
                    </a:cubicBezTo>
                    <a:cubicBezTo>
                      <a:pt x="11" y="107"/>
                      <a:pt x="12" y="108"/>
                      <a:pt x="12" y="109"/>
                    </a:cubicBezTo>
                    <a:cubicBezTo>
                      <a:pt x="13" y="111"/>
                      <a:pt x="11" y="112"/>
                      <a:pt x="11" y="112"/>
                    </a:cubicBezTo>
                    <a:cubicBezTo>
                      <a:pt x="11" y="112"/>
                      <a:pt x="11" y="113"/>
                      <a:pt x="11" y="114"/>
                    </a:cubicBezTo>
                    <a:cubicBezTo>
                      <a:pt x="11" y="116"/>
                      <a:pt x="11" y="119"/>
                      <a:pt x="9" y="120"/>
                    </a:cubicBezTo>
                    <a:cubicBezTo>
                      <a:pt x="8" y="120"/>
                      <a:pt x="8" y="121"/>
                      <a:pt x="9" y="121"/>
                    </a:cubicBezTo>
                    <a:cubicBezTo>
                      <a:pt x="9" y="123"/>
                      <a:pt x="11" y="125"/>
                      <a:pt x="12" y="126"/>
                    </a:cubicBezTo>
                    <a:cubicBezTo>
                      <a:pt x="15" y="127"/>
                      <a:pt x="15" y="130"/>
                      <a:pt x="15" y="132"/>
                    </a:cubicBezTo>
                    <a:cubicBezTo>
                      <a:pt x="16" y="134"/>
                      <a:pt x="16" y="136"/>
                      <a:pt x="17" y="137"/>
                    </a:cubicBezTo>
                    <a:cubicBezTo>
                      <a:pt x="19" y="139"/>
                      <a:pt x="19" y="143"/>
                      <a:pt x="20" y="147"/>
                    </a:cubicBezTo>
                    <a:cubicBezTo>
                      <a:pt x="20" y="147"/>
                      <a:pt x="20" y="147"/>
                      <a:pt x="20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0" y="149"/>
                      <a:pt x="20" y="149"/>
                    </a:cubicBezTo>
                    <a:cubicBezTo>
                      <a:pt x="21" y="149"/>
                      <a:pt x="22" y="148"/>
                      <a:pt x="24" y="147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5" y="146"/>
                      <a:pt x="25" y="146"/>
                      <a:pt x="26" y="145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7" y="145"/>
                      <a:pt x="28" y="144"/>
                      <a:pt x="28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30" y="142"/>
                      <a:pt x="31" y="141"/>
                      <a:pt x="32" y="140"/>
                    </a:cubicBezTo>
                    <a:cubicBezTo>
                      <a:pt x="34" y="138"/>
                      <a:pt x="35" y="137"/>
                      <a:pt x="36" y="137"/>
                    </a:cubicBezTo>
                    <a:cubicBezTo>
                      <a:pt x="37" y="137"/>
                      <a:pt x="37" y="137"/>
                      <a:pt x="38" y="137"/>
                    </a:cubicBezTo>
                    <a:cubicBezTo>
                      <a:pt x="39" y="137"/>
                      <a:pt x="40" y="137"/>
                      <a:pt x="41" y="138"/>
                    </a:cubicBezTo>
                    <a:cubicBezTo>
                      <a:pt x="42" y="139"/>
                      <a:pt x="42" y="139"/>
                      <a:pt x="44" y="139"/>
                    </a:cubicBezTo>
                    <a:cubicBezTo>
                      <a:pt x="46" y="139"/>
                      <a:pt x="46" y="139"/>
                      <a:pt x="46" y="139"/>
                    </a:cubicBezTo>
                    <a:cubicBezTo>
                      <a:pt x="50" y="140"/>
                      <a:pt x="55" y="141"/>
                      <a:pt x="58" y="145"/>
                    </a:cubicBezTo>
                    <a:cubicBezTo>
                      <a:pt x="59" y="144"/>
                      <a:pt x="59" y="143"/>
                      <a:pt x="60" y="142"/>
                    </a:cubicBezTo>
                    <a:cubicBezTo>
                      <a:pt x="60" y="141"/>
                      <a:pt x="61" y="139"/>
                      <a:pt x="62" y="139"/>
                    </a:cubicBezTo>
                    <a:cubicBezTo>
                      <a:pt x="62" y="138"/>
                      <a:pt x="64" y="137"/>
                      <a:pt x="66" y="137"/>
                    </a:cubicBezTo>
                    <a:cubicBezTo>
                      <a:pt x="68" y="137"/>
                      <a:pt x="69" y="137"/>
                      <a:pt x="71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6" name="Freeform 1970"/>
              <p:cNvSpPr>
                <a:spLocks/>
              </p:cNvSpPr>
              <p:nvPr/>
            </p:nvSpPr>
            <p:spPr bwMode="auto">
              <a:xfrm>
                <a:off x="2182" y="20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7" name="Freeform 1971"/>
              <p:cNvSpPr>
                <a:spLocks/>
              </p:cNvSpPr>
              <p:nvPr/>
            </p:nvSpPr>
            <p:spPr bwMode="auto">
              <a:xfrm>
                <a:off x="2138" y="2005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8" name="Freeform 1972"/>
              <p:cNvSpPr>
                <a:spLocks/>
              </p:cNvSpPr>
              <p:nvPr/>
            </p:nvSpPr>
            <p:spPr bwMode="auto">
              <a:xfrm>
                <a:off x="2140" y="200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4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19" name="Freeform 1973"/>
              <p:cNvSpPr>
                <a:spLocks/>
              </p:cNvSpPr>
              <p:nvPr/>
            </p:nvSpPr>
            <p:spPr bwMode="auto">
              <a:xfrm>
                <a:off x="2060" y="19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0" name="Freeform 1974"/>
              <p:cNvSpPr>
                <a:spLocks/>
              </p:cNvSpPr>
              <p:nvPr/>
            </p:nvSpPr>
            <p:spPr bwMode="auto">
              <a:xfrm>
                <a:off x="2063" y="19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1" name="Freeform 1975"/>
              <p:cNvSpPr>
                <a:spLocks/>
              </p:cNvSpPr>
              <p:nvPr/>
            </p:nvSpPr>
            <p:spPr bwMode="auto">
              <a:xfrm>
                <a:off x="2103" y="1987"/>
                <a:ext cx="15" cy="9"/>
              </a:xfrm>
              <a:custGeom>
                <a:avLst/>
                <a:gdLst>
                  <a:gd name="T0" fmla="*/ 15 w 15"/>
                  <a:gd name="T1" fmla="*/ 8 h 9"/>
                  <a:gd name="T2" fmla="*/ 0 w 15"/>
                  <a:gd name="T3" fmla="*/ 0 h 9"/>
                  <a:gd name="T4" fmla="*/ 15 w 15"/>
                  <a:gd name="T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9">
                    <a:moveTo>
                      <a:pt x="15" y="8"/>
                    </a:moveTo>
                    <a:cubicBezTo>
                      <a:pt x="9" y="9"/>
                      <a:pt x="6" y="6"/>
                      <a:pt x="0" y="0"/>
                    </a:cubicBezTo>
                    <a:cubicBezTo>
                      <a:pt x="6" y="6"/>
                      <a:pt x="9" y="9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2" name="Freeform 1976"/>
              <p:cNvSpPr>
                <a:spLocks/>
              </p:cNvSpPr>
              <p:nvPr/>
            </p:nvSpPr>
            <p:spPr bwMode="auto">
              <a:xfrm>
                <a:off x="2123" y="1997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3" name="Freeform 1977"/>
              <p:cNvSpPr>
                <a:spLocks/>
              </p:cNvSpPr>
              <p:nvPr/>
            </p:nvSpPr>
            <p:spPr bwMode="auto">
              <a:xfrm>
                <a:off x="2181" y="206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4" name="Freeform 1978"/>
              <p:cNvSpPr>
                <a:spLocks/>
              </p:cNvSpPr>
              <p:nvPr/>
            </p:nvSpPr>
            <p:spPr bwMode="auto">
              <a:xfrm>
                <a:off x="2138" y="200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5" name="Freeform 1979"/>
              <p:cNvSpPr>
                <a:spLocks/>
              </p:cNvSpPr>
              <p:nvPr/>
            </p:nvSpPr>
            <p:spPr bwMode="auto">
              <a:xfrm>
                <a:off x="2179" y="206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1 w 2"/>
                  <a:gd name="T7" fmla="*/ 2 h 3"/>
                  <a:gd name="T8" fmla="*/ 2 w 2"/>
                  <a:gd name="T9" fmla="*/ 0 h 3"/>
                  <a:gd name="T10" fmla="*/ 0 w 2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6" name="Freeform 1980"/>
              <p:cNvSpPr>
                <a:spLocks/>
              </p:cNvSpPr>
              <p:nvPr/>
            </p:nvSpPr>
            <p:spPr bwMode="auto">
              <a:xfrm>
                <a:off x="2062" y="19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7" name="Freeform 1981"/>
              <p:cNvSpPr>
                <a:spLocks/>
              </p:cNvSpPr>
              <p:nvPr/>
            </p:nvSpPr>
            <p:spPr bwMode="auto">
              <a:xfrm>
                <a:off x="2068" y="19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8" name="Freeform 1982"/>
              <p:cNvSpPr>
                <a:spLocks/>
              </p:cNvSpPr>
              <p:nvPr/>
            </p:nvSpPr>
            <p:spPr bwMode="auto">
              <a:xfrm>
                <a:off x="2125" y="19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29" name="Freeform 1983"/>
              <p:cNvSpPr>
                <a:spLocks/>
              </p:cNvSpPr>
              <p:nvPr/>
            </p:nvSpPr>
            <p:spPr bwMode="auto">
              <a:xfrm>
                <a:off x="2118" y="199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0" name="Freeform 1984"/>
              <p:cNvSpPr>
                <a:spLocks/>
              </p:cNvSpPr>
              <p:nvPr/>
            </p:nvSpPr>
            <p:spPr bwMode="auto">
              <a:xfrm>
                <a:off x="2137" y="200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1" name="Freeform 1985"/>
              <p:cNvSpPr>
                <a:spLocks/>
              </p:cNvSpPr>
              <p:nvPr/>
            </p:nvSpPr>
            <p:spPr bwMode="auto">
              <a:xfrm>
                <a:off x="2069" y="197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2" name="Freeform 1986"/>
              <p:cNvSpPr>
                <a:spLocks/>
              </p:cNvSpPr>
              <p:nvPr/>
            </p:nvSpPr>
            <p:spPr bwMode="auto">
              <a:xfrm>
                <a:off x="2067" y="19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3" name="Freeform 1987"/>
              <p:cNvSpPr>
                <a:spLocks/>
              </p:cNvSpPr>
              <p:nvPr/>
            </p:nvSpPr>
            <p:spPr bwMode="auto">
              <a:xfrm>
                <a:off x="2065" y="19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4" name="Freeform 1988"/>
              <p:cNvSpPr>
                <a:spLocks/>
              </p:cNvSpPr>
              <p:nvPr/>
            </p:nvSpPr>
            <p:spPr bwMode="auto">
              <a:xfrm>
                <a:off x="2081" y="210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5" name="Freeform 1989"/>
              <p:cNvSpPr>
                <a:spLocks/>
              </p:cNvSpPr>
              <p:nvPr/>
            </p:nvSpPr>
            <p:spPr bwMode="auto">
              <a:xfrm>
                <a:off x="2116" y="2096"/>
                <a:ext cx="8" cy="2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2 h 2"/>
                  <a:gd name="T4" fmla="*/ 4 w 9"/>
                  <a:gd name="T5" fmla="*/ 0 h 2"/>
                  <a:gd name="T6" fmla="*/ 9 w 9"/>
                  <a:gd name="T7" fmla="*/ 0 h 2"/>
                  <a:gd name="T8" fmla="*/ 9 w 9"/>
                  <a:gd name="T9" fmla="*/ 0 h 2"/>
                  <a:gd name="T10" fmla="*/ 4 w 9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7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6" name="Freeform 1990"/>
              <p:cNvSpPr>
                <a:spLocks/>
              </p:cNvSpPr>
              <p:nvPr/>
            </p:nvSpPr>
            <p:spPr bwMode="auto">
              <a:xfrm>
                <a:off x="2079" y="2104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7" name="Freeform 1991"/>
              <p:cNvSpPr>
                <a:spLocks/>
              </p:cNvSpPr>
              <p:nvPr/>
            </p:nvSpPr>
            <p:spPr bwMode="auto">
              <a:xfrm>
                <a:off x="2124" y="2096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8" name="Freeform 1992"/>
              <p:cNvSpPr>
                <a:spLocks/>
              </p:cNvSpPr>
              <p:nvPr/>
            </p:nvSpPr>
            <p:spPr bwMode="auto">
              <a:xfrm>
                <a:off x="2083" y="2096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4 w 8"/>
                  <a:gd name="T3" fmla="*/ 3 h 7"/>
                  <a:gd name="T4" fmla="*/ 8 w 8"/>
                  <a:gd name="T5" fmla="*/ 0 h 7"/>
                  <a:gd name="T6" fmla="*/ 4 w 8"/>
                  <a:gd name="T7" fmla="*/ 3 h 7"/>
                  <a:gd name="T8" fmla="*/ 0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cubicBezTo>
                      <a:pt x="2" y="6"/>
                      <a:pt x="3" y="4"/>
                      <a:pt x="4" y="3"/>
                    </a:cubicBezTo>
                    <a:cubicBezTo>
                      <a:pt x="6" y="1"/>
                      <a:pt x="7" y="0"/>
                      <a:pt x="8" y="0"/>
                    </a:cubicBezTo>
                    <a:cubicBezTo>
                      <a:pt x="7" y="0"/>
                      <a:pt x="6" y="1"/>
                      <a:pt x="4" y="3"/>
                    </a:cubicBezTo>
                    <a:cubicBezTo>
                      <a:pt x="3" y="4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39" name="Freeform 1993"/>
              <p:cNvSpPr>
                <a:spLocks/>
              </p:cNvSpPr>
              <p:nvPr/>
            </p:nvSpPr>
            <p:spPr bwMode="auto">
              <a:xfrm>
                <a:off x="2076" y="2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0" name="Freeform 1994"/>
              <p:cNvSpPr>
                <a:spLocks/>
              </p:cNvSpPr>
              <p:nvPr/>
            </p:nvSpPr>
            <p:spPr bwMode="auto">
              <a:xfrm>
                <a:off x="2076" y="2106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3 w 4"/>
                  <a:gd name="T5" fmla="*/ 0 h 2"/>
                  <a:gd name="T6" fmla="*/ 4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1" name="Freeform 1995"/>
              <p:cNvSpPr>
                <a:spLocks/>
              </p:cNvSpPr>
              <p:nvPr/>
            </p:nvSpPr>
            <p:spPr bwMode="auto">
              <a:xfrm>
                <a:off x="2056" y="2047"/>
                <a:ext cx="4" cy="5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0 h 5"/>
                  <a:gd name="T4" fmla="*/ 0 w 4"/>
                  <a:gd name="T5" fmla="*/ 0 h 5"/>
                  <a:gd name="T6" fmla="*/ 0 w 4"/>
                  <a:gd name="T7" fmla="*/ 1 h 5"/>
                  <a:gd name="T8" fmla="*/ 4 w 4"/>
                  <a:gd name="T9" fmla="*/ 5 h 5"/>
                  <a:gd name="T10" fmla="*/ 0 w 4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2" y="3"/>
                      <a:pt x="4" y="5"/>
                    </a:cubicBezTo>
                    <a:cubicBezTo>
                      <a:pt x="2" y="3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2" name="Freeform 1996"/>
              <p:cNvSpPr>
                <a:spLocks/>
              </p:cNvSpPr>
              <p:nvPr/>
            </p:nvSpPr>
            <p:spPr bwMode="auto">
              <a:xfrm>
                <a:off x="2075" y="210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3" name="Freeform 1997"/>
              <p:cNvSpPr>
                <a:spLocks/>
              </p:cNvSpPr>
              <p:nvPr/>
            </p:nvSpPr>
            <p:spPr bwMode="auto">
              <a:xfrm>
                <a:off x="2079" y="2106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4" name="Freeform 1998"/>
              <p:cNvSpPr>
                <a:spLocks/>
              </p:cNvSpPr>
              <p:nvPr/>
            </p:nvSpPr>
            <p:spPr bwMode="auto">
              <a:xfrm>
                <a:off x="2132" y="20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5" name="Freeform 1999"/>
              <p:cNvSpPr>
                <a:spLocks/>
              </p:cNvSpPr>
              <p:nvPr/>
            </p:nvSpPr>
            <p:spPr bwMode="auto">
              <a:xfrm>
                <a:off x="2130" y="209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6" name="Freeform 2000"/>
              <p:cNvSpPr>
                <a:spLocks/>
              </p:cNvSpPr>
              <p:nvPr/>
            </p:nvSpPr>
            <p:spPr bwMode="auto">
              <a:xfrm>
                <a:off x="2130" y="2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7" name="Freeform 2001"/>
              <p:cNvSpPr>
                <a:spLocks/>
              </p:cNvSpPr>
              <p:nvPr/>
            </p:nvSpPr>
            <p:spPr bwMode="auto">
              <a:xfrm>
                <a:off x="2131" y="2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8" name="Freeform 2002"/>
              <p:cNvSpPr>
                <a:spLocks/>
              </p:cNvSpPr>
              <p:nvPr/>
            </p:nvSpPr>
            <p:spPr bwMode="auto">
              <a:xfrm>
                <a:off x="2124" y="2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49" name="Freeform 2003"/>
              <p:cNvSpPr>
                <a:spLocks/>
              </p:cNvSpPr>
              <p:nvPr/>
            </p:nvSpPr>
            <p:spPr bwMode="auto">
              <a:xfrm>
                <a:off x="2179" y="2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0" name="Freeform 2004"/>
              <p:cNvSpPr>
                <a:spLocks/>
              </p:cNvSpPr>
              <p:nvPr/>
            </p:nvSpPr>
            <p:spPr bwMode="auto">
              <a:xfrm>
                <a:off x="2179" y="2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1" name="Freeform 2005"/>
              <p:cNvSpPr>
                <a:spLocks/>
              </p:cNvSpPr>
              <p:nvPr/>
            </p:nvSpPr>
            <p:spPr bwMode="auto">
              <a:xfrm>
                <a:off x="2124" y="20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2 w 2"/>
                  <a:gd name="T9" fmla="*/ 1 h 1"/>
                  <a:gd name="T10" fmla="*/ 2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2" name="Freeform 2006"/>
              <p:cNvSpPr>
                <a:spLocks/>
              </p:cNvSpPr>
              <p:nvPr/>
            </p:nvSpPr>
            <p:spPr bwMode="auto">
              <a:xfrm>
                <a:off x="1928" y="1859"/>
                <a:ext cx="134" cy="197"/>
              </a:xfrm>
              <a:custGeom>
                <a:avLst/>
                <a:gdLst>
                  <a:gd name="T0" fmla="*/ 130 w 140"/>
                  <a:gd name="T1" fmla="*/ 196 h 206"/>
                  <a:gd name="T2" fmla="*/ 130 w 140"/>
                  <a:gd name="T3" fmla="*/ 193 h 206"/>
                  <a:gd name="T4" fmla="*/ 132 w 140"/>
                  <a:gd name="T5" fmla="*/ 192 h 206"/>
                  <a:gd name="T6" fmla="*/ 136 w 140"/>
                  <a:gd name="T7" fmla="*/ 184 h 206"/>
                  <a:gd name="T8" fmla="*/ 136 w 140"/>
                  <a:gd name="T9" fmla="*/ 171 h 206"/>
                  <a:gd name="T10" fmla="*/ 138 w 140"/>
                  <a:gd name="T11" fmla="*/ 158 h 206"/>
                  <a:gd name="T12" fmla="*/ 137 w 140"/>
                  <a:gd name="T13" fmla="*/ 142 h 206"/>
                  <a:gd name="T14" fmla="*/ 137 w 140"/>
                  <a:gd name="T15" fmla="*/ 132 h 206"/>
                  <a:gd name="T16" fmla="*/ 133 w 140"/>
                  <a:gd name="T17" fmla="*/ 124 h 206"/>
                  <a:gd name="T18" fmla="*/ 126 w 140"/>
                  <a:gd name="T19" fmla="*/ 124 h 206"/>
                  <a:gd name="T20" fmla="*/ 124 w 140"/>
                  <a:gd name="T21" fmla="*/ 124 h 206"/>
                  <a:gd name="T22" fmla="*/ 120 w 140"/>
                  <a:gd name="T23" fmla="*/ 124 h 206"/>
                  <a:gd name="T24" fmla="*/ 117 w 140"/>
                  <a:gd name="T25" fmla="*/ 110 h 206"/>
                  <a:gd name="T26" fmla="*/ 103 w 140"/>
                  <a:gd name="T27" fmla="*/ 113 h 206"/>
                  <a:gd name="T28" fmla="*/ 91 w 140"/>
                  <a:gd name="T29" fmla="*/ 104 h 206"/>
                  <a:gd name="T30" fmla="*/ 85 w 140"/>
                  <a:gd name="T31" fmla="*/ 91 h 206"/>
                  <a:gd name="T32" fmla="*/ 82 w 140"/>
                  <a:gd name="T33" fmla="*/ 81 h 206"/>
                  <a:gd name="T34" fmla="*/ 84 w 140"/>
                  <a:gd name="T35" fmla="*/ 72 h 206"/>
                  <a:gd name="T36" fmla="*/ 89 w 140"/>
                  <a:gd name="T37" fmla="*/ 68 h 206"/>
                  <a:gd name="T38" fmla="*/ 98 w 140"/>
                  <a:gd name="T39" fmla="*/ 51 h 206"/>
                  <a:gd name="T40" fmla="*/ 117 w 140"/>
                  <a:gd name="T41" fmla="*/ 43 h 206"/>
                  <a:gd name="T42" fmla="*/ 120 w 140"/>
                  <a:gd name="T43" fmla="*/ 42 h 206"/>
                  <a:gd name="T44" fmla="*/ 119 w 140"/>
                  <a:gd name="T45" fmla="*/ 41 h 206"/>
                  <a:gd name="T46" fmla="*/ 125 w 140"/>
                  <a:gd name="T47" fmla="*/ 29 h 206"/>
                  <a:gd name="T48" fmla="*/ 110 w 140"/>
                  <a:gd name="T49" fmla="*/ 25 h 206"/>
                  <a:gd name="T50" fmla="*/ 95 w 140"/>
                  <a:gd name="T51" fmla="*/ 27 h 206"/>
                  <a:gd name="T52" fmla="*/ 87 w 140"/>
                  <a:gd name="T53" fmla="*/ 20 h 206"/>
                  <a:gd name="T54" fmla="*/ 79 w 140"/>
                  <a:gd name="T55" fmla="*/ 10 h 206"/>
                  <a:gd name="T56" fmla="*/ 70 w 140"/>
                  <a:gd name="T57" fmla="*/ 0 h 206"/>
                  <a:gd name="T58" fmla="*/ 67 w 140"/>
                  <a:gd name="T59" fmla="*/ 1 h 206"/>
                  <a:gd name="T60" fmla="*/ 68 w 140"/>
                  <a:gd name="T61" fmla="*/ 2 h 206"/>
                  <a:gd name="T62" fmla="*/ 69 w 140"/>
                  <a:gd name="T63" fmla="*/ 5 h 206"/>
                  <a:gd name="T64" fmla="*/ 66 w 140"/>
                  <a:gd name="T65" fmla="*/ 10 h 206"/>
                  <a:gd name="T66" fmla="*/ 61 w 140"/>
                  <a:gd name="T67" fmla="*/ 20 h 206"/>
                  <a:gd name="T68" fmla="*/ 31 w 140"/>
                  <a:gd name="T69" fmla="*/ 44 h 206"/>
                  <a:gd name="T70" fmla="*/ 18 w 140"/>
                  <a:gd name="T71" fmla="*/ 50 h 206"/>
                  <a:gd name="T72" fmla="*/ 13 w 140"/>
                  <a:gd name="T73" fmla="*/ 50 h 206"/>
                  <a:gd name="T74" fmla="*/ 9 w 140"/>
                  <a:gd name="T75" fmla="*/ 40 h 206"/>
                  <a:gd name="T76" fmla="*/ 9 w 140"/>
                  <a:gd name="T77" fmla="*/ 39 h 206"/>
                  <a:gd name="T78" fmla="*/ 8 w 140"/>
                  <a:gd name="T79" fmla="*/ 38 h 206"/>
                  <a:gd name="T80" fmla="*/ 4 w 140"/>
                  <a:gd name="T81" fmla="*/ 56 h 206"/>
                  <a:gd name="T82" fmla="*/ 2 w 140"/>
                  <a:gd name="T83" fmla="*/ 64 h 206"/>
                  <a:gd name="T84" fmla="*/ 13 w 140"/>
                  <a:gd name="T85" fmla="*/ 72 h 206"/>
                  <a:gd name="T86" fmla="*/ 30 w 140"/>
                  <a:gd name="T87" fmla="*/ 98 h 206"/>
                  <a:gd name="T88" fmla="*/ 57 w 140"/>
                  <a:gd name="T89" fmla="*/ 155 h 206"/>
                  <a:gd name="T90" fmla="*/ 79 w 140"/>
                  <a:gd name="T91" fmla="*/ 175 h 206"/>
                  <a:gd name="T92" fmla="*/ 125 w 140"/>
                  <a:gd name="T93" fmla="*/ 205 h 206"/>
                  <a:gd name="T94" fmla="*/ 129 w 140"/>
                  <a:gd name="T95" fmla="*/ 20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0" h="206">
                    <a:moveTo>
                      <a:pt x="130" y="197"/>
                    </a:moveTo>
                    <a:cubicBezTo>
                      <a:pt x="130" y="197"/>
                      <a:pt x="130" y="196"/>
                      <a:pt x="130" y="196"/>
                    </a:cubicBezTo>
                    <a:cubicBezTo>
                      <a:pt x="130" y="196"/>
                      <a:pt x="130" y="196"/>
                      <a:pt x="130" y="196"/>
                    </a:cubicBezTo>
                    <a:cubicBezTo>
                      <a:pt x="130" y="195"/>
                      <a:pt x="130" y="195"/>
                      <a:pt x="130" y="194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0" y="194"/>
                      <a:pt x="130" y="193"/>
                      <a:pt x="130" y="193"/>
                    </a:cubicBezTo>
                    <a:cubicBezTo>
                      <a:pt x="130" y="193"/>
                      <a:pt x="131" y="193"/>
                      <a:pt x="131" y="193"/>
                    </a:cubicBezTo>
                    <a:cubicBezTo>
                      <a:pt x="131" y="192"/>
                      <a:pt x="131" y="192"/>
                      <a:pt x="132" y="192"/>
                    </a:cubicBezTo>
                    <a:cubicBezTo>
                      <a:pt x="132" y="192"/>
                      <a:pt x="132" y="192"/>
                      <a:pt x="132" y="192"/>
                    </a:cubicBezTo>
                    <a:cubicBezTo>
                      <a:pt x="133" y="191"/>
                      <a:pt x="135" y="189"/>
                      <a:pt x="136" y="187"/>
                    </a:cubicBezTo>
                    <a:cubicBezTo>
                      <a:pt x="136" y="186"/>
                      <a:pt x="137" y="185"/>
                      <a:pt x="137" y="184"/>
                    </a:cubicBezTo>
                    <a:cubicBezTo>
                      <a:pt x="137" y="184"/>
                      <a:pt x="136" y="184"/>
                      <a:pt x="136" y="184"/>
                    </a:cubicBezTo>
                    <a:cubicBezTo>
                      <a:pt x="134" y="183"/>
                      <a:pt x="132" y="182"/>
                      <a:pt x="132" y="179"/>
                    </a:cubicBezTo>
                    <a:cubicBezTo>
                      <a:pt x="132" y="177"/>
                      <a:pt x="133" y="175"/>
                      <a:pt x="134" y="174"/>
                    </a:cubicBezTo>
                    <a:cubicBezTo>
                      <a:pt x="135" y="173"/>
                      <a:pt x="135" y="171"/>
                      <a:pt x="136" y="171"/>
                    </a:cubicBezTo>
                    <a:cubicBezTo>
                      <a:pt x="134" y="169"/>
                      <a:pt x="135" y="166"/>
                      <a:pt x="136" y="163"/>
                    </a:cubicBezTo>
                    <a:cubicBezTo>
                      <a:pt x="137" y="162"/>
                      <a:pt x="138" y="161"/>
                      <a:pt x="138" y="160"/>
                    </a:cubicBezTo>
                    <a:cubicBezTo>
                      <a:pt x="138" y="158"/>
                      <a:pt x="138" y="158"/>
                      <a:pt x="138" y="158"/>
                    </a:cubicBezTo>
                    <a:cubicBezTo>
                      <a:pt x="137" y="152"/>
                      <a:pt x="136" y="149"/>
                      <a:pt x="136" y="146"/>
                    </a:cubicBezTo>
                    <a:cubicBezTo>
                      <a:pt x="136" y="145"/>
                      <a:pt x="136" y="144"/>
                      <a:pt x="137" y="144"/>
                    </a:cubicBezTo>
                    <a:cubicBezTo>
                      <a:pt x="137" y="143"/>
                      <a:pt x="137" y="143"/>
                      <a:pt x="137" y="142"/>
                    </a:cubicBezTo>
                    <a:cubicBezTo>
                      <a:pt x="138" y="142"/>
                      <a:pt x="138" y="142"/>
                      <a:pt x="139" y="141"/>
                    </a:cubicBezTo>
                    <a:cubicBezTo>
                      <a:pt x="140" y="140"/>
                      <a:pt x="140" y="140"/>
                      <a:pt x="140" y="139"/>
                    </a:cubicBezTo>
                    <a:cubicBezTo>
                      <a:pt x="139" y="137"/>
                      <a:pt x="138" y="135"/>
                      <a:pt x="137" y="132"/>
                    </a:cubicBezTo>
                    <a:cubicBezTo>
                      <a:pt x="136" y="131"/>
                      <a:pt x="135" y="130"/>
                      <a:pt x="135" y="129"/>
                    </a:cubicBezTo>
                    <a:cubicBezTo>
                      <a:pt x="135" y="128"/>
                      <a:pt x="135" y="128"/>
                      <a:pt x="134" y="128"/>
                    </a:cubicBezTo>
                    <a:cubicBezTo>
                      <a:pt x="134" y="127"/>
                      <a:pt x="133" y="125"/>
                      <a:pt x="133" y="124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31" y="124"/>
                      <a:pt x="129" y="124"/>
                      <a:pt x="127" y="124"/>
                    </a:cubicBezTo>
                    <a:cubicBezTo>
                      <a:pt x="127" y="124"/>
                      <a:pt x="126" y="124"/>
                      <a:pt x="126" y="124"/>
                    </a:cubicBezTo>
                    <a:cubicBezTo>
                      <a:pt x="126" y="124"/>
                      <a:pt x="126" y="124"/>
                      <a:pt x="125" y="124"/>
                    </a:cubicBezTo>
                    <a:cubicBezTo>
                      <a:pt x="125" y="124"/>
                      <a:pt x="124" y="124"/>
                      <a:pt x="124" y="124"/>
                    </a:cubicBezTo>
                    <a:cubicBezTo>
                      <a:pt x="124" y="124"/>
                      <a:pt x="124" y="124"/>
                      <a:pt x="124" y="124"/>
                    </a:cubicBezTo>
                    <a:cubicBezTo>
                      <a:pt x="124" y="125"/>
                      <a:pt x="123" y="125"/>
                      <a:pt x="123" y="125"/>
                    </a:cubicBezTo>
                    <a:cubicBezTo>
                      <a:pt x="123" y="125"/>
                      <a:pt x="123" y="125"/>
                      <a:pt x="123" y="125"/>
                    </a:cubicBezTo>
                    <a:cubicBezTo>
                      <a:pt x="122" y="125"/>
                      <a:pt x="121" y="124"/>
                      <a:pt x="120" y="124"/>
                    </a:cubicBezTo>
                    <a:cubicBezTo>
                      <a:pt x="118" y="122"/>
                      <a:pt x="118" y="117"/>
                      <a:pt x="118" y="110"/>
                    </a:cubicBezTo>
                    <a:cubicBezTo>
                      <a:pt x="118" y="109"/>
                      <a:pt x="118" y="109"/>
                      <a:pt x="118" y="108"/>
                    </a:cubicBezTo>
                    <a:cubicBezTo>
                      <a:pt x="118" y="108"/>
                      <a:pt x="118" y="109"/>
                      <a:pt x="117" y="110"/>
                    </a:cubicBezTo>
                    <a:cubicBezTo>
                      <a:pt x="116" y="113"/>
                      <a:pt x="112" y="113"/>
                      <a:pt x="111" y="113"/>
                    </a:cubicBezTo>
                    <a:cubicBezTo>
                      <a:pt x="109" y="113"/>
                      <a:pt x="108" y="113"/>
                      <a:pt x="107" y="113"/>
                    </a:cubicBezTo>
                    <a:cubicBezTo>
                      <a:pt x="106" y="113"/>
                      <a:pt x="105" y="113"/>
                      <a:pt x="103" y="113"/>
                    </a:cubicBezTo>
                    <a:cubicBezTo>
                      <a:pt x="99" y="113"/>
                      <a:pt x="98" y="109"/>
                      <a:pt x="98" y="107"/>
                    </a:cubicBezTo>
                    <a:cubicBezTo>
                      <a:pt x="98" y="107"/>
                      <a:pt x="97" y="107"/>
                      <a:pt x="97" y="106"/>
                    </a:cubicBezTo>
                    <a:cubicBezTo>
                      <a:pt x="95" y="106"/>
                      <a:pt x="92" y="106"/>
                      <a:pt x="91" y="104"/>
                    </a:cubicBezTo>
                    <a:cubicBezTo>
                      <a:pt x="90" y="103"/>
                      <a:pt x="90" y="102"/>
                      <a:pt x="90" y="100"/>
                    </a:cubicBezTo>
                    <a:cubicBezTo>
                      <a:pt x="90" y="98"/>
                      <a:pt x="89" y="96"/>
                      <a:pt x="87" y="94"/>
                    </a:cubicBezTo>
                    <a:cubicBezTo>
                      <a:pt x="87" y="93"/>
                      <a:pt x="86" y="92"/>
                      <a:pt x="85" y="91"/>
                    </a:cubicBezTo>
                    <a:cubicBezTo>
                      <a:pt x="85" y="90"/>
                      <a:pt x="85" y="90"/>
                      <a:pt x="85" y="90"/>
                    </a:cubicBezTo>
                    <a:cubicBezTo>
                      <a:pt x="83" y="88"/>
                      <a:pt x="81" y="85"/>
                      <a:pt x="81" y="82"/>
                    </a:cubicBezTo>
                    <a:cubicBezTo>
                      <a:pt x="81" y="81"/>
                      <a:pt x="82" y="81"/>
                      <a:pt x="82" y="81"/>
                    </a:cubicBezTo>
                    <a:cubicBezTo>
                      <a:pt x="82" y="80"/>
                      <a:pt x="82" y="80"/>
                      <a:pt x="83" y="79"/>
                    </a:cubicBezTo>
                    <a:cubicBezTo>
                      <a:pt x="83" y="79"/>
                      <a:pt x="83" y="79"/>
                      <a:pt x="83" y="78"/>
                    </a:cubicBezTo>
                    <a:cubicBezTo>
                      <a:pt x="82" y="76"/>
                      <a:pt x="82" y="74"/>
                      <a:pt x="84" y="72"/>
                    </a:cubicBezTo>
                    <a:cubicBezTo>
                      <a:pt x="86" y="71"/>
                      <a:pt x="87" y="70"/>
                      <a:pt x="88" y="69"/>
                    </a:cubicBezTo>
                    <a:cubicBezTo>
                      <a:pt x="88" y="69"/>
                      <a:pt x="89" y="69"/>
                      <a:pt x="89" y="69"/>
                    </a:cubicBezTo>
                    <a:cubicBezTo>
                      <a:pt x="89" y="69"/>
                      <a:pt x="89" y="68"/>
                      <a:pt x="89" y="68"/>
                    </a:cubicBezTo>
                    <a:cubicBezTo>
                      <a:pt x="88" y="65"/>
                      <a:pt x="89" y="62"/>
                      <a:pt x="91" y="61"/>
                    </a:cubicBezTo>
                    <a:cubicBezTo>
                      <a:pt x="92" y="59"/>
                      <a:pt x="92" y="58"/>
                      <a:pt x="92" y="56"/>
                    </a:cubicBezTo>
                    <a:cubicBezTo>
                      <a:pt x="93" y="53"/>
                      <a:pt x="96" y="52"/>
                      <a:pt x="98" y="51"/>
                    </a:cubicBezTo>
                    <a:cubicBezTo>
                      <a:pt x="100" y="50"/>
                      <a:pt x="102" y="50"/>
                      <a:pt x="103" y="48"/>
                    </a:cubicBezTo>
                    <a:cubicBezTo>
                      <a:pt x="106" y="46"/>
                      <a:pt x="109" y="46"/>
                      <a:pt x="111" y="45"/>
                    </a:cubicBezTo>
                    <a:cubicBezTo>
                      <a:pt x="113" y="45"/>
                      <a:pt x="115" y="45"/>
                      <a:pt x="117" y="43"/>
                    </a:cubicBezTo>
                    <a:cubicBezTo>
                      <a:pt x="117" y="43"/>
                      <a:pt x="118" y="43"/>
                      <a:pt x="118" y="42"/>
                    </a:cubicBezTo>
                    <a:cubicBezTo>
                      <a:pt x="118" y="42"/>
                      <a:pt x="119" y="42"/>
                      <a:pt x="119" y="42"/>
                    </a:cubicBezTo>
                    <a:cubicBezTo>
                      <a:pt x="119" y="42"/>
                      <a:pt x="119" y="42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19" y="41"/>
                      <a:pt x="119" y="41"/>
                    </a:cubicBezTo>
                    <a:cubicBezTo>
                      <a:pt x="119" y="41"/>
                      <a:pt x="119" y="40"/>
                      <a:pt x="119" y="40"/>
                    </a:cubicBezTo>
                    <a:cubicBezTo>
                      <a:pt x="117" y="37"/>
                      <a:pt x="120" y="34"/>
                      <a:pt x="122" y="31"/>
                    </a:cubicBezTo>
                    <a:cubicBezTo>
                      <a:pt x="123" y="30"/>
                      <a:pt x="124" y="29"/>
                      <a:pt x="125" y="29"/>
                    </a:cubicBezTo>
                    <a:cubicBezTo>
                      <a:pt x="124" y="29"/>
                      <a:pt x="124" y="27"/>
                      <a:pt x="117" y="25"/>
                    </a:cubicBezTo>
                    <a:cubicBezTo>
                      <a:pt x="117" y="25"/>
                      <a:pt x="116" y="25"/>
                      <a:pt x="115" y="25"/>
                    </a:cubicBezTo>
                    <a:cubicBezTo>
                      <a:pt x="113" y="26"/>
                      <a:pt x="111" y="26"/>
                      <a:pt x="110" y="25"/>
                    </a:cubicBezTo>
                    <a:cubicBezTo>
                      <a:pt x="109" y="24"/>
                      <a:pt x="106" y="25"/>
                      <a:pt x="105" y="26"/>
                    </a:cubicBezTo>
                    <a:cubicBezTo>
                      <a:pt x="103" y="27"/>
                      <a:pt x="98" y="27"/>
                      <a:pt x="98" y="27"/>
                    </a:cubicBezTo>
                    <a:cubicBezTo>
                      <a:pt x="97" y="27"/>
                      <a:pt x="96" y="27"/>
                      <a:pt x="95" y="27"/>
                    </a:cubicBezTo>
                    <a:cubicBezTo>
                      <a:pt x="93" y="27"/>
                      <a:pt x="91" y="26"/>
                      <a:pt x="90" y="25"/>
                    </a:cubicBezTo>
                    <a:cubicBezTo>
                      <a:pt x="89" y="24"/>
                      <a:pt x="89" y="23"/>
                      <a:pt x="89" y="22"/>
                    </a:cubicBezTo>
                    <a:cubicBezTo>
                      <a:pt x="89" y="21"/>
                      <a:pt x="89" y="21"/>
                      <a:pt x="87" y="20"/>
                    </a:cubicBezTo>
                    <a:cubicBezTo>
                      <a:pt x="86" y="19"/>
                      <a:pt x="84" y="17"/>
                      <a:pt x="85" y="15"/>
                    </a:cubicBezTo>
                    <a:cubicBezTo>
                      <a:pt x="85" y="15"/>
                      <a:pt x="85" y="14"/>
                      <a:pt x="84" y="13"/>
                    </a:cubicBezTo>
                    <a:cubicBezTo>
                      <a:pt x="83" y="11"/>
                      <a:pt x="81" y="10"/>
                      <a:pt x="79" y="10"/>
                    </a:cubicBezTo>
                    <a:cubicBezTo>
                      <a:pt x="76" y="10"/>
                      <a:pt x="75" y="7"/>
                      <a:pt x="74" y="4"/>
                    </a:cubicBezTo>
                    <a:cubicBezTo>
                      <a:pt x="73" y="3"/>
                      <a:pt x="73" y="1"/>
                      <a:pt x="72" y="1"/>
                    </a:cubicBezTo>
                    <a:cubicBezTo>
                      <a:pt x="72" y="1"/>
                      <a:pt x="71" y="0"/>
                      <a:pt x="70" y="0"/>
                    </a:cubicBezTo>
                    <a:cubicBezTo>
                      <a:pt x="70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8" y="0"/>
                    </a:cubicBezTo>
                    <a:cubicBezTo>
                      <a:pt x="68" y="0"/>
                      <a:pt x="68" y="0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8" y="1"/>
                      <a:pt x="68" y="1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2"/>
                      <a:pt x="69" y="3"/>
                      <a:pt x="69" y="3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7"/>
                      <a:pt x="68" y="8"/>
                      <a:pt x="67" y="9"/>
                    </a:cubicBezTo>
                    <a:cubicBezTo>
                      <a:pt x="67" y="9"/>
                      <a:pt x="66" y="9"/>
                      <a:pt x="66" y="10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10"/>
                      <a:pt x="66" y="11"/>
                      <a:pt x="66" y="11"/>
                    </a:cubicBezTo>
                    <a:cubicBezTo>
                      <a:pt x="66" y="12"/>
                      <a:pt x="65" y="15"/>
                      <a:pt x="61" y="20"/>
                    </a:cubicBezTo>
                    <a:cubicBezTo>
                      <a:pt x="55" y="28"/>
                      <a:pt x="46" y="30"/>
                      <a:pt x="40" y="32"/>
                    </a:cubicBezTo>
                    <a:cubicBezTo>
                      <a:pt x="39" y="32"/>
                      <a:pt x="39" y="32"/>
                      <a:pt x="38" y="33"/>
                    </a:cubicBezTo>
                    <a:cubicBezTo>
                      <a:pt x="35" y="34"/>
                      <a:pt x="33" y="39"/>
                      <a:pt x="31" y="44"/>
                    </a:cubicBezTo>
                    <a:cubicBezTo>
                      <a:pt x="31" y="46"/>
                      <a:pt x="30" y="48"/>
                      <a:pt x="29" y="49"/>
                    </a:cubicBezTo>
                    <a:cubicBezTo>
                      <a:pt x="28" y="52"/>
                      <a:pt x="27" y="55"/>
                      <a:pt x="24" y="55"/>
                    </a:cubicBezTo>
                    <a:cubicBezTo>
                      <a:pt x="21" y="55"/>
                      <a:pt x="19" y="53"/>
                      <a:pt x="18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6" y="50"/>
                      <a:pt x="16" y="50"/>
                      <a:pt x="15" y="50"/>
                    </a:cubicBezTo>
                    <a:cubicBezTo>
                      <a:pt x="15" y="50"/>
                      <a:pt x="14" y="50"/>
                      <a:pt x="13" y="50"/>
                    </a:cubicBezTo>
                    <a:cubicBezTo>
                      <a:pt x="12" y="50"/>
                      <a:pt x="11" y="49"/>
                      <a:pt x="9" y="48"/>
                    </a:cubicBezTo>
                    <a:cubicBezTo>
                      <a:pt x="6" y="45"/>
                      <a:pt x="6" y="44"/>
                      <a:pt x="8" y="41"/>
                    </a:cubicBezTo>
                    <a:cubicBezTo>
                      <a:pt x="8" y="41"/>
                      <a:pt x="9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5" y="39"/>
                      <a:pt x="3" y="43"/>
                      <a:pt x="1" y="46"/>
                    </a:cubicBezTo>
                    <a:cubicBezTo>
                      <a:pt x="0" y="48"/>
                      <a:pt x="2" y="53"/>
                      <a:pt x="4" y="56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61"/>
                      <a:pt x="6" y="62"/>
                      <a:pt x="5" y="63"/>
                    </a:cubicBezTo>
                    <a:cubicBezTo>
                      <a:pt x="4" y="64"/>
                      <a:pt x="3" y="64"/>
                      <a:pt x="2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7" y="68"/>
                      <a:pt x="9" y="69"/>
                    </a:cubicBezTo>
                    <a:cubicBezTo>
                      <a:pt x="10" y="70"/>
                      <a:pt x="12" y="71"/>
                      <a:pt x="13" y="72"/>
                    </a:cubicBezTo>
                    <a:cubicBezTo>
                      <a:pt x="16" y="74"/>
                      <a:pt x="18" y="77"/>
                      <a:pt x="20" y="81"/>
                    </a:cubicBezTo>
                    <a:cubicBezTo>
                      <a:pt x="22" y="83"/>
                      <a:pt x="23" y="86"/>
                      <a:pt x="25" y="88"/>
                    </a:cubicBezTo>
                    <a:cubicBezTo>
                      <a:pt x="28" y="91"/>
                      <a:pt x="29" y="93"/>
                      <a:pt x="30" y="98"/>
                    </a:cubicBezTo>
                    <a:cubicBezTo>
                      <a:pt x="31" y="100"/>
                      <a:pt x="32" y="102"/>
                      <a:pt x="33" y="105"/>
                    </a:cubicBezTo>
                    <a:cubicBezTo>
                      <a:pt x="37" y="115"/>
                      <a:pt x="45" y="131"/>
                      <a:pt x="50" y="138"/>
                    </a:cubicBezTo>
                    <a:cubicBezTo>
                      <a:pt x="55" y="144"/>
                      <a:pt x="60" y="151"/>
                      <a:pt x="57" y="155"/>
                    </a:cubicBezTo>
                    <a:cubicBezTo>
                      <a:pt x="57" y="156"/>
                      <a:pt x="58" y="160"/>
                      <a:pt x="61" y="163"/>
                    </a:cubicBezTo>
                    <a:cubicBezTo>
                      <a:pt x="62" y="163"/>
                      <a:pt x="64" y="164"/>
                      <a:pt x="65" y="166"/>
                    </a:cubicBezTo>
                    <a:cubicBezTo>
                      <a:pt x="68" y="168"/>
                      <a:pt x="71" y="171"/>
                      <a:pt x="79" y="175"/>
                    </a:cubicBezTo>
                    <a:cubicBezTo>
                      <a:pt x="109" y="190"/>
                      <a:pt x="111" y="194"/>
                      <a:pt x="112" y="196"/>
                    </a:cubicBezTo>
                    <a:cubicBezTo>
                      <a:pt x="114" y="199"/>
                      <a:pt x="121" y="203"/>
                      <a:pt x="124" y="205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6"/>
                      <a:pt x="125" y="206"/>
                    </a:cubicBezTo>
                    <a:cubicBezTo>
                      <a:pt x="126" y="206"/>
                      <a:pt x="126" y="206"/>
                      <a:pt x="126" y="205"/>
                    </a:cubicBezTo>
                    <a:cubicBezTo>
                      <a:pt x="127" y="205"/>
                      <a:pt x="128" y="202"/>
                      <a:pt x="129" y="200"/>
                    </a:cubicBezTo>
                    <a:cubicBezTo>
                      <a:pt x="129" y="199"/>
                      <a:pt x="129" y="198"/>
                      <a:pt x="130" y="197"/>
                    </a:cubicBezTo>
                    <a:cubicBezTo>
                      <a:pt x="130" y="197"/>
                      <a:pt x="130" y="197"/>
                      <a:pt x="130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3" name="Freeform 2007"/>
              <p:cNvSpPr>
                <a:spLocks/>
              </p:cNvSpPr>
              <p:nvPr/>
            </p:nvSpPr>
            <p:spPr bwMode="auto">
              <a:xfrm>
                <a:off x="2040" y="189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4" name="Freeform 2008"/>
              <p:cNvSpPr>
                <a:spLocks/>
              </p:cNvSpPr>
              <p:nvPr/>
            </p:nvSpPr>
            <p:spPr bwMode="auto">
              <a:xfrm>
                <a:off x="2043" y="197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5" name="Freeform 2009"/>
              <p:cNvSpPr>
                <a:spLocks/>
              </p:cNvSpPr>
              <p:nvPr/>
            </p:nvSpPr>
            <p:spPr bwMode="auto">
              <a:xfrm>
                <a:off x="2006" y="193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6" name="Freeform 2010"/>
              <p:cNvSpPr>
                <a:spLocks/>
              </p:cNvSpPr>
              <p:nvPr/>
            </p:nvSpPr>
            <p:spPr bwMode="auto">
              <a:xfrm>
                <a:off x="2050" y="1977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7" name="Freeform 2011"/>
              <p:cNvSpPr>
                <a:spLocks/>
              </p:cNvSpPr>
              <p:nvPr/>
            </p:nvSpPr>
            <p:spPr bwMode="auto">
              <a:xfrm>
                <a:off x="2048" y="197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8" name="Freeform 2012"/>
              <p:cNvSpPr>
                <a:spLocks/>
              </p:cNvSpPr>
              <p:nvPr/>
            </p:nvSpPr>
            <p:spPr bwMode="auto">
              <a:xfrm>
                <a:off x="2042" y="189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59" name="Freeform 2013"/>
              <p:cNvSpPr>
                <a:spLocks/>
              </p:cNvSpPr>
              <p:nvPr/>
            </p:nvSpPr>
            <p:spPr bwMode="auto">
              <a:xfrm>
                <a:off x="2046" y="197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0" name="Freeform 2014"/>
              <p:cNvSpPr>
                <a:spLocks/>
              </p:cNvSpPr>
              <p:nvPr/>
            </p:nvSpPr>
            <p:spPr bwMode="auto">
              <a:xfrm>
                <a:off x="2013" y="1880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1 w 6"/>
                  <a:gd name="T3" fmla="*/ 3 h 5"/>
                  <a:gd name="T4" fmla="*/ 6 w 6"/>
                  <a:gd name="T5" fmla="*/ 5 h 5"/>
                  <a:gd name="T6" fmla="*/ 1 w 6"/>
                  <a:gd name="T7" fmla="*/ 3 h 5"/>
                  <a:gd name="T8" fmla="*/ 0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2" y="4"/>
                      <a:pt x="4" y="5"/>
                      <a:pt x="6" y="5"/>
                    </a:cubicBezTo>
                    <a:cubicBezTo>
                      <a:pt x="4" y="5"/>
                      <a:pt x="2" y="4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1" name="Freeform 2015"/>
              <p:cNvSpPr>
                <a:spLocks/>
              </p:cNvSpPr>
              <p:nvPr/>
            </p:nvSpPr>
            <p:spPr bwMode="auto">
              <a:xfrm>
                <a:off x="2042" y="189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2" name="Freeform 2016"/>
              <p:cNvSpPr>
                <a:spLocks/>
              </p:cNvSpPr>
              <p:nvPr/>
            </p:nvSpPr>
            <p:spPr bwMode="auto">
              <a:xfrm>
                <a:off x="1992" y="186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3" name="Freeform 2017"/>
              <p:cNvSpPr>
                <a:spLocks/>
              </p:cNvSpPr>
              <p:nvPr/>
            </p:nvSpPr>
            <p:spPr bwMode="auto">
              <a:xfrm>
                <a:off x="1993" y="18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4" name="Freeform 2018"/>
              <p:cNvSpPr>
                <a:spLocks/>
              </p:cNvSpPr>
              <p:nvPr/>
            </p:nvSpPr>
            <p:spPr bwMode="auto">
              <a:xfrm>
                <a:off x="2053" y="204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5" name="Freeform 2019"/>
              <p:cNvSpPr>
                <a:spLocks/>
              </p:cNvSpPr>
              <p:nvPr/>
            </p:nvSpPr>
            <p:spPr bwMode="auto">
              <a:xfrm>
                <a:off x="2053" y="204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6" name="Freeform 2020"/>
              <p:cNvSpPr>
                <a:spLocks/>
              </p:cNvSpPr>
              <p:nvPr/>
            </p:nvSpPr>
            <p:spPr bwMode="auto">
              <a:xfrm>
                <a:off x="2057" y="198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7" name="Freeform 2021"/>
              <p:cNvSpPr>
                <a:spLocks/>
              </p:cNvSpPr>
              <p:nvPr/>
            </p:nvSpPr>
            <p:spPr bwMode="auto">
              <a:xfrm>
                <a:off x="2056" y="1977"/>
                <a:ext cx="0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4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8" name="Freeform 2022"/>
              <p:cNvSpPr>
                <a:spLocks/>
              </p:cNvSpPr>
              <p:nvPr/>
            </p:nvSpPr>
            <p:spPr bwMode="auto">
              <a:xfrm>
                <a:off x="2058" y="1997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69" name="Freeform 2023"/>
              <p:cNvSpPr>
                <a:spLocks/>
              </p:cNvSpPr>
              <p:nvPr/>
            </p:nvSpPr>
            <p:spPr bwMode="auto">
              <a:xfrm>
                <a:off x="2053" y="204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0" name="Freeform 2024"/>
              <p:cNvSpPr>
                <a:spLocks/>
              </p:cNvSpPr>
              <p:nvPr/>
            </p:nvSpPr>
            <p:spPr bwMode="auto">
              <a:xfrm>
                <a:off x="2054" y="204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1" name="Freeform 2025"/>
              <p:cNvSpPr>
                <a:spLocks/>
              </p:cNvSpPr>
              <p:nvPr/>
            </p:nvSpPr>
            <p:spPr bwMode="auto">
              <a:xfrm>
                <a:off x="2016" y="1725"/>
                <a:ext cx="143" cy="120"/>
              </a:xfrm>
              <a:custGeom>
                <a:avLst/>
                <a:gdLst>
                  <a:gd name="T0" fmla="*/ 71 w 149"/>
                  <a:gd name="T1" fmla="*/ 118 h 126"/>
                  <a:gd name="T2" fmla="*/ 77 w 149"/>
                  <a:gd name="T3" fmla="*/ 125 h 126"/>
                  <a:gd name="T4" fmla="*/ 85 w 149"/>
                  <a:gd name="T5" fmla="*/ 124 h 126"/>
                  <a:gd name="T6" fmla="*/ 94 w 149"/>
                  <a:gd name="T7" fmla="*/ 121 h 126"/>
                  <a:gd name="T8" fmla="*/ 108 w 149"/>
                  <a:gd name="T9" fmla="*/ 111 h 126"/>
                  <a:gd name="T10" fmla="*/ 109 w 149"/>
                  <a:gd name="T11" fmla="*/ 111 h 126"/>
                  <a:gd name="T12" fmla="*/ 103 w 149"/>
                  <a:gd name="T13" fmla="*/ 110 h 126"/>
                  <a:gd name="T14" fmla="*/ 103 w 149"/>
                  <a:gd name="T15" fmla="*/ 109 h 126"/>
                  <a:gd name="T16" fmla="*/ 99 w 149"/>
                  <a:gd name="T17" fmla="*/ 100 h 126"/>
                  <a:gd name="T18" fmla="*/ 100 w 149"/>
                  <a:gd name="T19" fmla="*/ 87 h 126"/>
                  <a:gd name="T20" fmla="*/ 116 w 149"/>
                  <a:gd name="T21" fmla="*/ 92 h 126"/>
                  <a:gd name="T22" fmla="*/ 117 w 149"/>
                  <a:gd name="T23" fmla="*/ 94 h 126"/>
                  <a:gd name="T24" fmla="*/ 135 w 149"/>
                  <a:gd name="T25" fmla="*/ 84 h 126"/>
                  <a:gd name="T26" fmla="*/ 141 w 149"/>
                  <a:gd name="T27" fmla="*/ 79 h 126"/>
                  <a:gd name="T28" fmla="*/ 138 w 149"/>
                  <a:gd name="T29" fmla="*/ 77 h 126"/>
                  <a:gd name="T30" fmla="*/ 137 w 149"/>
                  <a:gd name="T31" fmla="*/ 75 h 126"/>
                  <a:gd name="T32" fmla="*/ 136 w 149"/>
                  <a:gd name="T33" fmla="*/ 74 h 126"/>
                  <a:gd name="T34" fmla="*/ 135 w 149"/>
                  <a:gd name="T35" fmla="*/ 73 h 126"/>
                  <a:gd name="T36" fmla="*/ 134 w 149"/>
                  <a:gd name="T37" fmla="*/ 67 h 126"/>
                  <a:gd name="T38" fmla="*/ 142 w 149"/>
                  <a:gd name="T39" fmla="*/ 58 h 126"/>
                  <a:gd name="T40" fmla="*/ 141 w 149"/>
                  <a:gd name="T41" fmla="*/ 52 h 126"/>
                  <a:gd name="T42" fmla="*/ 148 w 149"/>
                  <a:gd name="T43" fmla="*/ 43 h 126"/>
                  <a:gd name="T44" fmla="*/ 149 w 149"/>
                  <a:gd name="T45" fmla="*/ 42 h 126"/>
                  <a:gd name="T46" fmla="*/ 133 w 149"/>
                  <a:gd name="T47" fmla="*/ 39 h 126"/>
                  <a:gd name="T48" fmla="*/ 125 w 149"/>
                  <a:gd name="T49" fmla="*/ 26 h 126"/>
                  <a:gd name="T50" fmla="*/ 120 w 149"/>
                  <a:gd name="T51" fmla="*/ 16 h 126"/>
                  <a:gd name="T52" fmla="*/ 90 w 149"/>
                  <a:gd name="T53" fmla="*/ 24 h 126"/>
                  <a:gd name="T54" fmla="*/ 63 w 149"/>
                  <a:gd name="T55" fmla="*/ 19 h 126"/>
                  <a:gd name="T56" fmla="*/ 53 w 149"/>
                  <a:gd name="T57" fmla="*/ 8 h 126"/>
                  <a:gd name="T58" fmla="*/ 38 w 149"/>
                  <a:gd name="T59" fmla="*/ 0 h 126"/>
                  <a:gd name="T60" fmla="*/ 36 w 149"/>
                  <a:gd name="T61" fmla="*/ 7 h 126"/>
                  <a:gd name="T62" fmla="*/ 23 w 149"/>
                  <a:gd name="T63" fmla="*/ 21 h 126"/>
                  <a:gd name="T64" fmla="*/ 10 w 149"/>
                  <a:gd name="T65" fmla="*/ 28 h 126"/>
                  <a:gd name="T66" fmla="*/ 13 w 149"/>
                  <a:gd name="T67" fmla="*/ 8 h 126"/>
                  <a:gd name="T68" fmla="*/ 9 w 149"/>
                  <a:gd name="T69" fmla="*/ 12 h 126"/>
                  <a:gd name="T70" fmla="*/ 1 w 149"/>
                  <a:gd name="T71" fmla="*/ 29 h 126"/>
                  <a:gd name="T72" fmla="*/ 7 w 149"/>
                  <a:gd name="T73" fmla="*/ 36 h 126"/>
                  <a:gd name="T74" fmla="*/ 12 w 149"/>
                  <a:gd name="T75" fmla="*/ 54 h 126"/>
                  <a:gd name="T76" fmla="*/ 29 w 149"/>
                  <a:gd name="T77" fmla="*/ 54 h 126"/>
                  <a:gd name="T78" fmla="*/ 51 w 149"/>
                  <a:gd name="T79" fmla="*/ 64 h 126"/>
                  <a:gd name="T80" fmla="*/ 66 w 149"/>
                  <a:gd name="T81" fmla="*/ 70 h 126"/>
                  <a:gd name="T82" fmla="*/ 67 w 149"/>
                  <a:gd name="T83" fmla="*/ 100 h 126"/>
                  <a:gd name="T84" fmla="*/ 69 w 149"/>
                  <a:gd name="T85" fmla="*/ 113 h 126"/>
                  <a:gd name="T86" fmla="*/ 69 w 149"/>
                  <a:gd name="T87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126">
                    <a:moveTo>
                      <a:pt x="69" y="114"/>
                    </a:moveTo>
                    <a:cubicBezTo>
                      <a:pt x="70" y="115"/>
                      <a:pt x="70" y="116"/>
                      <a:pt x="71" y="117"/>
                    </a:cubicBezTo>
                    <a:cubicBezTo>
                      <a:pt x="71" y="117"/>
                      <a:pt x="71" y="117"/>
                      <a:pt x="71" y="118"/>
                    </a:cubicBezTo>
                    <a:cubicBezTo>
                      <a:pt x="72" y="118"/>
                      <a:pt x="72" y="119"/>
                      <a:pt x="73" y="120"/>
                    </a:cubicBezTo>
                    <a:cubicBezTo>
                      <a:pt x="74" y="122"/>
                      <a:pt x="75" y="123"/>
                      <a:pt x="76" y="124"/>
                    </a:cubicBezTo>
                    <a:cubicBezTo>
                      <a:pt x="77" y="125"/>
                      <a:pt x="77" y="125"/>
                      <a:pt x="77" y="125"/>
                    </a:cubicBezTo>
                    <a:cubicBezTo>
                      <a:pt x="78" y="126"/>
                      <a:pt x="79" y="126"/>
                      <a:pt x="79" y="126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2" y="125"/>
                      <a:pt x="83" y="124"/>
                      <a:pt x="85" y="124"/>
                    </a:cubicBezTo>
                    <a:cubicBezTo>
                      <a:pt x="86" y="124"/>
                      <a:pt x="87" y="125"/>
                      <a:pt x="88" y="125"/>
                    </a:cubicBezTo>
                    <a:cubicBezTo>
                      <a:pt x="89" y="125"/>
                      <a:pt x="91" y="123"/>
                      <a:pt x="93" y="122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6" y="120"/>
                      <a:pt x="97" y="120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2" y="114"/>
                      <a:pt x="104" y="112"/>
                      <a:pt x="108" y="111"/>
                    </a:cubicBezTo>
                    <a:cubicBezTo>
                      <a:pt x="109" y="111"/>
                      <a:pt x="109" y="111"/>
                      <a:pt x="110" y="110"/>
                    </a:cubicBezTo>
                    <a:cubicBezTo>
                      <a:pt x="110" y="110"/>
                      <a:pt x="110" y="110"/>
                      <a:pt x="110" y="110"/>
                    </a:cubicBezTo>
                    <a:cubicBezTo>
                      <a:pt x="109" y="110"/>
                      <a:pt x="109" y="111"/>
                      <a:pt x="109" y="111"/>
                    </a:cubicBezTo>
                    <a:cubicBezTo>
                      <a:pt x="108" y="111"/>
                      <a:pt x="107" y="111"/>
                      <a:pt x="106" y="111"/>
                    </a:cubicBezTo>
                    <a:cubicBezTo>
                      <a:pt x="105" y="111"/>
                      <a:pt x="104" y="111"/>
                      <a:pt x="103" y="110"/>
                    </a:cubicBezTo>
                    <a:cubicBezTo>
                      <a:pt x="103" y="110"/>
                      <a:pt x="103" y="110"/>
                      <a:pt x="103" y="110"/>
                    </a:cubicBezTo>
                    <a:cubicBezTo>
                      <a:pt x="103" y="110"/>
                      <a:pt x="103" y="110"/>
                      <a:pt x="103" y="110"/>
                    </a:cubicBezTo>
                    <a:cubicBezTo>
                      <a:pt x="103" y="110"/>
                      <a:pt x="103" y="109"/>
                      <a:pt x="103" y="109"/>
                    </a:cubicBezTo>
                    <a:cubicBezTo>
                      <a:pt x="103" y="109"/>
                      <a:pt x="103" y="109"/>
                      <a:pt x="103" y="109"/>
                    </a:cubicBezTo>
                    <a:cubicBezTo>
                      <a:pt x="103" y="108"/>
                      <a:pt x="102" y="108"/>
                      <a:pt x="102" y="107"/>
                    </a:cubicBezTo>
                    <a:cubicBezTo>
                      <a:pt x="102" y="106"/>
                      <a:pt x="102" y="105"/>
                      <a:pt x="101" y="105"/>
                    </a:cubicBezTo>
                    <a:cubicBezTo>
                      <a:pt x="101" y="104"/>
                      <a:pt x="99" y="102"/>
                      <a:pt x="99" y="100"/>
                    </a:cubicBezTo>
                    <a:cubicBezTo>
                      <a:pt x="99" y="96"/>
                      <a:pt x="99" y="95"/>
                      <a:pt x="96" y="93"/>
                    </a:cubicBezTo>
                    <a:cubicBezTo>
                      <a:pt x="94" y="92"/>
                      <a:pt x="94" y="90"/>
                      <a:pt x="94" y="90"/>
                    </a:cubicBezTo>
                    <a:cubicBezTo>
                      <a:pt x="95" y="87"/>
                      <a:pt x="98" y="87"/>
                      <a:pt x="100" y="87"/>
                    </a:cubicBezTo>
                    <a:cubicBezTo>
                      <a:pt x="102" y="87"/>
                      <a:pt x="104" y="87"/>
                      <a:pt x="106" y="89"/>
                    </a:cubicBezTo>
                    <a:cubicBezTo>
                      <a:pt x="106" y="89"/>
                      <a:pt x="108" y="89"/>
                      <a:pt x="109" y="89"/>
                    </a:cubicBezTo>
                    <a:cubicBezTo>
                      <a:pt x="112" y="90"/>
                      <a:pt x="115" y="90"/>
                      <a:pt x="116" y="92"/>
                    </a:cubicBezTo>
                    <a:cubicBezTo>
                      <a:pt x="116" y="92"/>
                      <a:pt x="116" y="93"/>
                      <a:pt x="116" y="93"/>
                    </a:cubicBezTo>
                    <a:cubicBezTo>
                      <a:pt x="116" y="93"/>
                      <a:pt x="116" y="94"/>
                      <a:pt x="117" y="94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117" y="90"/>
                      <a:pt x="120" y="87"/>
                      <a:pt x="125" y="87"/>
                    </a:cubicBezTo>
                    <a:cubicBezTo>
                      <a:pt x="125" y="87"/>
                      <a:pt x="126" y="87"/>
                      <a:pt x="127" y="87"/>
                    </a:cubicBezTo>
                    <a:cubicBezTo>
                      <a:pt x="129" y="88"/>
                      <a:pt x="133" y="86"/>
                      <a:pt x="135" y="84"/>
                    </a:cubicBezTo>
                    <a:cubicBezTo>
                      <a:pt x="137" y="83"/>
                      <a:pt x="139" y="82"/>
                      <a:pt x="140" y="82"/>
                    </a:cubicBezTo>
                    <a:cubicBezTo>
                      <a:pt x="140" y="82"/>
                      <a:pt x="141" y="81"/>
                      <a:pt x="141" y="80"/>
                    </a:cubicBezTo>
                    <a:cubicBezTo>
                      <a:pt x="141" y="80"/>
                      <a:pt x="141" y="80"/>
                      <a:pt x="141" y="79"/>
                    </a:cubicBezTo>
                    <a:cubicBezTo>
                      <a:pt x="140" y="79"/>
                      <a:pt x="140" y="79"/>
                      <a:pt x="140" y="78"/>
                    </a:cubicBezTo>
                    <a:cubicBezTo>
                      <a:pt x="140" y="78"/>
                      <a:pt x="139" y="78"/>
                      <a:pt x="139" y="78"/>
                    </a:cubicBezTo>
                    <a:cubicBezTo>
                      <a:pt x="139" y="77"/>
                      <a:pt x="139" y="77"/>
                      <a:pt x="138" y="77"/>
                    </a:cubicBezTo>
                    <a:cubicBezTo>
                      <a:pt x="138" y="76"/>
                      <a:pt x="138" y="76"/>
                      <a:pt x="138" y="76"/>
                    </a:cubicBezTo>
                    <a:cubicBezTo>
                      <a:pt x="138" y="76"/>
                      <a:pt x="138" y="76"/>
                      <a:pt x="137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75"/>
                      <a:pt x="137" y="74"/>
                      <a:pt x="137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3"/>
                      <a:pt x="136" y="73"/>
                      <a:pt x="136" y="73"/>
                    </a:cubicBezTo>
                    <a:cubicBezTo>
                      <a:pt x="135" y="73"/>
                      <a:pt x="135" y="73"/>
                      <a:pt x="135" y="73"/>
                    </a:cubicBezTo>
                    <a:cubicBezTo>
                      <a:pt x="135" y="73"/>
                      <a:pt x="135" y="73"/>
                      <a:pt x="135" y="73"/>
                    </a:cubicBezTo>
                    <a:cubicBezTo>
                      <a:pt x="135" y="73"/>
                      <a:pt x="135" y="73"/>
                      <a:pt x="135" y="73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2" y="70"/>
                      <a:pt x="134" y="68"/>
                      <a:pt x="134" y="67"/>
                    </a:cubicBezTo>
                    <a:cubicBezTo>
                      <a:pt x="135" y="66"/>
                      <a:pt x="135" y="65"/>
                      <a:pt x="135" y="65"/>
                    </a:cubicBezTo>
                    <a:cubicBezTo>
                      <a:pt x="135" y="63"/>
                      <a:pt x="135" y="62"/>
                      <a:pt x="136" y="60"/>
                    </a:cubicBezTo>
                    <a:cubicBezTo>
                      <a:pt x="137" y="59"/>
                      <a:pt x="139" y="58"/>
                      <a:pt x="142" y="58"/>
                    </a:cubicBezTo>
                    <a:cubicBezTo>
                      <a:pt x="144" y="57"/>
                      <a:pt x="144" y="57"/>
                      <a:pt x="144" y="57"/>
                    </a:cubicBezTo>
                    <a:cubicBezTo>
                      <a:pt x="144" y="56"/>
                      <a:pt x="144" y="56"/>
                      <a:pt x="143" y="55"/>
                    </a:cubicBezTo>
                    <a:cubicBezTo>
                      <a:pt x="142" y="54"/>
                      <a:pt x="141" y="53"/>
                      <a:pt x="141" y="52"/>
                    </a:cubicBezTo>
                    <a:cubicBezTo>
                      <a:pt x="141" y="49"/>
                      <a:pt x="145" y="45"/>
                      <a:pt x="147" y="44"/>
                    </a:cubicBezTo>
                    <a:cubicBezTo>
                      <a:pt x="147" y="44"/>
                      <a:pt x="147" y="44"/>
                      <a:pt x="148" y="44"/>
                    </a:cubicBezTo>
                    <a:cubicBezTo>
                      <a:pt x="148" y="44"/>
                      <a:pt x="148" y="44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44" y="40"/>
                      <a:pt x="139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4" y="41"/>
                      <a:pt x="133" y="40"/>
                      <a:pt x="133" y="39"/>
                    </a:cubicBezTo>
                    <a:cubicBezTo>
                      <a:pt x="132" y="38"/>
                      <a:pt x="133" y="36"/>
                      <a:pt x="134" y="34"/>
                    </a:cubicBezTo>
                    <a:cubicBezTo>
                      <a:pt x="135" y="33"/>
                      <a:pt x="137" y="31"/>
                      <a:pt x="137" y="29"/>
                    </a:cubicBezTo>
                    <a:cubicBezTo>
                      <a:pt x="137" y="28"/>
                      <a:pt x="133" y="27"/>
                      <a:pt x="125" y="26"/>
                    </a:cubicBezTo>
                    <a:cubicBezTo>
                      <a:pt x="124" y="26"/>
                      <a:pt x="123" y="25"/>
                      <a:pt x="122" y="25"/>
                    </a:cubicBezTo>
                    <a:cubicBezTo>
                      <a:pt x="118" y="24"/>
                      <a:pt x="117" y="22"/>
                      <a:pt x="117" y="20"/>
                    </a:cubicBezTo>
                    <a:cubicBezTo>
                      <a:pt x="117" y="19"/>
                      <a:pt x="118" y="17"/>
                      <a:pt x="120" y="16"/>
                    </a:cubicBezTo>
                    <a:cubicBezTo>
                      <a:pt x="118" y="16"/>
                      <a:pt x="116" y="16"/>
                      <a:pt x="114" y="16"/>
                    </a:cubicBezTo>
                    <a:cubicBezTo>
                      <a:pt x="108" y="17"/>
                      <a:pt x="99" y="21"/>
                      <a:pt x="93" y="24"/>
                    </a:cubicBezTo>
                    <a:cubicBezTo>
                      <a:pt x="92" y="24"/>
                      <a:pt x="91" y="24"/>
                      <a:pt x="90" y="24"/>
                    </a:cubicBezTo>
                    <a:cubicBezTo>
                      <a:pt x="87" y="24"/>
                      <a:pt x="84" y="23"/>
                      <a:pt x="81" y="21"/>
                    </a:cubicBezTo>
                    <a:cubicBezTo>
                      <a:pt x="78" y="19"/>
                      <a:pt x="74" y="17"/>
                      <a:pt x="72" y="18"/>
                    </a:cubicBezTo>
                    <a:cubicBezTo>
                      <a:pt x="69" y="19"/>
                      <a:pt x="66" y="19"/>
                      <a:pt x="63" y="19"/>
                    </a:cubicBezTo>
                    <a:cubicBezTo>
                      <a:pt x="60" y="19"/>
                      <a:pt x="57" y="19"/>
                      <a:pt x="56" y="17"/>
                    </a:cubicBezTo>
                    <a:cubicBezTo>
                      <a:pt x="55" y="16"/>
                      <a:pt x="54" y="15"/>
                      <a:pt x="54" y="13"/>
                    </a:cubicBezTo>
                    <a:cubicBezTo>
                      <a:pt x="55" y="11"/>
                      <a:pt x="54" y="9"/>
                      <a:pt x="53" y="8"/>
                    </a:cubicBezTo>
                    <a:cubicBezTo>
                      <a:pt x="52" y="7"/>
                      <a:pt x="50" y="6"/>
                      <a:pt x="48" y="6"/>
                    </a:cubicBezTo>
                    <a:cubicBezTo>
                      <a:pt x="43" y="7"/>
                      <a:pt x="41" y="4"/>
                      <a:pt x="40" y="2"/>
                    </a:cubicBezTo>
                    <a:cubicBezTo>
                      <a:pt x="39" y="1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8" y="1"/>
                    </a:cubicBezTo>
                    <a:cubicBezTo>
                      <a:pt x="38" y="3"/>
                      <a:pt x="39" y="6"/>
                      <a:pt x="36" y="7"/>
                    </a:cubicBezTo>
                    <a:cubicBezTo>
                      <a:pt x="35" y="8"/>
                      <a:pt x="34" y="8"/>
                      <a:pt x="32" y="9"/>
                    </a:cubicBezTo>
                    <a:cubicBezTo>
                      <a:pt x="29" y="10"/>
                      <a:pt x="22" y="12"/>
                      <a:pt x="22" y="14"/>
                    </a:cubicBezTo>
                    <a:cubicBezTo>
                      <a:pt x="21" y="16"/>
                      <a:pt x="22" y="18"/>
                      <a:pt x="23" y="21"/>
                    </a:cubicBezTo>
                    <a:cubicBezTo>
                      <a:pt x="25" y="24"/>
                      <a:pt x="27" y="28"/>
                      <a:pt x="25" y="32"/>
                    </a:cubicBezTo>
                    <a:cubicBezTo>
                      <a:pt x="24" y="34"/>
                      <a:pt x="22" y="35"/>
                      <a:pt x="20" y="35"/>
                    </a:cubicBezTo>
                    <a:cubicBezTo>
                      <a:pt x="16" y="35"/>
                      <a:pt x="11" y="31"/>
                      <a:pt x="10" y="28"/>
                    </a:cubicBezTo>
                    <a:cubicBezTo>
                      <a:pt x="8" y="24"/>
                      <a:pt x="10" y="20"/>
                      <a:pt x="13" y="16"/>
                    </a:cubicBezTo>
                    <a:cubicBezTo>
                      <a:pt x="13" y="15"/>
                      <a:pt x="15" y="13"/>
                      <a:pt x="15" y="13"/>
                    </a:cubicBezTo>
                    <a:cubicBezTo>
                      <a:pt x="14" y="12"/>
                      <a:pt x="13" y="10"/>
                      <a:pt x="13" y="8"/>
                    </a:cubicBezTo>
                    <a:cubicBezTo>
                      <a:pt x="12" y="8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1"/>
                      <a:pt x="9" y="12"/>
                      <a:pt x="9" y="12"/>
                    </a:cubicBezTo>
                    <a:cubicBezTo>
                      <a:pt x="6" y="15"/>
                      <a:pt x="4" y="17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4"/>
                      <a:pt x="3" y="26"/>
                      <a:pt x="1" y="29"/>
                    </a:cubicBezTo>
                    <a:cubicBezTo>
                      <a:pt x="1" y="29"/>
                      <a:pt x="0" y="30"/>
                      <a:pt x="0" y="30"/>
                    </a:cubicBezTo>
                    <a:cubicBezTo>
                      <a:pt x="5" y="31"/>
                      <a:pt x="5" y="34"/>
                      <a:pt x="5" y="35"/>
                    </a:cubicBezTo>
                    <a:cubicBezTo>
                      <a:pt x="6" y="35"/>
                      <a:pt x="6" y="36"/>
                      <a:pt x="7" y="36"/>
                    </a:cubicBezTo>
                    <a:cubicBezTo>
                      <a:pt x="8" y="37"/>
                      <a:pt x="11" y="39"/>
                      <a:pt x="10" y="43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6"/>
                      <a:pt x="9" y="52"/>
                      <a:pt x="12" y="54"/>
                    </a:cubicBezTo>
                    <a:cubicBezTo>
                      <a:pt x="12" y="55"/>
                      <a:pt x="14" y="55"/>
                      <a:pt x="15" y="55"/>
                    </a:cubicBezTo>
                    <a:cubicBezTo>
                      <a:pt x="19" y="55"/>
                      <a:pt x="21" y="55"/>
                      <a:pt x="23" y="55"/>
                    </a:cubicBezTo>
                    <a:cubicBezTo>
                      <a:pt x="25" y="54"/>
                      <a:pt x="27" y="54"/>
                      <a:pt x="29" y="54"/>
                    </a:cubicBezTo>
                    <a:cubicBezTo>
                      <a:pt x="32" y="54"/>
                      <a:pt x="35" y="55"/>
                      <a:pt x="37" y="58"/>
                    </a:cubicBezTo>
                    <a:cubicBezTo>
                      <a:pt x="40" y="62"/>
                      <a:pt x="44" y="64"/>
                      <a:pt x="49" y="64"/>
                    </a:cubicBezTo>
                    <a:cubicBezTo>
                      <a:pt x="49" y="64"/>
                      <a:pt x="50" y="64"/>
                      <a:pt x="51" y="64"/>
                    </a:cubicBezTo>
                    <a:cubicBezTo>
                      <a:pt x="53" y="64"/>
                      <a:pt x="56" y="63"/>
                      <a:pt x="59" y="63"/>
                    </a:cubicBezTo>
                    <a:cubicBezTo>
                      <a:pt x="62" y="63"/>
                      <a:pt x="65" y="64"/>
                      <a:pt x="66" y="66"/>
                    </a:cubicBezTo>
                    <a:cubicBezTo>
                      <a:pt x="67" y="67"/>
                      <a:pt x="67" y="68"/>
                      <a:pt x="66" y="70"/>
                    </a:cubicBezTo>
                    <a:cubicBezTo>
                      <a:pt x="62" y="76"/>
                      <a:pt x="61" y="87"/>
                      <a:pt x="63" y="89"/>
                    </a:cubicBezTo>
                    <a:cubicBezTo>
                      <a:pt x="63" y="89"/>
                      <a:pt x="64" y="90"/>
                      <a:pt x="64" y="90"/>
                    </a:cubicBezTo>
                    <a:cubicBezTo>
                      <a:pt x="67" y="93"/>
                      <a:pt x="70" y="96"/>
                      <a:pt x="67" y="100"/>
                    </a:cubicBezTo>
                    <a:cubicBezTo>
                      <a:pt x="66" y="101"/>
                      <a:pt x="65" y="103"/>
                      <a:pt x="65" y="104"/>
                    </a:cubicBezTo>
                    <a:cubicBezTo>
                      <a:pt x="65" y="104"/>
                      <a:pt x="66" y="105"/>
                      <a:pt x="66" y="106"/>
                    </a:cubicBezTo>
                    <a:cubicBezTo>
                      <a:pt x="68" y="107"/>
                      <a:pt x="70" y="109"/>
                      <a:pt x="69" y="113"/>
                    </a:cubicBezTo>
                    <a:cubicBezTo>
                      <a:pt x="69" y="113"/>
                      <a:pt x="69" y="114"/>
                      <a:pt x="69" y="114"/>
                    </a:cubicBezTo>
                    <a:cubicBezTo>
                      <a:pt x="69" y="114"/>
                      <a:pt x="69" y="114"/>
                      <a:pt x="69" y="114"/>
                    </a:cubicBezTo>
                    <a:cubicBezTo>
                      <a:pt x="69" y="114"/>
                      <a:pt x="69" y="114"/>
                      <a:pt x="6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2" name="Freeform 2026"/>
              <p:cNvSpPr>
                <a:spLocks/>
              </p:cNvSpPr>
              <p:nvPr/>
            </p:nvSpPr>
            <p:spPr bwMode="auto">
              <a:xfrm>
                <a:off x="2121" y="1810"/>
                <a:ext cx="6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3" y="1"/>
                      <a:pt x="6" y="1"/>
                      <a:pt x="7" y="3"/>
                    </a:cubicBezTo>
                    <a:cubicBezTo>
                      <a:pt x="6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3" name="Freeform 2027"/>
              <p:cNvSpPr>
                <a:spLocks/>
              </p:cNvSpPr>
              <p:nvPr/>
            </p:nvSpPr>
            <p:spPr bwMode="auto">
              <a:xfrm>
                <a:off x="2150" y="180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4" name="Freeform 2028"/>
              <p:cNvSpPr>
                <a:spLocks/>
              </p:cNvSpPr>
              <p:nvPr/>
            </p:nvSpPr>
            <p:spPr bwMode="auto">
              <a:xfrm>
                <a:off x="2106" y="181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0"/>
                      <a:pt x="0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5" name="Freeform 2029"/>
              <p:cNvSpPr>
                <a:spLocks/>
              </p:cNvSpPr>
              <p:nvPr/>
            </p:nvSpPr>
            <p:spPr bwMode="auto">
              <a:xfrm>
                <a:off x="2084" y="183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6" name="Freeform 2030"/>
              <p:cNvSpPr>
                <a:spLocks/>
              </p:cNvSpPr>
              <p:nvPr/>
            </p:nvSpPr>
            <p:spPr bwMode="auto">
              <a:xfrm>
                <a:off x="2092" y="1845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7" name="Freeform 2031"/>
              <p:cNvSpPr>
                <a:spLocks/>
              </p:cNvSpPr>
              <p:nvPr/>
            </p:nvSpPr>
            <p:spPr bwMode="auto">
              <a:xfrm>
                <a:off x="2115" y="182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8" name="Freeform 2032"/>
              <p:cNvSpPr>
                <a:spLocks/>
              </p:cNvSpPr>
              <p:nvPr/>
            </p:nvSpPr>
            <p:spPr bwMode="auto">
              <a:xfrm>
                <a:off x="2114" y="182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79" name="Freeform 2033"/>
              <p:cNvSpPr>
                <a:spLocks/>
              </p:cNvSpPr>
              <p:nvPr/>
            </p:nvSpPr>
            <p:spPr bwMode="auto">
              <a:xfrm>
                <a:off x="2082" y="183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0" name="Freeform 2034"/>
              <p:cNvSpPr>
                <a:spLocks/>
              </p:cNvSpPr>
              <p:nvPr/>
            </p:nvSpPr>
            <p:spPr bwMode="auto">
              <a:xfrm>
                <a:off x="2115" y="1830"/>
                <a:ext cx="6" cy="2"/>
              </a:xfrm>
              <a:custGeom>
                <a:avLst/>
                <a:gdLst>
                  <a:gd name="T0" fmla="*/ 3 w 6"/>
                  <a:gd name="T1" fmla="*/ 1 h 2"/>
                  <a:gd name="T2" fmla="*/ 6 w 6"/>
                  <a:gd name="T3" fmla="*/ 1 h 2"/>
                  <a:gd name="T4" fmla="*/ 0 w 6"/>
                  <a:gd name="T5" fmla="*/ 0 h 2"/>
                  <a:gd name="T6" fmla="*/ 3 w 6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3" y="1"/>
                    </a:moveTo>
                    <a:cubicBezTo>
                      <a:pt x="4" y="1"/>
                      <a:pt x="5" y="1"/>
                      <a:pt x="6" y="1"/>
                    </a:cubicBezTo>
                    <a:cubicBezTo>
                      <a:pt x="4" y="1"/>
                      <a:pt x="1" y="2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1" name="Freeform 2035"/>
              <p:cNvSpPr>
                <a:spLocks/>
              </p:cNvSpPr>
              <p:nvPr/>
            </p:nvSpPr>
            <p:spPr bwMode="auto">
              <a:xfrm>
                <a:off x="2052" y="1780"/>
                <a:ext cx="11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3" y="4"/>
                      <a:pt x="7" y="6"/>
                      <a:pt x="12" y="6"/>
                    </a:cubicBezTo>
                    <a:cubicBezTo>
                      <a:pt x="7" y="6"/>
                      <a:pt x="3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2" name="Freeform 2036"/>
              <p:cNvSpPr>
                <a:spLocks/>
              </p:cNvSpPr>
              <p:nvPr/>
            </p:nvSpPr>
            <p:spPr bwMode="auto">
              <a:xfrm>
                <a:off x="2027" y="1734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3" name="Freeform 2037"/>
              <p:cNvSpPr>
                <a:spLocks/>
              </p:cNvSpPr>
              <p:nvPr/>
            </p:nvSpPr>
            <p:spPr bwMode="auto">
              <a:xfrm>
                <a:off x="2082" y="183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4" name="Freeform 2038"/>
              <p:cNvSpPr>
                <a:spLocks/>
              </p:cNvSpPr>
              <p:nvPr/>
            </p:nvSpPr>
            <p:spPr bwMode="auto">
              <a:xfrm>
                <a:off x="2184" y="1790"/>
                <a:ext cx="40" cy="44"/>
              </a:xfrm>
              <a:custGeom>
                <a:avLst/>
                <a:gdLst>
                  <a:gd name="T0" fmla="*/ 15 w 42"/>
                  <a:gd name="T1" fmla="*/ 45 h 46"/>
                  <a:gd name="T2" fmla="*/ 16 w 42"/>
                  <a:gd name="T3" fmla="*/ 46 h 46"/>
                  <a:gd name="T4" fmla="*/ 18 w 42"/>
                  <a:gd name="T5" fmla="*/ 46 h 46"/>
                  <a:gd name="T6" fmla="*/ 18 w 42"/>
                  <a:gd name="T7" fmla="*/ 46 h 46"/>
                  <a:gd name="T8" fmla="*/ 18 w 42"/>
                  <a:gd name="T9" fmla="*/ 46 h 46"/>
                  <a:gd name="T10" fmla="*/ 18 w 42"/>
                  <a:gd name="T11" fmla="*/ 46 h 46"/>
                  <a:gd name="T12" fmla="*/ 19 w 42"/>
                  <a:gd name="T13" fmla="*/ 43 h 46"/>
                  <a:gd name="T14" fmla="*/ 19 w 42"/>
                  <a:gd name="T15" fmla="*/ 43 h 46"/>
                  <a:gd name="T16" fmla="*/ 24 w 42"/>
                  <a:gd name="T17" fmla="*/ 38 h 46"/>
                  <a:gd name="T18" fmla="*/ 24 w 42"/>
                  <a:gd name="T19" fmla="*/ 38 h 46"/>
                  <a:gd name="T20" fmla="*/ 29 w 42"/>
                  <a:gd name="T21" fmla="*/ 38 h 46"/>
                  <a:gd name="T22" fmla="*/ 34 w 42"/>
                  <a:gd name="T23" fmla="*/ 37 h 46"/>
                  <a:gd name="T24" fmla="*/ 34 w 42"/>
                  <a:gd name="T25" fmla="*/ 37 h 46"/>
                  <a:gd name="T26" fmla="*/ 35 w 42"/>
                  <a:gd name="T27" fmla="*/ 38 h 46"/>
                  <a:gd name="T28" fmla="*/ 36 w 42"/>
                  <a:gd name="T29" fmla="*/ 38 h 46"/>
                  <a:gd name="T30" fmla="*/ 36 w 42"/>
                  <a:gd name="T31" fmla="*/ 38 h 46"/>
                  <a:gd name="T32" fmla="*/ 37 w 42"/>
                  <a:gd name="T33" fmla="*/ 38 h 46"/>
                  <a:gd name="T34" fmla="*/ 37 w 42"/>
                  <a:gd name="T35" fmla="*/ 39 h 46"/>
                  <a:gd name="T36" fmla="*/ 38 w 42"/>
                  <a:gd name="T37" fmla="*/ 39 h 46"/>
                  <a:gd name="T38" fmla="*/ 38 w 42"/>
                  <a:gd name="T39" fmla="*/ 39 h 46"/>
                  <a:gd name="T40" fmla="*/ 38 w 42"/>
                  <a:gd name="T41" fmla="*/ 38 h 46"/>
                  <a:gd name="T42" fmla="*/ 39 w 42"/>
                  <a:gd name="T43" fmla="*/ 37 h 46"/>
                  <a:gd name="T44" fmla="*/ 39 w 42"/>
                  <a:gd name="T45" fmla="*/ 36 h 46"/>
                  <a:gd name="T46" fmla="*/ 39 w 42"/>
                  <a:gd name="T47" fmla="*/ 36 h 46"/>
                  <a:gd name="T48" fmla="*/ 39 w 42"/>
                  <a:gd name="T49" fmla="*/ 36 h 46"/>
                  <a:gd name="T50" fmla="*/ 38 w 42"/>
                  <a:gd name="T51" fmla="*/ 23 h 46"/>
                  <a:gd name="T52" fmla="*/ 41 w 42"/>
                  <a:gd name="T53" fmla="*/ 7 h 46"/>
                  <a:gd name="T54" fmla="*/ 41 w 42"/>
                  <a:gd name="T55" fmla="*/ 5 h 46"/>
                  <a:gd name="T56" fmla="*/ 42 w 42"/>
                  <a:gd name="T57" fmla="*/ 4 h 46"/>
                  <a:gd name="T58" fmla="*/ 42 w 42"/>
                  <a:gd name="T59" fmla="*/ 4 h 46"/>
                  <a:gd name="T60" fmla="*/ 33 w 42"/>
                  <a:gd name="T61" fmla="*/ 2 h 46"/>
                  <a:gd name="T62" fmla="*/ 28 w 42"/>
                  <a:gd name="T63" fmla="*/ 3 h 46"/>
                  <a:gd name="T64" fmla="*/ 22 w 42"/>
                  <a:gd name="T65" fmla="*/ 4 h 46"/>
                  <a:gd name="T66" fmla="*/ 17 w 42"/>
                  <a:gd name="T67" fmla="*/ 2 h 46"/>
                  <a:gd name="T68" fmla="*/ 15 w 42"/>
                  <a:gd name="T69" fmla="*/ 0 h 46"/>
                  <a:gd name="T70" fmla="*/ 11 w 42"/>
                  <a:gd name="T71" fmla="*/ 2 h 46"/>
                  <a:gd name="T72" fmla="*/ 10 w 42"/>
                  <a:gd name="T73" fmla="*/ 2 h 46"/>
                  <a:gd name="T74" fmla="*/ 10 w 42"/>
                  <a:gd name="T75" fmla="*/ 3 h 46"/>
                  <a:gd name="T76" fmla="*/ 10 w 42"/>
                  <a:gd name="T77" fmla="*/ 3 h 46"/>
                  <a:gd name="T78" fmla="*/ 10 w 42"/>
                  <a:gd name="T79" fmla="*/ 4 h 46"/>
                  <a:gd name="T80" fmla="*/ 10 w 42"/>
                  <a:gd name="T81" fmla="*/ 5 h 46"/>
                  <a:gd name="T82" fmla="*/ 9 w 42"/>
                  <a:gd name="T83" fmla="*/ 6 h 46"/>
                  <a:gd name="T84" fmla="*/ 9 w 42"/>
                  <a:gd name="T85" fmla="*/ 6 h 46"/>
                  <a:gd name="T86" fmla="*/ 9 w 42"/>
                  <a:gd name="T87" fmla="*/ 7 h 46"/>
                  <a:gd name="T88" fmla="*/ 9 w 42"/>
                  <a:gd name="T89" fmla="*/ 11 h 46"/>
                  <a:gd name="T90" fmla="*/ 3 w 42"/>
                  <a:gd name="T91" fmla="*/ 15 h 46"/>
                  <a:gd name="T92" fmla="*/ 1 w 42"/>
                  <a:gd name="T93" fmla="*/ 19 h 46"/>
                  <a:gd name="T94" fmla="*/ 0 w 42"/>
                  <a:gd name="T95" fmla="*/ 23 h 46"/>
                  <a:gd name="T96" fmla="*/ 3 w 42"/>
                  <a:gd name="T97" fmla="*/ 27 h 46"/>
                  <a:gd name="T98" fmla="*/ 9 w 42"/>
                  <a:gd name="T99" fmla="*/ 34 h 46"/>
                  <a:gd name="T100" fmla="*/ 10 w 42"/>
                  <a:gd name="T101" fmla="*/ 36 h 46"/>
                  <a:gd name="T102" fmla="*/ 10 w 42"/>
                  <a:gd name="T103" fmla="*/ 36 h 46"/>
                  <a:gd name="T104" fmla="*/ 11 w 42"/>
                  <a:gd name="T105" fmla="*/ 38 h 46"/>
                  <a:gd name="T106" fmla="*/ 12 w 42"/>
                  <a:gd name="T107" fmla="*/ 39 h 46"/>
                  <a:gd name="T108" fmla="*/ 13 w 42"/>
                  <a:gd name="T109" fmla="*/ 42 h 46"/>
                  <a:gd name="T110" fmla="*/ 14 w 42"/>
                  <a:gd name="T111" fmla="*/ 43 h 46"/>
                  <a:gd name="T112" fmla="*/ 15 w 42"/>
                  <a:gd name="T113" fmla="*/ 45 h 46"/>
                  <a:gd name="T114" fmla="*/ 15 w 42"/>
                  <a:gd name="T115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" h="46">
                    <a:moveTo>
                      <a:pt x="15" y="45"/>
                    </a:moveTo>
                    <a:cubicBezTo>
                      <a:pt x="16" y="45"/>
                      <a:pt x="16" y="46"/>
                      <a:pt x="16" y="46"/>
                    </a:cubicBezTo>
                    <a:cubicBezTo>
                      <a:pt x="17" y="46"/>
                      <a:pt x="17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1"/>
                      <a:pt x="20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6" y="38"/>
                      <a:pt x="28" y="38"/>
                      <a:pt x="29" y="38"/>
                    </a:cubicBezTo>
                    <a:cubicBezTo>
                      <a:pt x="31" y="38"/>
                      <a:pt x="32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8"/>
                      <a:pt x="35" y="38"/>
                    </a:cubicBezTo>
                    <a:cubicBezTo>
                      <a:pt x="35" y="38"/>
                      <a:pt x="35" y="38"/>
                      <a:pt x="36" y="38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6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9"/>
                    </a:cubicBezTo>
                    <a:cubicBezTo>
                      <a:pt x="37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8"/>
                      <a:pt x="38" y="37"/>
                      <a:pt x="39" y="37"/>
                    </a:cubicBezTo>
                    <a:cubicBezTo>
                      <a:pt x="39" y="37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5"/>
                      <a:pt x="40" y="27"/>
                      <a:pt x="38" y="23"/>
                    </a:cubicBezTo>
                    <a:cubicBezTo>
                      <a:pt x="36" y="17"/>
                      <a:pt x="38" y="10"/>
                      <a:pt x="41" y="7"/>
                    </a:cubicBezTo>
                    <a:cubicBezTo>
                      <a:pt x="41" y="7"/>
                      <a:pt x="41" y="7"/>
                      <a:pt x="41" y="5"/>
                    </a:cubicBezTo>
                    <a:cubicBezTo>
                      <a:pt x="42" y="5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9" y="3"/>
                      <a:pt x="36" y="2"/>
                      <a:pt x="33" y="2"/>
                    </a:cubicBezTo>
                    <a:cubicBezTo>
                      <a:pt x="32" y="2"/>
                      <a:pt x="30" y="3"/>
                      <a:pt x="28" y="3"/>
                    </a:cubicBezTo>
                    <a:cubicBezTo>
                      <a:pt x="26" y="4"/>
                      <a:pt x="24" y="4"/>
                      <a:pt x="22" y="4"/>
                    </a:cubicBezTo>
                    <a:cubicBezTo>
                      <a:pt x="20" y="4"/>
                      <a:pt x="18" y="3"/>
                      <a:pt x="17" y="2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4" y="0"/>
                      <a:pt x="12" y="1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8" y="14"/>
                      <a:pt x="4" y="15"/>
                      <a:pt x="3" y="15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1" y="22"/>
                      <a:pt x="0" y="23"/>
                    </a:cubicBezTo>
                    <a:cubicBezTo>
                      <a:pt x="0" y="24"/>
                      <a:pt x="2" y="26"/>
                      <a:pt x="3" y="27"/>
                    </a:cubicBezTo>
                    <a:cubicBezTo>
                      <a:pt x="5" y="29"/>
                      <a:pt x="8" y="31"/>
                      <a:pt x="9" y="34"/>
                    </a:cubicBezTo>
                    <a:cubicBezTo>
                      <a:pt x="9" y="34"/>
                      <a:pt x="9" y="35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7"/>
                      <a:pt x="11" y="38"/>
                      <a:pt x="11" y="38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2" y="40"/>
                      <a:pt x="13" y="41"/>
                      <a:pt x="13" y="42"/>
                    </a:cubicBezTo>
                    <a:cubicBezTo>
                      <a:pt x="13" y="42"/>
                      <a:pt x="13" y="42"/>
                      <a:pt x="14" y="43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5" name="Freeform 2039"/>
              <p:cNvSpPr>
                <a:spLocks/>
              </p:cNvSpPr>
              <p:nvPr/>
            </p:nvSpPr>
            <p:spPr bwMode="auto">
              <a:xfrm>
                <a:off x="2219" y="182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6" name="Freeform 2040"/>
              <p:cNvSpPr>
                <a:spLocks/>
              </p:cNvSpPr>
              <p:nvPr/>
            </p:nvSpPr>
            <p:spPr bwMode="auto">
              <a:xfrm>
                <a:off x="2218" y="1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7" name="Freeform 2041"/>
              <p:cNvSpPr>
                <a:spLocks/>
              </p:cNvSpPr>
              <p:nvPr/>
            </p:nvSpPr>
            <p:spPr bwMode="auto">
              <a:xfrm>
                <a:off x="2201" y="18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8" name="Freeform 2042"/>
              <p:cNvSpPr>
                <a:spLocks/>
              </p:cNvSpPr>
              <p:nvPr/>
            </p:nvSpPr>
            <p:spPr bwMode="auto">
              <a:xfrm>
                <a:off x="2202" y="1826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1" y="0"/>
                      <a:pt x="1" y="3"/>
                      <a:pt x="0" y="5"/>
                    </a:cubicBezTo>
                    <a:cubicBezTo>
                      <a:pt x="1" y="3"/>
                      <a:pt x="1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89" name="Freeform 2043"/>
              <p:cNvSpPr>
                <a:spLocks/>
              </p:cNvSpPr>
              <p:nvPr/>
            </p:nvSpPr>
            <p:spPr bwMode="auto">
              <a:xfrm>
                <a:off x="2216" y="18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0" name="Freeform 2044"/>
              <p:cNvSpPr>
                <a:spLocks/>
              </p:cNvSpPr>
              <p:nvPr/>
            </p:nvSpPr>
            <p:spPr bwMode="auto">
              <a:xfrm>
                <a:off x="2198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1" name="Freeform 2045"/>
              <p:cNvSpPr>
                <a:spLocks/>
              </p:cNvSpPr>
              <p:nvPr/>
            </p:nvSpPr>
            <p:spPr bwMode="auto">
              <a:xfrm>
                <a:off x="2199" y="183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2" name="Freeform 2046"/>
              <p:cNvSpPr>
                <a:spLocks/>
              </p:cNvSpPr>
              <p:nvPr/>
            </p:nvSpPr>
            <p:spPr bwMode="auto">
              <a:xfrm>
                <a:off x="2147" y="1766"/>
                <a:ext cx="46" cy="74"/>
              </a:xfrm>
              <a:custGeom>
                <a:avLst/>
                <a:gdLst>
                  <a:gd name="T0" fmla="*/ 8 w 48"/>
                  <a:gd name="T1" fmla="*/ 33 h 77"/>
                  <a:gd name="T2" fmla="*/ 10 w 48"/>
                  <a:gd name="T3" fmla="*/ 33 h 77"/>
                  <a:gd name="T4" fmla="*/ 11 w 48"/>
                  <a:gd name="T5" fmla="*/ 33 h 77"/>
                  <a:gd name="T6" fmla="*/ 16 w 48"/>
                  <a:gd name="T7" fmla="*/ 42 h 77"/>
                  <a:gd name="T8" fmla="*/ 17 w 48"/>
                  <a:gd name="T9" fmla="*/ 55 h 77"/>
                  <a:gd name="T10" fmla="*/ 20 w 48"/>
                  <a:gd name="T11" fmla="*/ 72 h 77"/>
                  <a:gd name="T12" fmla="*/ 28 w 48"/>
                  <a:gd name="T13" fmla="*/ 77 h 77"/>
                  <a:gd name="T14" fmla="*/ 34 w 48"/>
                  <a:gd name="T15" fmla="*/ 75 h 77"/>
                  <a:gd name="T16" fmla="*/ 40 w 48"/>
                  <a:gd name="T17" fmla="*/ 72 h 77"/>
                  <a:gd name="T18" fmla="*/ 42 w 48"/>
                  <a:gd name="T19" fmla="*/ 71 h 77"/>
                  <a:gd name="T20" fmla="*/ 48 w 48"/>
                  <a:gd name="T21" fmla="*/ 69 h 77"/>
                  <a:gd name="T22" fmla="*/ 47 w 48"/>
                  <a:gd name="T23" fmla="*/ 67 h 77"/>
                  <a:gd name="T24" fmla="*/ 45 w 48"/>
                  <a:gd name="T25" fmla="*/ 64 h 77"/>
                  <a:gd name="T26" fmla="*/ 44 w 48"/>
                  <a:gd name="T27" fmla="*/ 62 h 77"/>
                  <a:gd name="T28" fmla="*/ 43 w 48"/>
                  <a:gd name="T29" fmla="*/ 60 h 77"/>
                  <a:gd name="T30" fmla="*/ 34 w 48"/>
                  <a:gd name="T31" fmla="*/ 48 h 77"/>
                  <a:gd name="T32" fmla="*/ 35 w 48"/>
                  <a:gd name="T33" fmla="*/ 43 h 77"/>
                  <a:gd name="T34" fmla="*/ 44 w 48"/>
                  <a:gd name="T35" fmla="*/ 34 h 77"/>
                  <a:gd name="T36" fmla="*/ 43 w 48"/>
                  <a:gd name="T37" fmla="*/ 32 h 77"/>
                  <a:gd name="T38" fmla="*/ 43 w 48"/>
                  <a:gd name="T39" fmla="*/ 30 h 77"/>
                  <a:gd name="T40" fmla="*/ 44 w 48"/>
                  <a:gd name="T41" fmla="*/ 28 h 77"/>
                  <a:gd name="T42" fmla="*/ 44 w 48"/>
                  <a:gd name="T43" fmla="*/ 27 h 77"/>
                  <a:gd name="T44" fmla="*/ 36 w 48"/>
                  <a:gd name="T45" fmla="*/ 18 h 77"/>
                  <a:gd name="T46" fmla="*/ 29 w 48"/>
                  <a:gd name="T47" fmla="*/ 9 h 77"/>
                  <a:gd name="T48" fmla="*/ 18 w 48"/>
                  <a:gd name="T49" fmla="*/ 1 h 77"/>
                  <a:gd name="T50" fmla="*/ 15 w 48"/>
                  <a:gd name="T51" fmla="*/ 1 h 77"/>
                  <a:gd name="T52" fmla="*/ 14 w 48"/>
                  <a:gd name="T53" fmla="*/ 3 h 77"/>
                  <a:gd name="T54" fmla="*/ 12 w 48"/>
                  <a:gd name="T55" fmla="*/ 4 h 77"/>
                  <a:gd name="T56" fmla="*/ 11 w 48"/>
                  <a:gd name="T57" fmla="*/ 15 h 77"/>
                  <a:gd name="T58" fmla="*/ 2 w 48"/>
                  <a:gd name="T59" fmla="*/ 19 h 77"/>
                  <a:gd name="T60" fmla="*/ 1 w 48"/>
                  <a:gd name="T61" fmla="*/ 26 h 77"/>
                  <a:gd name="T62" fmla="*/ 2 w 48"/>
                  <a:gd name="T63" fmla="*/ 28 h 77"/>
                  <a:gd name="T64" fmla="*/ 3 w 48"/>
                  <a:gd name="T65" fmla="*/ 30 h 77"/>
                  <a:gd name="T66" fmla="*/ 5 w 48"/>
                  <a:gd name="T67" fmla="*/ 32 h 77"/>
                  <a:gd name="T68" fmla="*/ 6 w 48"/>
                  <a:gd name="T69" fmla="*/ 3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" h="77">
                    <a:moveTo>
                      <a:pt x="6" y="34"/>
                    </a:moveTo>
                    <a:cubicBezTo>
                      <a:pt x="7" y="33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3"/>
                      <a:pt x="10" y="33"/>
                    </a:cubicBezTo>
                    <a:cubicBezTo>
                      <a:pt x="10" y="33"/>
                      <a:pt x="10" y="32"/>
                      <a:pt x="10" y="32"/>
                    </a:cubicBezTo>
                    <a:cubicBezTo>
                      <a:pt x="10" y="32"/>
                      <a:pt x="10" y="33"/>
                      <a:pt x="11" y="33"/>
                    </a:cubicBezTo>
                    <a:cubicBezTo>
                      <a:pt x="15" y="33"/>
                      <a:pt x="15" y="37"/>
                      <a:pt x="15" y="39"/>
                    </a:cubicBezTo>
                    <a:cubicBezTo>
                      <a:pt x="15" y="41"/>
                      <a:pt x="15" y="42"/>
                      <a:pt x="16" y="42"/>
                    </a:cubicBezTo>
                    <a:cubicBezTo>
                      <a:pt x="18" y="43"/>
                      <a:pt x="20" y="45"/>
                      <a:pt x="20" y="48"/>
                    </a:cubicBezTo>
                    <a:cubicBezTo>
                      <a:pt x="20" y="51"/>
                      <a:pt x="19" y="54"/>
                      <a:pt x="17" y="55"/>
                    </a:cubicBezTo>
                    <a:cubicBezTo>
                      <a:pt x="17" y="55"/>
                      <a:pt x="16" y="57"/>
                      <a:pt x="16" y="59"/>
                    </a:cubicBezTo>
                    <a:cubicBezTo>
                      <a:pt x="16" y="63"/>
                      <a:pt x="17" y="68"/>
                      <a:pt x="20" y="72"/>
                    </a:cubicBezTo>
                    <a:cubicBezTo>
                      <a:pt x="23" y="76"/>
                      <a:pt x="26" y="77"/>
                      <a:pt x="27" y="77"/>
                    </a:cubicBezTo>
                    <a:cubicBezTo>
                      <a:pt x="27" y="77"/>
                      <a:pt x="27" y="77"/>
                      <a:pt x="28" y="77"/>
                    </a:cubicBezTo>
                    <a:cubicBezTo>
                      <a:pt x="29" y="77"/>
                      <a:pt x="29" y="76"/>
                      <a:pt x="29" y="76"/>
                    </a:cubicBezTo>
                    <a:cubicBezTo>
                      <a:pt x="30" y="75"/>
                      <a:pt x="32" y="75"/>
                      <a:pt x="34" y="75"/>
                    </a:cubicBezTo>
                    <a:cubicBezTo>
                      <a:pt x="35" y="75"/>
                      <a:pt x="36" y="74"/>
                      <a:pt x="36" y="74"/>
                    </a:cubicBezTo>
                    <a:cubicBezTo>
                      <a:pt x="37" y="72"/>
                      <a:pt x="38" y="72"/>
                      <a:pt x="40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2" y="72"/>
                      <a:pt x="42" y="71"/>
                    </a:cubicBezTo>
                    <a:cubicBezTo>
                      <a:pt x="43" y="71"/>
                      <a:pt x="43" y="70"/>
                      <a:pt x="43" y="70"/>
                    </a:cubicBezTo>
                    <a:cubicBezTo>
                      <a:pt x="44" y="69"/>
                      <a:pt x="46" y="69"/>
                      <a:pt x="48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7" y="68"/>
                      <a:pt x="47" y="68"/>
                      <a:pt x="47" y="67"/>
                    </a:cubicBezTo>
                    <a:cubicBezTo>
                      <a:pt x="47" y="67"/>
                      <a:pt x="46" y="67"/>
                      <a:pt x="46" y="66"/>
                    </a:cubicBezTo>
                    <a:cubicBezTo>
                      <a:pt x="46" y="66"/>
                      <a:pt x="46" y="65"/>
                      <a:pt x="45" y="64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5" y="63"/>
                      <a:pt x="44" y="63"/>
                      <a:pt x="44" y="62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1"/>
                      <a:pt x="43" y="61"/>
                      <a:pt x="43" y="60"/>
                    </a:cubicBezTo>
                    <a:cubicBezTo>
                      <a:pt x="43" y="58"/>
                      <a:pt x="40" y="56"/>
                      <a:pt x="38" y="55"/>
                    </a:cubicBezTo>
                    <a:cubicBezTo>
                      <a:pt x="36" y="52"/>
                      <a:pt x="34" y="50"/>
                      <a:pt x="34" y="48"/>
                    </a:cubicBezTo>
                    <a:cubicBezTo>
                      <a:pt x="34" y="48"/>
                      <a:pt x="34" y="47"/>
                      <a:pt x="34" y="46"/>
                    </a:cubicBezTo>
                    <a:cubicBezTo>
                      <a:pt x="35" y="46"/>
                      <a:pt x="35" y="44"/>
                      <a:pt x="35" y="43"/>
                    </a:cubicBezTo>
                    <a:cubicBezTo>
                      <a:pt x="36" y="40"/>
                      <a:pt x="37" y="36"/>
                      <a:pt x="40" y="36"/>
                    </a:cubicBezTo>
                    <a:cubicBezTo>
                      <a:pt x="42" y="36"/>
                      <a:pt x="44" y="35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3" y="33"/>
                      <a:pt x="43" y="32"/>
                      <a:pt x="43" y="32"/>
                    </a:cubicBezTo>
                    <a:cubicBezTo>
                      <a:pt x="43" y="32"/>
                      <a:pt x="43" y="31"/>
                      <a:pt x="43" y="31"/>
                    </a:cubicBezTo>
                    <a:cubicBezTo>
                      <a:pt x="43" y="31"/>
                      <a:pt x="43" y="30"/>
                      <a:pt x="43" y="30"/>
                    </a:cubicBezTo>
                    <a:cubicBezTo>
                      <a:pt x="43" y="30"/>
                      <a:pt x="43" y="29"/>
                      <a:pt x="44" y="29"/>
                    </a:cubicBezTo>
                    <a:cubicBezTo>
                      <a:pt x="44" y="29"/>
                      <a:pt x="44" y="28"/>
                      <a:pt x="44" y="28"/>
                    </a:cubicBezTo>
                    <a:cubicBezTo>
                      <a:pt x="44" y="28"/>
                      <a:pt x="44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3" y="26"/>
                      <a:pt x="41" y="24"/>
                      <a:pt x="40" y="22"/>
                    </a:cubicBezTo>
                    <a:cubicBezTo>
                      <a:pt x="39" y="21"/>
                      <a:pt x="37" y="18"/>
                      <a:pt x="36" y="18"/>
                    </a:cubicBezTo>
                    <a:cubicBezTo>
                      <a:pt x="34" y="18"/>
                      <a:pt x="32" y="17"/>
                      <a:pt x="30" y="15"/>
                    </a:cubicBezTo>
                    <a:cubicBezTo>
                      <a:pt x="29" y="14"/>
                      <a:pt x="28" y="11"/>
                      <a:pt x="29" y="9"/>
                    </a:cubicBezTo>
                    <a:cubicBezTo>
                      <a:pt x="29" y="8"/>
                      <a:pt x="28" y="7"/>
                      <a:pt x="25" y="6"/>
                    </a:cubicBezTo>
                    <a:cubicBezTo>
                      <a:pt x="23" y="5"/>
                      <a:pt x="20" y="4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ubicBezTo>
                      <a:pt x="16" y="0"/>
                      <a:pt x="15" y="1"/>
                      <a:pt x="15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0" y="6"/>
                      <a:pt x="8" y="8"/>
                      <a:pt x="8" y="9"/>
                    </a:cubicBezTo>
                    <a:cubicBezTo>
                      <a:pt x="10" y="10"/>
                      <a:pt x="12" y="12"/>
                      <a:pt x="11" y="15"/>
                    </a:cubicBezTo>
                    <a:cubicBezTo>
                      <a:pt x="11" y="16"/>
                      <a:pt x="10" y="18"/>
                      <a:pt x="6" y="18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4"/>
                      <a:pt x="1" y="25"/>
                      <a:pt x="1" y="26"/>
                    </a:cubicBezTo>
                    <a:cubicBezTo>
                      <a:pt x="1" y="26"/>
                      <a:pt x="0" y="26"/>
                      <a:pt x="0" y="26"/>
                    </a:cubicBezTo>
                    <a:cubicBezTo>
                      <a:pt x="1" y="27"/>
                      <a:pt x="1" y="27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9"/>
                      <a:pt x="3" y="29"/>
                      <a:pt x="3" y="30"/>
                    </a:cubicBezTo>
                    <a:cubicBezTo>
                      <a:pt x="3" y="30"/>
                      <a:pt x="4" y="30"/>
                      <a:pt x="4" y="30"/>
                    </a:cubicBezTo>
                    <a:cubicBezTo>
                      <a:pt x="4" y="31"/>
                      <a:pt x="5" y="31"/>
                      <a:pt x="5" y="32"/>
                    </a:cubicBezTo>
                    <a:cubicBezTo>
                      <a:pt x="5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3" name="Freeform 2047"/>
              <p:cNvSpPr>
                <a:spLocks/>
              </p:cNvSpPr>
              <p:nvPr/>
            </p:nvSpPr>
            <p:spPr bwMode="auto">
              <a:xfrm>
                <a:off x="2167" y="1835"/>
                <a:ext cx="6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4"/>
                      <a:pt x="6" y="5"/>
                      <a:pt x="7" y="5"/>
                    </a:cubicBezTo>
                    <a:cubicBezTo>
                      <a:pt x="6" y="5"/>
                      <a:pt x="3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4" name="Freeform 2048"/>
              <p:cNvSpPr>
                <a:spLocks/>
              </p:cNvSpPr>
              <p:nvPr/>
            </p:nvSpPr>
            <p:spPr bwMode="auto">
              <a:xfrm>
                <a:off x="2153" y="179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5" name="Freeform 2049"/>
              <p:cNvSpPr>
                <a:spLocks/>
              </p:cNvSpPr>
              <p:nvPr/>
            </p:nvSpPr>
            <p:spPr bwMode="auto">
              <a:xfrm>
                <a:off x="2155" y="1798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6" name="Freeform 2050"/>
              <p:cNvSpPr>
                <a:spLocks/>
              </p:cNvSpPr>
              <p:nvPr/>
            </p:nvSpPr>
            <p:spPr bwMode="auto">
              <a:xfrm>
                <a:off x="2188" y="18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7" name="Freeform 2051"/>
              <p:cNvSpPr>
                <a:spLocks/>
              </p:cNvSpPr>
              <p:nvPr/>
            </p:nvSpPr>
            <p:spPr bwMode="auto">
              <a:xfrm>
                <a:off x="2161" y="1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8" name="Freeform 2052"/>
              <p:cNvSpPr>
                <a:spLocks/>
              </p:cNvSpPr>
              <p:nvPr/>
            </p:nvSpPr>
            <p:spPr bwMode="auto">
              <a:xfrm>
                <a:off x="2150" y="1795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399" name="Freeform 2053"/>
              <p:cNvSpPr>
                <a:spLocks/>
              </p:cNvSpPr>
              <p:nvPr/>
            </p:nvSpPr>
            <p:spPr bwMode="auto">
              <a:xfrm>
                <a:off x="2149" y="1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00" name="Freeform 2054"/>
              <p:cNvSpPr>
                <a:spLocks/>
              </p:cNvSpPr>
              <p:nvPr/>
            </p:nvSpPr>
            <p:spPr bwMode="auto">
              <a:xfrm>
                <a:off x="2152" y="179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01" name="Freeform 2055"/>
              <p:cNvSpPr>
                <a:spLocks/>
              </p:cNvSpPr>
              <p:nvPr/>
            </p:nvSpPr>
            <p:spPr bwMode="auto">
              <a:xfrm>
                <a:off x="2162" y="17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  <p:sp>
            <p:nvSpPr>
              <p:cNvPr id="402" name="Freeform 2056"/>
              <p:cNvSpPr>
                <a:spLocks/>
              </p:cNvSpPr>
              <p:nvPr/>
            </p:nvSpPr>
            <p:spPr bwMode="auto">
              <a:xfrm>
                <a:off x="2193" y="1830"/>
                <a:ext cx="0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771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57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Medium"/>
                  <a:ea typeface="+mn-ea"/>
                  <a:cs typeface="Avenir Medium"/>
                  <a:sym typeface="Gill Sans" charset="0"/>
                </a:endParaRPr>
              </a:p>
            </p:txBody>
          </p:sp>
        </p:grpSp>
        <p:sp>
          <p:nvSpPr>
            <p:cNvPr id="155" name="Freeform 2058"/>
            <p:cNvSpPr>
              <a:spLocks/>
            </p:cNvSpPr>
            <p:nvPr/>
          </p:nvSpPr>
          <p:spPr bwMode="auto">
            <a:xfrm>
              <a:off x="2190" y="179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6" name="Freeform 2059"/>
            <p:cNvSpPr>
              <a:spLocks/>
            </p:cNvSpPr>
            <p:nvPr/>
          </p:nvSpPr>
          <p:spPr bwMode="auto">
            <a:xfrm>
              <a:off x="2189" y="1796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7" name="Freeform 2060"/>
            <p:cNvSpPr>
              <a:spLocks/>
            </p:cNvSpPr>
            <p:nvPr/>
          </p:nvSpPr>
          <p:spPr bwMode="auto">
            <a:xfrm>
              <a:off x="2189" y="1823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8" name="Freeform 2061"/>
            <p:cNvSpPr>
              <a:spLocks/>
            </p:cNvSpPr>
            <p:nvPr/>
          </p:nvSpPr>
          <p:spPr bwMode="auto">
            <a:xfrm>
              <a:off x="2190" y="1825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9" name="Freeform 2062"/>
            <p:cNvSpPr>
              <a:spLocks/>
            </p:cNvSpPr>
            <p:nvPr/>
          </p:nvSpPr>
          <p:spPr bwMode="auto">
            <a:xfrm>
              <a:off x="2189" y="179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0" name="Freeform 2063"/>
            <p:cNvSpPr>
              <a:spLocks/>
            </p:cNvSpPr>
            <p:nvPr/>
          </p:nvSpPr>
          <p:spPr bwMode="auto">
            <a:xfrm>
              <a:off x="2191" y="1827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1" name="Freeform 2064"/>
            <p:cNvSpPr>
              <a:spLocks/>
            </p:cNvSpPr>
            <p:nvPr/>
          </p:nvSpPr>
          <p:spPr bwMode="auto">
            <a:xfrm>
              <a:off x="2222" y="1795"/>
              <a:ext cx="29" cy="36"/>
            </a:xfrm>
            <a:custGeom>
              <a:avLst/>
              <a:gdLst>
                <a:gd name="T0" fmla="*/ 1 w 30"/>
                <a:gd name="T1" fmla="*/ 37 h 38"/>
                <a:gd name="T2" fmla="*/ 4 w 30"/>
                <a:gd name="T3" fmla="*/ 38 h 38"/>
                <a:gd name="T4" fmla="*/ 4 w 30"/>
                <a:gd name="T5" fmla="*/ 38 h 38"/>
                <a:gd name="T6" fmla="*/ 5 w 30"/>
                <a:gd name="T7" fmla="*/ 38 h 38"/>
                <a:gd name="T8" fmla="*/ 6 w 30"/>
                <a:gd name="T9" fmla="*/ 38 h 38"/>
                <a:gd name="T10" fmla="*/ 7 w 30"/>
                <a:gd name="T11" fmla="*/ 37 h 38"/>
                <a:gd name="T12" fmla="*/ 12 w 30"/>
                <a:gd name="T13" fmla="*/ 36 h 38"/>
                <a:gd name="T14" fmla="*/ 15 w 30"/>
                <a:gd name="T15" fmla="*/ 36 h 38"/>
                <a:gd name="T16" fmla="*/ 18 w 30"/>
                <a:gd name="T17" fmla="*/ 33 h 38"/>
                <a:gd name="T18" fmla="*/ 19 w 30"/>
                <a:gd name="T19" fmla="*/ 31 h 38"/>
                <a:gd name="T20" fmla="*/ 19 w 30"/>
                <a:gd name="T21" fmla="*/ 30 h 38"/>
                <a:gd name="T22" fmla="*/ 20 w 30"/>
                <a:gd name="T23" fmla="*/ 28 h 38"/>
                <a:gd name="T24" fmla="*/ 21 w 30"/>
                <a:gd name="T25" fmla="*/ 27 h 38"/>
                <a:gd name="T26" fmla="*/ 22 w 30"/>
                <a:gd name="T27" fmla="*/ 25 h 38"/>
                <a:gd name="T28" fmla="*/ 23 w 30"/>
                <a:gd name="T29" fmla="*/ 25 h 38"/>
                <a:gd name="T30" fmla="*/ 24 w 30"/>
                <a:gd name="T31" fmla="*/ 23 h 38"/>
                <a:gd name="T32" fmla="*/ 25 w 30"/>
                <a:gd name="T33" fmla="*/ 22 h 38"/>
                <a:gd name="T34" fmla="*/ 29 w 30"/>
                <a:gd name="T35" fmla="*/ 18 h 38"/>
                <a:gd name="T36" fmla="*/ 29 w 30"/>
                <a:gd name="T37" fmla="*/ 17 h 38"/>
                <a:gd name="T38" fmla="*/ 30 w 30"/>
                <a:gd name="T39" fmla="*/ 16 h 38"/>
                <a:gd name="T40" fmla="*/ 25 w 30"/>
                <a:gd name="T41" fmla="*/ 11 h 38"/>
                <a:gd name="T42" fmla="*/ 13 w 30"/>
                <a:gd name="T43" fmla="*/ 3 h 38"/>
                <a:gd name="T44" fmla="*/ 5 w 30"/>
                <a:gd name="T45" fmla="*/ 0 h 38"/>
                <a:gd name="T46" fmla="*/ 5 w 30"/>
                <a:gd name="T47" fmla="*/ 3 h 38"/>
                <a:gd name="T48" fmla="*/ 5 w 30"/>
                <a:gd name="T49" fmla="*/ 3 h 38"/>
                <a:gd name="T50" fmla="*/ 4 w 30"/>
                <a:gd name="T51" fmla="*/ 3 h 38"/>
                <a:gd name="T52" fmla="*/ 4 w 30"/>
                <a:gd name="T53" fmla="*/ 4 h 38"/>
                <a:gd name="T54" fmla="*/ 4 w 30"/>
                <a:gd name="T55" fmla="*/ 4 h 38"/>
                <a:gd name="T56" fmla="*/ 4 w 30"/>
                <a:gd name="T57" fmla="*/ 4 h 38"/>
                <a:gd name="T58" fmla="*/ 4 w 30"/>
                <a:gd name="T59" fmla="*/ 4 h 38"/>
                <a:gd name="T60" fmla="*/ 4 w 30"/>
                <a:gd name="T61" fmla="*/ 5 h 38"/>
                <a:gd name="T62" fmla="*/ 4 w 30"/>
                <a:gd name="T63" fmla="*/ 5 h 38"/>
                <a:gd name="T64" fmla="*/ 3 w 30"/>
                <a:gd name="T65" fmla="*/ 5 h 38"/>
                <a:gd name="T66" fmla="*/ 3 w 30"/>
                <a:gd name="T67" fmla="*/ 5 h 38"/>
                <a:gd name="T68" fmla="*/ 2 w 30"/>
                <a:gd name="T69" fmla="*/ 16 h 38"/>
                <a:gd name="T70" fmla="*/ 3 w 30"/>
                <a:gd name="T71" fmla="*/ 33 h 38"/>
                <a:gd name="T72" fmla="*/ 3 w 30"/>
                <a:gd name="T73" fmla="*/ 33 h 38"/>
                <a:gd name="T74" fmla="*/ 3 w 30"/>
                <a:gd name="T75" fmla="*/ 33 h 38"/>
                <a:gd name="T76" fmla="*/ 3 w 30"/>
                <a:gd name="T77" fmla="*/ 33 h 38"/>
                <a:gd name="T78" fmla="*/ 3 w 30"/>
                <a:gd name="T79" fmla="*/ 33 h 38"/>
                <a:gd name="T80" fmla="*/ 3 w 30"/>
                <a:gd name="T81" fmla="*/ 33 h 38"/>
                <a:gd name="T82" fmla="*/ 3 w 30"/>
                <a:gd name="T83" fmla="*/ 34 h 38"/>
                <a:gd name="T84" fmla="*/ 2 w 30"/>
                <a:gd name="T85" fmla="*/ 34 h 38"/>
                <a:gd name="T86" fmla="*/ 2 w 30"/>
                <a:gd name="T87" fmla="*/ 34 h 38"/>
                <a:gd name="T88" fmla="*/ 2 w 30"/>
                <a:gd name="T89" fmla="*/ 35 h 38"/>
                <a:gd name="T90" fmla="*/ 2 w 30"/>
                <a:gd name="T91" fmla="*/ 35 h 38"/>
                <a:gd name="T92" fmla="*/ 0 w 30"/>
                <a:gd name="T93" fmla="*/ 37 h 38"/>
                <a:gd name="T94" fmla="*/ 1 w 30"/>
                <a:gd name="T9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38">
                  <a:moveTo>
                    <a:pt x="1" y="37"/>
                  </a:moveTo>
                  <a:cubicBezTo>
                    <a:pt x="1" y="37"/>
                    <a:pt x="2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5" y="38"/>
                    <a:pt x="6" y="38"/>
                  </a:cubicBezTo>
                  <a:cubicBezTo>
                    <a:pt x="6" y="37"/>
                    <a:pt x="7" y="37"/>
                    <a:pt x="7" y="37"/>
                  </a:cubicBezTo>
                  <a:cubicBezTo>
                    <a:pt x="9" y="36"/>
                    <a:pt x="11" y="36"/>
                    <a:pt x="12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6"/>
                    <a:pt x="18" y="33"/>
                  </a:cubicBezTo>
                  <a:cubicBezTo>
                    <a:pt x="18" y="33"/>
                    <a:pt x="18" y="32"/>
                    <a:pt x="19" y="31"/>
                  </a:cubicBezTo>
                  <a:cubicBezTo>
                    <a:pt x="19" y="31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1" y="28"/>
                    <a:pt x="21" y="28"/>
                    <a:pt x="21" y="27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3" y="24"/>
                    <a:pt x="24" y="23"/>
                    <a:pt x="24" y="23"/>
                  </a:cubicBezTo>
                  <a:cubicBezTo>
                    <a:pt x="24" y="23"/>
                    <a:pt x="25" y="22"/>
                    <a:pt x="25" y="22"/>
                  </a:cubicBezTo>
                  <a:cubicBezTo>
                    <a:pt x="26" y="20"/>
                    <a:pt x="27" y="19"/>
                    <a:pt x="29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7"/>
                    <a:pt x="30" y="17"/>
                    <a:pt x="30" y="16"/>
                  </a:cubicBezTo>
                  <a:cubicBezTo>
                    <a:pt x="28" y="15"/>
                    <a:pt x="26" y="13"/>
                    <a:pt x="25" y="11"/>
                  </a:cubicBezTo>
                  <a:cubicBezTo>
                    <a:pt x="21" y="8"/>
                    <a:pt x="17" y="4"/>
                    <a:pt x="13" y="3"/>
                  </a:cubicBezTo>
                  <a:cubicBezTo>
                    <a:pt x="11" y="2"/>
                    <a:pt x="8" y="1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0" y="12"/>
                    <a:pt x="2" y="16"/>
                  </a:cubicBezTo>
                  <a:cubicBezTo>
                    <a:pt x="4" y="21"/>
                    <a:pt x="4" y="30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2" name="Freeform 2065"/>
            <p:cNvSpPr>
              <a:spLocks/>
            </p:cNvSpPr>
            <p:nvPr/>
          </p:nvSpPr>
          <p:spPr bwMode="auto">
            <a:xfrm>
              <a:off x="2245" y="181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3" name="Freeform 2066"/>
            <p:cNvSpPr>
              <a:spLocks/>
            </p:cNvSpPr>
            <p:nvPr/>
          </p:nvSpPr>
          <p:spPr bwMode="auto">
            <a:xfrm>
              <a:off x="2240" y="1823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4" name="Freeform 2067"/>
            <p:cNvSpPr>
              <a:spLocks/>
            </p:cNvSpPr>
            <p:nvPr/>
          </p:nvSpPr>
          <p:spPr bwMode="auto">
            <a:xfrm>
              <a:off x="2222" y="183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5" name="Freeform 2068"/>
            <p:cNvSpPr>
              <a:spLocks/>
            </p:cNvSpPr>
            <p:nvPr/>
          </p:nvSpPr>
          <p:spPr bwMode="auto">
            <a:xfrm>
              <a:off x="2250" y="181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6" name="Freeform 2069"/>
            <p:cNvSpPr>
              <a:spLocks/>
            </p:cNvSpPr>
            <p:nvPr/>
          </p:nvSpPr>
          <p:spPr bwMode="auto">
            <a:xfrm>
              <a:off x="2226" y="18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7" name="Freeform 2070"/>
            <p:cNvSpPr>
              <a:spLocks/>
            </p:cNvSpPr>
            <p:nvPr/>
          </p:nvSpPr>
          <p:spPr bwMode="auto">
            <a:xfrm>
              <a:off x="2243" y="181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8" name="Freeform 2071"/>
            <p:cNvSpPr>
              <a:spLocks/>
            </p:cNvSpPr>
            <p:nvPr/>
          </p:nvSpPr>
          <p:spPr bwMode="auto">
            <a:xfrm>
              <a:off x="2227" y="1831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69" name="Freeform 2072"/>
            <p:cNvSpPr>
              <a:spLocks/>
            </p:cNvSpPr>
            <p:nvPr/>
          </p:nvSpPr>
          <p:spPr bwMode="auto">
            <a:xfrm>
              <a:off x="2241" y="182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0" name="Freeform 2073"/>
            <p:cNvSpPr>
              <a:spLocks/>
            </p:cNvSpPr>
            <p:nvPr/>
          </p:nvSpPr>
          <p:spPr bwMode="auto">
            <a:xfrm>
              <a:off x="2226" y="179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1" name="Freeform 2074"/>
            <p:cNvSpPr>
              <a:spLocks/>
            </p:cNvSpPr>
            <p:nvPr/>
          </p:nvSpPr>
          <p:spPr bwMode="auto">
            <a:xfrm>
              <a:off x="2224" y="18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2" name="Freeform 2075"/>
            <p:cNvSpPr>
              <a:spLocks/>
            </p:cNvSpPr>
            <p:nvPr/>
          </p:nvSpPr>
          <p:spPr bwMode="auto">
            <a:xfrm>
              <a:off x="2224" y="18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3" name="Freeform 2076"/>
            <p:cNvSpPr>
              <a:spLocks/>
            </p:cNvSpPr>
            <p:nvPr/>
          </p:nvSpPr>
          <p:spPr bwMode="auto">
            <a:xfrm>
              <a:off x="2227" y="17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4" name="Freeform 2077"/>
            <p:cNvSpPr>
              <a:spLocks/>
            </p:cNvSpPr>
            <p:nvPr/>
          </p:nvSpPr>
          <p:spPr bwMode="auto">
            <a:xfrm>
              <a:off x="2226" y="17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5" name="Freeform 2078"/>
            <p:cNvSpPr>
              <a:spLocks/>
            </p:cNvSpPr>
            <p:nvPr/>
          </p:nvSpPr>
          <p:spPr bwMode="auto">
            <a:xfrm>
              <a:off x="2225" y="1800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6" name="Freeform 2079"/>
            <p:cNvSpPr>
              <a:spLocks/>
            </p:cNvSpPr>
            <p:nvPr/>
          </p:nvSpPr>
          <p:spPr bwMode="auto">
            <a:xfrm>
              <a:off x="2226" y="179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7" name="Freeform 2080"/>
            <p:cNvSpPr>
              <a:spLocks/>
            </p:cNvSpPr>
            <p:nvPr/>
          </p:nvSpPr>
          <p:spPr bwMode="auto">
            <a:xfrm>
              <a:off x="2225" y="18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8" name="Freeform 2081"/>
            <p:cNvSpPr>
              <a:spLocks/>
            </p:cNvSpPr>
            <p:nvPr/>
          </p:nvSpPr>
          <p:spPr bwMode="auto">
            <a:xfrm>
              <a:off x="2225" y="18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79" name="Freeform 2082"/>
            <p:cNvSpPr>
              <a:spLocks/>
            </p:cNvSpPr>
            <p:nvPr/>
          </p:nvSpPr>
          <p:spPr bwMode="auto">
            <a:xfrm>
              <a:off x="2225" y="1826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0" name="Freeform 2083"/>
            <p:cNvSpPr>
              <a:spLocks/>
            </p:cNvSpPr>
            <p:nvPr/>
          </p:nvSpPr>
          <p:spPr bwMode="auto">
            <a:xfrm>
              <a:off x="1932" y="1843"/>
              <a:ext cx="58" cy="65"/>
            </a:xfrm>
            <a:custGeom>
              <a:avLst/>
              <a:gdLst>
                <a:gd name="T0" fmla="*/ 47 w 61"/>
                <a:gd name="T1" fmla="*/ 13 h 68"/>
                <a:gd name="T2" fmla="*/ 45 w 61"/>
                <a:gd name="T3" fmla="*/ 12 h 68"/>
                <a:gd name="T4" fmla="*/ 41 w 61"/>
                <a:gd name="T5" fmla="*/ 11 h 68"/>
                <a:gd name="T6" fmla="*/ 35 w 61"/>
                <a:gd name="T7" fmla="*/ 6 h 68"/>
                <a:gd name="T8" fmla="*/ 33 w 61"/>
                <a:gd name="T9" fmla="*/ 6 h 68"/>
                <a:gd name="T10" fmla="*/ 32 w 61"/>
                <a:gd name="T11" fmla="*/ 5 h 68"/>
                <a:gd name="T12" fmla="*/ 30 w 61"/>
                <a:gd name="T13" fmla="*/ 4 h 68"/>
                <a:gd name="T14" fmla="*/ 28 w 61"/>
                <a:gd name="T15" fmla="*/ 3 h 68"/>
                <a:gd name="T16" fmla="*/ 25 w 61"/>
                <a:gd name="T17" fmla="*/ 2 h 68"/>
                <a:gd name="T18" fmla="*/ 23 w 61"/>
                <a:gd name="T19" fmla="*/ 0 h 68"/>
                <a:gd name="T20" fmla="*/ 22 w 61"/>
                <a:gd name="T21" fmla="*/ 1 h 68"/>
                <a:gd name="T22" fmla="*/ 12 w 61"/>
                <a:gd name="T23" fmla="*/ 9 h 68"/>
                <a:gd name="T24" fmla="*/ 9 w 61"/>
                <a:gd name="T25" fmla="*/ 15 h 68"/>
                <a:gd name="T26" fmla="*/ 6 w 61"/>
                <a:gd name="T27" fmla="*/ 20 h 68"/>
                <a:gd name="T28" fmla="*/ 0 w 61"/>
                <a:gd name="T29" fmla="*/ 27 h 68"/>
                <a:gd name="T30" fmla="*/ 1 w 61"/>
                <a:gd name="T31" fmla="*/ 38 h 68"/>
                <a:gd name="T32" fmla="*/ 2 w 61"/>
                <a:gd name="T33" fmla="*/ 39 h 68"/>
                <a:gd name="T34" fmla="*/ 7 w 61"/>
                <a:gd name="T35" fmla="*/ 43 h 68"/>
                <a:gd name="T36" fmla="*/ 9 w 61"/>
                <a:gd name="T37" fmla="*/ 42 h 68"/>
                <a:gd name="T38" fmla="*/ 12 w 61"/>
                <a:gd name="T39" fmla="*/ 50 h 68"/>
                <a:gd name="T40" fmla="*/ 8 w 61"/>
                <a:gd name="T41" fmla="*/ 54 h 68"/>
                <a:gd name="T42" fmla="*/ 9 w 61"/>
                <a:gd name="T43" fmla="*/ 56 h 68"/>
                <a:gd name="T44" fmla="*/ 9 w 61"/>
                <a:gd name="T45" fmla="*/ 57 h 68"/>
                <a:gd name="T46" fmla="*/ 9 w 61"/>
                <a:gd name="T47" fmla="*/ 58 h 68"/>
                <a:gd name="T48" fmla="*/ 7 w 61"/>
                <a:gd name="T49" fmla="*/ 61 h 68"/>
                <a:gd name="T50" fmla="*/ 8 w 61"/>
                <a:gd name="T51" fmla="*/ 62 h 68"/>
                <a:gd name="T52" fmla="*/ 13 w 61"/>
                <a:gd name="T53" fmla="*/ 63 h 68"/>
                <a:gd name="T54" fmla="*/ 18 w 61"/>
                <a:gd name="T55" fmla="*/ 66 h 68"/>
                <a:gd name="T56" fmla="*/ 19 w 61"/>
                <a:gd name="T57" fmla="*/ 67 h 68"/>
                <a:gd name="T58" fmla="*/ 19 w 61"/>
                <a:gd name="T59" fmla="*/ 68 h 68"/>
                <a:gd name="T60" fmla="*/ 20 w 61"/>
                <a:gd name="T61" fmla="*/ 68 h 68"/>
                <a:gd name="T62" fmla="*/ 20 w 61"/>
                <a:gd name="T63" fmla="*/ 67 h 68"/>
                <a:gd name="T64" fmla="*/ 22 w 61"/>
                <a:gd name="T65" fmla="*/ 65 h 68"/>
                <a:gd name="T66" fmla="*/ 33 w 61"/>
                <a:gd name="T67" fmla="*/ 46 h 68"/>
                <a:gd name="T68" fmla="*/ 54 w 61"/>
                <a:gd name="T69" fmla="*/ 35 h 68"/>
                <a:gd name="T70" fmla="*/ 61 w 61"/>
                <a:gd name="T71" fmla="*/ 23 h 68"/>
                <a:gd name="T72" fmla="*/ 60 w 61"/>
                <a:gd name="T73" fmla="*/ 20 h 68"/>
                <a:gd name="T74" fmla="*/ 59 w 61"/>
                <a:gd name="T75" fmla="*/ 19 h 68"/>
                <a:gd name="T76" fmla="*/ 58 w 61"/>
                <a:gd name="T77" fmla="*/ 18 h 68"/>
                <a:gd name="T78" fmla="*/ 52 w 61"/>
                <a:gd name="T79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68">
                  <a:moveTo>
                    <a:pt x="52" y="11"/>
                  </a:moveTo>
                  <a:cubicBezTo>
                    <a:pt x="51" y="12"/>
                    <a:pt x="49" y="13"/>
                    <a:pt x="47" y="13"/>
                  </a:cubicBezTo>
                  <a:cubicBezTo>
                    <a:pt x="46" y="13"/>
                    <a:pt x="46" y="12"/>
                    <a:pt x="46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3" y="12"/>
                    <a:pt x="42" y="12"/>
                    <a:pt x="41" y="11"/>
                  </a:cubicBezTo>
                  <a:cubicBezTo>
                    <a:pt x="40" y="10"/>
                    <a:pt x="38" y="9"/>
                    <a:pt x="37" y="8"/>
                  </a:cubicBezTo>
                  <a:cubicBezTo>
                    <a:pt x="37" y="7"/>
                    <a:pt x="36" y="6"/>
                    <a:pt x="35" y="6"/>
                  </a:cubicBezTo>
                  <a:cubicBezTo>
                    <a:pt x="35" y="6"/>
                    <a:pt x="34" y="6"/>
                    <a:pt x="34" y="6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5"/>
                    <a:pt x="30" y="4"/>
                    <a:pt x="30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6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4" y="1"/>
                    <a:pt x="23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1"/>
                    <a:pt x="22" y="1"/>
                  </a:cubicBezTo>
                  <a:cubicBezTo>
                    <a:pt x="20" y="3"/>
                    <a:pt x="15" y="4"/>
                    <a:pt x="14" y="4"/>
                  </a:cubicBezTo>
                  <a:cubicBezTo>
                    <a:pt x="12" y="4"/>
                    <a:pt x="12" y="5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3"/>
                    <a:pt x="10" y="14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6" y="22"/>
                    <a:pt x="5" y="23"/>
                    <a:pt x="3" y="25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0" y="28"/>
                    <a:pt x="0" y="29"/>
                    <a:pt x="1" y="30"/>
                  </a:cubicBezTo>
                  <a:cubicBezTo>
                    <a:pt x="3" y="33"/>
                    <a:pt x="2" y="36"/>
                    <a:pt x="1" y="38"/>
                  </a:cubicBezTo>
                  <a:cubicBezTo>
                    <a:pt x="1" y="38"/>
                    <a:pt x="1" y="38"/>
                    <a:pt x="0" y="38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3" y="40"/>
                    <a:pt x="5" y="41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3"/>
                    <a:pt x="9" y="42"/>
                    <a:pt x="9" y="42"/>
                  </a:cubicBezTo>
                  <a:cubicBezTo>
                    <a:pt x="11" y="42"/>
                    <a:pt x="11" y="43"/>
                    <a:pt x="12" y="44"/>
                  </a:cubicBezTo>
                  <a:cubicBezTo>
                    <a:pt x="13" y="46"/>
                    <a:pt x="13" y="48"/>
                    <a:pt x="12" y="50"/>
                  </a:cubicBezTo>
                  <a:cubicBezTo>
                    <a:pt x="11" y="52"/>
                    <a:pt x="10" y="53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9" y="55"/>
                    <a:pt x="9" y="55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8" y="59"/>
                    <a:pt x="8" y="59"/>
                  </a:cubicBezTo>
                  <a:cubicBezTo>
                    <a:pt x="8" y="60"/>
                    <a:pt x="7" y="60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2"/>
                    <a:pt x="8" y="62"/>
                  </a:cubicBezTo>
                  <a:cubicBezTo>
                    <a:pt x="9" y="63"/>
                    <a:pt x="10" y="63"/>
                    <a:pt x="11" y="63"/>
                  </a:cubicBezTo>
                  <a:cubicBezTo>
                    <a:pt x="11" y="63"/>
                    <a:pt x="12" y="63"/>
                    <a:pt x="13" y="63"/>
                  </a:cubicBezTo>
                  <a:cubicBezTo>
                    <a:pt x="14" y="63"/>
                    <a:pt x="16" y="63"/>
                    <a:pt x="17" y="65"/>
                  </a:cubicBezTo>
                  <a:cubicBezTo>
                    <a:pt x="17" y="66"/>
                    <a:pt x="18" y="66"/>
                    <a:pt x="18" y="6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1" y="66"/>
                    <a:pt x="21" y="66"/>
                    <a:pt x="22" y="65"/>
                  </a:cubicBezTo>
                  <a:cubicBezTo>
                    <a:pt x="22" y="63"/>
                    <a:pt x="23" y="62"/>
                    <a:pt x="23" y="60"/>
                  </a:cubicBezTo>
                  <a:cubicBezTo>
                    <a:pt x="26" y="54"/>
                    <a:pt x="28" y="47"/>
                    <a:pt x="33" y="46"/>
                  </a:cubicBezTo>
                  <a:cubicBezTo>
                    <a:pt x="34" y="46"/>
                    <a:pt x="34" y="45"/>
                    <a:pt x="35" y="45"/>
                  </a:cubicBezTo>
                  <a:cubicBezTo>
                    <a:pt x="41" y="44"/>
                    <a:pt x="49" y="41"/>
                    <a:pt x="54" y="35"/>
                  </a:cubicBezTo>
                  <a:cubicBezTo>
                    <a:pt x="57" y="30"/>
                    <a:pt x="58" y="28"/>
                    <a:pt x="58" y="27"/>
                  </a:cubicBezTo>
                  <a:cubicBezTo>
                    <a:pt x="58" y="25"/>
                    <a:pt x="59" y="24"/>
                    <a:pt x="61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1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5" y="15"/>
                    <a:pt x="53" y="12"/>
                    <a:pt x="5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1" name="Freeform 2084"/>
            <p:cNvSpPr>
              <a:spLocks/>
            </p:cNvSpPr>
            <p:nvPr/>
          </p:nvSpPr>
          <p:spPr bwMode="auto">
            <a:xfrm>
              <a:off x="1973" y="1854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2" name="Freeform 2085"/>
            <p:cNvSpPr>
              <a:spLocks/>
            </p:cNvSpPr>
            <p:nvPr/>
          </p:nvSpPr>
          <p:spPr bwMode="auto">
            <a:xfrm>
              <a:off x="1976" y="1853"/>
              <a:ext cx="6" cy="2"/>
            </a:xfrm>
            <a:custGeom>
              <a:avLst/>
              <a:gdLst>
                <a:gd name="T0" fmla="*/ 6 w 6"/>
                <a:gd name="T1" fmla="*/ 0 h 2"/>
                <a:gd name="T2" fmla="*/ 0 w 6"/>
                <a:gd name="T3" fmla="*/ 1 h 2"/>
                <a:gd name="T4" fmla="*/ 1 w 6"/>
                <a:gd name="T5" fmla="*/ 2 h 2"/>
                <a:gd name="T6" fmla="*/ 6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5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3" name="Freeform 2086"/>
            <p:cNvSpPr>
              <a:spLocks/>
            </p:cNvSpPr>
            <p:nvPr/>
          </p:nvSpPr>
          <p:spPr bwMode="auto">
            <a:xfrm>
              <a:off x="1964" y="1848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4" name="Freeform 2087"/>
            <p:cNvSpPr>
              <a:spLocks/>
            </p:cNvSpPr>
            <p:nvPr/>
          </p:nvSpPr>
          <p:spPr bwMode="auto">
            <a:xfrm>
              <a:off x="1961" y="1846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5" name="Freeform 2088"/>
            <p:cNvSpPr>
              <a:spLocks/>
            </p:cNvSpPr>
            <p:nvPr/>
          </p:nvSpPr>
          <p:spPr bwMode="auto">
            <a:xfrm>
              <a:off x="1963" y="1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6" name="Freeform 2089"/>
            <p:cNvSpPr>
              <a:spLocks/>
            </p:cNvSpPr>
            <p:nvPr/>
          </p:nvSpPr>
          <p:spPr bwMode="auto">
            <a:xfrm>
              <a:off x="1956" y="1844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7" name="Freeform 2090"/>
            <p:cNvSpPr>
              <a:spLocks/>
            </p:cNvSpPr>
            <p:nvPr/>
          </p:nvSpPr>
          <p:spPr bwMode="auto">
            <a:xfrm>
              <a:off x="1954" y="184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8" name="Freeform 2091"/>
            <p:cNvSpPr>
              <a:spLocks/>
            </p:cNvSpPr>
            <p:nvPr/>
          </p:nvSpPr>
          <p:spPr bwMode="auto">
            <a:xfrm>
              <a:off x="1959" y="1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89" name="Freeform 2092"/>
            <p:cNvSpPr>
              <a:spLocks/>
            </p:cNvSpPr>
            <p:nvPr/>
          </p:nvSpPr>
          <p:spPr bwMode="auto">
            <a:xfrm>
              <a:off x="1941" y="18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0" name="Freeform 2093"/>
            <p:cNvSpPr>
              <a:spLocks/>
            </p:cNvSpPr>
            <p:nvPr/>
          </p:nvSpPr>
          <p:spPr bwMode="auto">
            <a:xfrm>
              <a:off x="1989" y="186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2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1" name="Freeform 2094"/>
            <p:cNvSpPr>
              <a:spLocks/>
            </p:cNvSpPr>
            <p:nvPr/>
          </p:nvSpPr>
          <p:spPr bwMode="auto">
            <a:xfrm>
              <a:off x="1940" y="1894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2" name="Freeform 2095"/>
            <p:cNvSpPr>
              <a:spLocks/>
            </p:cNvSpPr>
            <p:nvPr/>
          </p:nvSpPr>
          <p:spPr bwMode="auto">
            <a:xfrm>
              <a:off x="1950" y="1908"/>
              <a:ext cx="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3" name="Freeform 2096"/>
            <p:cNvSpPr>
              <a:spLocks/>
            </p:cNvSpPr>
            <p:nvPr/>
          </p:nvSpPr>
          <p:spPr bwMode="auto">
            <a:xfrm>
              <a:off x="1951" y="1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4" name="Freeform 2097"/>
            <p:cNvSpPr>
              <a:spLocks/>
            </p:cNvSpPr>
            <p:nvPr/>
          </p:nvSpPr>
          <p:spPr bwMode="auto">
            <a:xfrm>
              <a:off x="1941" y="1896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5" name="Freeform 2098"/>
            <p:cNvSpPr>
              <a:spLocks/>
            </p:cNvSpPr>
            <p:nvPr/>
          </p:nvSpPr>
          <p:spPr bwMode="auto">
            <a:xfrm>
              <a:off x="1940" y="1898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6" name="Freeform 2099"/>
            <p:cNvSpPr>
              <a:spLocks/>
            </p:cNvSpPr>
            <p:nvPr/>
          </p:nvSpPr>
          <p:spPr bwMode="auto">
            <a:xfrm>
              <a:off x="1988" y="18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7" name="Freeform 2100"/>
            <p:cNvSpPr>
              <a:spLocks/>
            </p:cNvSpPr>
            <p:nvPr/>
          </p:nvSpPr>
          <p:spPr bwMode="auto">
            <a:xfrm>
              <a:off x="1950" y="1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8" name="Freeform 2101"/>
            <p:cNvSpPr>
              <a:spLocks/>
            </p:cNvSpPr>
            <p:nvPr/>
          </p:nvSpPr>
          <p:spPr bwMode="auto">
            <a:xfrm>
              <a:off x="1949" y="1907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99" name="Freeform 2102"/>
            <p:cNvSpPr>
              <a:spLocks/>
            </p:cNvSpPr>
            <p:nvPr/>
          </p:nvSpPr>
          <p:spPr bwMode="auto">
            <a:xfrm>
              <a:off x="1987" y="1858"/>
              <a:ext cx="1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1 w 2"/>
                <a:gd name="T7" fmla="*/ 2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200" name="Freeform 2103"/>
            <p:cNvSpPr>
              <a:spLocks/>
            </p:cNvSpPr>
            <p:nvPr/>
          </p:nvSpPr>
          <p:spPr bwMode="auto">
            <a:xfrm>
              <a:off x="1948" y="1905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201" name="Freeform 2104"/>
            <p:cNvSpPr>
              <a:spLocks/>
            </p:cNvSpPr>
            <p:nvPr/>
          </p:nvSpPr>
          <p:spPr bwMode="auto">
            <a:xfrm>
              <a:off x="1952" y="1905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202" name="Freeform 2105"/>
            <p:cNvSpPr>
              <a:spLocks/>
            </p:cNvSpPr>
            <p:nvPr/>
          </p:nvSpPr>
          <p:spPr bwMode="auto">
            <a:xfrm>
              <a:off x="2142" y="1740"/>
              <a:ext cx="6" cy="4"/>
            </a:xfrm>
            <a:custGeom>
              <a:avLst/>
              <a:gdLst>
                <a:gd name="T0" fmla="*/ 7 w 7"/>
                <a:gd name="T1" fmla="*/ 3 h 4"/>
                <a:gd name="T2" fmla="*/ 5 w 7"/>
                <a:gd name="T3" fmla="*/ 0 h 4"/>
                <a:gd name="T4" fmla="*/ 4 w 7"/>
                <a:gd name="T5" fmla="*/ 0 h 4"/>
                <a:gd name="T6" fmla="*/ 1 w 7"/>
                <a:gd name="T7" fmla="*/ 0 h 4"/>
                <a:gd name="T8" fmla="*/ 1 w 7"/>
                <a:gd name="T9" fmla="*/ 4 h 4"/>
                <a:gd name="T10" fmla="*/ 0 w 7"/>
                <a:gd name="T11" fmla="*/ 4 h 4"/>
                <a:gd name="T12" fmla="*/ 6 w 7"/>
                <a:gd name="T13" fmla="*/ 3 h 4"/>
                <a:gd name="T14" fmla="*/ 7 w 7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2"/>
                    <a:pt x="6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2" y="4"/>
                    <a:pt x="5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</p:grpSp>
      <p:sp>
        <p:nvSpPr>
          <p:cNvPr id="32" name="Freeform 2109"/>
          <p:cNvSpPr>
            <a:spLocks/>
          </p:cNvSpPr>
          <p:nvPr/>
        </p:nvSpPr>
        <p:spPr bwMode="auto">
          <a:xfrm>
            <a:off x="4028813" y="3643527"/>
            <a:ext cx="33953" cy="17290"/>
          </a:xfrm>
          <a:custGeom>
            <a:avLst/>
            <a:gdLst>
              <a:gd name="T0" fmla="*/ 4 w 20"/>
              <a:gd name="T1" fmla="*/ 1 h 11"/>
              <a:gd name="T2" fmla="*/ 4 w 20"/>
              <a:gd name="T3" fmla="*/ 1 h 11"/>
              <a:gd name="T4" fmla="*/ 2 w 20"/>
              <a:gd name="T5" fmla="*/ 2 h 11"/>
              <a:gd name="T6" fmla="*/ 2 w 20"/>
              <a:gd name="T7" fmla="*/ 2 h 11"/>
              <a:gd name="T8" fmla="*/ 1 w 20"/>
              <a:gd name="T9" fmla="*/ 3 h 11"/>
              <a:gd name="T10" fmla="*/ 1 w 20"/>
              <a:gd name="T11" fmla="*/ 3 h 11"/>
              <a:gd name="T12" fmla="*/ 0 w 20"/>
              <a:gd name="T13" fmla="*/ 5 h 11"/>
              <a:gd name="T14" fmla="*/ 0 w 20"/>
              <a:gd name="T15" fmla="*/ 5 h 11"/>
              <a:gd name="T16" fmla="*/ 18 w 20"/>
              <a:gd name="T17" fmla="*/ 11 h 11"/>
              <a:gd name="T18" fmla="*/ 20 w 20"/>
              <a:gd name="T19" fmla="*/ 10 h 11"/>
              <a:gd name="T20" fmla="*/ 20 w 20"/>
              <a:gd name="T21" fmla="*/ 10 h 11"/>
              <a:gd name="T22" fmla="*/ 20 w 20"/>
              <a:gd name="T23" fmla="*/ 9 h 11"/>
              <a:gd name="T24" fmla="*/ 20 w 20"/>
              <a:gd name="T25" fmla="*/ 8 h 11"/>
              <a:gd name="T26" fmla="*/ 20 w 20"/>
              <a:gd name="T27" fmla="*/ 8 h 11"/>
              <a:gd name="T28" fmla="*/ 20 w 20"/>
              <a:gd name="T29" fmla="*/ 7 h 11"/>
              <a:gd name="T30" fmla="*/ 20 w 20"/>
              <a:gd name="T31" fmla="*/ 7 h 11"/>
              <a:gd name="T32" fmla="*/ 20 w 20"/>
              <a:gd name="T33" fmla="*/ 6 h 11"/>
              <a:gd name="T34" fmla="*/ 20 w 20"/>
              <a:gd name="T35" fmla="*/ 6 h 11"/>
              <a:gd name="T36" fmla="*/ 20 w 20"/>
              <a:gd name="T37" fmla="*/ 6 h 11"/>
              <a:gd name="T38" fmla="*/ 20 w 20"/>
              <a:gd name="T39" fmla="*/ 5 h 11"/>
              <a:gd name="T40" fmla="*/ 20 w 20"/>
              <a:gd name="T41" fmla="*/ 5 h 11"/>
              <a:gd name="T42" fmla="*/ 20 w 20"/>
              <a:gd name="T43" fmla="*/ 5 h 11"/>
              <a:gd name="T44" fmla="*/ 20 w 20"/>
              <a:gd name="T45" fmla="*/ 5 h 11"/>
              <a:gd name="T46" fmla="*/ 20 w 20"/>
              <a:gd name="T47" fmla="*/ 5 h 11"/>
              <a:gd name="T48" fmla="*/ 20 w 20"/>
              <a:gd name="T49" fmla="*/ 5 h 11"/>
              <a:gd name="T50" fmla="*/ 18 w 20"/>
              <a:gd name="T51" fmla="*/ 5 h 11"/>
              <a:gd name="T52" fmla="*/ 17 w 20"/>
              <a:gd name="T53" fmla="*/ 5 h 11"/>
              <a:gd name="T54" fmla="*/ 8 w 20"/>
              <a:gd name="T55" fmla="*/ 2 h 11"/>
              <a:gd name="T56" fmla="*/ 7 w 20"/>
              <a:gd name="T57" fmla="*/ 1 h 11"/>
              <a:gd name="T58" fmla="*/ 6 w 20"/>
              <a:gd name="T59" fmla="*/ 1 h 11"/>
              <a:gd name="T60" fmla="*/ 5 w 20"/>
              <a:gd name="T61" fmla="*/ 0 h 11"/>
              <a:gd name="T62" fmla="*/ 4 w 20"/>
              <a:gd name="T63" fmla="*/ 1 h 11"/>
              <a:gd name="T64" fmla="*/ 4 w 20"/>
              <a:gd name="T65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" h="11"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0" y="4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5" y="8"/>
                  <a:pt x="15" y="11"/>
                  <a:pt x="18" y="11"/>
                </a:cubicBezTo>
                <a:cubicBezTo>
                  <a:pt x="19" y="11"/>
                  <a:pt x="19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9" y="5"/>
                  <a:pt x="18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5" y="5"/>
                  <a:pt x="12" y="5"/>
                  <a:pt x="8" y="2"/>
                </a:cubicBezTo>
                <a:cubicBezTo>
                  <a:pt x="8" y="2"/>
                  <a:pt x="7" y="2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1"/>
                  <a:pt x="5" y="0"/>
                </a:cubicBezTo>
                <a:cubicBezTo>
                  <a:pt x="5" y="1"/>
                  <a:pt x="5" y="1"/>
                  <a:pt x="4" y="1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33" name="Freeform 2110"/>
          <p:cNvSpPr>
            <a:spLocks/>
          </p:cNvSpPr>
          <p:nvPr/>
        </p:nvSpPr>
        <p:spPr bwMode="auto">
          <a:xfrm>
            <a:off x="4043108" y="3612404"/>
            <a:ext cx="107219" cy="51871"/>
          </a:xfrm>
          <a:custGeom>
            <a:avLst/>
            <a:gdLst>
              <a:gd name="T0" fmla="*/ 60 w 63"/>
              <a:gd name="T1" fmla="*/ 7 h 32"/>
              <a:gd name="T2" fmla="*/ 52 w 63"/>
              <a:gd name="T3" fmla="*/ 3 h 32"/>
              <a:gd name="T4" fmla="*/ 43 w 63"/>
              <a:gd name="T5" fmla="*/ 0 h 32"/>
              <a:gd name="T6" fmla="*/ 30 w 63"/>
              <a:gd name="T7" fmla="*/ 3 h 32"/>
              <a:gd name="T8" fmla="*/ 20 w 63"/>
              <a:gd name="T9" fmla="*/ 3 h 32"/>
              <a:gd name="T10" fmla="*/ 9 w 63"/>
              <a:gd name="T11" fmla="*/ 4 h 32"/>
              <a:gd name="T12" fmla="*/ 7 w 63"/>
              <a:gd name="T13" fmla="*/ 6 h 32"/>
              <a:gd name="T14" fmla="*/ 6 w 63"/>
              <a:gd name="T15" fmla="*/ 7 h 32"/>
              <a:gd name="T16" fmla="*/ 3 w 63"/>
              <a:gd name="T17" fmla="*/ 10 h 32"/>
              <a:gd name="T18" fmla="*/ 0 w 63"/>
              <a:gd name="T19" fmla="*/ 15 h 32"/>
              <a:gd name="T20" fmla="*/ 0 w 63"/>
              <a:gd name="T21" fmla="*/ 16 h 32"/>
              <a:gd name="T22" fmla="*/ 0 w 63"/>
              <a:gd name="T23" fmla="*/ 17 h 32"/>
              <a:gd name="T24" fmla="*/ 1 w 63"/>
              <a:gd name="T25" fmla="*/ 17 h 32"/>
              <a:gd name="T26" fmla="*/ 3 w 63"/>
              <a:gd name="T27" fmla="*/ 18 h 32"/>
              <a:gd name="T28" fmla="*/ 9 w 63"/>
              <a:gd name="T29" fmla="*/ 20 h 32"/>
              <a:gd name="T30" fmla="*/ 10 w 63"/>
              <a:gd name="T31" fmla="*/ 20 h 32"/>
              <a:gd name="T32" fmla="*/ 16 w 63"/>
              <a:gd name="T33" fmla="*/ 22 h 32"/>
              <a:gd name="T34" fmla="*/ 16 w 63"/>
              <a:gd name="T35" fmla="*/ 22 h 32"/>
              <a:gd name="T36" fmla="*/ 16 w 63"/>
              <a:gd name="T37" fmla="*/ 23 h 32"/>
              <a:gd name="T38" fmla="*/ 16 w 63"/>
              <a:gd name="T39" fmla="*/ 23 h 32"/>
              <a:gd name="T40" fmla="*/ 16 w 63"/>
              <a:gd name="T41" fmla="*/ 24 h 32"/>
              <a:gd name="T42" fmla="*/ 16 w 63"/>
              <a:gd name="T43" fmla="*/ 25 h 32"/>
              <a:gd name="T44" fmla="*/ 16 w 63"/>
              <a:gd name="T45" fmla="*/ 25 h 32"/>
              <a:gd name="T46" fmla="*/ 16 w 63"/>
              <a:gd name="T47" fmla="*/ 27 h 32"/>
              <a:gd name="T48" fmla="*/ 16 w 63"/>
              <a:gd name="T49" fmla="*/ 27 h 32"/>
              <a:gd name="T50" fmla="*/ 18 w 63"/>
              <a:gd name="T51" fmla="*/ 29 h 32"/>
              <a:gd name="T52" fmla="*/ 20 w 63"/>
              <a:gd name="T53" fmla="*/ 32 h 32"/>
              <a:gd name="T54" fmla="*/ 21 w 63"/>
              <a:gd name="T55" fmla="*/ 32 h 32"/>
              <a:gd name="T56" fmla="*/ 24 w 63"/>
              <a:gd name="T57" fmla="*/ 30 h 32"/>
              <a:gd name="T58" fmla="*/ 24 w 63"/>
              <a:gd name="T59" fmla="*/ 29 h 32"/>
              <a:gd name="T60" fmla="*/ 24 w 63"/>
              <a:gd name="T61" fmla="*/ 24 h 32"/>
              <a:gd name="T62" fmla="*/ 29 w 63"/>
              <a:gd name="T63" fmla="*/ 21 h 32"/>
              <a:gd name="T64" fmla="*/ 40 w 63"/>
              <a:gd name="T65" fmla="*/ 18 h 32"/>
              <a:gd name="T66" fmla="*/ 47 w 63"/>
              <a:gd name="T67" fmla="*/ 13 h 32"/>
              <a:gd name="T68" fmla="*/ 50 w 63"/>
              <a:gd name="T69" fmla="*/ 13 h 32"/>
              <a:gd name="T70" fmla="*/ 52 w 63"/>
              <a:gd name="T71" fmla="*/ 14 h 32"/>
              <a:gd name="T72" fmla="*/ 54 w 63"/>
              <a:gd name="T73" fmla="*/ 12 h 32"/>
              <a:gd name="T74" fmla="*/ 56 w 63"/>
              <a:gd name="T75" fmla="*/ 11 h 32"/>
              <a:gd name="T76" fmla="*/ 56 w 63"/>
              <a:gd name="T77" fmla="*/ 11 h 32"/>
              <a:gd name="T78" fmla="*/ 58 w 63"/>
              <a:gd name="T79" fmla="*/ 10 h 32"/>
              <a:gd name="T80" fmla="*/ 58 w 63"/>
              <a:gd name="T81" fmla="*/ 10 h 32"/>
              <a:gd name="T82" fmla="*/ 60 w 63"/>
              <a:gd name="T83" fmla="*/ 9 h 32"/>
              <a:gd name="T84" fmla="*/ 61 w 63"/>
              <a:gd name="T85" fmla="*/ 9 h 32"/>
              <a:gd name="T86" fmla="*/ 63 w 63"/>
              <a:gd name="T87" fmla="*/ 9 h 32"/>
              <a:gd name="T88" fmla="*/ 63 w 63"/>
              <a:gd name="T89" fmla="*/ 9 h 32"/>
              <a:gd name="T90" fmla="*/ 60 w 63"/>
              <a:gd name="T91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" h="32">
                <a:moveTo>
                  <a:pt x="60" y="7"/>
                </a:moveTo>
                <a:cubicBezTo>
                  <a:pt x="57" y="6"/>
                  <a:pt x="54" y="5"/>
                  <a:pt x="52" y="3"/>
                </a:cubicBezTo>
                <a:cubicBezTo>
                  <a:pt x="50" y="1"/>
                  <a:pt x="47" y="0"/>
                  <a:pt x="43" y="0"/>
                </a:cubicBezTo>
                <a:cubicBezTo>
                  <a:pt x="37" y="0"/>
                  <a:pt x="31" y="2"/>
                  <a:pt x="30" y="3"/>
                </a:cubicBezTo>
                <a:cubicBezTo>
                  <a:pt x="27" y="4"/>
                  <a:pt x="23" y="4"/>
                  <a:pt x="20" y="3"/>
                </a:cubicBezTo>
                <a:cubicBezTo>
                  <a:pt x="16" y="3"/>
                  <a:pt x="12" y="2"/>
                  <a:pt x="9" y="4"/>
                </a:cubicBezTo>
                <a:cubicBezTo>
                  <a:pt x="9" y="5"/>
                  <a:pt x="8" y="5"/>
                  <a:pt x="7" y="6"/>
                </a:cubicBezTo>
                <a:cubicBezTo>
                  <a:pt x="7" y="6"/>
                  <a:pt x="7" y="7"/>
                  <a:pt x="6" y="7"/>
                </a:cubicBezTo>
                <a:cubicBezTo>
                  <a:pt x="5" y="8"/>
                  <a:pt x="4" y="9"/>
                  <a:pt x="3" y="10"/>
                </a:cubicBezTo>
                <a:cubicBezTo>
                  <a:pt x="1" y="12"/>
                  <a:pt x="0" y="14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7"/>
                </a:cubicBezTo>
                <a:cubicBezTo>
                  <a:pt x="0" y="17"/>
                  <a:pt x="0" y="17"/>
                  <a:pt x="1" y="17"/>
                </a:cubicBezTo>
                <a:cubicBezTo>
                  <a:pt x="1" y="17"/>
                  <a:pt x="2" y="18"/>
                  <a:pt x="3" y="18"/>
                </a:cubicBezTo>
                <a:cubicBezTo>
                  <a:pt x="5" y="19"/>
                  <a:pt x="7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2" y="20"/>
                  <a:pt x="14" y="20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6" y="25"/>
                  <a:pt x="16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8"/>
                  <a:pt x="18" y="28"/>
                  <a:pt x="18" y="29"/>
                </a:cubicBezTo>
                <a:cubicBezTo>
                  <a:pt x="20" y="30"/>
                  <a:pt x="20" y="31"/>
                  <a:pt x="2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2" y="31"/>
                  <a:pt x="23" y="30"/>
                  <a:pt x="24" y="30"/>
                </a:cubicBezTo>
                <a:cubicBezTo>
                  <a:pt x="24" y="30"/>
                  <a:pt x="24" y="29"/>
                  <a:pt x="24" y="29"/>
                </a:cubicBezTo>
                <a:cubicBezTo>
                  <a:pt x="23" y="28"/>
                  <a:pt x="23" y="26"/>
                  <a:pt x="24" y="24"/>
                </a:cubicBezTo>
                <a:cubicBezTo>
                  <a:pt x="25" y="22"/>
                  <a:pt x="27" y="21"/>
                  <a:pt x="29" y="21"/>
                </a:cubicBezTo>
                <a:cubicBezTo>
                  <a:pt x="36" y="21"/>
                  <a:pt x="39" y="20"/>
                  <a:pt x="40" y="18"/>
                </a:cubicBezTo>
                <a:cubicBezTo>
                  <a:pt x="40" y="15"/>
                  <a:pt x="43" y="13"/>
                  <a:pt x="47" y="13"/>
                </a:cubicBezTo>
                <a:cubicBezTo>
                  <a:pt x="48" y="13"/>
                  <a:pt x="49" y="13"/>
                  <a:pt x="50" y="13"/>
                </a:cubicBezTo>
                <a:cubicBezTo>
                  <a:pt x="51" y="14"/>
                  <a:pt x="52" y="14"/>
                  <a:pt x="52" y="14"/>
                </a:cubicBezTo>
                <a:cubicBezTo>
                  <a:pt x="53" y="14"/>
                  <a:pt x="54" y="13"/>
                  <a:pt x="54" y="12"/>
                </a:cubicBezTo>
                <a:cubicBezTo>
                  <a:pt x="55" y="12"/>
                  <a:pt x="55" y="12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1"/>
                  <a:pt x="57" y="11"/>
                  <a:pt x="58" y="10"/>
                </a:cubicBezTo>
                <a:cubicBezTo>
                  <a:pt x="58" y="10"/>
                  <a:pt x="58" y="10"/>
                  <a:pt x="58" y="10"/>
                </a:cubicBezTo>
                <a:cubicBezTo>
                  <a:pt x="59" y="10"/>
                  <a:pt x="60" y="10"/>
                  <a:pt x="60" y="9"/>
                </a:cubicBezTo>
                <a:cubicBezTo>
                  <a:pt x="60" y="9"/>
                  <a:pt x="60" y="9"/>
                  <a:pt x="61" y="9"/>
                </a:cubicBezTo>
                <a:cubicBezTo>
                  <a:pt x="61" y="9"/>
                  <a:pt x="62" y="9"/>
                  <a:pt x="63" y="9"/>
                </a:cubicBezTo>
                <a:cubicBezTo>
                  <a:pt x="63" y="9"/>
                  <a:pt x="63" y="9"/>
                  <a:pt x="63" y="9"/>
                </a:cubicBezTo>
                <a:cubicBezTo>
                  <a:pt x="62" y="8"/>
                  <a:pt x="61" y="8"/>
                  <a:pt x="60" y="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35" name="Freeform 2111"/>
          <p:cNvSpPr>
            <a:spLocks/>
          </p:cNvSpPr>
          <p:nvPr/>
        </p:nvSpPr>
        <p:spPr bwMode="auto">
          <a:xfrm>
            <a:off x="4069911" y="364871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36" name="Freeform 2112"/>
          <p:cNvSpPr>
            <a:spLocks/>
          </p:cNvSpPr>
          <p:nvPr/>
        </p:nvSpPr>
        <p:spPr bwMode="auto">
          <a:xfrm>
            <a:off x="4069911" y="3652173"/>
            <a:ext cx="0" cy="3457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37" name="Freeform 2113"/>
          <p:cNvSpPr>
            <a:spLocks/>
          </p:cNvSpPr>
          <p:nvPr/>
        </p:nvSpPr>
        <p:spPr bwMode="auto">
          <a:xfrm>
            <a:off x="4069911" y="364871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0" name="Freeform 2114"/>
          <p:cNvSpPr>
            <a:spLocks/>
          </p:cNvSpPr>
          <p:nvPr/>
        </p:nvSpPr>
        <p:spPr bwMode="auto">
          <a:xfrm>
            <a:off x="4069911" y="3650444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2" name="Freeform 2115"/>
          <p:cNvSpPr>
            <a:spLocks/>
          </p:cNvSpPr>
          <p:nvPr/>
        </p:nvSpPr>
        <p:spPr bwMode="auto">
          <a:xfrm>
            <a:off x="4043107" y="3640069"/>
            <a:ext cx="1786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3" name="Freeform 2116"/>
          <p:cNvSpPr>
            <a:spLocks/>
          </p:cNvSpPr>
          <p:nvPr/>
        </p:nvSpPr>
        <p:spPr bwMode="auto">
          <a:xfrm>
            <a:off x="3507014" y="3278701"/>
            <a:ext cx="577193" cy="345807"/>
          </a:xfrm>
          <a:custGeom>
            <a:avLst/>
            <a:gdLst>
              <a:gd name="T0" fmla="*/ 321 w 338"/>
              <a:gd name="T1" fmla="*/ 169 h 209"/>
              <a:gd name="T2" fmla="*/ 322 w 338"/>
              <a:gd name="T3" fmla="*/ 170 h 209"/>
              <a:gd name="T4" fmla="*/ 325 w 338"/>
              <a:gd name="T5" fmla="*/ 171 h 209"/>
              <a:gd name="T6" fmla="*/ 329 w 338"/>
              <a:gd name="T7" fmla="*/ 154 h 209"/>
              <a:gd name="T8" fmla="*/ 337 w 338"/>
              <a:gd name="T9" fmla="*/ 137 h 209"/>
              <a:gd name="T10" fmla="*/ 312 w 338"/>
              <a:gd name="T11" fmla="*/ 138 h 209"/>
              <a:gd name="T12" fmla="*/ 291 w 338"/>
              <a:gd name="T13" fmla="*/ 167 h 209"/>
              <a:gd name="T14" fmla="*/ 277 w 338"/>
              <a:gd name="T15" fmla="*/ 170 h 209"/>
              <a:gd name="T16" fmla="*/ 245 w 338"/>
              <a:gd name="T17" fmla="*/ 173 h 209"/>
              <a:gd name="T18" fmla="*/ 231 w 338"/>
              <a:gd name="T19" fmla="*/ 156 h 209"/>
              <a:gd name="T20" fmla="*/ 214 w 338"/>
              <a:gd name="T21" fmla="*/ 118 h 209"/>
              <a:gd name="T22" fmla="*/ 218 w 338"/>
              <a:gd name="T23" fmla="*/ 84 h 209"/>
              <a:gd name="T24" fmla="*/ 217 w 338"/>
              <a:gd name="T25" fmla="*/ 83 h 209"/>
              <a:gd name="T26" fmla="*/ 201 w 338"/>
              <a:gd name="T27" fmla="*/ 78 h 209"/>
              <a:gd name="T28" fmla="*/ 195 w 338"/>
              <a:gd name="T29" fmla="*/ 66 h 209"/>
              <a:gd name="T30" fmla="*/ 182 w 338"/>
              <a:gd name="T31" fmla="*/ 46 h 209"/>
              <a:gd name="T32" fmla="*/ 157 w 338"/>
              <a:gd name="T33" fmla="*/ 45 h 209"/>
              <a:gd name="T34" fmla="*/ 145 w 338"/>
              <a:gd name="T35" fmla="*/ 41 h 209"/>
              <a:gd name="T36" fmla="*/ 130 w 338"/>
              <a:gd name="T37" fmla="*/ 23 h 209"/>
              <a:gd name="T38" fmla="*/ 64 w 338"/>
              <a:gd name="T39" fmla="*/ 17 h 209"/>
              <a:gd name="T40" fmla="*/ 0 w 338"/>
              <a:gd name="T41" fmla="*/ 3 h 209"/>
              <a:gd name="T42" fmla="*/ 28 w 338"/>
              <a:gd name="T43" fmla="*/ 42 h 209"/>
              <a:gd name="T44" fmla="*/ 26 w 338"/>
              <a:gd name="T45" fmla="*/ 61 h 209"/>
              <a:gd name="T46" fmla="*/ 51 w 338"/>
              <a:gd name="T47" fmla="*/ 76 h 209"/>
              <a:gd name="T48" fmla="*/ 67 w 338"/>
              <a:gd name="T49" fmla="*/ 102 h 209"/>
              <a:gd name="T50" fmla="*/ 79 w 338"/>
              <a:gd name="T51" fmla="*/ 105 h 209"/>
              <a:gd name="T52" fmla="*/ 67 w 338"/>
              <a:gd name="T53" fmla="*/ 93 h 209"/>
              <a:gd name="T54" fmla="*/ 39 w 338"/>
              <a:gd name="T55" fmla="*/ 48 h 209"/>
              <a:gd name="T56" fmla="*/ 36 w 338"/>
              <a:gd name="T57" fmla="*/ 40 h 209"/>
              <a:gd name="T58" fmla="*/ 20 w 338"/>
              <a:gd name="T59" fmla="*/ 8 h 209"/>
              <a:gd name="T60" fmla="*/ 32 w 338"/>
              <a:gd name="T61" fmla="*/ 9 h 209"/>
              <a:gd name="T62" fmla="*/ 45 w 338"/>
              <a:gd name="T63" fmla="*/ 18 h 209"/>
              <a:gd name="T64" fmla="*/ 50 w 338"/>
              <a:gd name="T65" fmla="*/ 45 h 209"/>
              <a:gd name="T66" fmla="*/ 68 w 338"/>
              <a:gd name="T67" fmla="*/ 54 h 209"/>
              <a:gd name="T68" fmla="*/ 84 w 338"/>
              <a:gd name="T69" fmla="*/ 70 h 209"/>
              <a:gd name="T70" fmla="*/ 93 w 338"/>
              <a:gd name="T71" fmla="*/ 86 h 209"/>
              <a:gd name="T72" fmla="*/ 133 w 338"/>
              <a:gd name="T73" fmla="*/ 133 h 209"/>
              <a:gd name="T74" fmla="*/ 133 w 338"/>
              <a:gd name="T75" fmla="*/ 146 h 209"/>
              <a:gd name="T76" fmla="*/ 151 w 338"/>
              <a:gd name="T77" fmla="*/ 169 h 209"/>
              <a:gd name="T78" fmla="*/ 180 w 338"/>
              <a:gd name="T79" fmla="*/ 181 h 209"/>
              <a:gd name="T80" fmla="*/ 248 w 338"/>
              <a:gd name="T81" fmla="*/ 196 h 209"/>
              <a:gd name="T82" fmla="*/ 276 w 338"/>
              <a:gd name="T83" fmla="*/ 205 h 209"/>
              <a:gd name="T84" fmla="*/ 278 w 338"/>
              <a:gd name="T85" fmla="*/ 203 h 209"/>
              <a:gd name="T86" fmla="*/ 279 w 338"/>
              <a:gd name="T87" fmla="*/ 201 h 209"/>
              <a:gd name="T88" fmla="*/ 280 w 338"/>
              <a:gd name="T89" fmla="*/ 199 h 209"/>
              <a:gd name="T90" fmla="*/ 281 w 338"/>
              <a:gd name="T91" fmla="*/ 198 h 209"/>
              <a:gd name="T92" fmla="*/ 282 w 338"/>
              <a:gd name="T93" fmla="*/ 198 h 209"/>
              <a:gd name="T94" fmla="*/ 282 w 338"/>
              <a:gd name="T95" fmla="*/ 198 h 209"/>
              <a:gd name="T96" fmla="*/ 286 w 338"/>
              <a:gd name="T97" fmla="*/ 197 h 209"/>
              <a:gd name="T98" fmla="*/ 292 w 338"/>
              <a:gd name="T99" fmla="*/ 193 h 209"/>
              <a:gd name="T100" fmla="*/ 288 w 338"/>
              <a:gd name="T101" fmla="*/ 185 h 209"/>
              <a:gd name="T102" fmla="*/ 296 w 338"/>
              <a:gd name="T103" fmla="*/ 176 h 209"/>
              <a:gd name="T104" fmla="*/ 308 w 338"/>
              <a:gd name="T105" fmla="*/ 177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209">
                <a:moveTo>
                  <a:pt x="312" y="177"/>
                </a:moveTo>
                <a:cubicBezTo>
                  <a:pt x="313" y="177"/>
                  <a:pt x="313" y="177"/>
                  <a:pt x="313" y="177"/>
                </a:cubicBezTo>
                <a:cubicBezTo>
                  <a:pt x="313" y="176"/>
                  <a:pt x="314" y="176"/>
                  <a:pt x="314" y="175"/>
                </a:cubicBezTo>
                <a:cubicBezTo>
                  <a:pt x="316" y="173"/>
                  <a:pt x="318" y="170"/>
                  <a:pt x="321" y="169"/>
                </a:cubicBezTo>
                <a:cubicBezTo>
                  <a:pt x="321" y="169"/>
                  <a:pt x="321" y="169"/>
                  <a:pt x="321" y="169"/>
                </a:cubicBezTo>
                <a:cubicBezTo>
                  <a:pt x="321" y="169"/>
                  <a:pt x="321" y="169"/>
                  <a:pt x="321" y="169"/>
                </a:cubicBezTo>
                <a:cubicBezTo>
                  <a:pt x="321" y="169"/>
                  <a:pt x="321" y="169"/>
                  <a:pt x="321" y="169"/>
                </a:cubicBezTo>
                <a:cubicBezTo>
                  <a:pt x="321" y="169"/>
                  <a:pt x="322" y="170"/>
                  <a:pt x="322" y="170"/>
                </a:cubicBezTo>
                <a:cubicBezTo>
                  <a:pt x="323" y="170"/>
                  <a:pt x="323" y="170"/>
                  <a:pt x="323" y="170"/>
                </a:cubicBezTo>
                <a:cubicBezTo>
                  <a:pt x="323" y="170"/>
                  <a:pt x="323" y="170"/>
                  <a:pt x="324" y="170"/>
                </a:cubicBezTo>
                <a:cubicBezTo>
                  <a:pt x="324" y="170"/>
                  <a:pt x="324" y="170"/>
                  <a:pt x="324" y="171"/>
                </a:cubicBezTo>
                <a:cubicBezTo>
                  <a:pt x="325" y="171"/>
                  <a:pt x="325" y="171"/>
                  <a:pt x="325" y="171"/>
                </a:cubicBezTo>
                <a:cubicBezTo>
                  <a:pt x="326" y="171"/>
                  <a:pt x="326" y="172"/>
                  <a:pt x="326" y="172"/>
                </a:cubicBezTo>
                <a:cubicBezTo>
                  <a:pt x="326" y="172"/>
                  <a:pt x="326" y="172"/>
                  <a:pt x="326" y="172"/>
                </a:cubicBezTo>
                <a:cubicBezTo>
                  <a:pt x="328" y="169"/>
                  <a:pt x="329" y="163"/>
                  <a:pt x="329" y="159"/>
                </a:cubicBezTo>
                <a:cubicBezTo>
                  <a:pt x="330" y="157"/>
                  <a:pt x="330" y="155"/>
                  <a:pt x="329" y="154"/>
                </a:cubicBezTo>
                <a:cubicBezTo>
                  <a:pt x="329" y="151"/>
                  <a:pt x="329" y="148"/>
                  <a:pt x="332" y="145"/>
                </a:cubicBezTo>
                <a:cubicBezTo>
                  <a:pt x="333" y="144"/>
                  <a:pt x="334" y="143"/>
                  <a:pt x="335" y="142"/>
                </a:cubicBezTo>
                <a:cubicBezTo>
                  <a:pt x="337" y="141"/>
                  <a:pt x="338" y="140"/>
                  <a:pt x="338" y="138"/>
                </a:cubicBezTo>
                <a:cubicBezTo>
                  <a:pt x="338" y="137"/>
                  <a:pt x="337" y="137"/>
                  <a:pt x="337" y="137"/>
                </a:cubicBezTo>
                <a:cubicBezTo>
                  <a:pt x="337" y="137"/>
                  <a:pt x="336" y="137"/>
                  <a:pt x="336" y="137"/>
                </a:cubicBezTo>
                <a:cubicBezTo>
                  <a:pt x="334" y="138"/>
                  <a:pt x="331" y="138"/>
                  <a:pt x="329" y="137"/>
                </a:cubicBezTo>
                <a:cubicBezTo>
                  <a:pt x="327" y="135"/>
                  <a:pt x="324" y="136"/>
                  <a:pt x="319" y="137"/>
                </a:cubicBezTo>
                <a:cubicBezTo>
                  <a:pt x="317" y="137"/>
                  <a:pt x="315" y="137"/>
                  <a:pt x="312" y="138"/>
                </a:cubicBezTo>
                <a:cubicBezTo>
                  <a:pt x="300" y="139"/>
                  <a:pt x="299" y="145"/>
                  <a:pt x="300" y="149"/>
                </a:cubicBezTo>
                <a:cubicBezTo>
                  <a:pt x="300" y="153"/>
                  <a:pt x="299" y="154"/>
                  <a:pt x="297" y="156"/>
                </a:cubicBezTo>
                <a:cubicBezTo>
                  <a:pt x="297" y="156"/>
                  <a:pt x="296" y="157"/>
                  <a:pt x="296" y="159"/>
                </a:cubicBezTo>
                <a:cubicBezTo>
                  <a:pt x="297" y="163"/>
                  <a:pt x="293" y="166"/>
                  <a:pt x="291" y="167"/>
                </a:cubicBezTo>
                <a:cubicBezTo>
                  <a:pt x="290" y="168"/>
                  <a:pt x="289" y="168"/>
                  <a:pt x="289" y="169"/>
                </a:cubicBezTo>
                <a:cubicBezTo>
                  <a:pt x="289" y="170"/>
                  <a:pt x="289" y="171"/>
                  <a:pt x="288" y="172"/>
                </a:cubicBezTo>
                <a:cubicBezTo>
                  <a:pt x="288" y="172"/>
                  <a:pt x="287" y="173"/>
                  <a:pt x="286" y="173"/>
                </a:cubicBezTo>
                <a:cubicBezTo>
                  <a:pt x="283" y="173"/>
                  <a:pt x="278" y="170"/>
                  <a:pt x="277" y="170"/>
                </a:cubicBezTo>
                <a:cubicBezTo>
                  <a:pt x="275" y="170"/>
                  <a:pt x="265" y="172"/>
                  <a:pt x="259" y="174"/>
                </a:cubicBezTo>
                <a:cubicBezTo>
                  <a:pt x="255" y="175"/>
                  <a:pt x="253" y="175"/>
                  <a:pt x="252" y="176"/>
                </a:cubicBezTo>
                <a:cubicBezTo>
                  <a:pt x="252" y="176"/>
                  <a:pt x="252" y="176"/>
                  <a:pt x="252" y="176"/>
                </a:cubicBezTo>
                <a:cubicBezTo>
                  <a:pt x="250" y="176"/>
                  <a:pt x="248" y="174"/>
                  <a:pt x="245" y="173"/>
                </a:cubicBezTo>
                <a:cubicBezTo>
                  <a:pt x="243" y="171"/>
                  <a:pt x="241" y="170"/>
                  <a:pt x="239" y="170"/>
                </a:cubicBezTo>
                <a:cubicBezTo>
                  <a:pt x="239" y="168"/>
                  <a:pt x="239" y="168"/>
                  <a:pt x="239" y="168"/>
                </a:cubicBezTo>
                <a:cubicBezTo>
                  <a:pt x="239" y="170"/>
                  <a:pt x="239" y="170"/>
                  <a:pt x="239" y="170"/>
                </a:cubicBezTo>
                <a:cubicBezTo>
                  <a:pt x="234" y="170"/>
                  <a:pt x="231" y="165"/>
                  <a:pt x="231" y="156"/>
                </a:cubicBezTo>
                <a:cubicBezTo>
                  <a:pt x="230" y="154"/>
                  <a:pt x="227" y="151"/>
                  <a:pt x="224" y="148"/>
                </a:cubicBezTo>
                <a:cubicBezTo>
                  <a:pt x="222" y="146"/>
                  <a:pt x="220" y="144"/>
                  <a:pt x="219" y="143"/>
                </a:cubicBezTo>
                <a:cubicBezTo>
                  <a:pt x="215" y="137"/>
                  <a:pt x="215" y="126"/>
                  <a:pt x="214" y="119"/>
                </a:cubicBezTo>
                <a:cubicBezTo>
                  <a:pt x="214" y="118"/>
                  <a:pt x="214" y="118"/>
                  <a:pt x="214" y="118"/>
                </a:cubicBezTo>
                <a:cubicBezTo>
                  <a:pt x="214" y="112"/>
                  <a:pt x="214" y="100"/>
                  <a:pt x="218" y="87"/>
                </a:cubicBezTo>
                <a:cubicBezTo>
                  <a:pt x="219" y="86"/>
                  <a:pt x="219" y="85"/>
                  <a:pt x="219" y="84"/>
                </a:cubicBezTo>
                <a:cubicBezTo>
                  <a:pt x="219" y="84"/>
                  <a:pt x="219" y="84"/>
                  <a:pt x="219" y="84"/>
                </a:cubicBezTo>
                <a:cubicBezTo>
                  <a:pt x="219" y="84"/>
                  <a:pt x="219" y="84"/>
                  <a:pt x="218" y="84"/>
                </a:cubicBezTo>
                <a:cubicBezTo>
                  <a:pt x="218" y="84"/>
                  <a:pt x="218" y="84"/>
                  <a:pt x="218" y="84"/>
                </a:cubicBezTo>
                <a:cubicBezTo>
                  <a:pt x="218" y="84"/>
                  <a:pt x="218" y="84"/>
                  <a:pt x="218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7" y="84"/>
                  <a:pt x="217" y="84"/>
                  <a:pt x="217" y="83"/>
                </a:cubicBezTo>
                <a:cubicBezTo>
                  <a:pt x="217" y="83"/>
                  <a:pt x="217" y="83"/>
                  <a:pt x="217" y="83"/>
                </a:cubicBezTo>
                <a:cubicBezTo>
                  <a:pt x="216" y="83"/>
                  <a:pt x="216" y="83"/>
                  <a:pt x="216" y="83"/>
                </a:cubicBezTo>
                <a:cubicBezTo>
                  <a:pt x="213" y="83"/>
                  <a:pt x="208" y="81"/>
                  <a:pt x="205" y="80"/>
                </a:cubicBezTo>
                <a:cubicBezTo>
                  <a:pt x="203" y="79"/>
                  <a:pt x="201" y="78"/>
                  <a:pt x="201" y="78"/>
                </a:cubicBezTo>
                <a:cubicBezTo>
                  <a:pt x="201" y="78"/>
                  <a:pt x="201" y="78"/>
                  <a:pt x="201" y="78"/>
                </a:cubicBezTo>
                <a:cubicBezTo>
                  <a:pt x="198" y="78"/>
                  <a:pt x="197" y="75"/>
                  <a:pt x="197" y="73"/>
                </a:cubicBezTo>
                <a:cubicBezTo>
                  <a:pt x="197" y="72"/>
                  <a:pt x="196" y="71"/>
                  <a:pt x="196" y="70"/>
                </a:cubicBezTo>
                <a:cubicBezTo>
                  <a:pt x="195" y="69"/>
                  <a:pt x="195" y="68"/>
                  <a:pt x="195" y="66"/>
                </a:cubicBezTo>
                <a:cubicBezTo>
                  <a:pt x="195" y="66"/>
                  <a:pt x="194" y="65"/>
                  <a:pt x="194" y="65"/>
                </a:cubicBezTo>
                <a:cubicBezTo>
                  <a:pt x="194" y="64"/>
                  <a:pt x="194" y="62"/>
                  <a:pt x="194" y="62"/>
                </a:cubicBezTo>
                <a:cubicBezTo>
                  <a:pt x="193" y="62"/>
                  <a:pt x="193" y="61"/>
                  <a:pt x="193" y="61"/>
                </a:cubicBezTo>
                <a:cubicBezTo>
                  <a:pt x="190" y="59"/>
                  <a:pt x="184" y="53"/>
                  <a:pt x="182" y="46"/>
                </a:cubicBezTo>
                <a:cubicBezTo>
                  <a:pt x="180" y="39"/>
                  <a:pt x="168" y="36"/>
                  <a:pt x="164" y="36"/>
                </a:cubicBezTo>
                <a:cubicBezTo>
                  <a:pt x="163" y="36"/>
                  <a:pt x="163" y="36"/>
                  <a:pt x="162" y="37"/>
                </a:cubicBezTo>
                <a:cubicBezTo>
                  <a:pt x="161" y="39"/>
                  <a:pt x="160" y="41"/>
                  <a:pt x="159" y="42"/>
                </a:cubicBezTo>
                <a:cubicBezTo>
                  <a:pt x="158" y="44"/>
                  <a:pt x="158" y="45"/>
                  <a:pt x="157" y="45"/>
                </a:cubicBezTo>
                <a:cubicBezTo>
                  <a:pt x="157" y="46"/>
                  <a:pt x="156" y="46"/>
                  <a:pt x="156" y="46"/>
                </a:cubicBezTo>
                <a:cubicBezTo>
                  <a:pt x="155" y="46"/>
                  <a:pt x="155" y="46"/>
                  <a:pt x="155" y="46"/>
                </a:cubicBezTo>
                <a:cubicBezTo>
                  <a:pt x="155" y="46"/>
                  <a:pt x="154" y="46"/>
                  <a:pt x="153" y="45"/>
                </a:cubicBezTo>
                <a:cubicBezTo>
                  <a:pt x="151" y="45"/>
                  <a:pt x="149" y="43"/>
                  <a:pt x="145" y="41"/>
                </a:cubicBezTo>
                <a:cubicBezTo>
                  <a:pt x="144" y="41"/>
                  <a:pt x="144" y="41"/>
                  <a:pt x="144" y="40"/>
                </a:cubicBezTo>
                <a:cubicBezTo>
                  <a:pt x="143" y="40"/>
                  <a:pt x="142" y="39"/>
                  <a:pt x="141" y="39"/>
                </a:cubicBezTo>
                <a:cubicBezTo>
                  <a:pt x="138" y="38"/>
                  <a:pt x="136" y="34"/>
                  <a:pt x="136" y="30"/>
                </a:cubicBezTo>
                <a:cubicBezTo>
                  <a:pt x="136" y="28"/>
                  <a:pt x="132" y="24"/>
                  <a:pt x="130" y="23"/>
                </a:cubicBezTo>
                <a:cubicBezTo>
                  <a:pt x="129" y="23"/>
                  <a:pt x="125" y="19"/>
                  <a:pt x="117" y="12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98" y="17"/>
                  <a:pt x="98" y="17"/>
                  <a:pt x="98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56" y="14"/>
                  <a:pt x="39" y="8"/>
                  <a:pt x="35" y="7"/>
                </a:cubicBezTo>
                <a:cubicBezTo>
                  <a:pt x="31" y="6"/>
                  <a:pt x="25" y="2"/>
                  <a:pt x="23" y="0"/>
                </a:cubicBezTo>
                <a:cubicBezTo>
                  <a:pt x="0" y="3"/>
                  <a:pt x="0" y="3"/>
                  <a:pt x="0" y="3"/>
                </a:cubicBezTo>
                <a:cubicBezTo>
                  <a:pt x="1" y="5"/>
                  <a:pt x="3" y="7"/>
                  <a:pt x="5" y="10"/>
                </a:cubicBezTo>
                <a:cubicBezTo>
                  <a:pt x="10" y="16"/>
                  <a:pt x="14" y="28"/>
                  <a:pt x="15" y="33"/>
                </a:cubicBezTo>
                <a:cubicBezTo>
                  <a:pt x="15" y="35"/>
                  <a:pt x="19" y="38"/>
                  <a:pt x="23" y="40"/>
                </a:cubicBezTo>
                <a:cubicBezTo>
                  <a:pt x="25" y="41"/>
                  <a:pt x="26" y="42"/>
                  <a:pt x="28" y="42"/>
                </a:cubicBezTo>
                <a:cubicBezTo>
                  <a:pt x="35" y="47"/>
                  <a:pt x="35" y="57"/>
                  <a:pt x="34" y="60"/>
                </a:cubicBezTo>
                <a:cubicBezTo>
                  <a:pt x="34" y="61"/>
                  <a:pt x="33" y="62"/>
                  <a:pt x="31" y="62"/>
                </a:cubicBezTo>
                <a:cubicBezTo>
                  <a:pt x="29" y="62"/>
                  <a:pt x="28" y="62"/>
                  <a:pt x="27" y="62"/>
                </a:cubicBezTo>
                <a:cubicBezTo>
                  <a:pt x="27" y="61"/>
                  <a:pt x="26" y="61"/>
                  <a:pt x="26" y="61"/>
                </a:cubicBezTo>
                <a:cubicBezTo>
                  <a:pt x="28" y="64"/>
                  <a:pt x="34" y="68"/>
                  <a:pt x="37" y="68"/>
                </a:cubicBezTo>
                <a:cubicBezTo>
                  <a:pt x="37" y="68"/>
                  <a:pt x="38" y="68"/>
                  <a:pt x="38" y="68"/>
                </a:cubicBezTo>
                <a:cubicBezTo>
                  <a:pt x="42" y="68"/>
                  <a:pt x="44" y="70"/>
                  <a:pt x="48" y="74"/>
                </a:cubicBezTo>
                <a:cubicBezTo>
                  <a:pt x="51" y="76"/>
                  <a:pt x="51" y="76"/>
                  <a:pt x="51" y="76"/>
                </a:cubicBezTo>
                <a:cubicBezTo>
                  <a:pt x="54" y="80"/>
                  <a:pt x="56" y="84"/>
                  <a:pt x="56" y="88"/>
                </a:cubicBezTo>
                <a:cubicBezTo>
                  <a:pt x="56" y="90"/>
                  <a:pt x="56" y="92"/>
                  <a:pt x="54" y="93"/>
                </a:cubicBezTo>
                <a:cubicBezTo>
                  <a:pt x="56" y="95"/>
                  <a:pt x="60" y="97"/>
                  <a:pt x="63" y="100"/>
                </a:cubicBezTo>
                <a:cubicBezTo>
                  <a:pt x="67" y="102"/>
                  <a:pt x="67" y="102"/>
                  <a:pt x="67" y="102"/>
                </a:cubicBezTo>
                <a:cubicBezTo>
                  <a:pt x="76" y="108"/>
                  <a:pt x="79" y="115"/>
                  <a:pt x="79" y="117"/>
                </a:cubicBezTo>
                <a:cubicBezTo>
                  <a:pt x="80" y="116"/>
                  <a:pt x="81" y="115"/>
                  <a:pt x="81" y="114"/>
                </a:cubicBezTo>
                <a:cubicBezTo>
                  <a:pt x="82" y="113"/>
                  <a:pt x="81" y="112"/>
                  <a:pt x="81" y="111"/>
                </a:cubicBezTo>
                <a:cubicBezTo>
                  <a:pt x="80" y="110"/>
                  <a:pt x="79" y="108"/>
                  <a:pt x="79" y="105"/>
                </a:cubicBezTo>
                <a:cubicBezTo>
                  <a:pt x="79" y="104"/>
                  <a:pt x="77" y="104"/>
                  <a:pt x="73" y="104"/>
                </a:cubicBezTo>
                <a:cubicBezTo>
                  <a:pt x="72" y="104"/>
                  <a:pt x="72" y="104"/>
                  <a:pt x="71" y="103"/>
                </a:cubicBezTo>
                <a:cubicBezTo>
                  <a:pt x="68" y="103"/>
                  <a:pt x="68" y="100"/>
                  <a:pt x="68" y="97"/>
                </a:cubicBezTo>
                <a:cubicBezTo>
                  <a:pt x="68" y="96"/>
                  <a:pt x="68" y="94"/>
                  <a:pt x="67" y="93"/>
                </a:cubicBezTo>
                <a:cubicBezTo>
                  <a:pt x="63" y="89"/>
                  <a:pt x="60" y="79"/>
                  <a:pt x="59" y="76"/>
                </a:cubicBezTo>
                <a:cubicBezTo>
                  <a:pt x="59" y="73"/>
                  <a:pt x="56" y="70"/>
                  <a:pt x="53" y="67"/>
                </a:cubicBezTo>
                <a:cubicBezTo>
                  <a:pt x="51" y="65"/>
                  <a:pt x="48" y="62"/>
                  <a:pt x="47" y="59"/>
                </a:cubicBezTo>
                <a:cubicBezTo>
                  <a:pt x="43" y="53"/>
                  <a:pt x="40" y="49"/>
                  <a:pt x="39" y="48"/>
                </a:cubicBezTo>
                <a:cubicBezTo>
                  <a:pt x="38" y="47"/>
                  <a:pt x="37" y="46"/>
                  <a:pt x="37" y="46"/>
                </a:cubicBezTo>
                <a:cubicBezTo>
                  <a:pt x="37" y="44"/>
                  <a:pt x="38" y="43"/>
                  <a:pt x="39" y="42"/>
                </a:cubicBezTo>
                <a:cubicBezTo>
                  <a:pt x="39" y="42"/>
                  <a:pt x="39" y="41"/>
                  <a:pt x="39" y="41"/>
                </a:cubicBezTo>
                <a:cubicBezTo>
                  <a:pt x="39" y="41"/>
                  <a:pt x="38" y="40"/>
                  <a:pt x="36" y="40"/>
                </a:cubicBezTo>
                <a:cubicBezTo>
                  <a:pt x="34" y="39"/>
                  <a:pt x="33" y="39"/>
                  <a:pt x="31" y="38"/>
                </a:cubicBezTo>
                <a:cubicBezTo>
                  <a:pt x="27" y="36"/>
                  <a:pt x="24" y="32"/>
                  <a:pt x="24" y="28"/>
                </a:cubicBezTo>
                <a:cubicBezTo>
                  <a:pt x="24" y="24"/>
                  <a:pt x="22" y="15"/>
                  <a:pt x="20" y="12"/>
                </a:cubicBezTo>
                <a:cubicBezTo>
                  <a:pt x="20" y="10"/>
                  <a:pt x="20" y="9"/>
                  <a:pt x="20" y="8"/>
                </a:cubicBezTo>
                <a:cubicBezTo>
                  <a:pt x="22" y="6"/>
                  <a:pt x="26" y="6"/>
                  <a:pt x="28" y="8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9"/>
                  <a:pt x="29" y="10"/>
                  <a:pt x="29" y="10"/>
                </a:cubicBezTo>
                <a:cubicBezTo>
                  <a:pt x="30" y="9"/>
                  <a:pt x="31" y="9"/>
                  <a:pt x="32" y="9"/>
                </a:cubicBezTo>
                <a:cubicBezTo>
                  <a:pt x="34" y="9"/>
                  <a:pt x="37" y="11"/>
                  <a:pt x="38" y="13"/>
                </a:cubicBezTo>
                <a:cubicBezTo>
                  <a:pt x="38" y="14"/>
                  <a:pt x="39" y="14"/>
                  <a:pt x="40" y="13"/>
                </a:cubicBezTo>
                <a:cubicBezTo>
                  <a:pt x="42" y="13"/>
                  <a:pt x="44" y="13"/>
                  <a:pt x="45" y="14"/>
                </a:cubicBezTo>
                <a:cubicBezTo>
                  <a:pt x="46" y="15"/>
                  <a:pt x="46" y="16"/>
                  <a:pt x="45" y="18"/>
                </a:cubicBezTo>
                <a:cubicBezTo>
                  <a:pt x="45" y="19"/>
                  <a:pt x="43" y="22"/>
                  <a:pt x="47" y="29"/>
                </a:cubicBezTo>
                <a:cubicBezTo>
                  <a:pt x="51" y="36"/>
                  <a:pt x="52" y="37"/>
                  <a:pt x="50" y="39"/>
                </a:cubicBezTo>
                <a:cubicBezTo>
                  <a:pt x="50" y="40"/>
                  <a:pt x="50" y="40"/>
                  <a:pt x="50" y="43"/>
                </a:cubicBezTo>
                <a:cubicBezTo>
                  <a:pt x="50" y="44"/>
                  <a:pt x="50" y="45"/>
                  <a:pt x="50" y="45"/>
                </a:cubicBezTo>
                <a:cubicBezTo>
                  <a:pt x="50" y="45"/>
                  <a:pt x="51" y="45"/>
                  <a:pt x="51" y="44"/>
                </a:cubicBezTo>
                <a:cubicBezTo>
                  <a:pt x="52" y="44"/>
                  <a:pt x="53" y="43"/>
                  <a:pt x="54" y="43"/>
                </a:cubicBezTo>
                <a:cubicBezTo>
                  <a:pt x="55" y="43"/>
                  <a:pt x="57" y="45"/>
                  <a:pt x="62" y="51"/>
                </a:cubicBezTo>
                <a:cubicBezTo>
                  <a:pt x="64" y="53"/>
                  <a:pt x="66" y="54"/>
                  <a:pt x="68" y="54"/>
                </a:cubicBezTo>
                <a:cubicBezTo>
                  <a:pt x="70" y="55"/>
                  <a:pt x="72" y="56"/>
                  <a:pt x="72" y="59"/>
                </a:cubicBezTo>
                <a:cubicBezTo>
                  <a:pt x="72" y="60"/>
                  <a:pt x="73" y="64"/>
                  <a:pt x="76" y="64"/>
                </a:cubicBezTo>
                <a:cubicBezTo>
                  <a:pt x="79" y="65"/>
                  <a:pt x="81" y="67"/>
                  <a:pt x="82" y="68"/>
                </a:cubicBezTo>
                <a:cubicBezTo>
                  <a:pt x="83" y="69"/>
                  <a:pt x="84" y="70"/>
                  <a:pt x="84" y="70"/>
                </a:cubicBezTo>
                <a:cubicBezTo>
                  <a:pt x="86" y="70"/>
                  <a:pt x="87" y="71"/>
                  <a:pt x="88" y="73"/>
                </a:cubicBezTo>
                <a:cubicBezTo>
                  <a:pt x="89" y="75"/>
                  <a:pt x="88" y="77"/>
                  <a:pt x="87" y="80"/>
                </a:cubicBezTo>
                <a:cubicBezTo>
                  <a:pt x="87" y="81"/>
                  <a:pt x="87" y="81"/>
                  <a:pt x="87" y="82"/>
                </a:cubicBezTo>
                <a:cubicBezTo>
                  <a:pt x="87" y="83"/>
                  <a:pt x="89" y="84"/>
                  <a:pt x="93" y="86"/>
                </a:cubicBezTo>
                <a:cubicBezTo>
                  <a:pt x="98" y="88"/>
                  <a:pt x="98" y="89"/>
                  <a:pt x="100" y="91"/>
                </a:cubicBezTo>
                <a:cubicBezTo>
                  <a:pt x="100" y="92"/>
                  <a:pt x="101" y="93"/>
                  <a:pt x="103" y="95"/>
                </a:cubicBezTo>
                <a:cubicBezTo>
                  <a:pt x="108" y="100"/>
                  <a:pt x="124" y="117"/>
                  <a:pt x="128" y="122"/>
                </a:cubicBezTo>
                <a:cubicBezTo>
                  <a:pt x="130" y="126"/>
                  <a:pt x="132" y="130"/>
                  <a:pt x="133" y="133"/>
                </a:cubicBezTo>
                <a:cubicBezTo>
                  <a:pt x="133" y="135"/>
                  <a:pt x="133" y="135"/>
                  <a:pt x="133" y="135"/>
                </a:cubicBezTo>
                <a:cubicBezTo>
                  <a:pt x="134" y="137"/>
                  <a:pt x="133" y="139"/>
                  <a:pt x="133" y="140"/>
                </a:cubicBezTo>
                <a:cubicBezTo>
                  <a:pt x="132" y="142"/>
                  <a:pt x="132" y="142"/>
                  <a:pt x="133" y="143"/>
                </a:cubicBezTo>
                <a:cubicBezTo>
                  <a:pt x="133" y="144"/>
                  <a:pt x="134" y="145"/>
                  <a:pt x="133" y="146"/>
                </a:cubicBezTo>
                <a:cubicBezTo>
                  <a:pt x="133" y="147"/>
                  <a:pt x="131" y="148"/>
                  <a:pt x="130" y="148"/>
                </a:cubicBezTo>
                <a:cubicBezTo>
                  <a:pt x="130" y="148"/>
                  <a:pt x="130" y="148"/>
                  <a:pt x="130" y="148"/>
                </a:cubicBezTo>
                <a:cubicBezTo>
                  <a:pt x="130" y="151"/>
                  <a:pt x="133" y="159"/>
                  <a:pt x="137" y="160"/>
                </a:cubicBezTo>
                <a:cubicBezTo>
                  <a:pt x="142" y="160"/>
                  <a:pt x="147" y="165"/>
                  <a:pt x="151" y="169"/>
                </a:cubicBezTo>
                <a:cubicBezTo>
                  <a:pt x="152" y="170"/>
                  <a:pt x="153" y="170"/>
                  <a:pt x="154" y="171"/>
                </a:cubicBezTo>
                <a:cubicBezTo>
                  <a:pt x="156" y="173"/>
                  <a:pt x="159" y="174"/>
                  <a:pt x="163" y="174"/>
                </a:cubicBezTo>
                <a:cubicBezTo>
                  <a:pt x="166" y="175"/>
                  <a:pt x="168" y="175"/>
                  <a:pt x="171" y="176"/>
                </a:cubicBezTo>
                <a:cubicBezTo>
                  <a:pt x="174" y="177"/>
                  <a:pt x="177" y="179"/>
                  <a:pt x="180" y="181"/>
                </a:cubicBezTo>
                <a:cubicBezTo>
                  <a:pt x="184" y="183"/>
                  <a:pt x="188" y="186"/>
                  <a:pt x="193" y="187"/>
                </a:cubicBezTo>
                <a:cubicBezTo>
                  <a:pt x="203" y="190"/>
                  <a:pt x="213" y="194"/>
                  <a:pt x="219" y="199"/>
                </a:cubicBezTo>
                <a:cubicBezTo>
                  <a:pt x="224" y="202"/>
                  <a:pt x="230" y="201"/>
                  <a:pt x="240" y="197"/>
                </a:cubicBezTo>
                <a:cubicBezTo>
                  <a:pt x="243" y="196"/>
                  <a:pt x="245" y="196"/>
                  <a:pt x="248" y="196"/>
                </a:cubicBezTo>
                <a:cubicBezTo>
                  <a:pt x="253" y="196"/>
                  <a:pt x="257" y="198"/>
                  <a:pt x="260" y="199"/>
                </a:cubicBezTo>
                <a:cubicBezTo>
                  <a:pt x="261" y="200"/>
                  <a:pt x="262" y="200"/>
                  <a:pt x="262" y="200"/>
                </a:cubicBezTo>
                <a:cubicBezTo>
                  <a:pt x="265" y="201"/>
                  <a:pt x="269" y="204"/>
                  <a:pt x="273" y="209"/>
                </a:cubicBezTo>
                <a:cubicBezTo>
                  <a:pt x="274" y="207"/>
                  <a:pt x="275" y="206"/>
                  <a:pt x="276" y="205"/>
                </a:cubicBezTo>
                <a:cubicBezTo>
                  <a:pt x="276" y="205"/>
                  <a:pt x="276" y="205"/>
                  <a:pt x="276" y="205"/>
                </a:cubicBezTo>
                <a:cubicBezTo>
                  <a:pt x="276" y="205"/>
                  <a:pt x="277" y="204"/>
                  <a:pt x="277" y="204"/>
                </a:cubicBezTo>
                <a:cubicBezTo>
                  <a:pt x="277" y="204"/>
                  <a:pt x="277" y="204"/>
                  <a:pt x="277" y="204"/>
                </a:cubicBezTo>
                <a:cubicBezTo>
                  <a:pt x="277" y="203"/>
                  <a:pt x="278" y="203"/>
                  <a:pt x="278" y="203"/>
                </a:cubicBezTo>
                <a:cubicBezTo>
                  <a:pt x="278" y="202"/>
                  <a:pt x="278" y="202"/>
                  <a:pt x="278" y="202"/>
                </a:cubicBezTo>
                <a:cubicBezTo>
                  <a:pt x="278" y="202"/>
                  <a:pt x="278" y="202"/>
                  <a:pt x="279" y="201"/>
                </a:cubicBezTo>
                <a:cubicBezTo>
                  <a:pt x="279" y="201"/>
                  <a:pt x="279" y="201"/>
                  <a:pt x="279" y="201"/>
                </a:cubicBezTo>
                <a:cubicBezTo>
                  <a:pt x="279" y="201"/>
                  <a:pt x="279" y="201"/>
                  <a:pt x="279" y="201"/>
                </a:cubicBezTo>
                <a:cubicBezTo>
                  <a:pt x="279" y="200"/>
                  <a:pt x="279" y="200"/>
                  <a:pt x="280" y="20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0" y="199"/>
                  <a:pt x="280" y="199"/>
                  <a:pt x="280" y="199"/>
                </a:cubicBezTo>
                <a:cubicBezTo>
                  <a:pt x="281" y="199"/>
                  <a:pt x="281" y="199"/>
                  <a:pt x="281" y="199"/>
                </a:cubicBezTo>
                <a:cubicBezTo>
                  <a:pt x="281" y="199"/>
                  <a:pt x="281" y="199"/>
                  <a:pt x="281" y="199"/>
                </a:cubicBezTo>
                <a:cubicBezTo>
                  <a:pt x="281" y="199"/>
                  <a:pt x="281" y="199"/>
                  <a:pt x="281" y="198"/>
                </a:cubicBezTo>
                <a:cubicBezTo>
                  <a:pt x="281" y="198"/>
                  <a:pt x="281" y="198"/>
                  <a:pt x="281" y="198"/>
                </a:cubicBezTo>
                <a:cubicBezTo>
                  <a:pt x="281" y="198"/>
                  <a:pt x="281" y="198"/>
                  <a:pt x="281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8"/>
                  <a:pt x="282" y="198"/>
                  <a:pt x="282" y="198"/>
                </a:cubicBezTo>
                <a:cubicBezTo>
                  <a:pt x="282" y="197"/>
                  <a:pt x="283" y="197"/>
                  <a:pt x="283" y="197"/>
                </a:cubicBezTo>
                <a:cubicBezTo>
                  <a:pt x="283" y="197"/>
                  <a:pt x="284" y="197"/>
                  <a:pt x="286" y="197"/>
                </a:cubicBezTo>
                <a:cubicBezTo>
                  <a:pt x="287" y="198"/>
                  <a:pt x="289" y="198"/>
                  <a:pt x="291" y="198"/>
                </a:cubicBezTo>
                <a:cubicBezTo>
                  <a:pt x="294" y="198"/>
                  <a:pt x="295" y="197"/>
                  <a:pt x="296" y="197"/>
                </a:cubicBezTo>
                <a:cubicBezTo>
                  <a:pt x="296" y="197"/>
                  <a:pt x="296" y="197"/>
                  <a:pt x="296" y="197"/>
                </a:cubicBezTo>
                <a:cubicBezTo>
                  <a:pt x="296" y="196"/>
                  <a:pt x="294" y="194"/>
                  <a:pt x="292" y="193"/>
                </a:cubicBezTo>
                <a:cubicBezTo>
                  <a:pt x="292" y="192"/>
                  <a:pt x="291" y="192"/>
                  <a:pt x="291" y="192"/>
                </a:cubicBezTo>
                <a:cubicBezTo>
                  <a:pt x="289" y="189"/>
                  <a:pt x="288" y="188"/>
                  <a:pt x="288" y="187"/>
                </a:cubicBezTo>
                <a:cubicBezTo>
                  <a:pt x="288" y="186"/>
                  <a:pt x="288" y="186"/>
                  <a:pt x="288" y="186"/>
                </a:cubicBezTo>
                <a:cubicBezTo>
                  <a:pt x="288" y="185"/>
                  <a:pt x="288" y="185"/>
                  <a:pt x="288" y="185"/>
                </a:cubicBezTo>
                <a:cubicBezTo>
                  <a:pt x="289" y="185"/>
                  <a:pt x="289" y="184"/>
                  <a:pt x="289" y="183"/>
                </a:cubicBezTo>
                <a:cubicBezTo>
                  <a:pt x="290" y="180"/>
                  <a:pt x="291" y="176"/>
                  <a:pt x="293" y="176"/>
                </a:cubicBezTo>
                <a:cubicBezTo>
                  <a:pt x="294" y="176"/>
                  <a:pt x="294" y="176"/>
                  <a:pt x="294" y="176"/>
                </a:cubicBezTo>
                <a:cubicBezTo>
                  <a:pt x="295" y="176"/>
                  <a:pt x="295" y="176"/>
                  <a:pt x="296" y="176"/>
                </a:cubicBezTo>
                <a:cubicBezTo>
                  <a:pt x="298" y="177"/>
                  <a:pt x="300" y="177"/>
                  <a:pt x="302" y="177"/>
                </a:cubicBezTo>
                <a:cubicBezTo>
                  <a:pt x="303" y="177"/>
                  <a:pt x="304" y="177"/>
                  <a:pt x="306" y="177"/>
                </a:cubicBezTo>
                <a:cubicBezTo>
                  <a:pt x="306" y="177"/>
                  <a:pt x="306" y="177"/>
                  <a:pt x="306" y="177"/>
                </a:cubicBezTo>
                <a:cubicBezTo>
                  <a:pt x="307" y="177"/>
                  <a:pt x="307" y="177"/>
                  <a:pt x="308" y="177"/>
                </a:cubicBezTo>
                <a:cubicBezTo>
                  <a:pt x="308" y="177"/>
                  <a:pt x="309" y="177"/>
                  <a:pt x="309" y="177"/>
                </a:cubicBezTo>
                <a:cubicBezTo>
                  <a:pt x="309" y="177"/>
                  <a:pt x="309" y="177"/>
                  <a:pt x="309" y="177"/>
                </a:cubicBezTo>
                <a:cubicBezTo>
                  <a:pt x="310" y="177"/>
                  <a:pt x="311" y="177"/>
                  <a:pt x="312" y="17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4" name="Freeform 2117"/>
          <p:cNvSpPr>
            <a:spLocks/>
          </p:cNvSpPr>
          <p:nvPr/>
        </p:nvSpPr>
        <p:spPr bwMode="auto">
          <a:xfrm>
            <a:off x="3976989" y="3576096"/>
            <a:ext cx="69692" cy="72618"/>
          </a:xfrm>
          <a:custGeom>
            <a:avLst/>
            <a:gdLst>
              <a:gd name="T0" fmla="*/ 30 w 41"/>
              <a:gd name="T1" fmla="*/ 39 h 43"/>
              <a:gd name="T2" fmla="*/ 31 w 41"/>
              <a:gd name="T3" fmla="*/ 38 h 43"/>
              <a:gd name="T4" fmla="*/ 31 w 41"/>
              <a:gd name="T5" fmla="*/ 38 h 43"/>
              <a:gd name="T6" fmla="*/ 32 w 41"/>
              <a:gd name="T7" fmla="*/ 38 h 43"/>
              <a:gd name="T8" fmla="*/ 32 w 41"/>
              <a:gd name="T9" fmla="*/ 37 h 43"/>
              <a:gd name="T10" fmla="*/ 33 w 41"/>
              <a:gd name="T11" fmla="*/ 37 h 43"/>
              <a:gd name="T12" fmla="*/ 33 w 41"/>
              <a:gd name="T13" fmla="*/ 37 h 43"/>
              <a:gd name="T14" fmla="*/ 33 w 41"/>
              <a:gd name="T15" fmla="*/ 37 h 43"/>
              <a:gd name="T16" fmla="*/ 33 w 41"/>
              <a:gd name="T17" fmla="*/ 37 h 43"/>
              <a:gd name="T18" fmla="*/ 33 w 41"/>
              <a:gd name="T19" fmla="*/ 37 h 43"/>
              <a:gd name="T20" fmla="*/ 34 w 41"/>
              <a:gd name="T21" fmla="*/ 37 h 43"/>
              <a:gd name="T22" fmla="*/ 34 w 41"/>
              <a:gd name="T23" fmla="*/ 35 h 43"/>
              <a:gd name="T24" fmla="*/ 39 w 41"/>
              <a:gd name="T25" fmla="*/ 28 h 43"/>
              <a:gd name="T26" fmla="*/ 41 w 41"/>
              <a:gd name="T27" fmla="*/ 26 h 43"/>
              <a:gd name="T28" fmla="*/ 40 w 41"/>
              <a:gd name="T29" fmla="*/ 25 h 43"/>
              <a:gd name="T30" fmla="*/ 39 w 41"/>
              <a:gd name="T31" fmla="*/ 23 h 43"/>
              <a:gd name="T32" fmla="*/ 34 w 41"/>
              <a:gd name="T33" fmla="*/ 24 h 43"/>
              <a:gd name="T34" fmla="*/ 34 w 41"/>
              <a:gd name="T35" fmla="*/ 1 h 43"/>
              <a:gd name="T36" fmla="*/ 33 w 41"/>
              <a:gd name="T37" fmla="*/ 1 h 43"/>
              <a:gd name="T38" fmla="*/ 32 w 41"/>
              <a:gd name="T39" fmla="*/ 1 h 43"/>
              <a:gd name="T40" fmla="*/ 20 w 41"/>
              <a:gd name="T41" fmla="*/ 0 h 43"/>
              <a:gd name="T42" fmla="*/ 18 w 41"/>
              <a:gd name="T43" fmla="*/ 0 h 43"/>
              <a:gd name="T44" fmla="*/ 17 w 41"/>
              <a:gd name="T45" fmla="*/ 4 h 43"/>
              <a:gd name="T46" fmla="*/ 16 w 41"/>
              <a:gd name="T47" fmla="*/ 7 h 43"/>
              <a:gd name="T48" fmla="*/ 18 w 41"/>
              <a:gd name="T49" fmla="*/ 9 h 43"/>
              <a:gd name="T50" fmla="*/ 24 w 41"/>
              <a:gd name="T51" fmla="*/ 18 h 43"/>
              <a:gd name="T52" fmla="*/ 14 w 41"/>
              <a:gd name="T53" fmla="*/ 22 h 43"/>
              <a:gd name="T54" fmla="*/ 9 w 41"/>
              <a:gd name="T55" fmla="*/ 21 h 43"/>
              <a:gd name="T56" fmla="*/ 8 w 41"/>
              <a:gd name="T57" fmla="*/ 21 h 43"/>
              <a:gd name="T58" fmla="*/ 7 w 41"/>
              <a:gd name="T59" fmla="*/ 23 h 43"/>
              <a:gd name="T60" fmla="*/ 7 w 41"/>
              <a:gd name="T61" fmla="*/ 23 h 43"/>
              <a:gd name="T62" fmla="*/ 5 w 41"/>
              <a:gd name="T63" fmla="*/ 24 h 43"/>
              <a:gd name="T64" fmla="*/ 5 w 41"/>
              <a:gd name="T65" fmla="*/ 25 h 43"/>
              <a:gd name="T66" fmla="*/ 3 w 41"/>
              <a:gd name="T67" fmla="*/ 27 h 43"/>
              <a:gd name="T68" fmla="*/ 3 w 41"/>
              <a:gd name="T69" fmla="*/ 28 h 43"/>
              <a:gd name="T70" fmla="*/ 1 w 41"/>
              <a:gd name="T71" fmla="*/ 31 h 43"/>
              <a:gd name="T72" fmla="*/ 0 w 41"/>
              <a:gd name="T73" fmla="*/ 31 h 43"/>
              <a:gd name="T74" fmla="*/ 2 w 41"/>
              <a:gd name="T75" fmla="*/ 33 h 43"/>
              <a:gd name="T76" fmla="*/ 11 w 41"/>
              <a:gd name="T77" fmla="*/ 40 h 43"/>
              <a:gd name="T78" fmla="*/ 17 w 41"/>
              <a:gd name="T79" fmla="*/ 42 h 43"/>
              <a:gd name="T80" fmla="*/ 20 w 41"/>
              <a:gd name="T81" fmla="*/ 42 h 43"/>
              <a:gd name="T82" fmla="*/ 26 w 41"/>
              <a:gd name="T83" fmla="*/ 43 h 43"/>
              <a:gd name="T84" fmla="*/ 27 w 41"/>
              <a:gd name="T85" fmla="*/ 42 h 43"/>
              <a:gd name="T86" fmla="*/ 27 w 41"/>
              <a:gd name="T87" fmla="*/ 41 h 43"/>
              <a:gd name="T88" fmla="*/ 28 w 41"/>
              <a:gd name="T89" fmla="*/ 40 h 43"/>
              <a:gd name="T90" fmla="*/ 29 w 41"/>
              <a:gd name="T91" fmla="*/ 40 h 43"/>
              <a:gd name="T92" fmla="*/ 30 w 41"/>
              <a:gd name="T93" fmla="*/ 39 h 43"/>
              <a:gd name="T94" fmla="*/ 30 w 41"/>
              <a:gd name="T95" fmla="*/ 3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" h="43">
                <a:moveTo>
                  <a:pt x="30" y="39"/>
                </a:move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4" y="37"/>
                  <a:pt x="34" y="37"/>
                  <a:pt x="34" y="37"/>
                </a:cubicBezTo>
                <a:cubicBezTo>
                  <a:pt x="34" y="36"/>
                  <a:pt x="34" y="36"/>
                  <a:pt x="34" y="35"/>
                </a:cubicBezTo>
                <a:cubicBezTo>
                  <a:pt x="34" y="34"/>
                  <a:pt x="35" y="31"/>
                  <a:pt x="39" y="28"/>
                </a:cubicBezTo>
                <a:cubicBezTo>
                  <a:pt x="39" y="27"/>
                  <a:pt x="40" y="27"/>
                  <a:pt x="41" y="26"/>
                </a:cubicBezTo>
                <a:cubicBezTo>
                  <a:pt x="41" y="25"/>
                  <a:pt x="40" y="25"/>
                  <a:pt x="40" y="25"/>
                </a:cubicBezTo>
                <a:cubicBezTo>
                  <a:pt x="40" y="24"/>
                  <a:pt x="39" y="24"/>
                  <a:pt x="39" y="23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3" y="1"/>
                  <a:pt x="33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28" y="1"/>
                  <a:pt x="24" y="1"/>
                  <a:pt x="20" y="0"/>
                </a:cubicBezTo>
                <a:cubicBezTo>
                  <a:pt x="19" y="0"/>
                  <a:pt x="19" y="0"/>
                  <a:pt x="18" y="0"/>
                </a:cubicBezTo>
                <a:cubicBezTo>
                  <a:pt x="18" y="1"/>
                  <a:pt x="17" y="3"/>
                  <a:pt x="17" y="4"/>
                </a:cubicBezTo>
                <a:cubicBezTo>
                  <a:pt x="17" y="5"/>
                  <a:pt x="16" y="6"/>
                  <a:pt x="16" y="7"/>
                </a:cubicBezTo>
                <a:cubicBezTo>
                  <a:pt x="17" y="7"/>
                  <a:pt x="17" y="8"/>
                  <a:pt x="18" y="9"/>
                </a:cubicBezTo>
                <a:cubicBezTo>
                  <a:pt x="21" y="12"/>
                  <a:pt x="25" y="15"/>
                  <a:pt x="24" y="18"/>
                </a:cubicBezTo>
                <a:cubicBezTo>
                  <a:pt x="23" y="21"/>
                  <a:pt x="18" y="22"/>
                  <a:pt x="14" y="22"/>
                </a:cubicBezTo>
                <a:cubicBezTo>
                  <a:pt x="13" y="22"/>
                  <a:pt x="11" y="22"/>
                  <a:pt x="9" y="21"/>
                </a:cubicBezTo>
                <a:cubicBezTo>
                  <a:pt x="9" y="21"/>
                  <a:pt x="8" y="21"/>
                  <a:pt x="8" y="21"/>
                </a:cubicBezTo>
                <a:cubicBezTo>
                  <a:pt x="8" y="22"/>
                  <a:pt x="7" y="22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23"/>
                  <a:pt x="6" y="24"/>
                  <a:pt x="5" y="24"/>
                </a:cubicBezTo>
                <a:cubicBezTo>
                  <a:pt x="5" y="25"/>
                  <a:pt x="5" y="25"/>
                  <a:pt x="5" y="25"/>
                </a:cubicBezTo>
                <a:cubicBezTo>
                  <a:pt x="4" y="26"/>
                  <a:pt x="4" y="26"/>
                  <a:pt x="3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9"/>
                  <a:pt x="1" y="30"/>
                  <a:pt x="1" y="31"/>
                </a:cubicBezTo>
                <a:cubicBezTo>
                  <a:pt x="1" y="31"/>
                  <a:pt x="1" y="31"/>
                  <a:pt x="0" y="31"/>
                </a:cubicBezTo>
                <a:cubicBezTo>
                  <a:pt x="2" y="33"/>
                  <a:pt x="2" y="33"/>
                  <a:pt x="2" y="33"/>
                </a:cubicBezTo>
                <a:cubicBezTo>
                  <a:pt x="6" y="36"/>
                  <a:pt x="9" y="39"/>
                  <a:pt x="11" y="40"/>
                </a:cubicBezTo>
                <a:cubicBezTo>
                  <a:pt x="13" y="41"/>
                  <a:pt x="15" y="42"/>
                  <a:pt x="17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2" y="42"/>
                  <a:pt x="24" y="42"/>
                  <a:pt x="26" y="43"/>
                </a:cubicBezTo>
                <a:cubicBezTo>
                  <a:pt x="26" y="42"/>
                  <a:pt x="26" y="42"/>
                  <a:pt x="27" y="42"/>
                </a:cubicBezTo>
                <a:cubicBezTo>
                  <a:pt x="27" y="42"/>
                  <a:pt x="27" y="42"/>
                  <a:pt x="27" y="41"/>
                </a:cubicBezTo>
                <a:cubicBezTo>
                  <a:pt x="28" y="41"/>
                  <a:pt x="28" y="41"/>
                  <a:pt x="28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40"/>
                  <a:pt x="30" y="39"/>
                  <a:pt x="30" y="39"/>
                </a:cubicBezTo>
                <a:cubicBezTo>
                  <a:pt x="30" y="39"/>
                  <a:pt x="30" y="39"/>
                  <a:pt x="30" y="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5" name="Freeform 2118"/>
          <p:cNvSpPr>
            <a:spLocks/>
          </p:cNvSpPr>
          <p:nvPr/>
        </p:nvSpPr>
        <p:spPr bwMode="auto">
          <a:xfrm>
            <a:off x="4034172" y="36383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6" name="Freeform 2119"/>
          <p:cNvSpPr>
            <a:spLocks/>
          </p:cNvSpPr>
          <p:nvPr/>
        </p:nvSpPr>
        <p:spPr bwMode="auto">
          <a:xfrm>
            <a:off x="4025238" y="3643527"/>
            <a:ext cx="1786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7" name="Freeform 2120"/>
          <p:cNvSpPr>
            <a:spLocks/>
          </p:cNvSpPr>
          <p:nvPr/>
        </p:nvSpPr>
        <p:spPr bwMode="auto">
          <a:xfrm>
            <a:off x="4028812" y="364179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8" name="Freeform 2121"/>
          <p:cNvSpPr>
            <a:spLocks/>
          </p:cNvSpPr>
          <p:nvPr/>
        </p:nvSpPr>
        <p:spPr bwMode="auto">
          <a:xfrm>
            <a:off x="4034172" y="36383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49" name="Freeform 2122"/>
          <p:cNvSpPr>
            <a:spLocks/>
          </p:cNvSpPr>
          <p:nvPr/>
        </p:nvSpPr>
        <p:spPr bwMode="auto">
          <a:xfrm>
            <a:off x="4032386" y="3638341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0" name="Freeform 2123"/>
          <p:cNvSpPr>
            <a:spLocks/>
          </p:cNvSpPr>
          <p:nvPr/>
        </p:nvSpPr>
        <p:spPr bwMode="auto">
          <a:xfrm>
            <a:off x="4030598" y="36400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1" name="Freeform 2124"/>
          <p:cNvSpPr>
            <a:spLocks/>
          </p:cNvSpPr>
          <p:nvPr/>
        </p:nvSpPr>
        <p:spPr bwMode="auto">
          <a:xfrm>
            <a:off x="4023450" y="3645256"/>
            <a:ext cx="0" cy="1729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2" name="Freeform 2125"/>
          <p:cNvSpPr>
            <a:spLocks/>
          </p:cNvSpPr>
          <p:nvPr/>
        </p:nvSpPr>
        <p:spPr bwMode="auto">
          <a:xfrm>
            <a:off x="4034173" y="3619321"/>
            <a:ext cx="12509" cy="19018"/>
          </a:xfrm>
          <a:custGeom>
            <a:avLst/>
            <a:gdLst>
              <a:gd name="T0" fmla="*/ 1 w 8"/>
              <a:gd name="T1" fmla="*/ 9 h 11"/>
              <a:gd name="T2" fmla="*/ 1 w 8"/>
              <a:gd name="T3" fmla="*/ 11 h 11"/>
              <a:gd name="T4" fmla="*/ 0 w 8"/>
              <a:gd name="T5" fmla="*/ 11 h 11"/>
              <a:gd name="T6" fmla="*/ 1 w 8"/>
              <a:gd name="T7" fmla="*/ 11 h 11"/>
              <a:gd name="T8" fmla="*/ 1 w 8"/>
              <a:gd name="T9" fmla="*/ 9 h 11"/>
              <a:gd name="T10" fmla="*/ 6 w 8"/>
              <a:gd name="T11" fmla="*/ 2 h 11"/>
              <a:gd name="T12" fmla="*/ 8 w 8"/>
              <a:gd name="T13" fmla="*/ 0 h 11"/>
              <a:gd name="T14" fmla="*/ 8 w 8"/>
              <a:gd name="T15" fmla="*/ 0 h 11"/>
              <a:gd name="T16" fmla="*/ 6 w 8"/>
              <a:gd name="T17" fmla="*/ 2 h 11"/>
              <a:gd name="T18" fmla="*/ 1 w 8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11">
                <a:moveTo>
                  <a:pt x="1" y="9"/>
                </a:moveTo>
                <a:cubicBezTo>
                  <a:pt x="1" y="10"/>
                  <a:pt x="1" y="10"/>
                  <a:pt x="1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0"/>
                  <a:pt x="1" y="9"/>
                </a:cubicBezTo>
                <a:cubicBezTo>
                  <a:pt x="1" y="8"/>
                  <a:pt x="2" y="5"/>
                  <a:pt x="6" y="2"/>
                </a:cubicBezTo>
                <a:cubicBezTo>
                  <a:pt x="6" y="1"/>
                  <a:pt x="7" y="1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1"/>
                  <a:pt x="6" y="2"/>
                </a:cubicBezTo>
                <a:cubicBezTo>
                  <a:pt x="2" y="5"/>
                  <a:pt x="1" y="8"/>
                  <a:pt x="1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3" name="Freeform 2126"/>
          <p:cNvSpPr>
            <a:spLocks/>
          </p:cNvSpPr>
          <p:nvPr/>
        </p:nvSpPr>
        <p:spPr bwMode="auto">
          <a:xfrm>
            <a:off x="4028812" y="3640069"/>
            <a:ext cx="1786" cy="1729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1 w 1"/>
              <a:gd name="T7" fmla="*/ 0 h 1"/>
              <a:gd name="T8" fmla="*/ 1 w 1"/>
              <a:gd name="T9" fmla="*/ 0 h 1"/>
              <a:gd name="T10" fmla="*/ 0 w 1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4" name="Freeform 2127"/>
          <p:cNvSpPr>
            <a:spLocks/>
          </p:cNvSpPr>
          <p:nvPr/>
        </p:nvSpPr>
        <p:spPr bwMode="auto">
          <a:xfrm>
            <a:off x="4030598" y="36400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5" name="Freeform 2128"/>
          <p:cNvSpPr>
            <a:spLocks/>
          </p:cNvSpPr>
          <p:nvPr/>
        </p:nvSpPr>
        <p:spPr bwMode="auto">
          <a:xfrm>
            <a:off x="4028812" y="364179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6" name="Freeform 2129"/>
          <p:cNvSpPr>
            <a:spLocks/>
          </p:cNvSpPr>
          <p:nvPr/>
        </p:nvSpPr>
        <p:spPr bwMode="auto">
          <a:xfrm>
            <a:off x="3985924" y="3615862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7" name="Freeform 2130"/>
          <p:cNvSpPr>
            <a:spLocks/>
          </p:cNvSpPr>
          <p:nvPr/>
        </p:nvSpPr>
        <p:spPr bwMode="auto">
          <a:xfrm>
            <a:off x="4032386" y="3577824"/>
            <a:ext cx="3575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1 w 2"/>
              <a:gd name="T4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2" y="0"/>
                  <a:pt x="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8" name="Freeform 2131"/>
          <p:cNvSpPr>
            <a:spLocks/>
          </p:cNvSpPr>
          <p:nvPr/>
        </p:nvSpPr>
        <p:spPr bwMode="auto">
          <a:xfrm>
            <a:off x="3976989" y="3627965"/>
            <a:ext cx="1786" cy="0"/>
          </a:xfrm>
          <a:custGeom>
            <a:avLst/>
            <a:gdLst>
              <a:gd name="T0" fmla="*/ 0 w 1"/>
              <a:gd name="T1" fmla="*/ 0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59" name="Freeform 2132"/>
          <p:cNvSpPr>
            <a:spLocks/>
          </p:cNvSpPr>
          <p:nvPr/>
        </p:nvSpPr>
        <p:spPr bwMode="auto">
          <a:xfrm>
            <a:off x="4002007" y="3607218"/>
            <a:ext cx="16084" cy="5186"/>
          </a:xfrm>
          <a:custGeom>
            <a:avLst/>
            <a:gdLst>
              <a:gd name="T0" fmla="*/ 10 w 10"/>
              <a:gd name="T1" fmla="*/ 0 h 4"/>
              <a:gd name="T2" fmla="*/ 0 w 10"/>
              <a:gd name="T3" fmla="*/ 4 h 4"/>
              <a:gd name="T4" fmla="*/ 10 w 10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4">
                <a:moveTo>
                  <a:pt x="10" y="0"/>
                </a:moveTo>
                <a:cubicBezTo>
                  <a:pt x="9" y="3"/>
                  <a:pt x="4" y="4"/>
                  <a:pt x="0" y="4"/>
                </a:cubicBezTo>
                <a:cubicBezTo>
                  <a:pt x="4" y="4"/>
                  <a:pt x="9" y="3"/>
                  <a:pt x="1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0" name="Freeform 2133"/>
          <p:cNvSpPr>
            <a:spLocks/>
          </p:cNvSpPr>
          <p:nvPr/>
        </p:nvSpPr>
        <p:spPr bwMode="auto">
          <a:xfrm>
            <a:off x="3982349" y="3621050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1" name="Freeform 2134"/>
          <p:cNvSpPr>
            <a:spLocks/>
          </p:cNvSpPr>
          <p:nvPr/>
        </p:nvSpPr>
        <p:spPr bwMode="auto">
          <a:xfrm>
            <a:off x="3989497" y="361413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2" name="Freeform 2135"/>
          <p:cNvSpPr>
            <a:spLocks/>
          </p:cNvSpPr>
          <p:nvPr/>
        </p:nvSpPr>
        <p:spPr bwMode="auto">
          <a:xfrm>
            <a:off x="4043108" y="3565720"/>
            <a:ext cx="14295" cy="43226"/>
          </a:xfrm>
          <a:custGeom>
            <a:avLst/>
            <a:gdLst>
              <a:gd name="T0" fmla="*/ 2 w 9"/>
              <a:gd name="T1" fmla="*/ 26 h 26"/>
              <a:gd name="T2" fmla="*/ 6 w 9"/>
              <a:gd name="T3" fmla="*/ 20 h 26"/>
              <a:gd name="T4" fmla="*/ 6 w 9"/>
              <a:gd name="T5" fmla="*/ 12 h 26"/>
              <a:gd name="T6" fmla="*/ 9 w 9"/>
              <a:gd name="T7" fmla="*/ 1 h 26"/>
              <a:gd name="T8" fmla="*/ 9 w 9"/>
              <a:gd name="T9" fmla="*/ 1 h 26"/>
              <a:gd name="T10" fmla="*/ 8 w 9"/>
              <a:gd name="T11" fmla="*/ 1 h 26"/>
              <a:gd name="T12" fmla="*/ 8 w 9"/>
              <a:gd name="T13" fmla="*/ 1 h 26"/>
              <a:gd name="T14" fmla="*/ 8 w 9"/>
              <a:gd name="T15" fmla="*/ 1 h 26"/>
              <a:gd name="T16" fmla="*/ 8 w 9"/>
              <a:gd name="T17" fmla="*/ 1 h 26"/>
              <a:gd name="T18" fmla="*/ 7 w 9"/>
              <a:gd name="T19" fmla="*/ 0 h 26"/>
              <a:gd name="T20" fmla="*/ 7 w 9"/>
              <a:gd name="T21" fmla="*/ 0 h 26"/>
              <a:gd name="T22" fmla="*/ 7 w 9"/>
              <a:gd name="T23" fmla="*/ 0 h 26"/>
              <a:gd name="T24" fmla="*/ 7 w 9"/>
              <a:gd name="T25" fmla="*/ 0 h 26"/>
              <a:gd name="T26" fmla="*/ 4 w 9"/>
              <a:gd name="T27" fmla="*/ 4 h 26"/>
              <a:gd name="T28" fmla="*/ 3 w 9"/>
              <a:gd name="T29" fmla="*/ 5 h 26"/>
              <a:gd name="T30" fmla="*/ 1 w 9"/>
              <a:gd name="T31" fmla="*/ 7 h 26"/>
              <a:gd name="T32" fmla="*/ 0 w 9"/>
              <a:gd name="T33" fmla="*/ 7 h 26"/>
              <a:gd name="T34" fmla="*/ 0 w 9"/>
              <a:gd name="T35" fmla="*/ 26 h 26"/>
              <a:gd name="T36" fmla="*/ 2 w 9"/>
              <a:gd name="T3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" h="26">
                <a:moveTo>
                  <a:pt x="2" y="26"/>
                </a:moveTo>
                <a:cubicBezTo>
                  <a:pt x="3" y="24"/>
                  <a:pt x="4" y="22"/>
                  <a:pt x="6" y="20"/>
                </a:cubicBezTo>
                <a:cubicBezTo>
                  <a:pt x="7" y="19"/>
                  <a:pt x="7" y="15"/>
                  <a:pt x="6" y="12"/>
                </a:cubicBezTo>
                <a:cubicBezTo>
                  <a:pt x="6" y="8"/>
                  <a:pt x="5" y="3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5" y="2"/>
                  <a:pt x="4" y="4"/>
                </a:cubicBezTo>
                <a:cubicBezTo>
                  <a:pt x="4" y="4"/>
                  <a:pt x="3" y="4"/>
                  <a:pt x="3" y="5"/>
                </a:cubicBezTo>
                <a:cubicBezTo>
                  <a:pt x="2" y="6"/>
                  <a:pt x="2" y="7"/>
                  <a:pt x="1" y="7"/>
                </a:cubicBezTo>
                <a:cubicBezTo>
                  <a:pt x="1" y="7"/>
                  <a:pt x="1" y="7"/>
                  <a:pt x="0" y="7"/>
                </a:cubicBezTo>
                <a:cubicBezTo>
                  <a:pt x="0" y="26"/>
                  <a:pt x="0" y="26"/>
                  <a:pt x="0" y="26"/>
                </a:cubicBezTo>
                <a:lnTo>
                  <a:pt x="2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3" name="Freeform 2136"/>
          <p:cNvSpPr>
            <a:spLocks/>
          </p:cNvSpPr>
          <p:nvPr/>
        </p:nvSpPr>
        <p:spPr bwMode="auto">
          <a:xfrm>
            <a:off x="4055616" y="35674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4" name="Freeform 2137"/>
          <p:cNvSpPr>
            <a:spLocks/>
          </p:cNvSpPr>
          <p:nvPr/>
        </p:nvSpPr>
        <p:spPr bwMode="auto">
          <a:xfrm>
            <a:off x="4053827" y="356572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5" name="Freeform 2138"/>
          <p:cNvSpPr>
            <a:spLocks/>
          </p:cNvSpPr>
          <p:nvPr/>
        </p:nvSpPr>
        <p:spPr bwMode="auto">
          <a:xfrm>
            <a:off x="4055616" y="35674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6" name="Freeform 2139"/>
          <p:cNvSpPr>
            <a:spLocks/>
          </p:cNvSpPr>
          <p:nvPr/>
        </p:nvSpPr>
        <p:spPr bwMode="auto">
          <a:xfrm>
            <a:off x="4043107" y="3576094"/>
            <a:ext cx="1786" cy="0"/>
          </a:xfrm>
          <a:custGeom>
            <a:avLst/>
            <a:gdLst>
              <a:gd name="T0" fmla="*/ 0 w 1"/>
              <a:gd name="T1" fmla="*/ 0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7" name="Freeform 2140"/>
          <p:cNvSpPr>
            <a:spLocks/>
          </p:cNvSpPr>
          <p:nvPr/>
        </p:nvSpPr>
        <p:spPr bwMode="auto">
          <a:xfrm>
            <a:off x="4057402" y="35674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8" name="Rectangle 2141"/>
          <p:cNvSpPr>
            <a:spLocks noChangeArrowheads="1"/>
          </p:cNvSpPr>
          <p:nvPr/>
        </p:nvSpPr>
        <p:spPr bwMode="auto">
          <a:xfrm>
            <a:off x="4053829" y="3565721"/>
            <a:ext cx="1786" cy="17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69" name="Freeform 2142"/>
          <p:cNvSpPr>
            <a:spLocks/>
          </p:cNvSpPr>
          <p:nvPr/>
        </p:nvSpPr>
        <p:spPr bwMode="auto">
          <a:xfrm>
            <a:off x="4043108" y="3608947"/>
            <a:ext cx="3575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0" name="Freeform 2143"/>
          <p:cNvSpPr>
            <a:spLocks/>
          </p:cNvSpPr>
          <p:nvPr/>
        </p:nvSpPr>
        <p:spPr bwMode="auto">
          <a:xfrm>
            <a:off x="4327237" y="3532868"/>
            <a:ext cx="48248" cy="34580"/>
          </a:xfrm>
          <a:custGeom>
            <a:avLst/>
            <a:gdLst>
              <a:gd name="T0" fmla="*/ 24 w 28"/>
              <a:gd name="T1" fmla="*/ 3 h 21"/>
              <a:gd name="T2" fmla="*/ 13 w 28"/>
              <a:gd name="T3" fmla="*/ 1 h 21"/>
              <a:gd name="T4" fmla="*/ 13 w 28"/>
              <a:gd name="T5" fmla="*/ 1 h 21"/>
              <a:gd name="T6" fmla="*/ 17 w 28"/>
              <a:gd name="T7" fmla="*/ 7 h 21"/>
              <a:gd name="T8" fmla="*/ 21 w 28"/>
              <a:gd name="T9" fmla="*/ 15 h 21"/>
              <a:gd name="T10" fmla="*/ 13 w 28"/>
              <a:gd name="T11" fmla="*/ 19 h 21"/>
              <a:gd name="T12" fmla="*/ 9 w 28"/>
              <a:gd name="T13" fmla="*/ 19 h 21"/>
              <a:gd name="T14" fmla="*/ 5 w 28"/>
              <a:gd name="T15" fmla="*/ 19 h 21"/>
              <a:gd name="T16" fmla="*/ 0 w 28"/>
              <a:gd name="T17" fmla="*/ 19 h 21"/>
              <a:gd name="T18" fmla="*/ 6 w 28"/>
              <a:gd name="T19" fmla="*/ 21 h 21"/>
              <a:gd name="T20" fmla="*/ 11 w 28"/>
              <a:gd name="T21" fmla="*/ 21 h 21"/>
              <a:gd name="T22" fmla="*/ 17 w 28"/>
              <a:gd name="T23" fmla="*/ 19 h 21"/>
              <a:gd name="T24" fmla="*/ 26 w 28"/>
              <a:gd name="T25" fmla="*/ 21 h 21"/>
              <a:gd name="T26" fmla="*/ 26 w 28"/>
              <a:gd name="T27" fmla="*/ 21 h 21"/>
              <a:gd name="T28" fmla="*/ 26 w 28"/>
              <a:gd name="T29" fmla="*/ 18 h 21"/>
              <a:gd name="T30" fmla="*/ 26 w 28"/>
              <a:gd name="T31" fmla="*/ 16 h 21"/>
              <a:gd name="T32" fmla="*/ 27 w 28"/>
              <a:gd name="T33" fmla="*/ 13 h 21"/>
              <a:gd name="T34" fmla="*/ 27 w 28"/>
              <a:gd name="T35" fmla="*/ 12 h 21"/>
              <a:gd name="T36" fmla="*/ 27 w 28"/>
              <a:gd name="T37" fmla="*/ 8 h 21"/>
              <a:gd name="T38" fmla="*/ 27 w 28"/>
              <a:gd name="T39" fmla="*/ 8 h 21"/>
              <a:gd name="T40" fmla="*/ 28 w 28"/>
              <a:gd name="T41" fmla="*/ 4 h 21"/>
              <a:gd name="T42" fmla="*/ 28 w 28"/>
              <a:gd name="T43" fmla="*/ 4 h 21"/>
              <a:gd name="T44" fmla="*/ 24 w 28"/>
              <a:gd name="T45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" h="21">
                <a:moveTo>
                  <a:pt x="24" y="3"/>
                </a:moveTo>
                <a:cubicBezTo>
                  <a:pt x="19" y="1"/>
                  <a:pt x="15" y="0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3"/>
                  <a:pt x="15" y="5"/>
                  <a:pt x="17" y="7"/>
                </a:cubicBezTo>
                <a:cubicBezTo>
                  <a:pt x="19" y="10"/>
                  <a:pt x="21" y="12"/>
                  <a:pt x="21" y="15"/>
                </a:cubicBezTo>
                <a:cubicBezTo>
                  <a:pt x="21" y="19"/>
                  <a:pt x="16" y="19"/>
                  <a:pt x="13" y="19"/>
                </a:cubicBezTo>
                <a:cubicBezTo>
                  <a:pt x="12" y="19"/>
                  <a:pt x="11" y="19"/>
                  <a:pt x="9" y="19"/>
                </a:cubicBezTo>
                <a:cubicBezTo>
                  <a:pt x="8" y="19"/>
                  <a:pt x="7" y="19"/>
                  <a:pt x="5" y="19"/>
                </a:cubicBezTo>
                <a:cubicBezTo>
                  <a:pt x="2" y="19"/>
                  <a:pt x="0" y="19"/>
                  <a:pt x="0" y="19"/>
                </a:cubicBezTo>
                <a:cubicBezTo>
                  <a:pt x="0" y="20"/>
                  <a:pt x="3" y="21"/>
                  <a:pt x="6" y="21"/>
                </a:cubicBezTo>
                <a:cubicBezTo>
                  <a:pt x="8" y="21"/>
                  <a:pt x="10" y="21"/>
                  <a:pt x="11" y="21"/>
                </a:cubicBezTo>
                <a:cubicBezTo>
                  <a:pt x="13" y="20"/>
                  <a:pt x="15" y="19"/>
                  <a:pt x="17" y="19"/>
                </a:cubicBezTo>
                <a:cubicBezTo>
                  <a:pt x="21" y="19"/>
                  <a:pt x="23" y="20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19"/>
                  <a:pt x="26" y="18"/>
                </a:cubicBezTo>
                <a:cubicBezTo>
                  <a:pt x="26" y="17"/>
                  <a:pt x="26" y="17"/>
                  <a:pt x="26" y="16"/>
                </a:cubicBezTo>
                <a:cubicBezTo>
                  <a:pt x="26" y="15"/>
                  <a:pt x="26" y="14"/>
                  <a:pt x="27" y="13"/>
                </a:cubicBezTo>
                <a:cubicBezTo>
                  <a:pt x="27" y="12"/>
                  <a:pt x="27" y="12"/>
                  <a:pt x="27" y="12"/>
                </a:cubicBezTo>
                <a:cubicBezTo>
                  <a:pt x="27" y="11"/>
                  <a:pt x="27" y="10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6"/>
                  <a:pt x="27" y="5"/>
                  <a:pt x="28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6" y="4"/>
                  <a:pt x="25" y="3"/>
                  <a:pt x="24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1" name="Freeform 2144"/>
          <p:cNvSpPr>
            <a:spLocks/>
          </p:cNvSpPr>
          <p:nvPr/>
        </p:nvSpPr>
        <p:spPr bwMode="auto">
          <a:xfrm>
            <a:off x="4379059" y="3539786"/>
            <a:ext cx="57183" cy="32850"/>
          </a:xfrm>
          <a:custGeom>
            <a:avLst/>
            <a:gdLst>
              <a:gd name="T0" fmla="*/ 3 w 34"/>
              <a:gd name="T1" fmla="*/ 17 h 19"/>
              <a:gd name="T2" fmla="*/ 12 w 34"/>
              <a:gd name="T3" fmla="*/ 13 h 19"/>
              <a:gd name="T4" fmla="*/ 20 w 34"/>
              <a:gd name="T5" fmla="*/ 12 h 19"/>
              <a:gd name="T6" fmla="*/ 25 w 34"/>
              <a:gd name="T7" fmla="*/ 12 h 19"/>
              <a:gd name="T8" fmla="*/ 29 w 34"/>
              <a:gd name="T9" fmla="*/ 12 h 19"/>
              <a:gd name="T10" fmla="*/ 34 w 34"/>
              <a:gd name="T11" fmla="*/ 10 h 19"/>
              <a:gd name="T12" fmla="*/ 9 w 34"/>
              <a:gd name="T13" fmla="*/ 0 h 19"/>
              <a:gd name="T14" fmla="*/ 7 w 34"/>
              <a:gd name="T15" fmla="*/ 0 h 19"/>
              <a:gd name="T16" fmla="*/ 1 w 34"/>
              <a:gd name="T17" fmla="*/ 0 h 19"/>
              <a:gd name="T18" fmla="*/ 1 w 34"/>
              <a:gd name="T19" fmla="*/ 0 h 19"/>
              <a:gd name="T20" fmla="*/ 1 w 34"/>
              <a:gd name="T21" fmla="*/ 4 h 19"/>
              <a:gd name="T22" fmla="*/ 1 w 34"/>
              <a:gd name="T23" fmla="*/ 5 h 19"/>
              <a:gd name="T24" fmla="*/ 1 w 34"/>
              <a:gd name="T25" fmla="*/ 9 h 19"/>
              <a:gd name="T26" fmla="*/ 0 w 34"/>
              <a:gd name="T27" fmla="*/ 9 h 19"/>
              <a:gd name="T28" fmla="*/ 0 w 34"/>
              <a:gd name="T29" fmla="*/ 13 h 19"/>
              <a:gd name="T30" fmla="*/ 0 w 34"/>
              <a:gd name="T31" fmla="*/ 14 h 19"/>
              <a:gd name="T32" fmla="*/ 0 w 34"/>
              <a:gd name="T33" fmla="*/ 18 h 19"/>
              <a:gd name="T34" fmla="*/ 0 w 34"/>
              <a:gd name="T35" fmla="*/ 18 h 19"/>
              <a:gd name="T36" fmla="*/ 3 w 34"/>
              <a:gd name="T37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" h="19">
                <a:moveTo>
                  <a:pt x="3" y="17"/>
                </a:moveTo>
                <a:cubicBezTo>
                  <a:pt x="5" y="16"/>
                  <a:pt x="8" y="14"/>
                  <a:pt x="12" y="13"/>
                </a:cubicBezTo>
                <a:cubicBezTo>
                  <a:pt x="14" y="12"/>
                  <a:pt x="17" y="12"/>
                  <a:pt x="20" y="12"/>
                </a:cubicBezTo>
                <a:cubicBezTo>
                  <a:pt x="22" y="12"/>
                  <a:pt x="23" y="12"/>
                  <a:pt x="25" y="12"/>
                </a:cubicBezTo>
                <a:cubicBezTo>
                  <a:pt x="26" y="12"/>
                  <a:pt x="28" y="12"/>
                  <a:pt x="29" y="12"/>
                </a:cubicBezTo>
                <a:cubicBezTo>
                  <a:pt x="34" y="12"/>
                  <a:pt x="34" y="11"/>
                  <a:pt x="34" y="10"/>
                </a:cubicBezTo>
                <a:cubicBezTo>
                  <a:pt x="34" y="6"/>
                  <a:pt x="18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2"/>
                  <a:pt x="1" y="4"/>
                </a:cubicBezTo>
                <a:cubicBezTo>
                  <a:pt x="1" y="4"/>
                  <a:pt x="1" y="4"/>
                  <a:pt x="1" y="5"/>
                </a:cubicBezTo>
                <a:cubicBezTo>
                  <a:pt x="1" y="6"/>
                  <a:pt x="1" y="7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2"/>
                  <a:pt x="0" y="13"/>
                </a:cubicBezTo>
                <a:cubicBezTo>
                  <a:pt x="0" y="13"/>
                  <a:pt x="0" y="13"/>
                  <a:pt x="0" y="14"/>
                </a:cubicBezTo>
                <a:cubicBezTo>
                  <a:pt x="0" y="15"/>
                  <a:pt x="0" y="16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2" y="18"/>
                  <a:pt x="3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2" name="Freeform 2145"/>
          <p:cNvSpPr>
            <a:spLocks/>
          </p:cNvSpPr>
          <p:nvPr/>
        </p:nvSpPr>
        <p:spPr bwMode="auto">
          <a:xfrm>
            <a:off x="4380845" y="3546700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3" name="Freeform 2146"/>
          <p:cNvSpPr>
            <a:spLocks/>
          </p:cNvSpPr>
          <p:nvPr/>
        </p:nvSpPr>
        <p:spPr bwMode="auto">
          <a:xfrm>
            <a:off x="4379058" y="3555346"/>
            <a:ext cx="178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4" name="Freeform 2147"/>
          <p:cNvSpPr>
            <a:spLocks/>
          </p:cNvSpPr>
          <p:nvPr/>
        </p:nvSpPr>
        <p:spPr bwMode="auto">
          <a:xfrm>
            <a:off x="4380845" y="353978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5" name="Freeform 2148"/>
          <p:cNvSpPr>
            <a:spLocks/>
          </p:cNvSpPr>
          <p:nvPr/>
        </p:nvSpPr>
        <p:spPr bwMode="auto">
          <a:xfrm>
            <a:off x="4379058" y="357090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6" name="Freeform 2149"/>
          <p:cNvSpPr>
            <a:spLocks/>
          </p:cNvSpPr>
          <p:nvPr/>
        </p:nvSpPr>
        <p:spPr bwMode="auto">
          <a:xfrm>
            <a:off x="4379058" y="3562262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7" name="Freeform 2150"/>
          <p:cNvSpPr>
            <a:spLocks/>
          </p:cNvSpPr>
          <p:nvPr/>
        </p:nvSpPr>
        <p:spPr bwMode="auto">
          <a:xfrm>
            <a:off x="4077061" y="3633153"/>
            <a:ext cx="73266" cy="72618"/>
          </a:xfrm>
          <a:custGeom>
            <a:avLst/>
            <a:gdLst>
              <a:gd name="T0" fmla="*/ 39 w 43"/>
              <a:gd name="T1" fmla="*/ 32 h 44"/>
              <a:gd name="T2" fmla="*/ 40 w 43"/>
              <a:gd name="T3" fmla="*/ 29 h 44"/>
              <a:gd name="T4" fmla="*/ 40 w 43"/>
              <a:gd name="T5" fmla="*/ 21 h 44"/>
              <a:gd name="T6" fmla="*/ 42 w 43"/>
              <a:gd name="T7" fmla="*/ 9 h 44"/>
              <a:gd name="T8" fmla="*/ 43 w 43"/>
              <a:gd name="T9" fmla="*/ 4 h 44"/>
              <a:gd name="T10" fmla="*/ 43 w 43"/>
              <a:gd name="T11" fmla="*/ 0 h 44"/>
              <a:gd name="T12" fmla="*/ 43 w 43"/>
              <a:gd name="T13" fmla="*/ 0 h 44"/>
              <a:gd name="T14" fmla="*/ 43 w 43"/>
              <a:gd name="T15" fmla="*/ 0 h 44"/>
              <a:gd name="T16" fmla="*/ 41 w 43"/>
              <a:gd name="T17" fmla="*/ 0 h 44"/>
              <a:gd name="T18" fmla="*/ 40 w 43"/>
              <a:gd name="T19" fmla="*/ 1 h 44"/>
              <a:gd name="T20" fmla="*/ 39 w 43"/>
              <a:gd name="T21" fmla="*/ 1 h 44"/>
              <a:gd name="T22" fmla="*/ 38 w 43"/>
              <a:gd name="T23" fmla="*/ 2 h 44"/>
              <a:gd name="T24" fmla="*/ 36 w 43"/>
              <a:gd name="T25" fmla="*/ 3 h 44"/>
              <a:gd name="T26" fmla="*/ 33 w 43"/>
              <a:gd name="T27" fmla="*/ 5 h 44"/>
              <a:gd name="T28" fmla="*/ 30 w 43"/>
              <a:gd name="T29" fmla="*/ 4 h 44"/>
              <a:gd name="T30" fmla="*/ 27 w 43"/>
              <a:gd name="T31" fmla="*/ 4 h 44"/>
              <a:gd name="T32" fmla="*/ 24 w 43"/>
              <a:gd name="T33" fmla="*/ 5 h 44"/>
              <a:gd name="T34" fmla="*/ 9 w 43"/>
              <a:gd name="T35" fmla="*/ 12 h 44"/>
              <a:gd name="T36" fmla="*/ 7 w 43"/>
              <a:gd name="T37" fmla="*/ 13 h 44"/>
              <a:gd name="T38" fmla="*/ 8 w 43"/>
              <a:gd name="T39" fmla="*/ 15 h 44"/>
              <a:gd name="T40" fmla="*/ 8 w 43"/>
              <a:gd name="T41" fmla="*/ 18 h 44"/>
              <a:gd name="T42" fmla="*/ 4 w 43"/>
              <a:gd name="T43" fmla="*/ 22 h 44"/>
              <a:gd name="T44" fmla="*/ 3 w 43"/>
              <a:gd name="T45" fmla="*/ 22 h 44"/>
              <a:gd name="T46" fmla="*/ 0 w 43"/>
              <a:gd name="T47" fmla="*/ 23 h 44"/>
              <a:gd name="T48" fmla="*/ 1 w 43"/>
              <a:gd name="T49" fmla="*/ 24 h 44"/>
              <a:gd name="T50" fmla="*/ 8 w 43"/>
              <a:gd name="T51" fmla="*/ 31 h 44"/>
              <a:gd name="T52" fmla="*/ 15 w 43"/>
              <a:gd name="T53" fmla="*/ 37 h 44"/>
              <a:gd name="T54" fmla="*/ 19 w 43"/>
              <a:gd name="T55" fmla="*/ 41 h 44"/>
              <a:gd name="T56" fmla="*/ 20 w 43"/>
              <a:gd name="T57" fmla="*/ 41 h 44"/>
              <a:gd name="T58" fmla="*/ 21 w 43"/>
              <a:gd name="T59" fmla="*/ 41 h 44"/>
              <a:gd name="T60" fmla="*/ 22 w 43"/>
              <a:gd name="T61" fmla="*/ 41 h 44"/>
              <a:gd name="T62" fmla="*/ 23 w 43"/>
              <a:gd name="T63" fmla="*/ 42 h 44"/>
              <a:gd name="T64" fmla="*/ 25 w 43"/>
              <a:gd name="T65" fmla="*/ 42 h 44"/>
              <a:gd name="T66" fmla="*/ 29 w 43"/>
              <a:gd name="T67" fmla="*/ 43 h 44"/>
              <a:gd name="T68" fmla="*/ 36 w 43"/>
              <a:gd name="T69" fmla="*/ 44 h 44"/>
              <a:gd name="T70" fmla="*/ 36 w 43"/>
              <a:gd name="T71" fmla="*/ 44 h 44"/>
              <a:gd name="T72" fmla="*/ 36 w 43"/>
              <a:gd name="T73" fmla="*/ 44 h 44"/>
              <a:gd name="T74" fmla="*/ 37 w 43"/>
              <a:gd name="T75" fmla="*/ 44 h 44"/>
              <a:gd name="T76" fmla="*/ 37 w 43"/>
              <a:gd name="T77" fmla="*/ 44 h 44"/>
              <a:gd name="T78" fmla="*/ 39 w 43"/>
              <a:gd name="T79" fmla="*/ 3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" h="44">
                <a:moveTo>
                  <a:pt x="39" y="32"/>
                </a:moveTo>
                <a:cubicBezTo>
                  <a:pt x="39" y="31"/>
                  <a:pt x="39" y="30"/>
                  <a:pt x="40" y="29"/>
                </a:cubicBezTo>
                <a:cubicBezTo>
                  <a:pt x="40" y="27"/>
                  <a:pt x="40" y="24"/>
                  <a:pt x="40" y="21"/>
                </a:cubicBezTo>
                <a:cubicBezTo>
                  <a:pt x="40" y="16"/>
                  <a:pt x="40" y="11"/>
                  <a:pt x="42" y="9"/>
                </a:cubicBezTo>
                <a:cubicBezTo>
                  <a:pt x="43" y="7"/>
                  <a:pt x="43" y="7"/>
                  <a:pt x="43" y="4"/>
                </a:cubicBezTo>
                <a:cubicBezTo>
                  <a:pt x="43" y="3"/>
                  <a:pt x="43" y="2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2" y="0"/>
                  <a:pt x="42" y="0"/>
                  <a:pt x="41" y="0"/>
                </a:cubicBezTo>
                <a:cubicBezTo>
                  <a:pt x="41" y="0"/>
                  <a:pt x="41" y="1"/>
                  <a:pt x="40" y="1"/>
                </a:cubicBezTo>
                <a:cubicBezTo>
                  <a:pt x="40" y="1"/>
                  <a:pt x="39" y="1"/>
                  <a:pt x="39" y="1"/>
                </a:cubicBezTo>
                <a:cubicBezTo>
                  <a:pt x="39" y="2"/>
                  <a:pt x="38" y="2"/>
                  <a:pt x="38" y="2"/>
                </a:cubicBezTo>
                <a:cubicBezTo>
                  <a:pt x="38" y="2"/>
                  <a:pt x="37" y="2"/>
                  <a:pt x="36" y="3"/>
                </a:cubicBezTo>
                <a:cubicBezTo>
                  <a:pt x="35" y="4"/>
                  <a:pt x="34" y="4"/>
                  <a:pt x="33" y="5"/>
                </a:cubicBezTo>
                <a:cubicBezTo>
                  <a:pt x="32" y="5"/>
                  <a:pt x="31" y="5"/>
                  <a:pt x="30" y="4"/>
                </a:cubicBezTo>
                <a:cubicBezTo>
                  <a:pt x="29" y="4"/>
                  <a:pt x="28" y="4"/>
                  <a:pt x="27" y="4"/>
                </a:cubicBezTo>
                <a:cubicBezTo>
                  <a:pt x="26" y="4"/>
                  <a:pt x="24" y="5"/>
                  <a:pt x="24" y="5"/>
                </a:cubicBezTo>
                <a:cubicBezTo>
                  <a:pt x="22" y="11"/>
                  <a:pt x="15" y="12"/>
                  <a:pt x="9" y="12"/>
                </a:cubicBezTo>
                <a:cubicBezTo>
                  <a:pt x="8" y="12"/>
                  <a:pt x="8" y="13"/>
                  <a:pt x="7" y="13"/>
                </a:cubicBezTo>
                <a:cubicBezTo>
                  <a:pt x="7" y="13"/>
                  <a:pt x="7" y="15"/>
                  <a:pt x="8" y="15"/>
                </a:cubicBezTo>
                <a:cubicBezTo>
                  <a:pt x="8" y="16"/>
                  <a:pt x="8" y="17"/>
                  <a:pt x="8" y="18"/>
                </a:cubicBezTo>
                <a:cubicBezTo>
                  <a:pt x="7" y="19"/>
                  <a:pt x="5" y="21"/>
                  <a:pt x="4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4"/>
                  <a:pt x="1" y="24"/>
                </a:cubicBezTo>
                <a:cubicBezTo>
                  <a:pt x="3" y="25"/>
                  <a:pt x="5" y="28"/>
                  <a:pt x="8" y="31"/>
                </a:cubicBezTo>
                <a:cubicBezTo>
                  <a:pt x="10" y="33"/>
                  <a:pt x="13" y="36"/>
                  <a:pt x="15" y="37"/>
                </a:cubicBezTo>
                <a:cubicBezTo>
                  <a:pt x="16" y="38"/>
                  <a:pt x="18" y="40"/>
                  <a:pt x="19" y="41"/>
                </a:cubicBezTo>
                <a:cubicBezTo>
                  <a:pt x="19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2" y="41"/>
                  <a:pt x="22" y="41"/>
                </a:cubicBezTo>
                <a:cubicBezTo>
                  <a:pt x="22" y="41"/>
                  <a:pt x="23" y="42"/>
                  <a:pt x="23" y="42"/>
                </a:cubicBezTo>
                <a:cubicBezTo>
                  <a:pt x="24" y="42"/>
                  <a:pt x="24" y="42"/>
                  <a:pt x="25" y="42"/>
                </a:cubicBezTo>
                <a:cubicBezTo>
                  <a:pt x="25" y="42"/>
                  <a:pt x="27" y="42"/>
                  <a:pt x="29" y="43"/>
                </a:cubicBezTo>
                <a:cubicBezTo>
                  <a:pt x="31" y="43"/>
                  <a:pt x="34" y="43"/>
                  <a:pt x="36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5" y="41"/>
                  <a:pt x="37" y="36"/>
                  <a:pt x="39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8" name="Freeform 2151"/>
          <p:cNvSpPr>
            <a:spLocks/>
          </p:cNvSpPr>
          <p:nvPr/>
        </p:nvSpPr>
        <p:spPr bwMode="auto">
          <a:xfrm>
            <a:off x="4143178" y="3634882"/>
            <a:ext cx="178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79" name="Freeform 2152"/>
          <p:cNvSpPr>
            <a:spLocks/>
          </p:cNvSpPr>
          <p:nvPr/>
        </p:nvSpPr>
        <p:spPr bwMode="auto">
          <a:xfrm>
            <a:off x="4137818" y="3636612"/>
            <a:ext cx="3575" cy="1729"/>
          </a:xfrm>
          <a:custGeom>
            <a:avLst/>
            <a:gdLst>
              <a:gd name="T0" fmla="*/ 0 w 2"/>
              <a:gd name="T1" fmla="*/ 1 h 1"/>
              <a:gd name="T2" fmla="*/ 2 w 2"/>
              <a:gd name="T3" fmla="*/ 0 h 1"/>
              <a:gd name="T4" fmla="*/ 0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1" y="0"/>
                  <a:pt x="2" y="0"/>
                  <a:pt x="2" y="0"/>
                </a:cubicBezTo>
                <a:cubicBezTo>
                  <a:pt x="2" y="0"/>
                  <a:pt x="1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0" name="Freeform 2153"/>
          <p:cNvSpPr>
            <a:spLocks/>
          </p:cNvSpPr>
          <p:nvPr/>
        </p:nvSpPr>
        <p:spPr bwMode="auto">
          <a:xfrm>
            <a:off x="4077061" y="3669462"/>
            <a:ext cx="5361" cy="1729"/>
          </a:xfrm>
          <a:custGeom>
            <a:avLst/>
            <a:gdLst>
              <a:gd name="T0" fmla="*/ 0 w 3"/>
              <a:gd name="T1" fmla="*/ 1 h 1"/>
              <a:gd name="T2" fmla="*/ 0 w 3"/>
              <a:gd name="T3" fmla="*/ 1 h 1"/>
              <a:gd name="T4" fmla="*/ 3 w 3"/>
              <a:gd name="T5" fmla="*/ 0 h 1"/>
              <a:gd name="T6" fmla="*/ 0 w 3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0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1" name="Freeform 2154"/>
          <p:cNvSpPr>
            <a:spLocks/>
          </p:cNvSpPr>
          <p:nvPr/>
        </p:nvSpPr>
        <p:spPr bwMode="auto">
          <a:xfrm>
            <a:off x="4150326" y="363315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2" name="Freeform 2155"/>
          <p:cNvSpPr>
            <a:spLocks/>
          </p:cNvSpPr>
          <p:nvPr/>
        </p:nvSpPr>
        <p:spPr bwMode="auto">
          <a:xfrm>
            <a:off x="4146751" y="3633152"/>
            <a:ext cx="3575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3" name="Freeform 2156"/>
          <p:cNvSpPr>
            <a:spLocks/>
          </p:cNvSpPr>
          <p:nvPr/>
        </p:nvSpPr>
        <p:spPr bwMode="auto">
          <a:xfrm>
            <a:off x="4105651" y="3707501"/>
            <a:ext cx="53609" cy="43226"/>
          </a:xfrm>
          <a:custGeom>
            <a:avLst/>
            <a:gdLst>
              <a:gd name="T0" fmla="*/ 23 w 32"/>
              <a:gd name="T1" fmla="*/ 3 h 26"/>
              <a:gd name="T2" fmla="*/ 22 w 32"/>
              <a:gd name="T3" fmla="*/ 3 h 26"/>
              <a:gd name="T4" fmla="*/ 21 w 32"/>
              <a:gd name="T5" fmla="*/ 4 h 26"/>
              <a:gd name="T6" fmla="*/ 21 w 32"/>
              <a:gd name="T7" fmla="*/ 3 h 26"/>
              <a:gd name="T8" fmla="*/ 19 w 32"/>
              <a:gd name="T9" fmla="*/ 3 h 26"/>
              <a:gd name="T10" fmla="*/ 18 w 32"/>
              <a:gd name="T11" fmla="*/ 3 h 26"/>
              <a:gd name="T12" fmla="*/ 17 w 32"/>
              <a:gd name="T13" fmla="*/ 2 h 26"/>
              <a:gd name="T14" fmla="*/ 12 w 32"/>
              <a:gd name="T15" fmla="*/ 2 h 26"/>
              <a:gd name="T16" fmla="*/ 6 w 32"/>
              <a:gd name="T17" fmla="*/ 1 h 26"/>
              <a:gd name="T18" fmla="*/ 4 w 32"/>
              <a:gd name="T19" fmla="*/ 0 h 26"/>
              <a:gd name="T20" fmla="*/ 4 w 32"/>
              <a:gd name="T21" fmla="*/ 0 h 26"/>
              <a:gd name="T22" fmla="*/ 3 w 32"/>
              <a:gd name="T23" fmla="*/ 0 h 26"/>
              <a:gd name="T24" fmla="*/ 3 w 32"/>
              <a:gd name="T25" fmla="*/ 0 h 26"/>
              <a:gd name="T26" fmla="*/ 1 w 32"/>
              <a:gd name="T27" fmla="*/ 5 h 26"/>
              <a:gd name="T28" fmla="*/ 0 w 32"/>
              <a:gd name="T29" fmla="*/ 7 h 26"/>
              <a:gd name="T30" fmla="*/ 3 w 32"/>
              <a:gd name="T31" fmla="*/ 11 h 26"/>
              <a:gd name="T32" fmla="*/ 6 w 32"/>
              <a:gd name="T33" fmla="*/ 11 h 26"/>
              <a:gd name="T34" fmla="*/ 9 w 32"/>
              <a:gd name="T35" fmla="*/ 9 h 26"/>
              <a:gd name="T36" fmla="*/ 14 w 32"/>
              <a:gd name="T37" fmla="*/ 13 h 26"/>
              <a:gd name="T38" fmla="*/ 14 w 32"/>
              <a:gd name="T39" fmla="*/ 14 h 26"/>
              <a:gd name="T40" fmla="*/ 14 w 32"/>
              <a:gd name="T41" fmla="*/ 14 h 26"/>
              <a:gd name="T42" fmla="*/ 22 w 32"/>
              <a:gd name="T43" fmla="*/ 17 h 26"/>
              <a:gd name="T44" fmla="*/ 24 w 32"/>
              <a:gd name="T45" fmla="*/ 23 h 26"/>
              <a:gd name="T46" fmla="*/ 25 w 32"/>
              <a:gd name="T47" fmla="*/ 25 h 26"/>
              <a:gd name="T48" fmla="*/ 30 w 32"/>
              <a:gd name="T49" fmla="*/ 26 h 26"/>
              <a:gd name="T50" fmla="*/ 30 w 32"/>
              <a:gd name="T51" fmla="*/ 26 h 26"/>
              <a:gd name="T52" fmla="*/ 31 w 32"/>
              <a:gd name="T53" fmla="*/ 23 h 26"/>
              <a:gd name="T54" fmla="*/ 31 w 32"/>
              <a:gd name="T55" fmla="*/ 21 h 26"/>
              <a:gd name="T56" fmla="*/ 31 w 32"/>
              <a:gd name="T57" fmla="*/ 21 h 26"/>
              <a:gd name="T58" fmla="*/ 31 w 32"/>
              <a:gd name="T59" fmla="*/ 19 h 26"/>
              <a:gd name="T60" fmla="*/ 31 w 32"/>
              <a:gd name="T61" fmla="*/ 18 h 26"/>
              <a:gd name="T62" fmla="*/ 32 w 32"/>
              <a:gd name="T63" fmla="*/ 17 h 26"/>
              <a:gd name="T64" fmla="*/ 32 w 32"/>
              <a:gd name="T65" fmla="*/ 16 h 26"/>
              <a:gd name="T66" fmla="*/ 32 w 32"/>
              <a:gd name="T67" fmla="*/ 15 h 26"/>
              <a:gd name="T68" fmla="*/ 23 w 32"/>
              <a:gd name="T6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" h="26">
                <a:moveTo>
                  <a:pt x="23" y="3"/>
                </a:moveTo>
                <a:cubicBezTo>
                  <a:pt x="22" y="3"/>
                  <a:pt x="22" y="3"/>
                  <a:pt x="22" y="3"/>
                </a:cubicBezTo>
                <a:cubicBezTo>
                  <a:pt x="21" y="3"/>
                  <a:pt x="21" y="4"/>
                  <a:pt x="21" y="4"/>
                </a:cubicBezTo>
                <a:cubicBezTo>
                  <a:pt x="21" y="4"/>
                  <a:pt x="21" y="3"/>
                  <a:pt x="21" y="3"/>
                </a:cubicBezTo>
                <a:cubicBezTo>
                  <a:pt x="20" y="3"/>
                  <a:pt x="19" y="3"/>
                  <a:pt x="19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8" y="3"/>
                  <a:pt x="17" y="3"/>
                  <a:pt x="17" y="2"/>
                </a:cubicBezTo>
                <a:cubicBezTo>
                  <a:pt x="16" y="2"/>
                  <a:pt x="13" y="2"/>
                  <a:pt x="12" y="2"/>
                </a:cubicBezTo>
                <a:cubicBezTo>
                  <a:pt x="9" y="1"/>
                  <a:pt x="7" y="1"/>
                  <a:pt x="6" y="1"/>
                </a:cubicBezTo>
                <a:cubicBezTo>
                  <a:pt x="6" y="1"/>
                  <a:pt x="5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2"/>
                  <a:pt x="2" y="4"/>
                  <a:pt x="1" y="5"/>
                </a:cubicBezTo>
                <a:cubicBezTo>
                  <a:pt x="0" y="5"/>
                  <a:pt x="0" y="6"/>
                  <a:pt x="0" y="7"/>
                </a:cubicBezTo>
                <a:cubicBezTo>
                  <a:pt x="0" y="8"/>
                  <a:pt x="1" y="10"/>
                  <a:pt x="3" y="11"/>
                </a:cubicBezTo>
                <a:cubicBezTo>
                  <a:pt x="5" y="11"/>
                  <a:pt x="5" y="11"/>
                  <a:pt x="6" y="11"/>
                </a:cubicBezTo>
                <a:cubicBezTo>
                  <a:pt x="6" y="11"/>
                  <a:pt x="7" y="9"/>
                  <a:pt x="9" y="9"/>
                </a:cubicBezTo>
                <a:cubicBezTo>
                  <a:pt x="12" y="9"/>
                  <a:pt x="13" y="11"/>
                  <a:pt x="14" y="13"/>
                </a:cubicBezTo>
                <a:cubicBezTo>
                  <a:pt x="14" y="13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6" y="14"/>
                  <a:pt x="20" y="15"/>
                  <a:pt x="22" y="17"/>
                </a:cubicBezTo>
                <a:cubicBezTo>
                  <a:pt x="24" y="19"/>
                  <a:pt x="24" y="21"/>
                  <a:pt x="24" y="23"/>
                </a:cubicBezTo>
                <a:cubicBezTo>
                  <a:pt x="24" y="24"/>
                  <a:pt x="24" y="25"/>
                  <a:pt x="25" y="25"/>
                </a:cubicBezTo>
                <a:cubicBezTo>
                  <a:pt x="26" y="26"/>
                  <a:pt x="27" y="26"/>
                  <a:pt x="30" y="26"/>
                </a:cubicBezTo>
                <a:cubicBezTo>
                  <a:pt x="30" y="26"/>
                  <a:pt x="30" y="26"/>
                  <a:pt x="30" y="26"/>
                </a:cubicBezTo>
                <a:cubicBezTo>
                  <a:pt x="31" y="25"/>
                  <a:pt x="31" y="23"/>
                  <a:pt x="31" y="23"/>
                </a:cubicBezTo>
                <a:cubicBezTo>
                  <a:pt x="31" y="23"/>
                  <a:pt x="31" y="22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0"/>
                  <a:pt x="31" y="20"/>
                  <a:pt x="31" y="19"/>
                </a:cubicBezTo>
                <a:cubicBezTo>
                  <a:pt x="31" y="19"/>
                  <a:pt x="31" y="19"/>
                  <a:pt x="31" y="18"/>
                </a:cubicBezTo>
                <a:cubicBezTo>
                  <a:pt x="31" y="18"/>
                  <a:pt x="31" y="17"/>
                  <a:pt x="32" y="17"/>
                </a:cubicBezTo>
                <a:cubicBezTo>
                  <a:pt x="32" y="17"/>
                  <a:pt x="32" y="16"/>
                  <a:pt x="32" y="16"/>
                </a:cubicBezTo>
                <a:cubicBezTo>
                  <a:pt x="32" y="16"/>
                  <a:pt x="32" y="16"/>
                  <a:pt x="32" y="15"/>
                </a:cubicBezTo>
                <a:cubicBezTo>
                  <a:pt x="29" y="12"/>
                  <a:pt x="25" y="7"/>
                  <a:pt x="23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4" name="Freeform 2157"/>
          <p:cNvSpPr>
            <a:spLocks/>
          </p:cNvSpPr>
          <p:nvPr/>
        </p:nvSpPr>
        <p:spPr bwMode="auto">
          <a:xfrm>
            <a:off x="4136031" y="3712688"/>
            <a:ext cx="178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5" name="Freeform 2158"/>
          <p:cNvSpPr>
            <a:spLocks/>
          </p:cNvSpPr>
          <p:nvPr/>
        </p:nvSpPr>
        <p:spPr bwMode="auto">
          <a:xfrm>
            <a:off x="4111011" y="37075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6" name="Freeform 2159"/>
          <p:cNvSpPr>
            <a:spLocks/>
          </p:cNvSpPr>
          <p:nvPr/>
        </p:nvSpPr>
        <p:spPr bwMode="auto">
          <a:xfrm>
            <a:off x="4112798" y="37075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7" name="Freeform 2160"/>
          <p:cNvSpPr>
            <a:spLocks/>
          </p:cNvSpPr>
          <p:nvPr/>
        </p:nvSpPr>
        <p:spPr bwMode="auto">
          <a:xfrm>
            <a:off x="4141391" y="3712690"/>
            <a:ext cx="1786" cy="1729"/>
          </a:xfrm>
          <a:custGeom>
            <a:avLst/>
            <a:gdLst>
              <a:gd name="T0" fmla="*/ 1 w 1"/>
              <a:gd name="T1" fmla="*/ 0 h 1"/>
              <a:gd name="T2" fmla="*/ 0 w 1"/>
              <a:gd name="T3" fmla="*/ 0 h 1"/>
              <a:gd name="T4" fmla="*/ 0 w 1"/>
              <a:gd name="T5" fmla="*/ 1 h 1"/>
              <a:gd name="T6" fmla="*/ 1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8" name="Freeform 2161"/>
          <p:cNvSpPr>
            <a:spLocks/>
          </p:cNvSpPr>
          <p:nvPr/>
        </p:nvSpPr>
        <p:spPr bwMode="auto">
          <a:xfrm>
            <a:off x="4162835" y="3731708"/>
            <a:ext cx="105430" cy="41498"/>
          </a:xfrm>
          <a:custGeom>
            <a:avLst/>
            <a:gdLst>
              <a:gd name="T0" fmla="*/ 54 w 61"/>
              <a:gd name="T1" fmla="*/ 9 h 25"/>
              <a:gd name="T2" fmla="*/ 45 w 61"/>
              <a:gd name="T3" fmla="*/ 3 h 25"/>
              <a:gd name="T4" fmla="*/ 40 w 61"/>
              <a:gd name="T5" fmla="*/ 2 h 25"/>
              <a:gd name="T6" fmla="*/ 26 w 61"/>
              <a:gd name="T7" fmla="*/ 7 h 25"/>
              <a:gd name="T8" fmla="*/ 17 w 61"/>
              <a:gd name="T9" fmla="*/ 11 h 25"/>
              <a:gd name="T10" fmla="*/ 5 w 61"/>
              <a:gd name="T11" fmla="*/ 7 h 25"/>
              <a:gd name="T12" fmla="*/ 1 w 61"/>
              <a:gd name="T13" fmla="*/ 4 h 25"/>
              <a:gd name="T14" fmla="*/ 1 w 61"/>
              <a:gd name="T15" fmla="*/ 5 h 25"/>
              <a:gd name="T16" fmla="*/ 1 w 61"/>
              <a:gd name="T17" fmla="*/ 5 h 25"/>
              <a:gd name="T18" fmla="*/ 1 w 61"/>
              <a:gd name="T19" fmla="*/ 6 h 25"/>
              <a:gd name="T20" fmla="*/ 1 w 61"/>
              <a:gd name="T21" fmla="*/ 6 h 25"/>
              <a:gd name="T22" fmla="*/ 1 w 61"/>
              <a:gd name="T23" fmla="*/ 7 h 25"/>
              <a:gd name="T24" fmla="*/ 0 w 61"/>
              <a:gd name="T25" fmla="*/ 12 h 25"/>
              <a:gd name="T26" fmla="*/ 0 w 61"/>
              <a:gd name="T27" fmla="*/ 12 h 25"/>
              <a:gd name="T28" fmla="*/ 13 w 61"/>
              <a:gd name="T29" fmla="*/ 19 h 25"/>
              <a:gd name="T30" fmla="*/ 17 w 61"/>
              <a:gd name="T31" fmla="*/ 21 h 25"/>
              <a:gd name="T32" fmla="*/ 22 w 61"/>
              <a:gd name="T33" fmla="*/ 25 h 25"/>
              <a:gd name="T34" fmla="*/ 23 w 61"/>
              <a:gd name="T35" fmla="*/ 25 h 25"/>
              <a:gd name="T36" fmla="*/ 27 w 61"/>
              <a:gd name="T37" fmla="*/ 23 h 25"/>
              <a:gd name="T38" fmla="*/ 26 w 61"/>
              <a:gd name="T39" fmla="*/ 21 h 25"/>
              <a:gd name="T40" fmla="*/ 24 w 61"/>
              <a:gd name="T41" fmla="*/ 18 h 25"/>
              <a:gd name="T42" fmla="*/ 27 w 61"/>
              <a:gd name="T43" fmla="*/ 13 h 25"/>
              <a:gd name="T44" fmla="*/ 30 w 61"/>
              <a:gd name="T45" fmla="*/ 11 h 25"/>
              <a:gd name="T46" fmla="*/ 45 w 61"/>
              <a:gd name="T47" fmla="*/ 6 h 25"/>
              <a:gd name="T48" fmla="*/ 51 w 61"/>
              <a:gd name="T49" fmla="*/ 11 h 25"/>
              <a:gd name="T50" fmla="*/ 49 w 61"/>
              <a:gd name="T51" fmla="*/ 17 h 25"/>
              <a:gd name="T52" fmla="*/ 54 w 61"/>
              <a:gd name="T53" fmla="*/ 24 h 25"/>
              <a:gd name="T54" fmla="*/ 55 w 61"/>
              <a:gd name="T55" fmla="*/ 24 h 25"/>
              <a:gd name="T56" fmla="*/ 56 w 61"/>
              <a:gd name="T57" fmla="*/ 23 h 25"/>
              <a:gd name="T58" fmla="*/ 57 w 61"/>
              <a:gd name="T59" fmla="*/ 21 h 25"/>
              <a:gd name="T60" fmla="*/ 58 w 61"/>
              <a:gd name="T61" fmla="*/ 21 h 25"/>
              <a:gd name="T62" fmla="*/ 59 w 61"/>
              <a:gd name="T63" fmla="*/ 20 h 25"/>
              <a:gd name="T64" fmla="*/ 59 w 61"/>
              <a:gd name="T65" fmla="*/ 19 h 25"/>
              <a:gd name="T66" fmla="*/ 60 w 61"/>
              <a:gd name="T67" fmla="*/ 18 h 25"/>
              <a:gd name="T68" fmla="*/ 61 w 61"/>
              <a:gd name="T69" fmla="*/ 18 h 25"/>
              <a:gd name="T70" fmla="*/ 61 w 61"/>
              <a:gd name="T71" fmla="*/ 18 h 25"/>
              <a:gd name="T72" fmla="*/ 61 w 61"/>
              <a:gd name="T73" fmla="*/ 18 h 25"/>
              <a:gd name="T74" fmla="*/ 61 w 61"/>
              <a:gd name="T75" fmla="*/ 18 h 25"/>
              <a:gd name="T76" fmla="*/ 61 w 61"/>
              <a:gd name="T77" fmla="*/ 17 h 25"/>
              <a:gd name="T78" fmla="*/ 55 w 61"/>
              <a:gd name="T79" fmla="*/ 10 h 25"/>
              <a:gd name="T80" fmla="*/ 54 w 61"/>
              <a:gd name="T81" fmla="*/ 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1" h="25">
                <a:moveTo>
                  <a:pt x="54" y="9"/>
                </a:moveTo>
                <a:cubicBezTo>
                  <a:pt x="52" y="5"/>
                  <a:pt x="48" y="4"/>
                  <a:pt x="45" y="3"/>
                </a:cubicBezTo>
                <a:cubicBezTo>
                  <a:pt x="43" y="3"/>
                  <a:pt x="41" y="2"/>
                  <a:pt x="40" y="2"/>
                </a:cubicBezTo>
                <a:cubicBezTo>
                  <a:pt x="36" y="0"/>
                  <a:pt x="31" y="2"/>
                  <a:pt x="26" y="7"/>
                </a:cubicBezTo>
                <a:cubicBezTo>
                  <a:pt x="23" y="10"/>
                  <a:pt x="20" y="11"/>
                  <a:pt x="17" y="11"/>
                </a:cubicBezTo>
                <a:cubicBezTo>
                  <a:pt x="13" y="11"/>
                  <a:pt x="8" y="9"/>
                  <a:pt x="5" y="7"/>
                </a:cubicBezTo>
                <a:cubicBezTo>
                  <a:pt x="4" y="7"/>
                  <a:pt x="3" y="5"/>
                  <a:pt x="1" y="4"/>
                </a:cubicBezTo>
                <a:cubicBezTo>
                  <a:pt x="1" y="4"/>
                  <a:pt x="1" y="4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1" y="8"/>
                  <a:pt x="1" y="10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5" y="13"/>
                  <a:pt x="10" y="15"/>
                  <a:pt x="13" y="19"/>
                </a:cubicBezTo>
                <a:cubicBezTo>
                  <a:pt x="15" y="21"/>
                  <a:pt x="16" y="21"/>
                  <a:pt x="17" y="21"/>
                </a:cubicBezTo>
                <a:cubicBezTo>
                  <a:pt x="19" y="22"/>
                  <a:pt x="20" y="22"/>
                  <a:pt x="22" y="25"/>
                </a:cubicBezTo>
                <a:cubicBezTo>
                  <a:pt x="22" y="25"/>
                  <a:pt x="23" y="25"/>
                  <a:pt x="23" y="25"/>
                </a:cubicBezTo>
                <a:cubicBezTo>
                  <a:pt x="24" y="25"/>
                  <a:pt x="27" y="24"/>
                  <a:pt x="27" y="23"/>
                </a:cubicBezTo>
                <a:cubicBezTo>
                  <a:pt x="27" y="22"/>
                  <a:pt x="27" y="22"/>
                  <a:pt x="26" y="21"/>
                </a:cubicBezTo>
                <a:cubicBezTo>
                  <a:pt x="25" y="21"/>
                  <a:pt x="24" y="19"/>
                  <a:pt x="24" y="18"/>
                </a:cubicBezTo>
                <a:cubicBezTo>
                  <a:pt x="23" y="15"/>
                  <a:pt x="26" y="14"/>
                  <a:pt x="27" y="13"/>
                </a:cubicBezTo>
                <a:cubicBezTo>
                  <a:pt x="29" y="12"/>
                  <a:pt x="29" y="12"/>
                  <a:pt x="30" y="11"/>
                </a:cubicBezTo>
                <a:cubicBezTo>
                  <a:pt x="31" y="6"/>
                  <a:pt x="41" y="4"/>
                  <a:pt x="45" y="6"/>
                </a:cubicBezTo>
                <a:cubicBezTo>
                  <a:pt x="48" y="7"/>
                  <a:pt x="50" y="9"/>
                  <a:pt x="51" y="11"/>
                </a:cubicBezTo>
                <a:cubicBezTo>
                  <a:pt x="51" y="13"/>
                  <a:pt x="51" y="15"/>
                  <a:pt x="49" y="17"/>
                </a:cubicBezTo>
                <a:cubicBezTo>
                  <a:pt x="48" y="17"/>
                  <a:pt x="49" y="19"/>
                  <a:pt x="54" y="24"/>
                </a:cubicBezTo>
                <a:cubicBezTo>
                  <a:pt x="54" y="24"/>
                  <a:pt x="54" y="24"/>
                  <a:pt x="55" y="24"/>
                </a:cubicBezTo>
                <a:cubicBezTo>
                  <a:pt x="55" y="23"/>
                  <a:pt x="55" y="23"/>
                  <a:pt x="56" y="23"/>
                </a:cubicBezTo>
                <a:cubicBezTo>
                  <a:pt x="56" y="22"/>
                  <a:pt x="57" y="22"/>
                  <a:pt x="57" y="21"/>
                </a:cubicBezTo>
                <a:cubicBezTo>
                  <a:pt x="57" y="21"/>
                  <a:pt x="57" y="21"/>
                  <a:pt x="58" y="21"/>
                </a:cubicBezTo>
                <a:cubicBezTo>
                  <a:pt x="58" y="20"/>
                  <a:pt x="58" y="20"/>
                  <a:pt x="59" y="20"/>
                </a:cubicBezTo>
                <a:cubicBezTo>
                  <a:pt x="59" y="19"/>
                  <a:pt x="59" y="19"/>
                  <a:pt x="59" y="19"/>
                </a:cubicBezTo>
                <a:cubicBezTo>
                  <a:pt x="60" y="19"/>
                  <a:pt x="60" y="18"/>
                  <a:pt x="60" y="18"/>
                </a:cubicBezTo>
                <a:cubicBezTo>
                  <a:pt x="60" y="18"/>
                  <a:pt x="60" y="18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1" y="18"/>
                  <a:pt x="61" y="17"/>
                  <a:pt x="61" y="17"/>
                </a:cubicBezTo>
                <a:cubicBezTo>
                  <a:pt x="59" y="16"/>
                  <a:pt x="57" y="13"/>
                  <a:pt x="55" y="10"/>
                </a:cubicBezTo>
                <a:lnTo>
                  <a:pt x="54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89" name="Freeform 2162"/>
          <p:cNvSpPr>
            <a:spLocks/>
          </p:cNvSpPr>
          <p:nvPr/>
        </p:nvSpPr>
        <p:spPr bwMode="auto">
          <a:xfrm>
            <a:off x="4164621" y="3738623"/>
            <a:ext cx="0" cy="1729"/>
          </a:xfrm>
          <a:custGeom>
            <a:avLst/>
            <a:gdLst>
              <a:gd name="T0" fmla="*/ 0 h 1"/>
              <a:gd name="T1" fmla="*/ 1 h 1"/>
              <a:gd name="T2" fmla="*/ 0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0" name="Freeform 2163"/>
          <p:cNvSpPr>
            <a:spLocks/>
          </p:cNvSpPr>
          <p:nvPr/>
        </p:nvSpPr>
        <p:spPr bwMode="auto">
          <a:xfrm>
            <a:off x="4164621" y="3742082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1" name="Freeform 2164"/>
          <p:cNvSpPr>
            <a:spLocks/>
          </p:cNvSpPr>
          <p:nvPr/>
        </p:nvSpPr>
        <p:spPr bwMode="auto">
          <a:xfrm>
            <a:off x="4164621" y="3740353"/>
            <a:ext cx="0" cy="1729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2" name="Freeform 2165"/>
          <p:cNvSpPr>
            <a:spLocks/>
          </p:cNvSpPr>
          <p:nvPr/>
        </p:nvSpPr>
        <p:spPr bwMode="auto">
          <a:xfrm>
            <a:off x="4162834" y="37524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3" name="Freeform 2166"/>
          <p:cNvSpPr>
            <a:spLocks/>
          </p:cNvSpPr>
          <p:nvPr/>
        </p:nvSpPr>
        <p:spPr bwMode="auto">
          <a:xfrm>
            <a:off x="4262906" y="3773204"/>
            <a:ext cx="178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4" name="Freeform 2167"/>
          <p:cNvSpPr>
            <a:spLocks/>
          </p:cNvSpPr>
          <p:nvPr/>
        </p:nvSpPr>
        <p:spPr bwMode="auto">
          <a:xfrm>
            <a:off x="4270051" y="376801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5" name="Freeform 2168"/>
          <p:cNvSpPr>
            <a:spLocks/>
          </p:cNvSpPr>
          <p:nvPr/>
        </p:nvSpPr>
        <p:spPr bwMode="auto">
          <a:xfrm>
            <a:off x="4266479" y="37714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6" name="Freeform 2169"/>
          <p:cNvSpPr>
            <a:spLocks/>
          </p:cNvSpPr>
          <p:nvPr/>
        </p:nvSpPr>
        <p:spPr bwMode="auto">
          <a:xfrm>
            <a:off x="4273627" y="3762830"/>
            <a:ext cx="0" cy="1729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0"/>
                  <a:pt x="1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7" name="Freeform 2170"/>
          <p:cNvSpPr>
            <a:spLocks/>
          </p:cNvSpPr>
          <p:nvPr/>
        </p:nvSpPr>
        <p:spPr bwMode="auto">
          <a:xfrm>
            <a:off x="4271840" y="3764559"/>
            <a:ext cx="1786" cy="1729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8" name="Freeform 2171"/>
          <p:cNvSpPr>
            <a:spLocks/>
          </p:cNvSpPr>
          <p:nvPr/>
        </p:nvSpPr>
        <p:spPr bwMode="auto">
          <a:xfrm>
            <a:off x="4261117" y="377666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99" name="Freeform 2172"/>
          <p:cNvSpPr>
            <a:spLocks/>
          </p:cNvSpPr>
          <p:nvPr/>
        </p:nvSpPr>
        <p:spPr bwMode="auto">
          <a:xfrm>
            <a:off x="4169983" y="3472354"/>
            <a:ext cx="151893" cy="57058"/>
          </a:xfrm>
          <a:custGeom>
            <a:avLst/>
            <a:gdLst>
              <a:gd name="T0" fmla="*/ 70 w 89"/>
              <a:gd name="T1" fmla="*/ 23 h 34"/>
              <a:gd name="T2" fmla="*/ 52 w 89"/>
              <a:gd name="T3" fmla="*/ 16 h 34"/>
              <a:gd name="T4" fmla="*/ 15 w 89"/>
              <a:gd name="T5" fmla="*/ 1 h 34"/>
              <a:gd name="T6" fmla="*/ 0 w 89"/>
              <a:gd name="T7" fmla="*/ 1 h 34"/>
              <a:gd name="T8" fmla="*/ 8 w 89"/>
              <a:gd name="T9" fmla="*/ 9 h 34"/>
              <a:gd name="T10" fmla="*/ 25 w 89"/>
              <a:gd name="T11" fmla="*/ 11 h 34"/>
              <a:gd name="T12" fmla="*/ 40 w 89"/>
              <a:gd name="T13" fmla="*/ 18 h 34"/>
              <a:gd name="T14" fmla="*/ 50 w 89"/>
              <a:gd name="T15" fmla="*/ 24 h 34"/>
              <a:gd name="T16" fmla="*/ 56 w 89"/>
              <a:gd name="T17" fmla="*/ 28 h 34"/>
              <a:gd name="T18" fmla="*/ 56 w 89"/>
              <a:gd name="T19" fmla="*/ 32 h 34"/>
              <a:gd name="T20" fmla="*/ 55 w 89"/>
              <a:gd name="T21" fmla="*/ 33 h 34"/>
              <a:gd name="T22" fmla="*/ 56 w 89"/>
              <a:gd name="T23" fmla="*/ 33 h 34"/>
              <a:gd name="T24" fmla="*/ 70 w 89"/>
              <a:gd name="T25" fmla="*/ 34 h 34"/>
              <a:gd name="T26" fmla="*/ 89 w 89"/>
              <a:gd name="T27" fmla="*/ 33 h 34"/>
              <a:gd name="T28" fmla="*/ 70 w 89"/>
              <a:gd name="T29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" h="34">
                <a:moveTo>
                  <a:pt x="70" y="23"/>
                </a:moveTo>
                <a:cubicBezTo>
                  <a:pt x="67" y="23"/>
                  <a:pt x="60" y="20"/>
                  <a:pt x="52" y="16"/>
                </a:cubicBezTo>
                <a:cubicBezTo>
                  <a:pt x="41" y="11"/>
                  <a:pt x="28" y="4"/>
                  <a:pt x="15" y="1"/>
                </a:cubicBezTo>
                <a:cubicBezTo>
                  <a:pt x="10" y="0"/>
                  <a:pt x="5" y="0"/>
                  <a:pt x="0" y="1"/>
                </a:cubicBezTo>
                <a:cubicBezTo>
                  <a:pt x="5" y="2"/>
                  <a:pt x="8" y="6"/>
                  <a:pt x="8" y="9"/>
                </a:cubicBezTo>
                <a:cubicBezTo>
                  <a:pt x="8" y="9"/>
                  <a:pt x="10" y="11"/>
                  <a:pt x="25" y="11"/>
                </a:cubicBezTo>
                <a:cubicBezTo>
                  <a:pt x="32" y="12"/>
                  <a:pt x="36" y="15"/>
                  <a:pt x="40" y="18"/>
                </a:cubicBezTo>
                <a:cubicBezTo>
                  <a:pt x="43" y="21"/>
                  <a:pt x="45" y="23"/>
                  <a:pt x="50" y="24"/>
                </a:cubicBezTo>
                <a:cubicBezTo>
                  <a:pt x="53" y="25"/>
                  <a:pt x="55" y="26"/>
                  <a:pt x="56" y="28"/>
                </a:cubicBezTo>
                <a:cubicBezTo>
                  <a:pt x="57" y="29"/>
                  <a:pt x="56" y="31"/>
                  <a:pt x="56" y="32"/>
                </a:cubicBezTo>
                <a:cubicBezTo>
                  <a:pt x="56" y="32"/>
                  <a:pt x="55" y="33"/>
                  <a:pt x="55" y="33"/>
                </a:cubicBezTo>
                <a:cubicBezTo>
                  <a:pt x="55" y="33"/>
                  <a:pt x="55" y="33"/>
                  <a:pt x="56" y="33"/>
                </a:cubicBezTo>
                <a:cubicBezTo>
                  <a:pt x="57" y="34"/>
                  <a:pt x="63" y="34"/>
                  <a:pt x="70" y="34"/>
                </a:cubicBezTo>
                <a:cubicBezTo>
                  <a:pt x="80" y="34"/>
                  <a:pt x="87" y="33"/>
                  <a:pt x="89" y="33"/>
                </a:cubicBezTo>
                <a:cubicBezTo>
                  <a:pt x="87" y="30"/>
                  <a:pt x="76" y="23"/>
                  <a:pt x="70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0" name="Freeform 2173"/>
          <p:cNvSpPr>
            <a:spLocks/>
          </p:cNvSpPr>
          <p:nvPr/>
        </p:nvSpPr>
        <p:spPr bwMode="auto">
          <a:xfrm>
            <a:off x="4132458" y="3475811"/>
            <a:ext cx="28591" cy="17290"/>
          </a:xfrm>
          <a:custGeom>
            <a:avLst/>
            <a:gdLst>
              <a:gd name="T0" fmla="*/ 0 w 17"/>
              <a:gd name="T1" fmla="*/ 10 h 10"/>
              <a:gd name="T2" fmla="*/ 0 w 17"/>
              <a:gd name="T3" fmla="*/ 10 h 10"/>
              <a:gd name="T4" fmla="*/ 14 w 17"/>
              <a:gd name="T5" fmla="*/ 2 h 10"/>
              <a:gd name="T6" fmla="*/ 16 w 17"/>
              <a:gd name="T7" fmla="*/ 1 h 10"/>
              <a:gd name="T8" fmla="*/ 17 w 17"/>
              <a:gd name="T9" fmla="*/ 0 h 10"/>
              <a:gd name="T10" fmla="*/ 0 w 17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0"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3" y="10"/>
                  <a:pt x="10" y="5"/>
                  <a:pt x="14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7" y="0"/>
                  <a:pt x="17" y="0"/>
                </a:cubicBezTo>
                <a:cubicBezTo>
                  <a:pt x="8" y="3"/>
                  <a:pt x="1" y="8"/>
                  <a:pt x="0" y="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1" name="Freeform 2174"/>
          <p:cNvSpPr>
            <a:spLocks/>
          </p:cNvSpPr>
          <p:nvPr/>
        </p:nvSpPr>
        <p:spPr bwMode="auto">
          <a:xfrm>
            <a:off x="4252183" y="3565719"/>
            <a:ext cx="30379" cy="6916"/>
          </a:xfrm>
          <a:custGeom>
            <a:avLst/>
            <a:gdLst>
              <a:gd name="T0" fmla="*/ 18 w 18"/>
              <a:gd name="T1" fmla="*/ 3 h 4"/>
              <a:gd name="T2" fmla="*/ 1 w 18"/>
              <a:gd name="T3" fmla="*/ 0 h 4"/>
              <a:gd name="T4" fmla="*/ 0 w 18"/>
              <a:gd name="T5" fmla="*/ 0 h 4"/>
              <a:gd name="T6" fmla="*/ 15 w 18"/>
              <a:gd name="T7" fmla="*/ 4 h 4"/>
              <a:gd name="T8" fmla="*/ 18 w 18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4">
                <a:moveTo>
                  <a:pt x="18" y="3"/>
                </a:moveTo>
                <a:cubicBezTo>
                  <a:pt x="15" y="2"/>
                  <a:pt x="8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3" y="2"/>
                  <a:pt x="10" y="4"/>
                  <a:pt x="15" y="4"/>
                </a:cubicBezTo>
                <a:cubicBezTo>
                  <a:pt x="16" y="4"/>
                  <a:pt x="17" y="4"/>
                  <a:pt x="18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2" name="Freeform 2175"/>
          <p:cNvSpPr>
            <a:spLocks/>
          </p:cNvSpPr>
          <p:nvPr/>
        </p:nvSpPr>
        <p:spPr bwMode="auto">
          <a:xfrm>
            <a:off x="4468407" y="3562262"/>
            <a:ext cx="26805" cy="8645"/>
          </a:xfrm>
          <a:custGeom>
            <a:avLst/>
            <a:gdLst>
              <a:gd name="T0" fmla="*/ 0 w 15"/>
              <a:gd name="T1" fmla="*/ 1 h 5"/>
              <a:gd name="T2" fmla="*/ 0 w 15"/>
              <a:gd name="T3" fmla="*/ 2 h 5"/>
              <a:gd name="T4" fmla="*/ 7 w 15"/>
              <a:gd name="T5" fmla="*/ 5 h 5"/>
              <a:gd name="T6" fmla="*/ 15 w 15"/>
              <a:gd name="T7" fmla="*/ 2 h 5"/>
              <a:gd name="T8" fmla="*/ 5 w 15"/>
              <a:gd name="T9" fmla="*/ 0 h 5"/>
              <a:gd name="T10" fmla="*/ 0 w 15"/>
              <a:gd name="T11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5">
                <a:moveTo>
                  <a:pt x="0" y="1"/>
                </a:moveTo>
                <a:cubicBezTo>
                  <a:pt x="0" y="1"/>
                  <a:pt x="0" y="2"/>
                  <a:pt x="0" y="2"/>
                </a:cubicBezTo>
                <a:cubicBezTo>
                  <a:pt x="2" y="4"/>
                  <a:pt x="5" y="5"/>
                  <a:pt x="7" y="5"/>
                </a:cubicBezTo>
                <a:cubicBezTo>
                  <a:pt x="10" y="5"/>
                  <a:pt x="14" y="3"/>
                  <a:pt x="15" y="2"/>
                </a:cubicBezTo>
                <a:cubicBezTo>
                  <a:pt x="14" y="2"/>
                  <a:pt x="10" y="0"/>
                  <a:pt x="5" y="0"/>
                </a:cubicBezTo>
                <a:cubicBezTo>
                  <a:pt x="2" y="0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3" name="Freeform 2178"/>
          <p:cNvSpPr>
            <a:spLocks/>
          </p:cNvSpPr>
          <p:nvPr/>
        </p:nvSpPr>
        <p:spPr bwMode="auto">
          <a:xfrm>
            <a:off x="3278283" y="2865462"/>
            <a:ext cx="110793" cy="58788"/>
          </a:xfrm>
          <a:custGeom>
            <a:avLst/>
            <a:gdLst>
              <a:gd name="T0" fmla="*/ 62 w 65"/>
              <a:gd name="T1" fmla="*/ 35 h 36"/>
              <a:gd name="T2" fmla="*/ 63 w 65"/>
              <a:gd name="T3" fmla="*/ 35 h 36"/>
              <a:gd name="T4" fmla="*/ 63 w 65"/>
              <a:gd name="T5" fmla="*/ 32 h 36"/>
              <a:gd name="T6" fmla="*/ 56 w 65"/>
              <a:gd name="T7" fmla="*/ 28 h 36"/>
              <a:gd name="T8" fmla="*/ 43 w 65"/>
              <a:gd name="T9" fmla="*/ 22 h 36"/>
              <a:gd name="T10" fmla="*/ 30 w 65"/>
              <a:gd name="T11" fmla="*/ 7 h 36"/>
              <a:gd name="T12" fmla="*/ 15 w 65"/>
              <a:gd name="T13" fmla="*/ 4 h 36"/>
              <a:gd name="T14" fmla="*/ 4 w 65"/>
              <a:gd name="T15" fmla="*/ 2 h 36"/>
              <a:gd name="T16" fmla="*/ 7 w 65"/>
              <a:gd name="T17" fmla="*/ 7 h 36"/>
              <a:gd name="T18" fmla="*/ 12 w 65"/>
              <a:gd name="T19" fmla="*/ 11 h 36"/>
              <a:gd name="T20" fmla="*/ 20 w 65"/>
              <a:gd name="T21" fmla="*/ 17 h 36"/>
              <a:gd name="T22" fmla="*/ 28 w 65"/>
              <a:gd name="T23" fmla="*/ 22 h 36"/>
              <a:gd name="T24" fmla="*/ 34 w 65"/>
              <a:gd name="T25" fmla="*/ 28 h 36"/>
              <a:gd name="T26" fmla="*/ 39 w 65"/>
              <a:gd name="T27" fmla="*/ 30 h 36"/>
              <a:gd name="T28" fmla="*/ 43 w 65"/>
              <a:gd name="T29" fmla="*/ 35 h 36"/>
              <a:gd name="T30" fmla="*/ 45 w 65"/>
              <a:gd name="T31" fmla="*/ 35 h 36"/>
              <a:gd name="T32" fmla="*/ 62 w 65"/>
              <a:gd name="T33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36">
                <a:moveTo>
                  <a:pt x="62" y="35"/>
                </a:moveTo>
                <a:cubicBezTo>
                  <a:pt x="63" y="35"/>
                  <a:pt x="63" y="35"/>
                  <a:pt x="63" y="35"/>
                </a:cubicBezTo>
                <a:cubicBezTo>
                  <a:pt x="63" y="34"/>
                  <a:pt x="63" y="33"/>
                  <a:pt x="63" y="32"/>
                </a:cubicBezTo>
                <a:cubicBezTo>
                  <a:pt x="65" y="29"/>
                  <a:pt x="60" y="31"/>
                  <a:pt x="56" y="28"/>
                </a:cubicBezTo>
                <a:cubicBezTo>
                  <a:pt x="53" y="24"/>
                  <a:pt x="45" y="25"/>
                  <a:pt x="43" y="22"/>
                </a:cubicBezTo>
                <a:cubicBezTo>
                  <a:pt x="42" y="18"/>
                  <a:pt x="34" y="7"/>
                  <a:pt x="30" y="7"/>
                </a:cubicBezTo>
                <a:cubicBezTo>
                  <a:pt x="26" y="7"/>
                  <a:pt x="20" y="7"/>
                  <a:pt x="15" y="4"/>
                </a:cubicBezTo>
                <a:cubicBezTo>
                  <a:pt x="10" y="0"/>
                  <a:pt x="7" y="0"/>
                  <a:pt x="4" y="2"/>
                </a:cubicBezTo>
                <a:cubicBezTo>
                  <a:pt x="0" y="4"/>
                  <a:pt x="7" y="5"/>
                  <a:pt x="7" y="7"/>
                </a:cubicBezTo>
                <a:cubicBezTo>
                  <a:pt x="7" y="10"/>
                  <a:pt x="9" y="11"/>
                  <a:pt x="12" y="11"/>
                </a:cubicBezTo>
                <a:cubicBezTo>
                  <a:pt x="15" y="10"/>
                  <a:pt x="17" y="16"/>
                  <a:pt x="20" y="17"/>
                </a:cubicBezTo>
                <a:cubicBezTo>
                  <a:pt x="23" y="17"/>
                  <a:pt x="24" y="22"/>
                  <a:pt x="28" y="22"/>
                </a:cubicBezTo>
                <a:cubicBezTo>
                  <a:pt x="31" y="22"/>
                  <a:pt x="32" y="26"/>
                  <a:pt x="34" y="28"/>
                </a:cubicBezTo>
                <a:cubicBezTo>
                  <a:pt x="35" y="30"/>
                  <a:pt x="39" y="28"/>
                  <a:pt x="39" y="30"/>
                </a:cubicBezTo>
                <a:cubicBezTo>
                  <a:pt x="39" y="32"/>
                  <a:pt x="41" y="33"/>
                  <a:pt x="43" y="35"/>
                </a:cubicBezTo>
                <a:cubicBezTo>
                  <a:pt x="45" y="35"/>
                  <a:pt x="45" y="35"/>
                  <a:pt x="45" y="35"/>
                </a:cubicBezTo>
                <a:cubicBezTo>
                  <a:pt x="52" y="36"/>
                  <a:pt x="58" y="36"/>
                  <a:pt x="62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4" name="Freeform 2179"/>
          <p:cNvSpPr>
            <a:spLocks/>
          </p:cNvSpPr>
          <p:nvPr/>
        </p:nvSpPr>
        <p:spPr bwMode="auto">
          <a:xfrm>
            <a:off x="3739322" y="2063190"/>
            <a:ext cx="150106" cy="82993"/>
          </a:xfrm>
          <a:custGeom>
            <a:avLst/>
            <a:gdLst>
              <a:gd name="T0" fmla="*/ 69 w 88"/>
              <a:gd name="T1" fmla="*/ 8 h 50"/>
              <a:gd name="T2" fmla="*/ 48 w 88"/>
              <a:gd name="T3" fmla="*/ 4 h 50"/>
              <a:gd name="T4" fmla="*/ 52 w 88"/>
              <a:gd name="T5" fmla="*/ 17 h 50"/>
              <a:gd name="T6" fmla="*/ 39 w 88"/>
              <a:gd name="T7" fmla="*/ 13 h 50"/>
              <a:gd name="T8" fmla="*/ 35 w 88"/>
              <a:gd name="T9" fmla="*/ 21 h 50"/>
              <a:gd name="T10" fmla="*/ 28 w 88"/>
              <a:gd name="T11" fmla="*/ 22 h 50"/>
              <a:gd name="T12" fmla="*/ 9 w 88"/>
              <a:gd name="T13" fmla="*/ 5 h 50"/>
              <a:gd name="T14" fmla="*/ 8 w 88"/>
              <a:gd name="T15" fmla="*/ 19 h 50"/>
              <a:gd name="T16" fmla="*/ 26 w 88"/>
              <a:gd name="T17" fmla="*/ 31 h 50"/>
              <a:gd name="T18" fmla="*/ 53 w 88"/>
              <a:gd name="T19" fmla="*/ 31 h 50"/>
              <a:gd name="T20" fmla="*/ 50 w 88"/>
              <a:gd name="T21" fmla="*/ 45 h 50"/>
              <a:gd name="T22" fmla="*/ 74 w 88"/>
              <a:gd name="T23" fmla="*/ 46 h 50"/>
              <a:gd name="T24" fmla="*/ 83 w 88"/>
              <a:gd name="T25" fmla="*/ 37 h 50"/>
              <a:gd name="T26" fmla="*/ 82 w 88"/>
              <a:gd name="T27" fmla="*/ 25 h 50"/>
              <a:gd name="T28" fmla="*/ 69 w 88"/>
              <a:gd name="T2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8" h="50">
                <a:moveTo>
                  <a:pt x="69" y="8"/>
                </a:moveTo>
                <a:cubicBezTo>
                  <a:pt x="69" y="13"/>
                  <a:pt x="57" y="7"/>
                  <a:pt x="48" y="4"/>
                </a:cubicBezTo>
                <a:cubicBezTo>
                  <a:pt x="39" y="0"/>
                  <a:pt x="45" y="11"/>
                  <a:pt x="52" y="17"/>
                </a:cubicBezTo>
                <a:cubicBezTo>
                  <a:pt x="59" y="23"/>
                  <a:pt x="48" y="20"/>
                  <a:pt x="39" y="13"/>
                </a:cubicBezTo>
                <a:cubicBezTo>
                  <a:pt x="29" y="7"/>
                  <a:pt x="30" y="18"/>
                  <a:pt x="35" y="21"/>
                </a:cubicBezTo>
                <a:cubicBezTo>
                  <a:pt x="39" y="25"/>
                  <a:pt x="34" y="30"/>
                  <a:pt x="28" y="22"/>
                </a:cubicBezTo>
                <a:cubicBezTo>
                  <a:pt x="22" y="14"/>
                  <a:pt x="19" y="5"/>
                  <a:pt x="9" y="5"/>
                </a:cubicBezTo>
                <a:cubicBezTo>
                  <a:pt x="0" y="4"/>
                  <a:pt x="4" y="14"/>
                  <a:pt x="8" y="19"/>
                </a:cubicBezTo>
                <a:cubicBezTo>
                  <a:pt x="13" y="25"/>
                  <a:pt x="18" y="27"/>
                  <a:pt x="26" y="31"/>
                </a:cubicBezTo>
                <a:cubicBezTo>
                  <a:pt x="34" y="36"/>
                  <a:pt x="47" y="29"/>
                  <a:pt x="53" y="31"/>
                </a:cubicBezTo>
                <a:cubicBezTo>
                  <a:pt x="59" y="32"/>
                  <a:pt x="46" y="40"/>
                  <a:pt x="50" y="45"/>
                </a:cubicBezTo>
                <a:cubicBezTo>
                  <a:pt x="54" y="50"/>
                  <a:pt x="65" y="46"/>
                  <a:pt x="74" y="46"/>
                </a:cubicBezTo>
                <a:cubicBezTo>
                  <a:pt x="82" y="45"/>
                  <a:pt x="78" y="40"/>
                  <a:pt x="83" y="37"/>
                </a:cubicBezTo>
                <a:cubicBezTo>
                  <a:pt x="88" y="33"/>
                  <a:pt x="78" y="34"/>
                  <a:pt x="82" y="25"/>
                </a:cubicBezTo>
                <a:cubicBezTo>
                  <a:pt x="86" y="17"/>
                  <a:pt x="70" y="3"/>
                  <a:pt x="69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5" name="Freeform 2180"/>
          <p:cNvSpPr>
            <a:spLocks/>
          </p:cNvSpPr>
          <p:nvPr/>
        </p:nvSpPr>
        <p:spPr bwMode="auto">
          <a:xfrm>
            <a:off x="3821523" y="1930053"/>
            <a:ext cx="41100" cy="27665"/>
          </a:xfrm>
          <a:custGeom>
            <a:avLst/>
            <a:gdLst>
              <a:gd name="T0" fmla="*/ 21 w 25"/>
              <a:gd name="T1" fmla="*/ 11 h 17"/>
              <a:gd name="T2" fmla="*/ 6 w 25"/>
              <a:gd name="T3" fmla="*/ 5 h 17"/>
              <a:gd name="T4" fmla="*/ 21 w 25"/>
              <a:gd name="T5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7">
                <a:moveTo>
                  <a:pt x="21" y="11"/>
                </a:moveTo>
                <a:cubicBezTo>
                  <a:pt x="25" y="5"/>
                  <a:pt x="0" y="0"/>
                  <a:pt x="6" y="5"/>
                </a:cubicBezTo>
                <a:cubicBezTo>
                  <a:pt x="10" y="8"/>
                  <a:pt x="18" y="17"/>
                  <a:pt x="21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6" name="Freeform 2181"/>
          <p:cNvSpPr>
            <a:spLocks/>
          </p:cNvSpPr>
          <p:nvPr/>
        </p:nvSpPr>
        <p:spPr bwMode="auto">
          <a:xfrm>
            <a:off x="4075273" y="2445306"/>
            <a:ext cx="134023" cy="88180"/>
          </a:xfrm>
          <a:custGeom>
            <a:avLst/>
            <a:gdLst>
              <a:gd name="T0" fmla="*/ 78 w 79"/>
              <a:gd name="T1" fmla="*/ 42 h 53"/>
              <a:gd name="T2" fmla="*/ 62 w 79"/>
              <a:gd name="T3" fmla="*/ 29 h 53"/>
              <a:gd name="T4" fmla="*/ 40 w 79"/>
              <a:gd name="T5" fmla="*/ 16 h 53"/>
              <a:gd name="T6" fmla="*/ 26 w 79"/>
              <a:gd name="T7" fmla="*/ 6 h 53"/>
              <a:gd name="T8" fmla="*/ 14 w 79"/>
              <a:gd name="T9" fmla="*/ 13 h 53"/>
              <a:gd name="T10" fmla="*/ 11 w 79"/>
              <a:gd name="T11" fmla="*/ 29 h 53"/>
              <a:gd name="T12" fmla="*/ 1 w 79"/>
              <a:gd name="T13" fmla="*/ 44 h 53"/>
              <a:gd name="T14" fmla="*/ 15 w 79"/>
              <a:gd name="T15" fmla="*/ 43 h 53"/>
              <a:gd name="T16" fmla="*/ 21 w 79"/>
              <a:gd name="T17" fmla="*/ 52 h 53"/>
              <a:gd name="T18" fmla="*/ 40 w 79"/>
              <a:gd name="T19" fmla="*/ 42 h 53"/>
              <a:gd name="T20" fmla="*/ 55 w 79"/>
              <a:gd name="T21" fmla="*/ 41 h 53"/>
              <a:gd name="T22" fmla="*/ 78 w 79"/>
              <a:gd name="T23" fmla="*/ 4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9" h="53">
                <a:moveTo>
                  <a:pt x="78" y="42"/>
                </a:moveTo>
                <a:cubicBezTo>
                  <a:pt x="79" y="37"/>
                  <a:pt x="61" y="35"/>
                  <a:pt x="62" y="29"/>
                </a:cubicBezTo>
                <a:cubicBezTo>
                  <a:pt x="63" y="24"/>
                  <a:pt x="46" y="19"/>
                  <a:pt x="40" y="16"/>
                </a:cubicBezTo>
                <a:cubicBezTo>
                  <a:pt x="35" y="13"/>
                  <a:pt x="26" y="12"/>
                  <a:pt x="26" y="6"/>
                </a:cubicBezTo>
                <a:cubicBezTo>
                  <a:pt x="26" y="0"/>
                  <a:pt x="14" y="4"/>
                  <a:pt x="14" y="13"/>
                </a:cubicBezTo>
                <a:cubicBezTo>
                  <a:pt x="13" y="22"/>
                  <a:pt x="8" y="20"/>
                  <a:pt x="11" y="29"/>
                </a:cubicBezTo>
                <a:cubicBezTo>
                  <a:pt x="13" y="37"/>
                  <a:pt x="0" y="39"/>
                  <a:pt x="1" y="44"/>
                </a:cubicBezTo>
                <a:cubicBezTo>
                  <a:pt x="3" y="48"/>
                  <a:pt x="9" y="43"/>
                  <a:pt x="15" y="43"/>
                </a:cubicBezTo>
                <a:cubicBezTo>
                  <a:pt x="21" y="43"/>
                  <a:pt x="14" y="52"/>
                  <a:pt x="21" y="52"/>
                </a:cubicBezTo>
                <a:cubicBezTo>
                  <a:pt x="27" y="53"/>
                  <a:pt x="38" y="46"/>
                  <a:pt x="40" y="42"/>
                </a:cubicBezTo>
                <a:cubicBezTo>
                  <a:pt x="43" y="38"/>
                  <a:pt x="48" y="36"/>
                  <a:pt x="55" y="41"/>
                </a:cubicBezTo>
                <a:cubicBezTo>
                  <a:pt x="62" y="46"/>
                  <a:pt x="77" y="47"/>
                  <a:pt x="78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7" name="Freeform 2182"/>
          <p:cNvSpPr>
            <a:spLocks/>
          </p:cNvSpPr>
          <p:nvPr/>
        </p:nvSpPr>
        <p:spPr bwMode="auto">
          <a:xfrm>
            <a:off x="4128883" y="2533487"/>
            <a:ext cx="51822" cy="34580"/>
          </a:xfrm>
          <a:custGeom>
            <a:avLst/>
            <a:gdLst>
              <a:gd name="T0" fmla="*/ 10 w 30"/>
              <a:gd name="T1" fmla="*/ 16 h 21"/>
              <a:gd name="T2" fmla="*/ 29 w 30"/>
              <a:gd name="T3" fmla="*/ 4 h 21"/>
              <a:gd name="T4" fmla="*/ 10 w 30"/>
              <a:gd name="T5" fmla="*/ 16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1">
                <a:moveTo>
                  <a:pt x="10" y="16"/>
                </a:moveTo>
                <a:cubicBezTo>
                  <a:pt x="18" y="21"/>
                  <a:pt x="30" y="8"/>
                  <a:pt x="29" y="4"/>
                </a:cubicBezTo>
                <a:cubicBezTo>
                  <a:pt x="28" y="0"/>
                  <a:pt x="0" y="10"/>
                  <a:pt x="10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8" name="Freeform 2183"/>
          <p:cNvSpPr>
            <a:spLocks/>
          </p:cNvSpPr>
          <p:nvPr/>
        </p:nvSpPr>
        <p:spPr bwMode="auto">
          <a:xfrm>
            <a:off x="3887641" y="2109874"/>
            <a:ext cx="80415" cy="44955"/>
          </a:xfrm>
          <a:custGeom>
            <a:avLst/>
            <a:gdLst>
              <a:gd name="T0" fmla="*/ 38 w 47"/>
              <a:gd name="T1" fmla="*/ 26 h 27"/>
              <a:gd name="T2" fmla="*/ 33 w 47"/>
              <a:gd name="T3" fmla="*/ 7 h 27"/>
              <a:gd name="T4" fmla="*/ 4 w 47"/>
              <a:gd name="T5" fmla="*/ 18 h 27"/>
              <a:gd name="T6" fmla="*/ 38 w 47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27">
                <a:moveTo>
                  <a:pt x="38" y="26"/>
                </a:moveTo>
                <a:cubicBezTo>
                  <a:pt x="47" y="26"/>
                  <a:pt x="43" y="15"/>
                  <a:pt x="33" y="7"/>
                </a:cubicBezTo>
                <a:cubicBezTo>
                  <a:pt x="23" y="0"/>
                  <a:pt x="0" y="15"/>
                  <a:pt x="4" y="18"/>
                </a:cubicBezTo>
                <a:cubicBezTo>
                  <a:pt x="9" y="22"/>
                  <a:pt x="29" y="27"/>
                  <a:pt x="38" y="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09" name="Freeform 2184"/>
          <p:cNvSpPr>
            <a:spLocks/>
          </p:cNvSpPr>
          <p:nvPr/>
        </p:nvSpPr>
        <p:spPr bwMode="auto">
          <a:xfrm>
            <a:off x="3887641" y="2059732"/>
            <a:ext cx="337738" cy="100284"/>
          </a:xfrm>
          <a:custGeom>
            <a:avLst/>
            <a:gdLst>
              <a:gd name="T0" fmla="*/ 56 w 198"/>
              <a:gd name="T1" fmla="*/ 47 h 61"/>
              <a:gd name="T2" fmla="*/ 69 w 198"/>
              <a:gd name="T3" fmla="*/ 54 h 61"/>
              <a:gd name="T4" fmla="*/ 87 w 198"/>
              <a:gd name="T5" fmla="*/ 57 h 61"/>
              <a:gd name="T6" fmla="*/ 95 w 198"/>
              <a:gd name="T7" fmla="*/ 53 h 61"/>
              <a:gd name="T8" fmla="*/ 133 w 198"/>
              <a:gd name="T9" fmla="*/ 60 h 61"/>
              <a:gd name="T10" fmla="*/ 158 w 198"/>
              <a:gd name="T11" fmla="*/ 54 h 61"/>
              <a:gd name="T12" fmla="*/ 188 w 198"/>
              <a:gd name="T13" fmla="*/ 57 h 61"/>
              <a:gd name="T14" fmla="*/ 198 w 198"/>
              <a:gd name="T15" fmla="*/ 39 h 61"/>
              <a:gd name="T16" fmla="*/ 134 w 198"/>
              <a:gd name="T17" fmla="*/ 34 h 61"/>
              <a:gd name="T18" fmla="*/ 102 w 198"/>
              <a:gd name="T19" fmla="*/ 36 h 61"/>
              <a:gd name="T20" fmla="*/ 84 w 198"/>
              <a:gd name="T21" fmla="*/ 30 h 61"/>
              <a:gd name="T22" fmla="*/ 87 w 198"/>
              <a:gd name="T23" fmla="*/ 20 h 61"/>
              <a:gd name="T24" fmla="*/ 57 w 198"/>
              <a:gd name="T25" fmla="*/ 11 h 61"/>
              <a:gd name="T26" fmla="*/ 33 w 198"/>
              <a:gd name="T27" fmla="*/ 4 h 61"/>
              <a:gd name="T28" fmla="*/ 5 w 198"/>
              <a:gd name="T29" fmla="*/ 8 h 61"/>
              <a:gd name="T30" fmla="*/ 40 w 198"/>
              <a:gd name="T31" fmla="*/ 18 h 61"/>
              <a:gd name="T32" fmla="*/ 55 w 198"/>
              <a:gd name="T33" fmla="*/ 30 h 61"/>
              <a:gd name="T34" fmla="*/ 56 w 198"/>
              <a:gd name="T35" fmla="*/ 47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8" h="61">
                <a:moveTo>
                  <a:pt x="56" y="47"/>
                </a:moveTo>
                <a:cubicBezTo>
                  <a:pt x="59" y="57"/>
                  <a:pt x="63" y="50"/>
                  <a:pt x="69" y="54"/>
                </a:cubicBezTo>
                <a:cubicBezTo>
                  <a:pt x="74" y="58"/>
                  <a:pt x="83" y="61"/>
                  <a:pt x="87" y="57"/>
                </a:cubicBezTo>
                <a:cubicBezTo>
                  <a:pt x="92" y="53"/>
                  <a:pt x="94" y="50"/>
                  <a:pt x="95" y="53"/>
                </a:cubicBezTo>
                <a:cubicBezTo>
                  <a:pt x="98" y="59"/>
                  <a:pt x="109" y="60"/>
                  <a:pt x="133" y="60"/>
                </a:cubicBezTo>
                <a:cubicBezTo>
                  <a:pt x="157" y="61"/>
                  <a:pt x="151" y="50"/>
                  <a:pt x="158" y="54"/>
                </a:cubicBezTo>
                <a:cubicBezTo>
                  <a:pt x="165" y="58"/>
                  <a:pt x="181" y="58"/>
                  <a:pt x="188" y="57"/>
                </a:cubicBezTo>
                <a:cubicBezTo>
                  <a:pt x="195" y="55"/>
                  <a:pt x="198" y="44"/>
                  <a:pt x="198" y="39"/>
                </a:cubicBezTo>
                <a:cubicBezTo>
                  <a:pt x="197" y="33"/>
                  <a:pt x="144" y="29"/>
                  <a:pt x="134" y="34"/>
                </a:cubicBezTo>
                <a:cubicBezTo>
                  <a:pt x="125" y="40"/>
                  <a:pt x="110" y="32"/>
                  <a:pt x="102" y="36"/>
                </a:cubicBezTo>
                <a:cubicBezTo>
                  <a:pt x="95" y="40"/>
                  <a:pt x="97" y="31"/>
                  <a:pt x="84" y="30"/>
                </a:cubicBezTo>
                <a:cubicBezTo>
                  <a:pt x="70" y="30"/>
                  <a:pt x="85" y="23"/>
                  <a:pt x="87" y="20"/>
                </a:cubicBezTo>
                <a:cubicBezTo>
                  <a:pt x="90" y="17"/>
                  <a:pt x="67" y="9"/>
                  <a:pt x="57" y="11"/>
                </a:cubicBezTo>
                <a:cubicBezTo>
                  <a:pt x="48" y="13"/>
                  <a:pt x="42" y="8"/>
                  <a:pt x="33" y="4"/>
                </a:cubicBezTo>
                <a:cubicBezTo>
                  <a:pt x="24" y="0"/>
                  <a:pt x="0" y="1"/>
                  <a:pt x="5" y="8"/>
                </a:cubicBezTo>
                <a:cubicBezTo>
                  <a:pt x="8" y="13"/>
                  <a:pt x="37" y="23"/>
                  <a:pt x="40" y="18"/>
                </a:cubicBezTo>
                <a:cubicBezTo>
                  <a:pt x="43" y="13"/>
                  <a:pt x="51" y="24"/>
                  <a:pt x="55" y="30"/>
                </a:cubicBezTo>
                <a:cubicBezTo>
                  <a:pt x="60" y="35"/>
                  <a:pt x="52" y="37"/>
                  <a:pt x="56" y="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0" name="Freeform 2185"/>
          <p:cNvSpPr>
            <a:spLocks/>
          </p:cNvSpPr>
          <p:nvPr/>
        </p:nvSpPr>
        <p:spPr bwMode="auto">
          <a:xfrm>
            <a:off x="3456979" y="2180764"/>
            <a:ext cx="357395" cy="185006"/>
          </a:xfrm>
          <a:custGeom>
            <a:avLst/>
            <a:gdLst>
              <a:gd name="T0" fmla="*/ 193 w 209"/>
              <a:gd name="T1" fmla="*/ 85 h 112"/>
              <a:gd name="T2" fmla="*/ 209 w 209"/>
              <a:gd name="T3" fmla="*/ 85 h 112"/>
              <a:gd name="T4" fmla="*/ 189 w 209"/>
              <a:gd name="T5" fmla="*/ 70 h 112"/>
              <a:gd name="T6" fmla="*/ 171 w 209"/>
              <a:gd name="T7" fmla="*/ 61 h 112"/>
              <a:gd name="T8" fmla="*/ 166 w 209"/>
              <a:gd name="T9" fmla="*/ 45 h 112"/>
              <a:gd name="T10" fmla="*/ 162 w 209"/>
              <a:gd name="T11" fmla="*/ 19 h 112"/>
              <a:gd name="T12" fmla="*/ 163 w 209"/>
              <a:gd name="T13" fmla="*/ 3 h 112"/>
              <a:gd name="T14" fmla="*/ 141 w 209"/>
              <a:gd name="T15" fmla="*/ 8 h 112"/>
              <a:gd name="T16" fmla="*/ 155 w 209"/>
              <a:gd name="T17" fmla="*/ 20 h 112"/>
              <a:gd name="T18" fmla="*/ 140 w 209"/>
              <a:gd name="T19" fmla="*/ 14 h 112"/>
              <a:gd name="T20" fmla="*/ 128 w 209"/>
              <a:gd name="T21" fmla="*/ 14 h 112"/>
              <a:gd name="T22" fmla="*/ 135 w 209"/>
              <a:gd name="T23" fmla="*/ 42 h 112"/>
              <a:gd name="T24" fmla="*/ 128 w 209"/>
              <a:gd name="T25" fmla="*/ 48 h 112"/>
              <a:gd name="T26" fmla="*/ 120 w 209"/>
              <a:gd name="T27" fmla="*/ 28 h 112"/>
              <a:gd name="T28" fmla="*/ 99 w 209"/>
              <a:gd name="T29" fmla="*/ 20 h 112"/>
              <a:gd name="T30" fmla="*/ 107 w 209"/>
              <a:gd name="T31" fmla="*/ 30 h 112"/>
              <a:gd name="T32" fmla="*/ 94 w 209"/>
              <a:gd name="T33" fmla="*/ 31 h 112"/>
              <a:gd name="T34" fmla="*/ 91 w 209"/>
              <a:gd name="T35" fmla="*/ 28 h 112"/>
              <a:gd name="T36" fmla="*/ 73 w 209"/>
              <a:gd name="T37" fmla="*/ 19 h 112"/>
              <a:gd name="T38" fmla="*/ 65 w 209"/>
              <a:gd name="T39" fmla="*/ 30 h 112"/>
              <a:gd name="T40" fmla="*/ 57 w 209"/>
              <a:gd name="T41" fmla="*/ 26 h 112"/>
              <a:gd name="T42" fmla="*/ 59 w 209"/>
              <a:gd name="T43" fmla="*/ 13 h 112"/>
              <a:gd name="T44" fmla="*/ 30 w 209"/>
              <a:gd name="T45" fmla="*/ 20 h 112"/>
              <a:gd name="T46" fmla="*/ 10 w 209"/>
              <a:gd name="T47" fmla="*/ 32 h 112"/>
              <a:gd name="T48" fmla="*/ 6 w 209"/>
              <a:gd name="T49" fmla="*/ 40 h 112"/>
              <a:gd name="T50" fmla="*/ 12 w 209"/>
              <a:gd name="T51" fmla="*/ 49 h 112"/>
              <a:gd name="T52" fmla="*/ 16 w 209"/>
              <a:gd name="T53" fmla="*/ 55 h 112"/>
              <a:gd name="T54" fmla="*/ 43 w 209"/>
              <a:gd name="T55" fmla="*/ 51 h 112"/>
              <a:gd name="T56" fmla="*/ 13 w 209"/>
              <a:gd name="T57" fmla="*/ 63 h 112"/>
              <a:gd name="T58" fmla="*/ 46 w 209"/>
              <a:gd name="T59" fmla="*/ 70 h 112"/>
              <a:gd name="T60" fmla="*/ 85 w 209"/>
              <a:gd name="T61" fmla="*/ 75 h 112"/>
              <a:gd name="T62" fmla="*/ 56 w 209"/>
              <a:gd name="T63" fmla="*/ 77 h 112"/>
              <a:gd name="T64" fmla="*/ 23 w 209"/>
              <a:gd name="T65" fmla="*/ 85 h 112"/>
              <a:gd name="T66" fmla="*/ 38 w 209"/>
              <a:gd name="T67" fmla="*/ 95 h 112"/>
              <a:gd name="T68" fmla="*/ 64 w 209"/>
              <a:gd name="T69" fmla="*/ 101 h 112"/>
              <a:gd name="T70" fmla="*/ 89 w 209"/>
              <a:gd name="T71" fmla="*/ 112 h 112"/>
              <a:gd name="T72" fmla="*/ 123 w 209"/>
              <a:gd name="T73" fmla="*/ 104 h 112"/>
              <a:gd name="T74" fmla="*/ 139 w 209"/>
              <a:gd name="T75" fmla="*/ 97 h 112"/>
              <a:gd name="T76" fmla="*/ 148 w 209"/>
              <a:gd name="T77" fmla="*/ 98 h 112"/>
              <a:gd name="T78" fmla="*/ 162 w 209"/>
              <a:gd name="T79" fmla="*/ 103 h 112"/>
              <a:gd name="T80" fmla="*/ 198 w 209"/>
              <a:gd name="T81" fmla="*/ 103 h 112"/>
              <a:gd name="T82" fmla="*/ 190 w 209"/>
              <a:gd name="T83" fmla="*/ 93 h 112"/>
              <a:gd name="T84" fmla="*/ 182 w 209"/>
              <a:gd name="T85" fmla="*/ 93 h 112"/>
              <a:gd name="T86" fmla="*/ 193 w 209"/>
              <a:gd name="T87" fmla="*/ 85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9" h="112">
                <a:moveTo>
                  <a:pt x="193" y="85"/>
                </a:moveTo>
                <a:cubicBezTo>
                  <a:pt x="196" y="82"/>
                  <a:pt x="208" y="92"/>
                  <a:pt x="209" y="85"/>
                </a:cubicBezTo>
                <a:cubicBezTo>
                  <a:pt x="209" y="77"/>
                  <a:pt x="195" y="74"/>
                  <a:pt x="189" y="70"/>
                </a:cubicBezTo>
                <a:cubicBezTo>
                  <a:pt x="183" y="66"/>
                  <a:pt x="180" y="68"/>
                  <a:pt x="171" y="61"/>
                </a:cubicBezTo>
                <a:cubicBezTo>
                  <a:pt x="161" y="54"/>
                  <a:pt x="173" y="50"/>
                  <a:pt x="166" y="45"/>
                </a:cubicBezTo>
                <a:cubicBezTo>
                  <a:pt x="159" y="39"/>
                  <a:pt x="157" y="24"/>
                  <a:pt x="162" y="19"/>
                </a:cubicBezTo>
                <a:cubicBezTo>
                  <a:pt x="167" y="14"/>
                  <a:pt x="172" y="7"/>
                  <a:pt x="163" y="3"/>
                </a:cubicBezTo>
                <a:cubicBezTo>
                  <a:pt x="154" y="0"/>
                  <a:pt x="140" y="6"/>
                  <a:pt x="141" y="8"/>
                </a:cubicBezTo>
                <a:cubicBezTo>
                  <a:pt x="143" y="10"/>
                  <a:pt x="155" y="17"/>
                  <a:pt x="155" y="20"/>
                </a:cubicBezTo>
                <a:cubicBezTo>
                  <a:pt x="155" y="23"/>
                  <a:pt x="144" y="12"/>
                  <a:pt x="140" y="14"/>
                </a:cubicBezTo>
                <a:cubicBezTo>
                  <a:pt x="136" y="17"/>
                  <a:pt x="131" y="9"/>
                  <a:pt x="128" y="14"/>
                </a:cubicBezTo>
                <a:cubicBezTo>
                  <a:pt x="124" y="19"/>
                  <a:pt x="132" y="37"/>
                  <a:pt x="135" y="42"/>
                </a:cubicBezTo>
                <a:cubicBezTo>
                  <a:pt x="138" y="47"/>
                  <a:pt x="132" y="47"/>
                  <a:pt x="128" y="48"/>
                </a:cubicBezTo>
                <a:cubicBezTo>
                  <a:pt x="124" y="49"/>
                  <a:pt x="124" y="34"/>
                  <a:pt x="120" y="28"/>
                </a:cubicBezTo>
                <a:cubicBezTo>
                  <a:pt x="116" y="23"/>
                  <a:pt x="100" y="16"/>
                  <a:pt x="99" y="20"/>
                </a:cubicBezTo>
                <a:cubicBezTo>
                  <a:pt x="98" y="24"/>
                  <a:pt x="109" y="24"/>
                  <a:pt x="107" y="30"/>
                </a:cubicBezTo>
                <a:cubicBezTo>
                  <a:pt x="106" y="35"/>
                  <a:pt x="100" y="26"/>
                  <a:pt x="94" y="31"/>
                </a:cubicBezTo>
                <a:cubicBezTo>
                  <a:pt x="89" y="35"/>
                  <a:pt x="90" y="32"/>
                  <a:pt x="91" y="28"/>
                </a:cubicBezTo>
                <a:cubicBezTo>
                  <a:pt x="92" y="23"/>
                  <a:pt x="83" y="18"/>
                  <a:pt x="73" y="19"/>
                </a:cubicBezTo>
                <a:cubicBezTo>
                  <a:pt x="63" y="20"/>
                  <a:pt x="68" y="27"/>
                  <a:pt x="65" y="30"/>
                </a:cubicBezTo>
                <a:cubicBezTo>
                  <a:pt x="62" y="32"/>
                  <a:pt x="47" y="28"/>
                  <a:pt x="57" y="26"/>
                </a:cubicBezTo>
                <a:cubicBezTo>
                  <a:pt x="66" y="24"/>
                  <a:pt x="62" y="19"/>
                  <a:pt x="59" y="13"/>
                </a:cubicBezTo>
                <a:cubicBezTo>
                  <a:pt x="55" y="8"/>
                  <a:pt x="46" y="14"/>
                  <a:pt x="30" y="20"/>
                </a:cubicBezTo>
                <a:cubicBezTo>
                  <a:pt x="15" y="25"/>
                  <a:pt x="8" y="31"/>
                  <a:pt x="10" y="32"/>
                </a:cubicBezTo>
                <a:cubicBezTo>
                  <a:pt x="12" y="32"/>
                  <a:pt x="12" y="35"/>
                  <a:pt x="6" y="40"/>
                </a:cubicBezTo>
                <a:cubicBezTo>
                  <a:pt x="0" y="45"/>
                  <a:pt x="6" y="49"/>
                  <a:pt x="12" y="49"/>
                </a:cubicBezTo>
                <a:cubicBezTo>
                  <a:pt x="17" y="49"/>
                  <a:pt x="13" y="54"/>
                  <a:pt x="16" y="55"/>
                </a:cubicBezTo>
                <a:cubicBezTo>
                  <a:pt x="20" y="56"/>
                  <a:pt x="38" y="48"/>
                  <a:pt x="43" y="51"/>
                </a:cubicBezTo>
                <a:cubicBezTo>
                  <a:pt x="48" y="55"/>
                  <a:pt x="13" y="57"/>
                  <a:pt x="13" y="63"/>
                </a:cubicBezTo>
                <a:cubicBezTo>
                  <a:pt x="13" y="69"/>
                  <a:pt x="32" y="72"/>
                  <a:pt x="46" y="70"/>
                </a:cubicBezTo>
                <a:cubicBezTo>
                  <a:pt x="60" y="67"/>
                  <a:pt x="85" y="72"/>
                  <a:pt x="85" y="75"/>
                </a:cubicBezTo>
                <a:cubicBezTo>
                  <a:pt x="85" y="79"/>
                  <a:pt x="68" y="78"/>
                  <a:pt x="56" y="77"/>
                </a:cubicBezTo>
                <a:cubicBezTo>
                  <a:pt x="43" y="77"/>
                  <a:pt x="22" y="81"/>
                  <a:pt x="23" y="85"/>
                </a:cubicBezTo>
                <a:cubicBezTo>
                  <a:pt x="24" y="89"/>
                  <a:pt x="25" y="89"/>
                  <a:pt x="38" y="95"/>
                </a:cubicBezTo>
                <a:cubicBezTo>
                  <a:pt x="51" y="101"/>
                  <a:pt x="65" y="92"/>
                  <a:pt x="64" y="101"/>
                </a:cubicBezTo>
                <a:cubicBezTo>
                  <a:pt x="64" y="109"/>
                  <a:pt x="71" y="111"/>
                  <a:pt x="89" y="112"/>
                </a:cubicBezTo>
                <a:cubicBezTo>
                  <a:pt x="106" y="112"/>
                  <a:pt x="114" y="104"/>
                  <a:pt x="123" y="104"/>
                </a:cubicBezTo>
                <a:cubicBezTo>
                  <a:pt x="131" y="105"/>
                  <a:pt x="135" y="103"/>
                  <a:pt x="139" y="97"/>
                </a:cubicBezTo>
                <a:cubicBezTo>
                  <a:pt x="143" y="91"/>
                  <a:pt x="147" y="95"/>
                  <a:pt x="148" y="98"/>
                </a:cubicBezTo>
                <a:cubicBezTo>
                  <a:pt x="149" y="101"/>
                  <a:pt x="160" y="100"/>
                  <a:pt x="162" y="103"/>
                </a:cubicBezTo>
                <a:cubicBezTo>
                  <a:pt x="169" y="109"/>
                  <a:pt x="190" y="107"/>
                  <a:pt x="198" y="103"/>
                </a:cubicBezTo>
                <a:cubicBezTo>
                  <a:pt x="206" y="99"/>
                  <a:pt x="194" y="88"/>
                  <a:pt x="190" y="93"/>
                </a:cubicBezTo>
                <a:cubicBezTo>
                  <a:pt x="186" y="98"/>
                  <a:pt x="183" y="95"/>
                  <a:pt x="182" y="93"/>
                </a:cubicBezTo>
                <a:cubicBezTo>
                  <a:pt x="181" y="90"/>
                  <a:pt x="190" y="89"/>
                  <a:pt x="193" y="8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1" name="Freeform 2186"/>
          <p:cNvSpPr>
            <a:spLocks/>
          </p:cNvSpPr>
          <p:nvPr/>
        </p:nvSpPr>
        <p:spPr bwMode="auto">
          <a:xfrm>
            <a:off x="3775061" y="2165203"/>
            <a:ext cx="130449" cy="115845"/>
          </a:xfrm>
          <a:custGeom>
            <a:avLst/>
            <a:gdLst>
              <a:gd name="T0" fmla="*/ 40 w 77"/>
              <a:gd name="T1" fmla="*/ 63 h 71"/>
              <a:gd name="T2" fmla="*/ 60 w 77"/>
              <a:gd name="T3" fmla="*/ 58 h 71"/>
              <a:gd name="T4" fmla="*/ 75 w 77"/>
              <a:gd name="T5" fmla="*/ 30 h 71"/>
              <a:gd name="T6" fmla="*/ 68 w 77"/>
              <a:gd name="T7" fmla="*/ 29 h 71"/>
              <a:gd name="T8" fmla="*/ 67 w 77"/>
              <a:gd name="T9" fmla="*/ 33 h 71"/>
              <a:gd name="T10" fmla="*/ 53 w 77"/>
              <a:gd name="T11" fmla="*/ 28 h 71"/>
              <a:gd name="T12" fmla="*/ 67 w 77"/>
              <a:gd name="T13" fmla="*/ 16 h 71"/>
              <a:gd name="T14" fmla="*/ 59 w 77"/>
              <a:gd name="T15" fmla="*/ 5 h 71"/>
              <a:gd name="T16" fmla="*/ 45 w 77"/>
              <a:gd name="T17" fmla="*/ 9 h 71"/>
              <a:gd name="T18" fmla="*/ 38 w 77"/>
              <a:gd name="T19" fmla="*/ 11 h 71"/>
              <a:gd name="T20" fmla="*/ 19 w 77"/>
              <a:gd name="T21" fmla="*/ 20 h 71"/>
              <a:gd name="T22" fmla="*/ 31 w 77"/>
              <a:gd name="T23" fmla="*/ 30 h 71"/>
              <a:gd name="T24" fmla="*/ 9 w 77"/>
              <a:gd name="T25" fmla="*/ 28 h 71"/>
              <a:gd name="T26" fmla="*/ 17 w 77"/>
              <a:gd name="T27" fmla="*/ 44 h 71"/>
              <a:gd name="T28" fmla="*/ 40 w 77"/>
              <a:gd name="T29" fmla="*/ 63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7" h="71">
                <a:moveTo>
                  <a:pt x="40" y="63"/>
                </a:moveTo>
                <a:cubicBezTo>
                  <a:pt x="51" y="71"/>
                  <a:pt x="48" y="57"/>
                  <a:pt x="60" y="58"/>
                </a:cubicBezTo>
                <a:cubicBezTo>
                  <a:pt x="73" y="58"/>
                  <a:pt x="73" y="38"/>
                  <a:pt x="75" y="30"/>
                </a:cubicBezTo>
                <a:cubicBezTo>
                  <a:pt x="77" y="23"/>
                  <a:pt x="65" y="23"/>
                  <a:pt x="68" y="29"/>
                </a:cubicBezTo>
                <a:cubicBezTo>
                  <a:pt x="71" y="34"/>
                  <a:pt x="68" y="40"/>
                  <a:pt x="67" y="33"/>
                </a:cubicBezTo>
                <a:cubicBezTo>
                  <a:pt x="66" y="27"/>
                  <a:pt x="56" y="33"/>
                  <a:pt x="53" y="28"/>
                </a:cubicBezTo>
                <a:cubicBezTo>
                  <a:pt x="49" y="23"/>
                  <a:pt x="64" y="22"/>
                  <a:pt x="67" y="16"/>
                </a:cubicBezTo>
                <a:cubicBezTo>
                  <a:pt x="71" y="9"/>
                  <a:pt x="56" y="10"/>
                  <a:pt x="59" y="5"/>
                </a:cubicBezTo>
                <a:cubicBezTo>
                  <a:pt x="63" y="0"/>
                  <a:pt x="37" y="6"/>
                  <a:pt x="45" y="9"/>
                </a:cubicBezTo>
                <a:cubicBezTo>
                  <a:pt x="52" y="12"/>
                  <a:pt x="45" y="16"/>
                  <a:pt x="38" y="11"/>
                </a:cubicBezTo>
                <a:cubicBezTo>
                  <a:pt x="31" y="6"/>
                  <a:pt x="12" y="14"/>
                  <a:pt x="19" y="20"/>
                </a:cubicBezTo>
                <a:cubicBezTo>
                  <a:pt x="24" y="24"/>
                  <a:pt x="41" y="17"/>
                  <a:pt x="31" y="30"/>
                </a:cubicBezTo>
                <a:cubicBezTo>
                  <a:pt x="22" y="43"/>
                  <a:pt x="18" y="26"/>
                  <a:pt x="9" y="28"/>
                </a:cubicBezTo>
                <a:cubicBezTo>
                  <a:pt x="0" y="29"/>
                  <a:pt x="4" y="40"/>
                  <a:pt x="17" y="44"/>
                </a:cubicBezTo>
                <a:cubicBezTo>
                  <a:pt x="31" y="48"/>
                  <a:pt x="29" y="56"/>
                  <a:pt x="40" y="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2" name="Freeform 2187"/>
          <p:cNvSpPr>
            <a:spLocks/>
          </p:cNvSpPr>
          <p:nvPr/>
        </p:nvSpPr>
        <p:spPr bwMode="auto">
          <a:xfrm>
            <a:off x="3737535" y="2115061"/>
            <a:ext cx="28591" cy="25936"/>
          </a:xfrm>
          <a:custGeom>
            <a:avLst/>
            <a:gdLst>
              <a:gd name="T0" fmla="*/ 14 w 17"/>
              <a:gd name="T1" fmla="*/ 12 h 16"/>
              <a:gd name="T2" fmla="*/ 3 w 17"/>
              <a:gd name="T3" fmla="*/ 7 h 16"/>
              <a:gd name="T4" fmla="*/ 14 w 17"/>
              <a:gd name="T5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6">
                <a:moveTo>
                  <a:pt x="14" y="12"/>
                </a:moveTo>
                <a:cubicBezTo>
                  <a:pt x="17" y="8"/>
                  <a:pt x="6" y="0"/>
                  <a:pt x="3" y="7"/>
                </a:cubicBezTo>
                <a:cubicBezTo>
                  <a:pt x="0" y="14"/>
                  <a:pt x="10" y="16"/>
                  <a:pt x="14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3" name="Freeform 2188"/>
          <p:cNvSpPr>
            <a:spLocks/>
          </p:cNvSpPr>
          <p:nvPr/>
        </p:nvSpPr>
        <p:spPr bwMode="auto">
          <a:xfrm>
            <a:off x="3889428" y="1867808"/>
            <a:ext cx="226946" cy="153884"/>
          </a:xfrm>
          <a:custGeom>
            <a:avLst/>
            <a:gdLst>
              <a:gd name="T0" fmla="*/ 8 w 133"/>
              <a:gd name="T1" fmla="*/ 48 h 94"/>
              <a:gd name="T2" fmla="*/ 19 w 133"/>
              <a:gd name="T3" fmla="*/ 60 h 94"/>
              <a:gd name="T4" fmla="*/ 52 w 133"/>
              <a:gd name="T5" fmla="*/ 61 h 94"/>
              <a:gd name="T6" fmla="*/ 32 w 133"/>
              <a:gd name="T7" fmla="*/ 71 h 94"/>
              <a:gd name="T8" fmla="*/ 48 w 133"/>
              <a:gd name="T9" fmla="*/ 83 h 94"/>
              <a:gd name="T10" fmla="*/ 75 w 133"/>
              <a:gd name="T11" fmla="*/ 90 h 94"/>
              <a:gd name="T12" fmla="*/ 91 w 133"/>
              <a:gd name="T13" fmla="*/ 90 h 94"/>
              <a:gd name="T14" fmla="*/ 102 w 133"/>
              <a:gd name="T15" fmla="*/ 77 h 94"/>
              <a:gd name="T16" fmla="*/ 114 w 133"/>
              <a:gd name="T17" fmla="*/ 68 h 94"/>
              <a:gd name="T18" fmla="*/ 133 w 133"/>
              <a:gd name="T19" fmla="*/ 61 h 94"/>
              <a:gd name="T20" fmla="*/ 122 w 133"/>
              <a:gd name="T21" fmla="*/ 56 h 94"/>
              <a:gd name="T22" fmla="*/ 111 w 133"/>
              <a:gd name="T23" fmla="*/ 49 h 94"/>
              <a:gd name="T24" fmla="*/ 106 w 133"/>
              <a:gd name="T25" fmla="*/ 38 h 94"/>
              <a:gd name="T26" fmla="*/ 98 w 133"/>
              <a:gd name="T27" fmla="*/ 36 h 94"/>
              <a:gd name="T28" fmla="*/ 87 w 133"/>
              <a:gd name="T29" fmla="*/ 31 h 94"/>
              <a:gd name="T30" fmla="*/ 52 w 133"/>
              <a:gd name="T31" fmla="*/ 12 h 94"/>
              <a:gd name="T32" fmla="*/ 32 w 133"/>
              <a:gd name="T33" fmla="*/ 9 h 94"/>
              <a:gd name="T34" fmla="*/ 33 w 133"/>
              <a:gd name="T35" fmla="*/ 14 h 94"/>
              <a:gd name="T36" fmla="*/ 26 w 133"/>
              <a:gd name="T37" fmla="*/ 19 h 94"/>
              <a:gd name="T38" fmla="*/ 16 w 133"/>
              <a:gd name="T39" fmla="*/ 24 h 94"/>
              <a:gd name="T40" fmla="*/ 18 w 133"/>
              <a:gd name="T41" fmla="*/ 37 h 94"/>
              <a:gd name="T42" fmla="*/ 12 w 133"/>
              <a:gd name="T43" fmla="*/ 42 h 94"/>
              <a:gd name="T44" fmla="*/ 8 w 133"/>
              <a:gd name="T45" fmla="*/ 48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3" h="94">
                <a:moveTo>
                  <a:pt x="8" y="48"/>
                </a:moveTo>
                <a:cubicBezTo>
                  <a:pt x="16" y="52"/>
                  <a:pt x="11" y="57"/>
                  <a:pt x="19" y="60"/>
                </a:cubicBezTo>
                <a:cubicBezTo>
                  <a:pt x="27" y="64"/>
                  <a:pt x="50" y="56"/>
                  <a:pt x="52" y="61"/>
                </a:cubicBezTo>
                <a:cubicBezTo>
                  <a:pt x="54" y="67"/>
                  <a:pt x="29" y="67"/>
                  <a:pt x="32" y="71"/>
                </a:cubicBezTo>
                <a:cubicBezTo>
                  <a:pt x="36" y="74"/>
                  <a:pt x="50" y="80"/>
                  <a:pt x="48" y="83"/>
                </a:cubicBezTo>
                <a:cubicBezTo>
                  <a:pt x="46" y="86"/>
                  <a:pt x="72" y="94"/>
                  <a:pt x="75" y="90"/>
                </a:cubicBezTo>
                <a:cubicBezTo>
                  <a:pt x="77" y="86"/>
                  <a:pt x="84" y="87"/>
                  <a:pt x="91" y="90"/>
                </a:cubicBezTo>
                <a:cubicBezTo>
                  <a:pt x="97" y="92"/>
                  <a:pt x="98" y="74"/>
                  <a:pt x="102" y="77"/>
                </a:cubicBezTo>
                <a:cubicBezTo>
                  <a:pt x="107" y="80"/>
                  <a:pt x="106" y="71"/>
                  <a:pt x="114" y="68"/>
                </a:cubicBezTo>
                <a:cubicBezTo>
                  <a:pt x="121" y="65"/>
                  <a:pt x="132" y="65"/>
                  <a:pt x="133" y="61"/>
                </a:cubicBezTo>
                <a:cubicBezTo>
                  <a:pt x="133" y="59"/>
                  <a:pt x="131" y="55"/>
                  <a:pt x="122" y="56"/>
                </a:cubicBezTo>
                <a:cubicBezTo>
                  <a:pt x="113" y="57"/>
                  <a:pt x="107" y="54"/>
                  <a:pt x="111" y="49"/>
                </a:cubicBezTo>
                <a:cubicBezTo>
                  <a:pt x="115" y="44"/>
                  <a:pt x="101" y="42"/>
                  <a:pt x="106" y="38"/>
                </a:cubicBezTo>
                <a:cubicBezTo>
                  <a:pt x="111" y="34"/>
                  <a:pt x="96" y="30"/>
                  <a:pt x="98" y="36"/>
                </a:cubicBezTo>
                <a:cubicBezTo>
                  <a:pt x="99" y="42"/>
                  <a:pt x="89" y="37"/>
                  <a:pt x="87" y="31"/>
                </a:cubicBezTo>
                <a:cubicBezTo>
                  <a:pt x="86" y="26"/>
                  <a:pt x="65" y="24"/>
                  <a:pt x="52" y="12"/>
                </a:cubicBezTo>
                <a:cubicBezTo>
                  <a:pt x="38" y="0"/>
                  <a:pt x="24" y="8"/>
                  <a:pt x="32" y="9"/>
                </a:cubicBezTo>
                <a:cubicBezTo>
                  <a:pt x="40" y="11"/>
                  <a:pt x="40" y="15"/>
                  <a:pt x="33" y="14"/>
                </a:cubicBezTo>
                <a:cubicBezTo>
                  <a:pt x="27" y="14"/>
                  <a:pt x="15" y="15"/>
                  <a:pt x="26" y="19"/>
                </a:cubicBezTo>
                <a:cubicBezTo>
                  <a:pt x="36" y="23"/>
                  <a:pt x="25" y="24"/>
                  <a:pt x="16" y="24"/>
                </a:cubicBezTo>
                <a:cubicBezTo>
                  <a:pt x="8" y="24"/>
                  <a:pt x="7" y="35"/>
                  <a:pt x="18" y="37"/>
                </a:cubicBezTo>
                <a:cubicBezTo>
                  <a:pt x="29" y="38"/>
                  <a:pt x="21" y="45"/>
                  <a:pt x="12" y="42"/>
                </a:cubicBezTo>
                <a:cubicBezTo>
                  <a:pt x="3" y="40"/>
                  <a:pt x="0" y="44"/>
                  <a:pt x="8" y="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4" name="Freeform 2189"/>
          <p:cNvSpPr>
            <a:spLocks/>
          </p:cNvSpPr>
          <p:nvPr/>
        </p:nvSpPr>
        <p:spPr bwMode="auto">
          <a:xfrm>
            <a:off x="3896576" y="2026880"/>
            <a:ext cx="67906" cy="29394"/>
          </a:xfrm>
          <a:custGeom>
            <a:avLst/>
            <a:gdLst>
              <a:gd name="T0" fmla="*/ 39 w 40"/>
              <a:gd name="T1" fmla="*/ 3 h 17"/>
              <a:gd name="T2" fmla="*/ 6 w 40"/>
              <a:gd name="T3" fmla="*/ 9 h 17"/>
              <a:gd name="T4" fmla="*/ 39 w 40"/>
              <a:gd name="T5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17">
                <a:moveTo>
                  <a:pt x="39" y="3"/>
                </a:moveTo>
                <a:cubicBezTo>
                  <a:pt x="38" y="0"/>
                  <a:pt x="0" y="5"/>
                  <a:pt x="6" y="9"/>
                </a:cubicBezTo>
                <a:cubicBezTo>
                  <a:pt x="16" y="17"/>
                  <a:pt x="40" y="6"/>
                  <a:pt x="39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5" name="Freeform 2190"/>
          <p:cNvSpPr>
            <a:spLocks/>
          </p:cNvSpPr>
          <p:nvPr/>
        </p:nvSpPr>
        <p:spPr bwMode="auto">
          <a:xfrm>
            <a:off x="3714304" y="2021693"/>
            <a:ext cx="37527" cy="43226"/>
          </a:xfrm>
          <a:custGeom>
            <a:avLst/>
            <a:gdLst>
              <a:gd name="T0" fmla="*/ 18 w 22"/>
              <a:gd name="T1" fmla="*/ 21 h 27"/>
              <a:gd name="T2" fmla="*/ 1 w 22"/>
              <a:gd name="T3" fmla="*/ 8 h 27"/>
              <a:gd name="T4" fmla="*/ 18 w 22"/>
              <a:gd name="T5" fmla="*/ 2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27">
                <a:moveTo>
                  <a:pt x="18" y="21"/>
                </a:moveTo>
                <a:cubicBezTo>
                  <a:pt x="22" y="16"/>
                  <a:pt x="2" y="0"/>
                  <a:pt x="1" y="8"/>
                </a:cubicBezTo>
                <a:cubicBezTo>
                  <a:pt x="0" y="15"/>
                  <a:pt x="14" y="27"/>
                  <a:pt x="18" y="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6" name="Freeform 2191"/>
          <p:cNvSpPr>
            <a:spLocks/>
          </p:cNvSpPr>
          <p:nvPr/>
        </p:nvSpPr>
        <p:spPr bwMode="auto">
          <a:xfrm>
            <a:off x="3862622" y="1981926"/>
            <a:ext cx="75053" cy="46684"/>
          </a:xfrm>
          <a:custGeom>
            <a:avLst/>
            <a:gdLst>
              <a:gd name="T0" fmla="*/ 17 w 44"/>
              <a:gd name="T1" fmla="*/ 29 h 29"/>
              <a:gd name="T2" fmla="*/ 37 w 44"/>
              <a:gd name="T3" fmla="*/ 25 h 29"/>
              <a:gd name="T4" fmla="*/ 38 w 44"/>
              <a:gd name="T5" fmla="*/ 17 h 29"/>
              <a:gd name="T6" fmla="*/ 26 w 44"/>
              <a:gd name="T7" fmla="*/ 12 h 29"/>
              <a:gd name="T8" fmla="*/ 3 w 44"/>
              <a:gd name="T9" fmla="*/ 5 h 29"/>
              <a:gd name="T10" fmla="*/ 17 w 44"/>
              <a:gd name="T1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29">
                <a:moveTo>
                  <a:pt x="17" y="29"/>
                </a:moveTo>
                <a:cubicBezTo>
                  <a:pt x="25" y="29"/>
                  <a:pt x="31" y="28"/>
                  <a:pt x="37" y="25"/>
                </a:cubicBezTo>
                <a:cubicBezTo>
                  <a:pt x="44" y="23"/>
                  <a:pt x="34" y="23"/>
                  <a:pt x="38" y="17"/>
                </a:cubicBezTo>
                <a:cubicBezTo>
                  <a:pt x="43" y="11"/>
                  <a:pt x="27" y="10"/>
                  <a:pt x="26" y="12"/>
                </a:cubicBezTo>
                <a:cubicBezTo>
                  <a:pt x="25" y="14"/>
                  <a:pt x="6" y="0"/>
                  <a:pt x="3" y="5"/>
                </a:cubicBezTo>
                <a:cubicBezTo>
                  <a:pt x="0" y="9"/>
                  <a:pt x="10" y="29"/>
                  <a:pt x="17" y="2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7" name="Freeform 2192"/>
          <p:cNvSpPr>
            <a:spLocks/>
          </p:cNvSpPr>
          <p:nvPr/>
        </p:nvSpPr>
        <p:spPr bwMode="auto">
          <a:xfrm>
            <a:off x="3991286" y="2032067"/>
            <a:ext cx="50035" cy="27665"/>
          </a:xfrm>
          <a:custGeom>
            <a:avLst/>
            <a:gdLst>
              <a:gd name="T0" fmla="*/ 20 w 29"/>
              <a:gd name="T1" fmla="*/ 4 h 16"/>
              <a:gd name="T2" fmla="*/ 9 w 29"/>
              <a:gd name="T3" fmla="*/ 13 h 16"/>
              <a:gd name="T4" fmla="*/ 20 w 29"/>
              <a:gd name="T5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6">
                <a:moveTo>
                  <a:pt x="20" y="4"/>
                </a:moveTo>
                <a:cubicBezTo>
                  <a:pt x="11" y="0"/>
                  <a:pt x="0" y="9"/>
                  <a:pt x="9" y="13"/>
                </a:cubicBezTo>
                <a:cubicBezTo>
                  <a:pt x="17" y="16"/>
                  <a:pt x="29" y="9"/>
                  <a:pt x="20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8" name="Freeform 2193"/>
          <p:cNvSpPr>
            <a:spLocks/>
          </p:cNvSpPr>
          <p:nvPr/>
        </p:nvSpPr>
        <p:spPr bwMode="auto">
          <a:xfrm>
            <a:off x="3716092" y="1962906"/>
            <a:ext cx="141170" cy="70890"/>
          </a:xfrm>
          <a:custGeom>
            <a:avLst/>
            <a:gdLst>
              <a:gd name="T0" fmla="*/ 14 w 82"/>
              <a:gd name="T1" fmla="*/ 14 h 43"/>
              <a:gd name="T2" fmla="*/ 29 w 82"/>
              <a:gd name="T3" fmla="*/ 21 h 43"/>
              <a:gd name="T4" fmla="*/ 11 w 82"/>
              <a:gd name="T5" fmla="*/ 24 h 43"/>
              <a:gd name="T6" fmla="*/ 25 w 82"/>
              <a:gd name="T7" fmla="*/ 28 h 43"/>
              <a:gd name="T8" fmla="*/ 55 w 82"/>
              <a:gd name="T9" fmla="*/ 34 h 43"/>
              <a:gd name="T10" fmla="*/ 76 w 82"/>
              <a:gd name="T11" fmla="*/ 36 h 43"/>
              <a:gd name="T12" fmla="*/ 72 w 82"/>
              <a:gd name="T13" fmla="*/ 24 h 43"/>
              <a:gd name="T14" fmla="*/ 58 w 82"/>
              <a:gd name="T15" fmla="*/ 16 h 43"/>
              <a:gd name="T16" fmla="*/ 46 w 82"/>
              <a:gd name="T17" fmla="*/ 8 h 43"/>
              <a:gd name="T18" fmla="*/ 39 w 82"/>
              <a:gd name="T19" fmla="*/ 7 h 43"/>
              <a:gd name="T20" fmla="*/ 6 w 82"/>
              <a:gd name="T21" fmla="*/ 2 h 43"/>
              <a:gd name="T22" fmla="*/ 14 w 82"/>
              <a:gd name="T23" fmla="*/ 14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" h="43">
                <a:moveTo>
                  <a:pt x="14" y="14"/>
                </a:moveTo>
                <a:cubicBezTo>
                  <a:pt x="20" y="10"/>
                  <a:pt x="31" y="17"/>
                  <a:pt x="29" y="21"/>
                </a:cubicBezTo>
                <a:cubicBezTo>
                  <a:pt x="27" y="26"/>
                  <a:pt x="10" y="21"/>
                  <a:pt x="11" y="24"/>
                </a:cubicBezTo>
                <a:cubicBezTo>
                  <a:pt x="11" y="26"/>
                  <a:pt x="13" y="32"/>
                  <a:pt x="25" y="28"/>
                </a:cubicBezTo>
                <a:cubicBezTo>
                  <a:pt x="37" y="25"/>
                  <a:pt x="47" y="27"/>
                  <a:pt x="55" y="34"/>
                </a:cubicBezTo>
                <a:cubicBezTo>
                  <a:pt x="63" y="40"/>
                  <a:pt x="71" y="43"/>
                  <a:pt x="76" y="36"/>
                </a:cubicBezTo>
                <a:cubicBezTo>
                  <a:pt x="82" y="30"/>
                  <a:pt x="69" y="29"/>
                  <a:pt x="72" y="24"/>
                </a:cubicBezTo>
                <a:cubicBezTo>
                  <a:pt x="74" y="19"/>
                  <a:pt x="64" y="16"/>
                  <a:pt x="58" y="16"/>
                </a:cubicBezTo>
                <a:cubicBezTo>
                  <a:pt x="53" y="16"/>
                  <a:pt x="51" y="6"/>
                  <a:pt x="46" y="8"/>
                </a:cubicBezTo>
                <a:cubicBezTo>
                  <a:pt x="42" y="10"/>
                  <a:pt x="39" y="13"/>
                  <a:pt x="39" y="7"/>
                </a:cubicBezTo>
                <a:cubicBezTo>
                  <a:pt x="39" y="0"/>
                  <a:pt x="13" y="0"/>
                  <a:pt x="6" y="2"/>
                </a:cubicBezTo>
                <a:cubicBezTo>
                  <a:pt x="0" y="5"/>
                  <a:pt x="8" y="18"/>
                  <a:pt x="14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19" name="Freeform 2194"/>
          <p:cNvSpPr>
            <a:spLocks/>
          </p:cNvSpPr>
          <p:nvPr/>
        </p:nvSpPr>
        <p:spPr bwMode="auto">
          <a:xfrm>
            <a:off x="4195001" y="2175577"/>
            <a:ext cx="91135" cy="51871"/>
          </a:xfrm>
          <a:custGeom>
            <a:avLst/>
            <a:gdLst>
              <a:gd name="T0" fmla="*/ 3 w 54"/>
              <a:gd name="T1" fmla="*/ 7 h 31"/>
              <a:gd name="T2" fmla="*/ 10 w 54"/>
              <a:gd name="T3" fmla="*/ 21 h 31"/>
              <a:gd name="T4" fmla="*/ 27 w 54"/>
              <a:gd name="T5" fmla="*/ 26 h 31"/>
              <a:gd name="T6" fmla="*/ 54 w 54"/>
              <a:gd name="T7" fmla="*/ 22 h 31"/>
              <a:gd name="T8" fmla="*/ 26 w 54"/>
              <a:gd name="T9" fmla="*/ 8 h 31"/>
              <a:gd name="T10" fmla="*/ 3 w 54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31">
                <a:moveTo>
                  <a:pt x="3" y="7"/>
                </a:moveTo>
                <a:cubicBezTo>
                  <a:pt x="0" y="13"/>
                  <a:pt x="10" y="13"/>
                  <a:pt x="10" y="21"/>
                </a:cubicBezTo>
                <a:cubicBezTo>
                  <a:pt x="11" y="28"/>
                  <a:pt x="20" y="31"/>
                  <a:pt x="27" y="26"/>
                </a:cubicBezTo>
                <a:cubicBezTo>
                  <a:pt x="34" y="22"/>
                  <a:pt x="54" y="28"/>
                  <a:pt x="54" y="22"/>
                </a:cubicBezTo>
                <a:cubicBezTo>
                  <a:pt x="54" y="16"/>
                  <a:pt x="33" y="6"/>
                  <a:pt x="26" y="8"/>
                </a:cubicBezTo>
                <a:cubicBezTo>
                  <a:pt x="18" y="9"/>
                  <a:pt x="6" y="0"/>
                  <a:pt x="3" y="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0" name="Freeform 2195"/>
          <p:cNvSpPr>
            <a:spLocks/>
          </p:cNvSpPr>
          <p:nvPr/>
        </p:nvSpPr>
        <p:spPr bwMode="auto">
          <a:xfrm>
            <a:off x="3453406" y="2092584"/>
            <a:ext cx="39314" cy="27665"/>
          </a:xfrm>
          <a:custGeom>
            <a:avLst/>
            <a:gdLst>
              <a:gd name="T0" fmla="*/ 5 w 23"/>
              <a:gd name="T1" fmla="*/ 16 h 17"/>
              <a:gd name="T2" fmla="*/ 22 w 23"/>
              <a:gd name="T3" fmla="*/ 5 h 17"/>
              <a:gd name="T4" fmla="*/ 5 w 23"/>
              <a:gd name="T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7">
                <a:moveTo>
                  <a:pt x="5" y="16"/>
                </a:moveTo>
                <a:cubicBezTo>
                  <a:pt x="14" y="17"/>
                  <a:pt x="23" y="9"/>
                  <a:pt x="22" y="5"/>
                </a:cubicBezTo>
                <a:cubicBezTo>
                  <a:pt x="22" y="0"/>
                  <a:pt x="0" y="16"/>
                  <a:pt x="5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1" name="Freeform 2196"/>
          <p:cNvSpPr>
            <a:spLocks/>
          </p:cNvSpPr>
          <p:nvPr/>
        </p:nvSpPr>
        <p:spPr bwMode="auto">
          <a:xfrm>
            <a:off x="4207509" y="2555965"/>
            <a:ext cx="30379" cy="22478"/>
          </a:xfrm>
          <a:custGeom>
            <a:avLst/>
            <a:gdLst>
              <a:gd name="T0" fmla="*/ 8 w 18"/>
              <a:gd name="T1" fmla="*/ 13 h 14"/>
              <a:gd name="T2" fmla="*/ 9 w 18"/>
              <a:gd name="T3" fmla="*/ 1 h 14"/>
              <a:gd name="T4" fmla="*/ 8 w 18"/>
              <a:gd name="T5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14">
                <a:moveTo>
                  <a:pt x="8" y="13"/>
                </a:moveTo>
                <a:cubicBezTo>
                  <a:pt x="11" y="13"/>
                  <a:pt x="18" y="0"/>
                  <a:pt x="9" y="1"/>
                </a:cubicBezTo>
                <a:cubicBezTo>
                  <a:pt x="0" y="1"/>
                  <a:pt x="2" y="14"/>
                  <a:pt x="8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2" name="Freeform 2197"/>
          <p:cNvSpPr>
            <a:spLocks noEditPoints="1"/>
          </p:cNvSpPr>
          <p:nvPr/>
        </p:nvSpPr>
        <p:spPr bwMode="auto">
          <a:xfrm>
            <a:off x="3036147" y="2162365"/>
            <a:ext cx="1652951" cy="895639"/>
          </a:xfrm>
          <a:custGeom>
            <a:avLst/>
            <a:gdLst>
              <a:gd name="T0" fmla="*/ 537 w 969"/>
              <a:gd name="T1" fmla="*/ 453 h 543"/>
              <a:gd name="T2" fmla="*/ 569 w 969"/>
              <a:gd name="T3" fmla="*/ 458 h 543"/>
              <a:gd name="T4" fmla="*/ 640 w 969"/>
              <a:gd name="T5" fmla="*/ 482 h 543"/>
              <a:gd name="T6" fmla="*/ 670 w 969"/>
              <a:gd name="T7" fmla="*/ 518 h 543"/>
              <a:gd name="T8" fmla="*/ 698 w 969"/>
              <a:gd name="T9" fmla="*/ 535 h 543"/>
              <a:gd name="T10" fmla="*/ 731 w 969"/>
              <a:gd name="T11" fmla="*/ 516 h 543"/>
              <a:gd name="T12" fmla="*/ 831 w 969"/>
              <a:gd name="T13" fmla="*/ 475 h 543"/>
              <a:gd name="T14" fmla="*/ 875 w 969"/>
              <a:gd name="T15" fmla="*/ 501 h 543"/>
              <a:gd name="T16" fmla="*/ 904 w 969"/>
              <a:gd name="T17" fmla="*/ 498 h 543"/>
              <a:gd name="T18" fmla="*/ 876 w 969"/>
              <a:gd name="T19" fmla="*/ 493 h 543"/>
              <a:gd name="T20" fmla="*/ 794 w 969"/>
              <a:gd name="T21" fmla="*/ 478 h 543"/>
              <a:gd name="T22" fmla="*/ 933 w 969"/>
              <a:gd name="T23" fmla="*/ 416 h 543"/>
              <a:gd name="T24" fmla="*/ 949 w 969"/>
              <a:gd name="T25" fmla="*/ 380 h 543"/>
              <a:gd name="T26" fmla="*/ 947 w 969"/>
              <a:gd name="T27" fmla="*/ 365 h 543"/>
              <a:gd name="T28" fmla="*/ 902 w 969"/>
              <a:gd name="T29" fmla="*/ 325 h 543"/>
              <a:gd name="T30" fmla="*/ 867 w 969"/>
              <a:gd name="T31" fmla="*/ 268 h 543"/>
              <a:gd name="T32" fmla="*/ 831 w 969"/>
              <a:gd name="T33" fmla="*/ 304 h 543"/>
              <a:gd name="T34" fmla="*/ 804 w 969"/>
              <a:gd name="T35" fmla="*/ 259 h 543"/>
              <a:gd name="T36" fmla="*/ 750 w 969"/>
              <a:gd name="T37" fmla="*/ 237 h 543"/>
              <a:gd name="T38" fmla="*/ 712 w 969"/>
              <a:gd name="T39" fmla="*/ 259 h 543"/>
              <a:gd name="T40" fmla="*/ 728 w 969"/>
              <a:gd name="T41" fmla="*/ 338 h 543"/>
              <a:gd name="T42" fmla="*/ 705 w 969"/>
              <a:gd name="T43" fmla="*/ 410 h 543"/>
              <a:gd name="T44" fmla="*/ 663 w 969"/>
              <a:gd name="T45" fmla="*/ 370 h 543"/>
              <a:gd name="T46" fmla="*/ 592 w 969"/>
              <a:gd name="T47" fmla="*/ 329 h 543"/>
              <a:gd name="T48" fmla="*/ 524 w 969"/>
              <a:gd name="T49" fmla="*/ 293 h 543"/>
              <a:gd name="T50" fmla="*/ 556 w 969"/>
              <a:gd name="T51" fmla="*/ 226 h 543"/>
              <a:gd name="T52" fmla="*/ 594 w 969"/>
              <a:gd name="T53" fmla="*/ 203 h 543"/>
              <a:gd name="T54" fmla="*/ 615 w 969"/>
              <a:gd name="T55" fmla="*/ 161 h 543"/>
              <a:gd name="T56" fmla="*/ 656 w 969"/>
              <a:gd name="T57" fmla="*/ 157 h 543"/>
              <a:gd name="T58" fmla="*/ 672 w 969"/>
              <a:gd name="T59" fmla="*/ 109 h 543"/>
              <a:gd name="T60" fmla="*/ 632 w 969"/>
              <a:gd name="T61" fmla="*/ 115 h 543"/>
              <a:gd name="T62" fmla="*/ 603 w 969"/>
              <a:gd name="T63" fmla="*/ 140 h 543"/>
              <a:gd name="T64" fmla="*/ 573 w 969"/>
              <a:gd name="T65" fmla="*/ 123 h 543"/>
              <a:gd name="T66" fmla="*/ 560 w 969"/>
              <a:gd name="T67" fmla="*/ 86 h 543"/>
              <a:gd name="T68" fmla="*/ 537 w 969"/>
              <a:gd name="T69" fmla="*/ 34 h 543"/>
              <a:gd name="T70" fmla="*/ 520 w 969"/>
              <a:gd name="T71" fmla="*/ 11 h 543"/>
              <a:gd name="T72" fmla="*/ 507 w 969"/>
              <a:gd name="T73" fmla="*/ 61 h 543"/>
              <a:gd name="T74" fmla="*/ 532 w 969"/>
              <a:gd name="T75" fmla="*/ 110 h 543"/>
              <a:gd name="T76" fmla="*/ 507 w 969"/>
              <a:gd name="T77" fmla="*/ 125 h 543"/>
              <a:gd name="T78" fmla="*/ 516 w 969"/>
              <a:gd name="T79" fmla="*/ 102 h 543"/>
              <a:gd name="T80" fmla="*/ 485 w 969"/>
              <a:gd name="T81" fmla="*/ 122 h 543"/>
              <a:gd name="T82" fmla="*/ 408 w 969"/>
              <a:gd name="T83" fmla="*/ 122 h 543"/>
              <a:gd name="T84" fmla="*/ 379 w 969"/>
              <a:gd name="T85" fmla="*/ 128 h 543"/>
              <a:gd name="T86" fmla="*/ 346 w 969"/>
              <a:gd name="T87" fmla="*/ 132 h 543"/>
              <a:gd name="T88" fmla="*/ 249 w 969"/>
              <a:gd name="T89" fmla="*/ 104 h 543"/>
              <a:gd name="T90" fmla="*/ 153 w 969"/>
              <a:gd name="T91" fmla="*/ 80 h 543"/>
              <a:gd name="T92" fmla="*/ 87 w 969"/>
              <a:gd name="T93" fmla="*/ 116 h 543"/>
              <a:gd name="T94" fmla="*/ 82 w 969"/>
              <a:gd name="T95" fmla="*/ 102 h 543"/>
              <a:gd name="T96" fmla="*/ 19 w 969"/>
              <a:gd name="T97" fmla="*/ 99 h 543"/>
              <a:gd name="T98" fmla="*/ 17 w 969"/>
              <a:gd name="T99" fmla="*/ 267 h 543"/>
              <a:gd name="T100" fmla="*/ 45 w 969"/>
              <a:gd name="T101" fmla="*/ 288 h 543"/>
              <a:gd name="T102" fmla="*/ 113 w 969"/>
              <a:gd name="T103" fmla="*/ 334 h 543"/>
              <a:gd name="T104" fmla="*/ 122 w 969"/>
              <a:gd name="T105" fmla="*/ 369 h 543"/>
              <a:gd name="T106" fmla="*/ 148 w 969"/>
              <a:gd name="T107" fmla="*/ 403 h 543"/>
              <a:gd name="T108" fmla="*/ 192 w 969"/>
              <a:gd name="T109" fmla="*/ 436 h 543"/>
              <a:gd name="T110" fmla="*/ 241 w 969"/>
              <a:gd name="T111" fmla="*/ 177 h 543"/>
              <a:gd name="T112" fmla="*/ 210 w 969"/>
              <a:gd name="T113" fmla="*/ 176 h 543"/>
              <a:gd name="T114" fmla="*/ 239 w 969"/>
              <a:gd name="T115" fmla="*/ 162 h 543"/>
              <a:gd name="T116" fmla="*/ 285 w 969"/>
              <a:gd name="T117" fmla="*/ 252 h 543"/>
              <a:gd name="T118" fmla="*/ 501 w 969"/>
              <a:gd name="T119" fmla="*/ 426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69" h="543">
                <a:moveTo>
                  <a:pt x="521" y="441"/>
                </a:moveTo>
                <a:cubicBezTo>
                  <a:pt x="522" y="441"/>
                  <a:pt x="523" y="441"/>
                  <a:pt x="524" y="442"/>
                </a:cubicBezTo>
                <a:cubicBezTo>
                  <a:pt x="526" y="443"/>
                  <a:pt x="526" y="446"/>
                  <a:pt x="526" y="448"/>
                </a:cubicBezTo>
                <a:cubicBezTo>
                  <a:pt x="527" y="449"/>
                  <a:pt x="527" y="450"/>
                  <a:pt x="528" y="450"/>
                </a:cubicBezTo>
                <a:cubicBezTo>
                  <a:pt x="529" y="451"/>
                  <a:pt x="531" y="451"/>
                  <a:pt x="532" y="452"/>
                </a:cubicBezTo>
                <a:cubicBezTo>
                  <a:pt x="533" y="453"/>
                  <a:pt x="535" y="453"/>
                  <a:pt x="536" y="453"/>
                </a:cubicBezTo>
                <a:cubicBezTo>
                  <a:pt x="536" y="453"/>
                  <a:pt x="537" y="453"/>
                  <a:pt x="537" y="453"/>
                </a:cubicBezTo>
                <a:cubicBezTo>
                  <a:pt x="538" y="452"/>
                  <a:pt x="540" y="451"/>
                  <a:pt x="542" y="451"/>
                </a:cubicBezTo>
                <a:cubicBezTo>
                  <a:pt x="545" y="451"/>
                  <a:pt x="547" y="452"/>
                  <a:pt x="549" y="454"/>
                </a:cubicBezTo>
                <a:cubicBezTo>
                  <a:pt x="550" y="456"/>
                  <a:pt x="551" y="456"/>
                  <a:pt x="552" y="456"/>
                </a:cubicBezTo>
                <a:cubicBezTo>
                  <a:pt x="554" y="456"/>
                  <a:pt x="554" y="456"/>
                  <a:pt x="554" y="456"/>
                </a:cubicBezTo>
                <a:cubicBezTo>
                  <a:pt x="555" y="456"/>
                  <a:pt x="557" y="456"/>
                  <a:pt x="558" y="458"/>
                </a:cubicBezTo>
                <a:cubicBezTo>
                  <a:pt x="560" y="461"/>
                  <a:pt x="563" y="462"/>
                  <a:pt x="565" y="460"/>
                </a:cubicBezTo>
                <a:cubicBezTo>
                  <a:pt x="566" y="458"/>
                  <a:pt x="567" y="458"/>
                  <a:pt x="569" y="458"/>
                </a:cubicBezTo>
                <a:cubicBezTo>
                  <a:pt x="573" y="458"/>
                  <a:pt x="579" y="460"/>
                  <a:pt x="582" y="461"/>
                </a:cubicBezTo>
                <a:cubicBezTo>
                  <a:pt x="584" y="462"/>
                  <a:pt x="584" y="462"/>
                  <a:pt x="584" y="462"/>
                </a:cubicBezTo>
                <a:cubicBezTo>
                  <a:pt x="589" y="457"/>
                  <a:pt x="593" y="449"/>
                  <a:pt x="597" y="449"/>
                </a:cubicBezTo>
                <a:cubicBezTo>
                  <a:pt x="603" y="449"/>
                  <a:pt x="620" y="451"/>
                  <a:pt x="621" y="459"/>
                </a:cubicBezTo>
                <a:cubicBezTo>
                  <a:pt x="622" y="468"/>
                  <a:pt x="632" y="460"/>
                  <a:pt x="633" y="468"/>
                </a:cubicBezTo>
                <a:cubicBezTo>
                  <a:pt x="634" y="473"/>
                  <a:pt x="638" y="478"/>
                  <a:pt x="639" y="481"/>
                </a:cubicBezTo>
                <a:cubicBezTo>
                  <a:pt x="640" y="482"/>
                  <a:pt x="640" y="482"/>
                  <a:pt x="640" y="482"/>
                </a:cubicBezTo>
                <a:cubicBezTo>
                  <a:pt x="643" y="484"/>
                  <a:pt x="645" y="485"/>
                  <a:pt x="647" y="487"/>
                </a:cubicBezTo>
                <a:cubicBezTo>
                  <a:pt x="648" y="488"/>
                  <a:pt x="648" y="488"/>
                  <a:pt x="648" y="488"/>
                </a:cubicBezTo>
                <a:cubicBezTo>
                  <a:pt x="652" y="488"/>
                  <a:pt x="659" y="489"/>
                  <a:pt x="663" y="490"/>
                </a:cubicBezTo>
                <a:cubicBezTo>
                  <a:pt x="670" y="493"/>
                  <a:pt x="680" y="487"/>
                  <a:pt x="684" y="496"/>
                </a:cubicBezTo>
                <a:cubicBezTo>
                  <a:pt x="687" y="504"/>
                  <a:pt x="696" y="511"/>
                  <a:pt x="688" y="511"/>
                </a:cubicBezTo>
                <a:cubicBezTo>
                  <a:pt x="681" y="512"/>
                  <a:pt x="673" y="503"/>
                  <a:pt x="673" y="508"/>
                </a:cubicBezTo>
                <a:cubicBezTo>
                  <a:pt x="674" y="513"/>
                  <a:pt x="670" y="510"/>
                  <a:pt x="670" y="518"/>
                </a:cubicBezTo>
                <a:cubicBezTo>
                  <a:pt x="670" y="524"/>
                  <a:pt x="667" y="532"/>
                  <a:pt x="664" y="535"/>
                </a:cubicBezTo>
                <a:cubicBezTo>
                  <a:pt x="664" y="536"/>
                  <a:pt x="664" y="536"/>
                  <a:pt x="664" y="536"/>
                </a:cubicBezTo>
                <a:cubicBezTo>
                  <a:pt x="663" y="538"/>
                  <a:pt x="663" y="541"/>
                  <a:pt x="665" y="543"/>
                </a:cubicBezTo>
                <a:cubicBezTo>
                  <a:pt x="665" y="543"/>
                  <a:pt x="665" y="543"/>
                  <a:pt x="665" y="543"/>
                </a:cubicBezTo>
                <a:cubicBezTo>
                  <a:pt x="669" y="540"/>
                  <a:pt x="673" y="537"/>
                  <a:pt x="677" y="537"/>
                </a:cubicBezTo>
                <a:cubicBezTo>
                  <a:pt x="685" y="537"/>
                  <a:pt x="687" y="542"/>
                  <a:pt x="692" y="538"/>
                </a:cubicBezTo>
                <a:cubicBezTo>
                  <a:pt x="696" y="536"/>
                  <a:pt x="697" y="534"/>
                  <a:pt x="698" y="535"/>
                </a:cubicBezTo>
                <a:cubicBezTo>
                  <a:pt x="700" y="534"/>
                  <a:pt x="700" y="534"/>
                  <a:pt x="700" y="534"/>
                </a:cubicBezTo>
                <a:cubicBezTo>
                  <a:pt x="700" y="534"/>
                  <a:pt x="700" y="532"/>
                  <a:pt x="700" y="530"/>
                </a:cubicBezTo>
                <a:cubicBezTo>
                  <a:pt x="699" y="530"/>
                  <a:pt x="699" y="530"/>
                  <a:pt x="699" y="530"/>
                </a:cubicBezTo>
                <a:cubicBezTo>
                  <a:pt x="696" y="531"/>
                  <a:pt x="695" y="530"/>
                  <a:pt x="693" y="527"/>
                </a:cubicBezTo>
                <a:cubicBezTo>
                  <a:pt x="691" y="522"/>
                  <a:pt x="708" y="517"/>
                  <a:pt x="716" y="518"/>
                </a:cubicBezTo>
                <a:cubicBezTo>
                  <a:pt x="723" y="519"/>
                  <a:pt x="727" y="516"/>
                  <a:pt x="730" y="516"/>
                </a:cubicBezTo>
                <a:cubicBezTo>
                  <a:pt x="731" y="516"/>
                  <a:pt x="731" y="516"/>
                  <a:pt x="731" y="516"/>
                </a:cubicBezTo>
                <a:cubicBezTo>
                  <a:pt x="744" y="504"/>
                  <a:pt x="746" y="504"/>
                  <a:pt x="747" y="504"/>
                </a:cubicBezTo>
                <a:cubicBezTo>
                  <a:pt x="750" y="504"/>
                  <a:pt x="781" y="504"/>
                  <a:pt x="785" y="504"/>
                </a:cubicBezTo>
                <a:cubicBezTo>
                  <a:pt x="789" y="501"/>
                  <a:pt x="797" y="495"/>
                  <a:pt x="798" y="490"/>
                </a:cubicBezTo>
                <a:cubicBezTo>
                  <a:pt x="799" y="485"/>
                  <a:pt x="806" y="468"/>
                  <a:pt x="813" y="468"/>
                </a:cubicBezTo>
                <a:cubicBezTo>
                  <a:pt x="814" y="468"/>
                  <a:pt x="815" y="469"/>
                  <a:pt x="815" y="469"/>
                </a:cubicBezTo>
                <a:cubicBezTo>
                  <a:pt x="817" y="471"/>
                  <a:pt x="820" y="471"/>
                  <a:pt x="823" y="471"/>
                </a:cubicBezTo>
                <a:cubicBezTo>
                  <a:pt x="827" y="471"/>
                  <a:pt x="831" y="472"/>
                  <a:pt x="831" y="475"/>
                </a:cubicBezTo>
                <a:cubicBezTo>
                  <a:pt x="831" y="476"/>
                  <a:pt x="831" y="476"/>
                  <a:pt x="831" y="478"/>
                </a:cubicBezTo>
                <a:cubicBezTo>
                  <a:pt x="831" y="482"/>
                  <a:pt x="830" y="492"/>
                  <a:pt x="840" y="505"/>
                </a:cubicBezTo>
                <a:cubicBezTo>
                  <a:pt x="840" y="506"/>
                  <a:pt x="840" y="506"/>
                  <a:pt x="840" y="506"/>
                </a:cubicBezTo>
                <a:cubicBezTo>
                  <a:pt x="844" y="503"/>
                  <a:pt x="848" y="502"/>
                  <a:pt x="850" y="502"/>
                </a:cubicBezTo>
                <a:cubicBezTo>
                  <a:pt x="855" y="502"/>
                  <a:pt x="862" y="496"/>
                  <a:pt x="864" y="492"/>
                </a:cubicBezTo>
                <a:cubicBezTo>
                  <a:pt x="866" y="488"/>
                  <a:pt x="868" y="496"/>
                  <a:pt x="864" y="497"/>
                </a:cubicBezTo>
                <a:cubicBezTo>
                  <a:pt x="860" y="498"/>
                  <a:pt x="868" y="501"/>
                  <a:pt x="875" y="501"/>
                </a:cubicBezTo>
                <a:cubicBezTo>
                  <a:pt x="882" y="501"/>
                  <a:pt x="871" y="503"/>
                  <a:pt x="866" y="503"/>
                </a:cubicBezTo>
                <a:cubicBezTo>
                  <a:pt x="861" y="503"/>
                  <a:pt x="859" y="504"/>
                  <a:pt x="852" y="511"/>
                </a:cubicBezTo>
                <a:cubicBezTo>
                  <a:pt x="845" y="518"/>
                  <a:pt x="846" y="520"/>
                  <a:pt x="850" y="523"/>
                </a:cubicBezTo>
                <a:cubicBezTo>
                  <a:pt x="854" y="527"/>
                  <a:pt x="860" y="525"/>
                  <a:pt x="865" y="520"/>
                </a:cubicBezTo>
                <a:cubicBezTo>
                  <a:pt x="871" y="516"/>
                  <a:pt x="870" y="511"/>
                  <a:pt x="876" y="511"/>
                </a:cubicBezTo>
                <a:cubicBezTo>
                  <a:pt x="881" y="511"/>
                  <a:pt x="896" y="506"/>
                  <a:pt x="902" y="504"/>
                </a:cubicBezTo>
                <a:cubicBezTo>
                  <a:pt x="908" y="502"/>
                  <a:pt x="904" y="501"/>
                  <a:pt x="904" y="498"/>
                </a:cubicBezTo>
                <a:cubicBezTo>
                  <a:pt x="904" y="496"/>
                  <a:pt x="915" y="496"/>
                  <a:pt x="919" y="493"/>
                </a:cubicBezTo>
                <a:cubicBezTo>
                  <a:pt x="923" y="490"/>
                  <a:pt x="918" y="488"/>
                  <a:pt x="915" y="488"/>
                </a:cubicBezTo>
                <a:cubicBezTo>
                  <a:pt x="911" y="489"/>
                  <a:pt x="914" y="483"/>
                  <a:pt x="915" y="481"/>
                </a:cubicBezTo>
                <a:cubicBezTo>
                  <a:pt x="915" y="478"/>
                  <a:pt x="907" y="482"/>
                  <a:pt x="907" y="485"/>
                </a:cubicBezTo>
                <a:cubicBezTo>
                  <a:pt x="907" y="488"/>
                  <a:pt x="901" y="490"/>
                  <a:pt x="901" y="492"/>
                </a:cubicBezTo>
                <a:cubicBezTo>
                  <a:pt x="901" y="498"/>
                  <a:pt x="900" y="494"/>
                  <a:pt x="896" y="496"/>
                </a:cubicBezTo>
                <a:cubicBezTo>
                  <a:pt x="892" y="498"/>
                  <a:pt x="877" y="496"/>
                  <a:pt x="876" y="493"/>
                </a:cubicBezTo>
                <a:cubicBezTo>
                  <a:pt x="876" y="489"/>
                  <a:pt x="865" y="488"/>
                  <a:pt x="864" y="483"/>
                </a:cubicBezTo>
                <a:cubicBezTo>
                  <a:pt x="864" y="478"/>
                  <a:pt x="858" y="477"/>
                  <a:pt x="863" y="471"/>
                </a:cubicBezTo>
                <a:cubicBezTo>
                  <a:pt x="867" y="466"/>
                  <a:pt x="862" y="464"/>
                  <a:pt x="858" y="468"/>
                </a:cubicBezTo>
                <a:cubicBezTo>
                  <a:pt x="853" y="472"/>
                  <a:pt x="851" y="465"/>
                  <a:pt x="857" y="463"/>
                </a:cubicBezTo>
                <a:cubicBezTo>
                  <a:pt x="862" y="461"/>
                  <a:pt x="873" y="459"/>
                  <a:pt x="868" y="449"/>
                </a:cubicBezTo>
                <a:cubicBezTo>
                  <a:pt x="862" y="439"/>
                  <a:pt x="828" y="452"/>
                  <a:pt x="819" y="457"/>
                </a:cubicBezTo>
                <a:cubicBezTo>
                  <a:pt x="810" y="462"/>
                  <a:pt x="799" y="478"/>
                  <a:pt x="794" y="478"/>
                </a:cubicBezTo>
                <a:cubicBezTo>
                  <a:pt x="790" y="478"/>
                  <a:pt x="803" y="469"/>
                  <a:pt x="805" y="466"/>
                </a:cubicBezTo>
                <a:cubicBezTo>
                  <a:pt x="807" y="463"/>
                  <a:pt x="804" y="459"/>
                  <a:pt x="807" y="461"/>
                </a:cubicBezTo>
                <a:cubicBezTo>
                  <a:pt x="810" y="462"/>
                  <a:pt x="817" y="450"/>
                  <a:pt x="823" y="446"/>
                </a:cubicBezTo>
                <a:cubicBezTo>
                  <a:pt x="828" y="442"/>
                  <a:pt x="834" y="446"/>
                  <a:pt x="834" y="442"/>
                </a:cubicBezTo>
                <a:cubicBezTo>
                  <a:pt x="835" y="439"/>
                  <a:pt x="838" y="437"/>
                  <a:pt x="843" y="432"/>
                </a:cubicBezTo>
                <a:cubicBezTo>
                  <a:pt x="848" y="428"/>
                  <a:pt x="907" y="429"/>
                  <a:pt x="913" y="429"/>
                </a:cubicBezTo>
                <a:cubicBezTo>
                  <a:pt x="919" y="429"/>
                  <a:pt x="930" y="421"/>
                  <a:pt x="933" y="416"/>
                </a:cubicBezTo>
                <a:cubicBezTo>
                  <a:pt x="937" y="411"/>
                  <a:pt x="941" y="411"/>
                  <a:pt x="949" y="412"/>
                </a:cubicBezTo>
                <a:cubicBezTo>
                  <a:pt x="957" y="412"/>
                  <a:pt x="961" y="405"/>
                  <a:pt x="965" y="402"/>
                </a:cubicBezTo>
                <a:cubicBezTo>
                  <a:pt x="969" y="400"/>
                  <a:pt x="967" y="398"/>
                  <a:pt x="964" y="398"/>
                </a:cubicBezTo>
                <a:cubicBezTo>
                  <a:pt x="960" y="397"/>
                  <a:pt x="957" y="395"/>
                  <a:pt x="960" y="394"/>
                </a:cubicBezTo>
                <a:cubicBezTo>
                  <a:pt x="964" y="394"/>
                  <a:pt x="966" y="392"/>
                  <a:pt x="967" y="388"/>
                </a:cubicBezTo>
                <a:cubicBezTo>
                  <a:pt x="969" y="383"/>
                  <a:pt x="966" y="385"/>
                  <a:pt x="961" y="379"/>
                </a:cubicBezTo>
                <a:cubicBezTo>
                  <a:pt x="956" y="373"/>
                  <a:pt x="954" y="381"/>
                  <a:pt x="949" y="380"/>
                </a:cubicBezTo>
                <a:cubicBezTo>
                  <a:pt x="944" y="380"/>
                  <a:pt x="952" y="374"/>
                  <a:pt x="948" y="371"/>
                </a:cubicBezTo>
                <a:cubicBezTo>
                  <a:pt x="944" y="369"/>
                  <a:pt x="937" y="371"/>
                  <a:pt x="931" y="376"/>
                </a:cubicBezTo>
                <a:cubicBezTo>
                  <a:pt x="925" y="381"/>
                  <a:pt x="925" y="375"/>
                  <a:pt x="920" y="380"/>
                </a:cubicBezTo>
                <a:cubicBezTo>
                  <a:pt x="915" y="385"/>
                  <a:pt x="915" y="378"/>
                  <a:pt x="917" y="376"/>
                </a:cubicBezTo>
                <a:cubicBezTo>
                  <a:pt x="920" y="374"/>
                  <a:pt x="922" y="376"/>
                  <a:pt x="924" y="373"/>
                </a:cubicBezTo>
                <a:cubicBezTo>
                  <a:pt x="926" y="370"/>
                  <a:pt x="928" y="373"/>
                  <a:pt x="934" y="369"/>
                </a:cubicBezTo>
                <a:cubicBezTo>
                  <a:pt x="940" y="366"/>
                  <a:pt x="945" y="367"/>
                  <a:pt x="947" y="365"/>
                </a:cubicBezTo>
                <a:cubicBezTo>
                  <a:pt x="948" y="362"/>
                  <a:pt x="944" y="358"/>
                  <a:pt x="938" y="359"/>
                </a:cubicBezTo>
                <a:cubicBezTo>
                  <a:pt x="933" y="361"/>
                  <a:pt x="929" y="352"/>
                  <a:pt x="926" y="354"/>
                </a:cubicBezTo>
                <a:cubicBezTo>
                  <a:pt x="922" y="357"/>
                  <a:pt x="923" y="351"/>
                  <a:pt x="919" y="353"/>
                </a:cubicBezTo>
                <a:cubicBezTo>
                  <a:pt x="915" y="356"/>
                  <a:pt x="913" y="352"/>
                  <a:pt x="911" y="348"/>
                </a:cubicBezTo>
                <a:cubicBezTo>
                  <a:pt x="909" y="343"/>
                  <a:pt x="898" y="335"/>
                  <a:pt x="892" y="333"/>
                </a:cubicBezTo>
                <a:cubicBezTo>
                  <a:pt x="885" y="331"/>
                  <a:pt x="890" y="328"/>
                  <a:pt x="893" y="330"/>
                </a:cubicBezTo>
                <a:cubicBezTo>
                  <a:pt x="897" y="333"/>
                  <a:pt x="901" y="328"/>
                  <a:pt x="902" y="325"/>
                </a:cubicBezTo>
                <a:cubicBezTo>
                  <a:pt x="904" y="323"/>
                  <a:pt x="900" y="320"/>
                  <a:pt x="898" y="320"/>
                </a:cubicBezTo>
                <a:cubicBezTo>
                  <a:pt x="896" y="320"/>
                  <a:pt x="896" y="317"/>
                  <a:pt x="896" y="314"/>
                </a:cubicBezTo>
                <a:cubicBezTo>
                  <a:pt x="897" y="312"/>
                  <a:pt x="889" y="308"/>
                  <a:pt x="889" y="306"/>
                </a:cubicBezTo>
                <a:cubicBezTo>
                  <a:pt x="889" y="303"/>
                  <a:pt x="884" y="302"/>
                  <a:pt x="885" y="299"/>
                </a:cubicBezTo>
                <a:cubicBezTo>
                  <a:pt x="885" y="297"/>
                  <a:pt x="880" y="294"/>
                  <a:pt x="880" y="291"/>
                </a:cubicBezTo>
                <a:cubicBezTo>
                  <a:pt x="880" y="288"/>
                  <a:pt x="873" y="282"/>
                  <a:pt x="873" y="278"/>
                </a:cubicBezTo>
                <a:cubicBezTo>
                  <a:pt x="872" y="275"/>
                  <a:pt x="868" y="272"/>
                  <a:pt x="867" y="268"/>
                </a:cubicBezTo>
                <a:cubicBezTo>
                  <a:pt x="865" y="264"/>
                  <a:pt x="863" y="266"/>
                  <a:pt x="862" y="272"/>
                </a:cubicBezTo>
                <a:cubicBezTo>
                  <a:pt x="860" y="278"/>
                  <a:pt x="855" y="278"/>
                  <a:pt x="857" y="280"/>
                </a:cubicBezTo>
                <a:cubicBezTo>
                  <a:pt x="860" y="284"/>
                  <a:pt x="857" y="284"/>
                  <a:pt x="855" y="286"/>
                </a:cubicBezTo>
                <a:cubicBezTo>
                  <a:pt x="853" y="289"/>
                  <a:pt x="857" y="293"/>
                  <a:pt x="853" y="293"/>
                </a:cubicBezTo>
                <a:cubicBezTo>
                  <a:pt x="849" y="293"/>
                  <a:pt x="851" y="300"/>
                  <a:pt x="849" y="297"/>
                </a:cubicBezTo>
                <a:cubicBezTo>
                  <a:pt x="847" y="293"/>
                  <a:pt x="842" y="294"/>
                  <a:pt x="842" y="298"/>
                </a:cubicBezTo>
                <a:cubicBezTo>
                  <a:pt x="842" y="301"/>
                  <a:pt x="834" y="305"/>
                  <a:pt x="831" y="304"/>
                </a:cubicBezTo>
                <a:cubicBezTo>
                  <a:pt x="828" y="304"/>
                  <a:pt x="828" y="297"/>
                  <a:pt x="825" y="299"/>
                </a:cubicBezTo>
                <a:cubicBezTo>
                  <a:pt x="822" y="301"/>
                  <a:pt x="823" y="294"/>
                  <a:pt x="818" y="294"/>
                </a:cubicBezTo>
                <a:cubicBezTo>
                  <a:pt x="814" y="294"/>
                  <a:pt x="811" y="294"/>
                  <a:pt x="812" y="290"/>
                </a:cubicBezTo>
                <a:cubicBezTo>
                  <a:pt x="814" y="286"/>
                  <a:pt x="805" y="284"/>
                  <a:pt x="808" y="282"/>
                </a:cubicBezTo>
                <a:cubicBezTo>
                  <a:pt x="811" y="280"/>
                  <a:pt x="807" y="276"/>
                  <a:pt x="807" y="269"/>
                </a:cubicBezTo>
                <a:cubicBezTo>
                  <a:pt x="806" y="263"/>
                  <a:pt x="810" y="262"/>
                  <a:pt x="810" y="260"/>
                </a:cubicBezTo>
                <a:cubicBezTo>
                  <a:pt x="810" y="257"/>
                  <a:pt x="807" y="257"/>
                  <a:pt x="804" y="259"/>
                </a:cubicBezTo>
                <a:cubicBezTo>
                  <a:pt x="801" y="261"/>
                  <a:pt x="801" y="257"/>
                  <a:pt x="798" y="257"/>
                </a:cubicBezTo>
                <a:cubicBezTo>
                  <a:pt x="795" y="257"/>
                  <a:pt x="785" y="257"/>
                  <a:pt x="785" y="252"/>
                </a:cubicBezTo>
                <a:cubicBezTo>
                  <a:pt x="784" y="248"/>
                  <a:pt x="781" y="250"/>
                  <a:pt x="779" y="246"/>
                </a:cubicBezTo>
                <a:cubicBezTo>
                  <a:pt x="778" y="241"/>
                  <a:pt x="774" y="245"/>
                  <a:pt x="774" y="242"/>
                </a:cubicBezTo>
                <a:cubicBezTo>
                  <a:pt x="774" y="239"/>
                  <a:pt x="772" y="237"/>
                  <a:pt x="769" y="237"/>
                </a:cubicBezTo>
                <a:cubicBezTo>
                  <a:pt x="766" y="237"/>
                  <a:pt x="765" y="234"/>
                  <a:pt x="761" y="233"/>
                </a:cubicBezTo>
                <a:cubicBezTo>
                  <a:pt x="757" y="233"/>
                  <a:pt x="752" y="236"/>
                  <a:pt x="750" y="237"/>
                </a:cubicBezTo>
                <a:cubicBezTo>
                  <a:pt x="748" y="238"/>
                  <a:pt x="742" y="233"/>
                  <a:pt x="740" y="235"/>
                </a:cubicBezTo>
                <a:cubicBezTo>
                  <a:pt x="737" y="237"/>
                  <a:pt x="737" y="234"/>
                  <a:pt x="731" y="232"/>
                </a:cubicBezTo>
                <a:cubicBezTo>
                  <a:pt x="724" y="230"/>
                  <a:pt x="716" y="230"/>
                  <a:pt x="716" y="232"/>
                </a:cubicBezTo>
                <a:cubicBezTo>
                  <a:pt x="715" y="234"/>
                  <a:pt x="710" y="235"/>
                  <a:pt x="711" y="240"/>
                </a:cubicBezTo>
                <a:cubicBezTo>
                  <a:pt x="712" y="246"/>
                  <a:pt x="717" y="245"/>
                  <a:pt x="718" y="248"/>
                </a:cubicBezTo>
                <a:cubicBezTo>
                  <a:pt x="719" y="252"/>
                  <a:pt x="716" y="250"/>
                  <a:pt x="715" y="254"/>
                </a:cubicBezTo>
                <a:cubicBezTo>
                  <a:pt x="715" y="257"/>
                  <a:pt x="712" y="257"/>
                  <a:pt x="712" y="259"/>
                </a:cubicBezTo>
                <a:cubicBezTo>
                  <a:pt x="712" y="261"/>
                  <a:pt x="714" y="261"/>
                  <a:pt x="715" y="265"/>
                </a:cubicBezTo>
                <a:cubicBezTo>
                  <a:pt x="717" y="270"/>
                  <a:pt x="719" y="269"/>
                  <a:pt x="720" y="275"/>
                </a:cubicBezTo>
                <a:cubicBezTo>
                  <a:pt x="721" y="281"/>
                  <a:pt x="718" y="280"/>
                  <a:pt x="715" y="281"/>
                </a:cubicBezTo>
                <a:cubicBezTo>
                  <a:pt x="713" y="282"/>
                  <a:pt x="716" y="285"/>
                  <a:pt x="712" y="289"/>
                </a:cubicBezTo>
                <a:cubicBezTo>
                  <a:pt x="709" y="293"/>
                  <a:pt x="706" y="297"/>
                  <a:pt x="708" y="299"/>
                </a:cubicBezTo>
                <a:cubicBezTo>
                  <a:pt x="711" y="302"/>
                  <a:pt x="721" y="306"/>
                  <a:pt x="725" y="313"/>
                </a:cubicBezTo>
                <a:cubicBezTo>
                  <a:pt x="729" y="320"/>
                  <a:pt x="729" y="330"/>
                  <a:pt x="728" y="338"/>
                </a:cubicBezTo>
                <a:cubicBezTo>
                  <a:pt x="727" y="345"/>
                  <a:pt x="718" y="347"/>
                  <a:pt x="712" y="353"/>
                </a:cubicBezTo>
                <a:cubicBezTo>
                  <a:pt x="706" y="360"/>
                  <a:pt x="699" y="359"/>
                  <a:pt x="696" y="359"/>
                </a:cubicBezTo>
                <a:cubicBezTo>
                  <a:pt x="693" y="359"/>
                  <a:pt x="695" y="365"/>
                  <a:pt x="699" y="370"/>
                </a:cubicBezTo>
                <a:cubicBezTo>
                  <a:pt x="703" y="375"/>
                  <a:pt x="700" y="376"/>
                  <a:pt x="702" y="381"/>
                </a:cubicBezTo>
                <a:cubicBezTo>
                  <a:pt x="704" y="386"/>
                  <a:pt x="702" y="390"/>
                  <a:pt x="705" y="395"/>
                </a:cubicBezTo>
                <a:cubicBezTo>
                  <a:pt x="709" y="399"/>
                  <a:pt x="707" y="401"/>
                  <a:pt x="703" y="404"/>
                </a:cubicBezTo>
                <a:cubicBezTo>
                  <a:pt x="699" y="408"/>
                  <a:pt x="704" y="406"/>
                  <a:pt x="705" y="410"/>
                </a:cubicBezTo>
                <a:cubicBezTo>
                  <a:pt x="705" y="414"/>
                  <a:pt x="703" y="412"/>
                  <a:pt x="700" y="410"/>
                </a:cubicBezTo>
                <a:cubicBezTo>
                  <a:pt x="696" y="407"/>
                  <a:pt x="693" y="414"/>
                  <a:pt x="693" y="417"/>
                </a:cubicBezTo>
                <a:cubicBezTo>
                  <a:pt x="693" y="419"/>
                  <a:pt x="686" y="413"/>
                  <a:pt x="684" y="413"/>
                </a:cubicBezTo>
                <a:cubicBezTo>
                  <a:pt x="682" y="413"/>
                  <a:pt x="684" y="409"/>
                  <a:pt x="680" y="405"/>
                </a:cubicBezTo>
                <a:cubicBezTo>
                  <a:pt x="675" y="402"/>
                  <a:pt x="672" y="401"/>
                  <a:pt x="672" y="398"/>
                </a:cubicBezTo>
                <a:cubicBezTo>
                  <a:pt x="672" y="394"/>
                  <a:pt x="664" y="392"/>
                  <a:pt x="664" y="388"/>
                </a:cubicBezTo>
                <a:cubicBezTo>
                  <a:pt x="664" y="384"/>
                  <a:pt x="665" y="373"/>
                  <a:pt x="663" y="370"/>
                </a:cubicBezTo>
                <a:cubicBezTo>
                  <a:pt x="662" y="367"/>
                  <a:pt x="663" y="364"/>
                  <a:pt x="665" y="361"/>
                </a:cubicBezTo>
                <a:cubicBezTo>
                  <a:pt x="666" y="359"/>
                  <a:pt x="663" y="354"/>
                  <a:pt x="658" y="354"/>
                </a:cubicBezTo>
                <a:cubicBezTo>
                  <a:pt x="654" y="354"/>
                  <a:pt x="648" y="353"/>
                  <a:pt x="641" y="353"/>
                </a:cubicBezTo>
                <a:cubicBezTo>
                  <a:pt x="635" y="354"/>
                  <a:pt x="632" y="353"/>
                  <a:pt x="630" y="351"/>
                </a:cubicBezTo>
                <a:cubicBezTo>
                  <a:pt x="628" y="349"/>
                  <a:pt x="622" y="346"/>
                  <a:pt x="614" y="344"/>
                </a:cubicBezTo>
                <a:cubicBezTo>
                  <a:pt x="606" y="342"/>
                  <a:pt x="603" y="338"/>
                  <a:pt x="602" y="335"/>
                </a:cubicBezTo>
                <a:cubicBezTo>
                  <a:pt x="601" y="333"/>
                  <a:pt x="594" y="331"/>
                  <a:pt x="592" y="329"/>
                </a:cubicBezTo>
                <a:cubicBezTo>
                  <a:pt x="590" y="327"/>
                  <a:pt x="583" y="326"/>
                  <a:pt x="580" y="326"/>
                </a:cubicBezTo>
                <a:cubicBezTo>
                  <a:pt x="577" y="327"/>
                  <a:pt x="569" y="320"/>
                  <a:pt x="565" y="320"/>
                </a:cubicBezTo>
                <a:cubicBezTo>
                  <a:pt x="560" y="320"/>
                  <a:pt x="550" y="325"/>
                  <a:pt x="548" y="325"/>
                </a:cubicBezTo>
                <a:cubicBezTo>
                  <a:pt x="546" y="325"/>
                  <a:pt x="548" y="321"/>
                  <a:pt x="549" y="320"/>
                </a:cubicBezTo>
                <a:cubicBezTo>
                  <a:pt x="551" y="318"/>
                  <a:pt x="546" y="310"/>
                  <a:pt x="544" y="305"/>
                </a:cubicBezTo>
                <a:cubicBezTo>
                  <a:pt x="543" y="300"/>
                  <a:pt x="541" y="295"/>
                  <a:pt x="536" y="296"/>
                </a:cubicBezTo>
                <a:cubicBezTo>
                  <a:pt x="531" y="296"/>
                  <a:pt x="525" y="294"/>
                  <a:pt x="524" y="293"/>
                </a:cubicBezTo>
                <a:cubicBezTo>
                  <a:pt x="522" y="292"/>
                  <a:pt x="522" y="277"/>
                  <a:pt x="523" y="271"/>
                </a:cubicBezTo>
                <a:cubicBezTo>
                  <a:pt x="524" y="265"/>
                  <a:pt x="531" y="256"/>
                  <a:pt x="531" y="253"/>
                </a:cubicBezTo>
                <a:cubicBezTo>
                  <a:pt x="531" y="249"/>
                  <a:pt x="535" y="247"/>
                  <a:pt x="539" y="246"/>
                </a:cubicBezTo>
                <a:cubicBezTo>
                  <a:pt x="543" y="245"/>
                  <a:pt x="540" y="238"/>
                  <a:pt x="543" y="237"/>
                </a:cubicBezTo>
                <a:cubicBezTo>
                  <a:pt x="547" y="237"/>
                  <a:pt x="547" y="235"/>
                  <a:pt x="548" y="232"/>
                </a:cubicBezTo>
                <a:cubicBezTo>
                  <a:pt x="549" y="229"/>
                  <a:pt x="553" y="231"/>
                  <a:pt x="551" y="229"/>
                </a:cubicBezTo>
                <a:cubicBezTo>
                  <a:pt x="548" y="226"/>
                  <a:pt x="550" y="226"/>
                  <a:pt x="556" y="226"/>
                </a:cubicBezTo>
                <a:cubicBezTo>
                  <a:pt x="562" y="226"/>
                  <a:pt x="570" y="224"/>
                  <a:pt x="569" y="218"/>
                </a:cubicBezTo>
                <a:cubicBezTo>
                  <a:pt x="568" y="212"/>
                  <a:pt x="553" y="216"/>
                  <a:pt x="553" y="212"/>
                </a:cubicBezTo>
                <a:cubicBezTo>
                  <a:pt x="553" y="207"/>
                  <a:pt x="534" y="207"/>
                  <a:pt x="535" y="204"/>
                </a:cubicBezTo>
                <a:cubicBezTo>
                  <a:pt x="536" y="201"/>
                  <a:pt x="554" y="206"/>
                  <a:pt x="561" y="208"/>
                </a:cubicBezTo>
                <a:cubicBezTo>
                  <a:pt x="567" y="211"/>
                  <a:pt x="569" y="211"/>
                  <a:pt x="574" y="210"/>
                </a:cubicBezTo>
                <a:cubicBezTo>
                  <a:pt x="579" y="210"/>
                  <a:pt x="576" y="203"/>
                  <a:pt x="577" y="201"/>
                </a:cubicBezTo>
                <a:cubicBezTo>
                  <a:pt x="578" y="198"/>
                  <a:pt x="588" y="205"/>
                  <a:pt x="594" y="203"/>
                </a:cubicBezTo>
                <a:cubicBezTo>
                  <a:pt x="599" y="202"/>
                  <a:pt x="605" y="190"/>
                  <a:pt x="610" y="187"/>
                </a:cubicBezTo>
                <a:cubicBezTo>
                  <a:pt x="614" y="184"/>
                  <a:pt x="610" y="181"/>
                  <a:pt x="601" y="181"/>
                </a:cubicBezTo>
                <a:cubicBezTo>
                  <a:pt x="592" y="182"/>
                  <a:pt x="586" y="179"/>
                  <a:pt x="581" y="175"/>
                </a:cubicBezTo>
                <a:cubicBezTo>
                  <a:pt x="576" y="171"/>
                  <a:pt x="577" y="168"/>
                  <a:pt x="582" y="169"/>
                </a:cubicBezTo>
                <a:cubicBezTo>
                  <a:pt x="587" y="169"/>
                  <a:pt x="600" y="179"/>
                  <a:pt x="605" y="180"/>
                </a:cubicBezTo>
                <a:cubicBezTo>
                  <a:pt x="609" y="180"/>
                  <a:pt x="618" y="170"/>
                  <a:pt x="622" y="167"/>
                </a:cubicBezTo>
                <a:cubicBezTo>
                  <a:pt x="626" y="164"/>
                  <a:pt x="618" y="163"/>
                  <a:pt x="615" y="161"/>
                </a:cubicBezTo>
                <a:cubicBezTo>
                  <a:pt x="612" y="159"/>
                  <a:pt x="620" y="157"/>
                  <a:pt x="624" y="157"/>
                </a:cubicBezTo>
                <a:cubicBezTo>
                  <a:pt x="628" y="157"/>
                  <a:pt x="630" y="161"/>
                  <a:pt x="631" y="162"/>
                </a:cubicBezTo>
                <a:cubicBezTo>
                  <a:pt x="633" y="164"/>
                  <a:pt x="640" y="161"/>
                  <a:pt x="643" y="161"/>
                </a:cubicBezTo>
                <a:cubicBezTo>
                  <a:pt x="647" y="161"/>
                  <a:pt x="643" y="155"/>
                  <a:pt x="637" y="153"/>
                </a:cubicBezTo>
                <a:cubicBezTo>
                  <a:pt x="631" y="151"/>
                  <a:pt x="637" y="147"/>
                  <a:pt x="639" y="150"/>
                </a:cubicBezTo>
                <a:cubicBezTo>
                  <a:pt x="641" y="154"/>
                  <a:pt x="645" y="153"/>
                  <a:pt x="647" y="157"/>
                </a:cubicBezTo>
                <a:cubicBezTo>
                  <a:pt x="650" y="163"/>
                  <a:pt x="651" y="159"/>
                  <a:pt x="656" y="157"/>
                </a:cubicBezTo>
                <a:cubicBezTo>
                  <a:pt x="661" y="155"/>
                  <a:pt x="664" y="152"/>
                  <a:pt x="667" y="149"/>
                </a:cubicBezTo>
                <a:cubicBezTo>
                  <a:pt x="669" y="146"/>
                  <a:pt x="670" y="150"/>
                  <a:pt x="673" y="145"/>
                </a:cubicBezTo>
                <a:cubicBezTo>
                  <a:pt x="676" y="140"/>
                  <a:pt x="672" y="136"/>
                  <a:pt x="668" y="133"/>
                </a:cubicBezTo>
                <a:cubicBezTo>
                  <a:pt x="664" y="130"/>
                  <a:pt x="668" y="127"/>
                  <a:pt x="664" y="125"/>
                </a:cubicBezTo>
                <a:cubicBezTo>
                  <a:pt x="660" y="123"/>
                  <a:pt x="659" y="119"/>
                  <a:pt x="664" y="120"/>
                </a:cubicBezTo>
                <a:cubicBezTo>
                  <a:pt x="669" y="121"/>
                  <a:pt x="673" y="120"/>
                  <a:pt x="675" y="116"/>
                </a:cubicBezTo>
                <a:cubicBezTo>
                  <a:pt x="678" y="113"/>
                  <a:pt x="668" y="112"/>
                  <a:pt x="672" y="109"/>
                </a:cubicBezTo>
                <a:cubicBezTo>
                  <a:pt x="677" y="107"/>
                  <a:pt x="673" y="104"/>
                  <a:pt x="669" y="104"/>
                </a:cubicBezTo>
                <a:cubicBezTo>
                  <a:pt x="664" y="104"/>
                  <a:pt x="660" y="102"/>
                  <a:pt x="660" y="98"/>
                </a:cubicBezTo>
                <a:cubicBezTo>
                  <a:pt x="660" y="95"/>
                  <a:pt x="652" y="97"/>
                  <a:pt x="647" y="95"/>
                </a:cubicBezTo>
                <a:cubicBezTo>
                  <a:pt x="643" y="93"/>
                  <a:pt x="632" y="93"/>
                  <a:pt x="630" y="93"/>
                </a:cubicBezTo>
                <a:cubicBezTo>
                  <a:pt x="627" y="94"/>
                  <a:pt x="627" y="104"/>
                  <a:pt x="631" y="104"/>
                </a:cubicBezTo>
                <a:cubicBezTo>
                  <a:pt x="634" y="104"/>
                  <a:pt x="637" y="108"/>
                  <a:pt x="634" y="110"/>
                </a:cubicBezTo>
                <a:cubicBezTo>
                  <a:pt x="631" y="111"/>
                  <a:pt x="635" y="115"/>
                  <a:pt x="632" y="115"/>
                </a:cubicBezTo>
                <a:cubicBezTo>
                  <a:pt x="630" y="114"/>
                  <a:pt x="626" y="113"/>
                  <a:pt x="625" y="120"/>
                </a:cubicBezTo>
                <a:cubicBezTo>
                  <a:pt x="624" y="126"/>
                  <a:pt x="624" y="129"/>
                  <a:pt x="619" y="131"/>
                </a:cubicBezTo>
                <a:cubicBezTo>
                  <a:pt x="615" y="133"/>
                  <a:pt x="618" y="124"/>
                  <a:pt x="614" y="124"/>
                </a:cubicBezTo>
                <a:cubicBezTo>
                  <a:pt x="610" y="124"/>
                  <a:pt x="610" y="132"/>
                  <a:pt x="613" y="133"/>
                </a:cubicBezTo>
                <a:cubicBezTo>
                  <a:pt x="616" y="133"/>
                  <a:pt x="616" y="136"/>
                  <a:pt x="617" y="140"/>
                </a:cubicBezTo>
                <a:cubicBezTo>
                  <a:pt x="618" y="143"/>
                  <a:pt x="612" y="141"/>
                  <a:pt x="609" y="145"/>
                </a:cubicBezTo>
                <a:cubicBezTo>
                  <a:pt x="607" y="150"/>
                  <a:pt x="606" y="143"/>
                  <a:pt x="603" y="140"/>
                </a:cubicBezTo>
                <a:cubicBezTo>
                  <a:pt x="599" y="137"/>
                  <a:pt x="595" y="132"/>
                  <a:pt x="595" y="128"/>
                </a:cubicBezTo>
                <a:cubicBezTo>
                  <a:pt x="596" y="125"/>
                  <a:pt x="597" y="124"/>
                  <a:pt x="600" y="123"/>
                </a:cubicBezTo>
                <a:cubicBezTo>
                  <a:pt x="603" y="123"/>
                  <a:pt x="600" y="120"/>
                  <a:pt x="600" y="116"/>
                </a:cubicBezTo>
                <a:cubicBezTo>
                  <a:pt x="600" y="111"/>
                  <a:pt x="596" y="113"/>
                  <a:pt x="592" y="108"/>
                </a:cubicBezTo>
                <a:cubicBezTo>
                  <a:pt x="588" y="103"/>
                  <a:pt x="584" y="103"/>
                  <a:pt x="582" y="106"/>
                </a:cubicBezTo>
                <a:cubicBezTo>
                  <a:pt x="580" y="108"/>
                  <a:pt x="581" y="112"/>
                  <a:pt x="578" y="114"/>
                </a:cubicBezTo>
                <a:cubicBezTo>
                  <a:pt x="574" y="115"/>
                  <a:pt x="576" y="122"/>
                  <a:pt x="573" y="123"/>
                </a:cubicBezTo>
                <a:cubicBezTo>
                  <a:pt x="570" y="123"/>
                  <a:pt x="571" y="110"/>
                  <a:pt x="569" y="109"/>
                </a:cubicBezTo>
                <a:cubicBezTo>
                  <a:pt x="566" y="108"/>
                  <a:pt x="567" y="105"/>
                  <a:pt x="570" y="104"/>
                </a:cubicBezTo>
                <a:cubicBezTo>
                  <a:pt x="574" y="104"/>
                  <a:pt x="576" y="100"/>
                  <a:pt x="573" y="100"/>
                </a:cubicBezTo>
                <a:cubicBezTo>
                  <a:pt x="570" y="100"/>
                  <a:pt x="564" y="96"/>
                  <a:pt x="562" y="95"/>
                </a:cubicBezTo>
                <a:cubicBezTo>
                  <a:pt x="560" y="94"/>
                  <a:pt x="556" y="100"/>
                  <a:pt x="553" y="98"/>
                </a:cubicBezTo>
                <a:cubicBezTo>
                  <a:pt x="551" y="96"/>
                  <a:pt x="554" y="91"/>
                  <a:pt x="554" y="88"/>
                </a:cubicBezTo>
                <a:cubicBezTo>
                  <a:pt x="554" y="85"/>
                  <a:pt x="558" y="89"/>
                  <a:pt x="560" y="86"/>
                </a:cubicBezTo>
                <a:cubicBezTo>
                  <a:pt x="563" y="82"/>
                  <a:pt x="553" y="82"/>
                  <a:pt x="553" y="78"/>
                </a:cubicBezTo>
                <a:cubicBezTo>
                  <a:pt x="553" y="75"/>
                  <a:pt x="546" y="74"/>
                  <a:pt x="543" y="72"/>
                </a:cubicBezTo>
                <a:cubicBezTo>
                  <a:pt x="541" y="71"/>
                  <a:pt x="545" y="65"/>
                  <a:pt x="544" y="62"/>
                </a:cubicBezTo>
                <a:cubicBezTo>
                  <a:pt x="543" y="60"/>
                  <a:pt x="533" y="52"/>
                  <a:pt x="529" y="52"/>
                </a:cubicBezTo>
                <a:cubicBezTo>
                  <a:pt x="525" y="53"/>
                  <a:pt x="524" y="47"/>
                  <a:pt x="527" y="47"/>
                </a:cubicBezTo>
                <a:cubicBezTo>
                  <a:pt x="529" y="48"/>
                  <a:pt x="531" y="46"/>
                  <a:pt x="535" y="41"/>
                </a:cubicBezTo>
                <a:cubicBezTo>
                  <a:pt x="539" y="37"/>
                  <a:pt x="540" y="35"/>
                  <a:pt x="537" y="34"/>
                </a:cubicBezTo>
                <a:cubicBezTo>
                  <a:pt x="534" y="33"/>
                  <a:pt x="532" y="30"/>
                  <a:pt x="537" y="30"/>
                </a:cubicBezTo>
                <a:cubicBezTo>
                  <a:pt x="543" y="31"/>
                  <a:pt x="552" y="34"/>
                  <a:pt x="555" y="32"/>
                </a:cubicBezTo>
                <a:cubicBezTo>
                  <a:pt x="558" y="30"/>
                  <a:pt x="567" y="15"/>
                  <a:pt x="571" y="10"/>
                </a:cubicBezTo>
                <a:cubicBezTo>
                  <a:pt x="575" y="4"/>
                  <a:pt x="568" y="4"/>
                  <a:pt x="559" y="5"/>
                </a:cubicBezTo>
                <a:cubicBezTo>
                  <a:pt x="550" y="5"/>
                  <a:pt x="548" y="1"/>
                  <a:pt x="541" y="1"/>
                </a:cubicBezTo>
                <a:cubicBezTo>
                  <a:pt x="533" y="0"/>
                  <a:pt x="519" y="2"/>
                  <a:pt x="517" y="4"/>
                </a:cubicBezTo>
                <a:cubicBezTo>
                  <a:pt x="515" y="7"/>
                  <a:pt x="521" y="9"/>
                  <a:pt x="520" y="11"/>
                </a:cubicBezTo>
                <a:cubicBezTo>
                  <a:pt x="520" y="14"/>
                  <a:pt x="515" y="9"/>
                  <a:pt x="513" y="10"/>
                </a:cubicBezTo>
                <a:cubicBezTo>
                  <a:pt x="511" y="11"/>
                  <a:pt x="514" y="15"/>
                  <a:pt x="513" y="23"/>
                </a:cubicBezTo>
                <a:cubicBezTo>
                  <a:pt x="512" y="32"/>
                  <a:pt x="515" y="33"/>
                  <a:pt x="517" y="36"/>
                </a:cubicBezTo>
                <a:cubicBezTo>
                  <a:pt x="520" y="39"/>
                  <a:pt x="519" y="43"/>
                  <a:pt x="519" y="49"/>
                </a:cubicBezTo>
                <a:cubicBezTo>
                  <a:pt x="519" y="54"/>
                  <a:pt x="514" y="54"/>
                  <a:pt x="512" y="55"/>
                </a:cubicBezTo>
                <a:cubicBezTo>
                  <a:pt x="511" y="57"/>
                  <a:pt x="517" y="59"/>
                  <a:pt x="516" y="62"/>
                </a:cubicBezTo>
                <a:cubicBezTo>
                  <a:pt x="515" y="66"/>
                  <a:pt x="510" y="60"/>
                  <a:pt x="507" y="61"/>
                </a:cubicBezTo>
                <a:cubicBezTo>
                  <a:pt x="504" y="62"/>
                  <a:pt x="501" y="71"/>
                  <a:pt x="504" y="73"/>
                </a:cubicBezTo>
                <a:cubicBezTo>
                  <a:pt x="508" y="76"/>
                  <a:pt x="509" y="76"/>
                  <a:pt x="506" y="79"/>
                </a:cubicBezTo>
                <a:cubicBezTo>
                  <a:pt x="504" y="82"/>
                  <a:pt x="501" y="87"/>
                  <a:pt x="507" y="92"/>
                </a:cubicBezTo>
                <a:cubicBezTo>
                  <a:pt x="513" y="96"/>
                  <a:pt x="524" y="96"/>
                  <a:pt x="530" y="100"/>
                </a:cubicBezTo>
                <a:cubicBezTo>
                  <a:pt x="536" y="103"/>
                  <a:pt x="527" y="101"/>
                  <a:pt x="530" y="105"/>
                </a:cubicBezTo>
                <a:cubicBezTo>
                  <a:pt x="532" y="110"/>
                  <a:pt x="526" y="111"/>
                  <a:pt x="526" y="114"/>
                </a:cubicBezTo>
                <a:cubicBezTo>
                  <a:pt x="526" y="118"/>
                  <a:pt x="529" y="116"/>
                  <a:pt x="532" y="110"/>
                </a:cubicBezTo>
                <a:cubicBezTo>
                  <a:pt x="535" y="105"/>
                  <a:pt x="537" y="112"/>
                  <a:pt x="537" y="117"/>
                </a:cubicBezTo>
                <a:cubicBezTo>
                  <a:pt x="536" y="121"/>
                  <a:pt x="532" y="119"/>
                  <a:pt x="529" y="123"/>
                </a:cubicBezTo>
                <a:cubicBezTo>
                  <a:pt x="526" y="128"/>
                  <a:pt x="523" y="129"/>
                  <a:pt x="518" y="128"/>
                </a:cubicBezTo>
                <a:cubicBezTo>
                  <a:pt x="513" y="127"/>
                  <a:pt x="516" y="135"/>
                  <a:pt x="518" y="139"/>
                </a:cubicBezTo>
                <a:cubicBezTo>
                  <a:pt x="520" y="143"/>
                  <a:pt x="517" y="145"/>
                  <a:pt x="512" y="143"/>
                </a:cubicBezTo>
                <a:cubicBezTo>
                  <a:pt x="506" y="142"/>
                  <a:pt x="503" y="138"/>
                  <a:pt x="506" y="134"/>
                </a:cubicBezTo>
                <a:cubicBezTo>
                  <a:pt x="509" y="130"/>
                  <a:pt x="511" y="125"/>
                  <a:pt x="507" y="125"/>
                </a:cubicBezTo>
                <a:cubicBezTo>
                  <a:pt x="504" y="126"/>
                  <a:pt x="497" y="125"/>
                  <a:pt x="494" y="121"/>
                </a:cubicBezTo>
                <a:cubicBezTo>
                  <a:pt x="492" y="118"/>
                  <a:pt x="496" y="119"/>
                  <a:pt x="503" y="120"/>
                </a:cubicBezTo>
                <a:cubicBezTo>
                  <a:pt x="509" y="121"/>
                  <a:pt x="504" y="116"/>
                  <a:pt x="509" y="116"/>
                </a:cubicBezTo>
                <a:cubicBezTo>
                  <a:pt x="514" y="116"/>
                  <a:pt x="517" y="118"/>
                  <a:pt x="522" y="115"/>
                </a:cubicBezTo>
                <a:cubicBezTo>
                  <a:pt x="526" y="111"/>
                  <a:pt x="519" y="104"/>
                  <a:pt x="515" y="105"/>
                </a:cubicBezTo>
                <a:cubicBezTo>
                  <a:pt x="512" y="106"/>
                  <a:pt x="506" y="108"/>
                  <a:pt x="506" y="104"/>
                </a:cubicBezTo>
                <a:cubicBezTo>
                  <a:pt x="506" y="101"/>
                  <a:pt x="512" y="103"/>
                  <a:pt x="516" y="102"/>
                </a:cubicBezTo>
                <a:cubicBezTo>
                  <a:pt x="519" y="102"/>
                  <a:pt x="514" y="97"/>
                  <a:pt x="509" y="98"/>
                </a:cubicBezTo>
                <a:cubicBezTo>
                  <a:pt x="504" y="100"/>
                  <a:pt x="500" y="100"/>
                  <a:pt x="496" y="96"/>
                </a:cubicBezTo>
                <a:cubicBezTo>
                  <a:pt x="492" y="91"/>
                  <a:pt x="485" y="89"/>
                  <a:pt x="483" y="99"/>
                </a:cubicBezTo>
                <a:cubicBezTo>
                  <a:pt x="482" y="108"/>
                  <a:pt x="475" y="103"/>
                  <a:pt x="472" y="106"/>
                </a:cubicBezTo>
                <a:cubicBezTo>
                  <a:pt x="469" y="110"/>
                  <a:pt x="475" y="112"/>
                  <a:pt x="482" y="112"/>
                </a:cubicBezTo>
                <a:cubicBezTo>
                  <a:pt x="489" y="112"/>
                  <a:pt x="494" y="119"/>
                  <a:pt x="490" y="119"/>
                </a:cubicBezTo>
                <a:cubicBezTo>
                  <a:pt x="487" y="119"/>
                  <a:pt x="489" y="123"/>
                  <a:pt x="485" y="122"/>
                </a:cubicBezTo>
                <a:cubicBezTo>
                  <a:pt x="482" y="120"/>
                  <a:pt x="478" y="122"/>
                  <a:pt x="481" y="125"/>
                </a:cubicBezTo>
                <a:cubicBezTo>
                  <a:pt x="483" y="128"/>
                  <a:pt x="480" y="129"/>
                  <a:pt x="480" y="132"/>
                </a:cubicBezTo>
                <a:cubicBezTo>
                  <a:pt x="480" y="135"/>
                  <a:pt x="475" y="132"/>
                  <a:pt x="469" y="132"/>
                </a:cubicBezTo>
                <a:cubicBezTo>
                  <a:pt x="464" y="131"/>
                  <a:pt x="454" y="133"/>
                  <a:pt x="447" y="134"/>
                </a:cubicBezTo>
                <a:cubicBezTo>
                  <a:pt x="440" y="136"/>
                  <a:pt x="433" y="133"/>
                  <a:pt x="430" y="130"/>
                </a:cubicBezTo>
                <a:cubicBezTo>
                  <a:pt x="427" y="127"/>
                  <a:pt x="423" y="127"/>
                  <a:pt x="418" y="127"/>
                </a:cubicBezTo>
                <a:cubicBezTo>
                  <a:pt x="413" y="127"/>
                  <a:pt x="414" y="123"/>
                  <a:pt x="408" y="122"/>
                </a:cubicBezTo>
                <a:cubicBezTo>
                  <a:pt x="401" y="122"/>
                  <a:pt x="403" y="117"/>
                  <a:pt x="402" y="113"/>
                </a:cubicBezTo>
                <a:cubicBezTo>
                  <a:pt x="401" y="110"/>
                  <a:pt x="388" y="111"/>
                  <a:pt x="383" y="114"/>
                </a:cubicBezTo>
                <a:cubicBezTo>
                  <a:pt x="379" y="117"/>
                  <a:pt x="369" y="116"/>
                  <a:pt x="367" y="121"/>
                </a:cubicBezTo>
                <a:cubicBezTo>
                  <a:pt x="364" y="127"/>
                  <a:pt x="369" y="126"/>
                  <a:pt x="372" y="126"/>
                </a:cubicBezTo>
                <a:cubicBezTo>
                  <a:pt x="376" y="126"/>
                  <a:pt x="375" y="122"/>
                  <a:pt x="382" y="123"/>
                </a:cubicBezTo>
                <a:cubicBezTo>
                  <a:pt x="389" y="124"/>
                  <a:pt x="394" y="115"/>
                  <a:pt x="397" y="118"/>
                </a:cubicBezTo>
                <a:cubicBezTo>
                  <a:pt x="400" y="121"/>
                  <a:pt x="385" y="127"/>
                  <a:pt x="379" y="128"/>
                </a:cubicBezTo>
                <a:cubicBezTo>
                  <a:pt x="372" y="129"/>
                  <a:pt x="374" y="134"/>
                  <a:pt x="380" y="144"/>
                </a:cubicBezTo>
                <a:cubicBezTo>
                  <a:pt x="386" y="153"/>
                  <a:pt x="377" y="148"/>
                  <a:pt x="377" y="152"/>
                </a:cubicBezTo>
                <a:cubicBezTo>
                  <a:pt x="377" y="157"/>
                  <a:pt x="366" y="151"/>
                  <a:pt x="370" y="149"/>
                </a:cubicBezTo>
                <a:cubicBezTo>
                  <a:pt x="375" y="148"/>
                  <a:pt x="373" y="143"/>
                  <a:pt x="369" y="140"/>
                </a:cubicBezTo>
                <a:cubicBezTo>
                  <a:pt x="365" y="137"/>
                  <a:pt x="363" y="140"/>
                  <a:pt x="363" y="137"/>
                </a:cubicBezTo>
                <a:cubicBezTo>
                  <a:pt x="364" y="133"/>
                  <a:pt x="359" y="137"/>
                  <a:pt x="356" y="134"/>
                </a:cubicBezTo>
                <a:cubicBezTo>
                  <a:pt x="352" y="131"/>
                  <a:pt x="351" y="129"/>
                  <a:pt x="346" y="132"/>
                </a:cubicBezTo>
                <a:cubicBezTo>
                  <a:pt x="341" y="134"/>
                  <a:pt x="336" y="133"/>
                  <a:pt x="325" y="135"/>
                </a:cubicBezTo>
                <a:cubicBezTo>
                  <a:pt x="315" y="137"/>
                  <a:pt x="295" y="136"/>
                  <a:pt x="292" y="133"/>
                </a:cubicBezTo>
                <a:cubicBezTo>
                  <a:pt x="288" y="129"/>
                  <a:pt x="301" y="123"/>
                  <a:pt x="305" y="124"/>
                </a:cubicBezTo>
                <a:cubicBezTo>
                  <a:pt x="308" y="125"/>
                  <a:pt x="306" y="120"/>
                  <a:pt x="300" y="116"/>
                </a:cubicBezTo>
                <a:cubicBezTo>
                  <a:pt x="295" y="111"/>
                  <a:pt x="282" y="108"/>
                  <a:pt x="282" y="111"/>
                </a:cubicBezTo>
                <a:cubicBezTo>
                  <a:pt x="282" y="114"/>
                  <a:pt x="275" y="111"/>
                  <a:pt x="266" y="110"/>
                </a:cubicBezTo>
                <a:cubicBezTo>
                  <a:pt x="256" y="108"/>
                  <a:pt x="255" y="105"/>
                  <a:pt x="249" y="104"/>
                </a:cubicBezTo>
                <a:cubicBezTo>
                  <a:pt x="243" y="104"/>
                  <a:pt x="234" y="102"/>
                  <a:pt x="227" y="97"/>
                </a:cubicBezTo>
                <a:cubicBezTo>
                  <a:pt x="220" y="91"/>
                  <a:pt x="204" y="93"/>
                  <a:pt x="202" y="98"/>
                </a:cubicBezTo>
                <a:cubicBezTo>
                  <a:pt x="200" y="103"/>
                  <a:pt x="194" y="103"/>
                  <a:pt x="189" y="103"/>
                </a:cubicBezTo>
                <a:cubicBezTo>
                  <a:pt x="183" y="103"/>
                  <a:pt x="191" y="96"/>
                  <a:pt x="189" y="95"/>
                </a:cubicBezTo>
                <a:cubicBezTo>
                  <a:pt x="187" y="94"/>
                  <a:pt x="189" y="87"/>
                  <a:pt x="185" y="87"/>
                </a:cubicBezTo>
                <a:cubicBezTo>
                  <a:pt x="181" y="86"/>
                  <a:pt x="178" y="103"/>
                  <a:pt x="170" y="103"/>
                </a:cubicBezTo>
                <a:cubicBezTo>
                  <a:pt x="163" y="102"/>
                  <a:pt x="159" y="85"/>
                  <a:pt x="153" y="80"/>
                </a:cubicBezTo>
                <a:cubicBezTo>
                  <a:pt x="147" y="76"/>
                  <a:pt x="141" y="75"/>
                  <a:pt x="146" y="82"/>
                </a:cubicBezTo>
                <a:cubicBezTo>
                  <a:pt x="152" y="89"/>
                  <a:pt x="142" y="84"/>
                  <a:pt x="142" y="89"/>
                </a:cubicBezTo>
                <a:cubicBezTo>
                  <a:pt x="143" y="93"/>
                  <a:pt x="134" y="98"/>
                  <a:pt x="134" y="96"/>
                </a:cubicBezTo>
                <a:cubicBezTo>
                  <a:pt x="134" y="93"/>
                  <a:pt x="129" y="91"/>
                  <a:pt x="123" y="98"/>
                </a:cubicBezTo>
                <a:cubicBezTo>
                  <a:pt x="117" y="105"/>
                  <a:pt x="113" y="104"/>
                  <a:pt x="112" y="101"/>
                </a:cubicBezTo>
                <a:cubicBezTo>
                  <a:pt x="112" y="99"/>
                  <a:pt x="94" y="108"/>
                  <a:pt x="95" y="111"/>
                </a:cubicBezTo>
                <a:cubicBezTo>
                  <a:pt x="96" y="114"/>
                  <a:pt x="92" y="116"/>
                  <a:pt x="87" y="116"/>
                </a:cubicBezTo>
                <a:cubicBezTo>
                  <a:pt x="83" y="115"/>
                  <a:pt x="86" y="111"/>
                  <a:pt x="90" y="109"/>
                </a:cubicBezTo>
                <a:cubicBezTo>
                  <a:pt x="94" y="107"/>
                  <a:pt x="106" y="98"/>
                  <a:pt x="112" y="97"/>
                </a:cubicBezTo>
                <a:cubicBezTo>
                  <a:pt x="118" y="96"/>
                  <a:pt x="129" y="91"/>
                  <a:pt x="130" y="88"/>
                </a:cubicBezTo>
                <a:cubicBezTo>
                  <a:pt x="130" y="86"/>
                  <a:pt x="124" y="88"/>
                  <a:pt x="120" y="87"/>
                </a:cubicBezTo>
                <a:cubicBezTo>
                  <a:pt x="116" y="86"/>
                  <a:pt x="109" y="91"/>
                  <a:pt x="102" y="94"/>
                </a:cubicBezTo>
                <a:cubicBezTo>
                  <a:pt x="95" y="97"/>
                  <a:pt x="88" y="96"/>
                  <a:pt x="90" y="100"/>
                </a:cubicBezTo>
                <a:cubicBezTo>
                  <a:pt x="92" y="104"/>
                  <a:pt x="83" y="99"/>
                  <a:pt x="82" y="102"/>
                </a:cubicBezTo>
                <a:cubicBezTo>
                  <a:pt x="80" y="105"/>
                  <a:pt x="77" y="102"/>
                  <a:pt x="79" y="100"/>
                </a:cubicBezTo>
                <a:cubicBezTo>
                  <a:pt x="82" y="99"/>
                  <a:pt x="73" y="96"/>
                  <a:pt x="73" y="98"/>
                </a:cubicBezTo>
                <a:cubicBezTo>
                  <a:pt x="73" y="100"/>
                  <a:pt x="72" y="102"/>
                  <a:pt x="66" y="102"/>
                </a:cubicBezTo>
                <a:cubicBezTo>
                  <a:pt x="60" y="102"/>
                  <a:pt x="54" y="106"/>
                  <a:pt x="58" y="109"/>
                </a:cubicBezTo>
                <a:cubicBezTo>
                  <a:pt x="62" y="112"/>
                  <a:pt x="64" y="114"/>
                  <a:pt x="62" y="116"/>
                </a:cubicBezTo>
                <a:cubicBezTo>
                  <a:pt x="60" y="118"/>
                  <a:pt x="54" y="110"/>
                  <a:pt x="45" y="111"/>
                </a:cubicBezTo>
                <a:cubicBezTo>
                  <a:pt x="36" y="112"/>
                  <a:pt x="19" y="101"/>
                  <a:pt x="19" y="99"/>
                </a:cubicBezTo>
                <a:cubicBezTo>
                  <a:pt x="19" y="97"/>
                  <a:pt x="8" y="98"/>
                  <a:pt x="0" y="97"/>
                </a:cubicBezTo>
                <a:cubicBezTo>
                  <a:pt x="0" y="269"/>
                  <a:pt x="0" y="269"/>
                  <a:pt x="0" y="269"/>
                </a:cubicBezTo>
                <a:cubicBezTo>
                  <a:pt x="1" y="269"/>
                  <a:pt x="2" y="270"/>
                  <a:pt x="3" y="270"/>
                </a:cubicBezTo>
                <a:cubicBezTo>
                  <a:pt x="4" y="269"/>
                  <a:pt x="5" y="268"/>
                  <a:pt x="6" y="268"/>
                </a:cubicBezTo>
                <a:cubicBezTo>
                  <a:pt x="7" y="268"/>
                  <a:pt x="7" y="268"/>
                  <a:pt x="7" y="268"/>
                </a:cubicBezTo>
                <a:cubicBezTo>
                  <a:pt x="9" y="269"/>
                  <a:pt x="11" y="269"/>
                  <a:pt x="14" y="267"/>
                </a:cubicBezTo>
                <a:cubicBezTo>
                  <a:pt x="15" y="267"/>
                  <a:pt x="16" y="267"/>
                  <a:pt x="17" y="267"/>
                </a:cubicBezTo>
                <a:cubicBezTo>
                  <a:pt x="22" y="267"/>
                  <a:pt x="24" y="271"/>
                  <a:pt x="24" y="275"/>
                </a:cubicBezTo>
                <a:cubicBezTo>
                  <a:pt x="24" y="276"/>
                  <a:pt x="27" y="278"/>
                  <a:pt x="29" y="279"/>
                </a:cubicBezTo>
                <a:cubicBezTo>
                  <a:pt x="31" y="281"/>
                  <a:pt x="33" y="283"/>
                  <a:pt x="35" y="285"/>
                </a:cubicBezTo>
                <a:cubicBezTo>
                  <a:pt x="36" y="286"/>
                  <a:pt x="36" y="286"/>
                  <a:pt x="36" y="287"/>
                </a:cubicBezTo>
                <a:cubicBezTo>
                  <a:pt x="38" y="289"/>
                  <a:pt x="39" y="291"/>
                  <a:pt x="40" y="291"/>
                </a:cubicBezTo>
                <a:cubicBezTo>
                  <a:pt x="40" y="291"/>
                  <a:pt x="41" y="290"/>
                  <a:pt x="41" y="290"/>
                </a:cubicBezTo>
                <a:cubicBezTo>
                  <a:pt x="42" y="289"/>
                  <a:pt x="44" y="289"/>
                  <a:pt x="45" y="288"/>
                </a:cubicBezTo>
                <a:cubicBezTo>
                  <a:pt x="48" y="287"/>
                  <a:pt x="50" y="286"/>
                  <a:pt x="50" y="284"/>
                </a:cubicBezTo>
                <a:cubicBezTo>
                  <a:pt x="50" y="280"/>
                  <a:pt x="55" y="278"/>
                  <a:pt x="60" y="278"/>
                </a:cubicBezTo>
                <a:cubicBezTo>
                  <a:pt x="66" y="278"/>
                  <a:pt x="70" y="281"/>
                  <a:pt x="70" y="285"/>
                </a:cubicBezTo>
                <a:cubicBezTo>
                  <a:pt x="70" y="286"/>
                  <a:pt x="73" y="289"/>
                  <a:pt x="77" y="292"/>
                </a:cubicBezTo>
                <a:cubicBezTo>
                  <a:pt x="82" y="297"/>
                  <a:pt x="89" y="303"/>
                  <a:pt x="94" y="311"/>
                </a:cubicBezTo>
                <a:cubicBezTo>
                  <a:pt x="96" y="315"/>
                  <a:pt x="97" y="318"/>
                  <a:pt x="99" y="320"/>
                </a:cubicBezTo>
                <a:cubicBezTo>
                  <a:pt x="103" y="328"/>
                  <a:pt x="104" y="330"/>
                  <a:pt x="113" y="334"/>
                </a:cubicBezTo>
                <a:cubicBezTo>
                  <a:pt x="125" y="339"/>
                  <a:pt x="127" y="342"/>
                  <a:pt x="125" y="349"/>
                </a:cubicBezTo>
                <a:cubicBezTo>
                  <a:pt x="124" y="349"/>
                  <a:pt x="125" y="350"/>
                  <a:pt x="126" y="351"/>
                </a:cubicBezTo>
                <a:cubicBezTo>
                  <a:pt x="128" y="353"/>
                  <a:pt x="129" y="354"/>
                  <a:pt x="129" y="356"/>
                </a:cubicBezTo>
                <a:cubicBezTo>
                  <a:pt x="129" y="358"/>
                  <a:pt x="128" y="359"/>
                  <a:pt x="126" y="360"/>
                </a:cubicBezTo>
                <a:cubicBezTo>
                  <a:pt x="124" y="361"/>
                  <a:pt x="121" y="363"/>
                  <a:pt x="119" y="365"/>
                </a:cubicBezTo>
                <a:cubicBezTo>
                  <a:pt x="118" y="366"/>
                  <a:pt x="118" y="366"/>
                  <a:pt x="118" y="366"/>
                </a:cubicBezTo>
                <a:cubicBezTo>
                  <a:pt x="119" y="367"/>
                  <a:pt x="120" y="368"/>
                  <a:pt x="122" y="369"/>
                </a:cubicBezTo>
                <a:cubicBezTo>
                  <a:pt x="125" y="372"/>
                  <a:pt x="117" y="372"/>
                  <a:pt x="119" y="374"/>
                </a:cubicBezTo>
                <a:cubicBezTo>
                  <a:pt x="122" y="376"/>
                  <a:pt x="119" y="380"/>
                  <a:pt x="121" y="383"/>
                </a:cubicBezTo>
                <a:cubicBezTo>
                  <a:pt x="124" y="385"/>
                  <a:pt x="128" y="384"/>
                  <a:pt x="131" y="382"/>
                </a:cubicBezTo>
                <a:cubicBezTo>
                  <a:pt x="134" y="380"/>
                  <a:pt x="136" y="385"/>
                  <a:pt x="133" y="389"/>
                </a:cubicBezTo>
                <a:cubicBezTo>
                  <a:pt x="131" y="392"/>
                  <a:pt x="136" y="395"/>
                  <a:pt x="138" y="392"/>
                </a:cubicBezTo>
                <a:cubicBezTo>
                  <a:pt x="140" y="390"/>
                  <a:pt x="145" y="397"/>
                  <a:pt x="147" y="398"/>
                </a:cubicBezTo>
                <a:cubicBezTo>
                  <a:pt x="150" y="399"/>
                  <a:pt x="152" y="403"/>
                  <a:pt x="148" y="403"/>
                </a:cubicBezTo>
                <a:cubicBezTo>
                  <a:pt x="144" y="403"/>
                  <a:pt x="145" y="410"/>
                  <a:pt x="148" y="410"/>
                </a:cubicBezTo>
                <a:cubicBezTo>
                  <a:pt x="150" y="410"/>
                  <a:pt x="150" y="414"/>
                  <a:pt x="150" y="416"/>
                </a:cubicBezTo>
                <a:cubicBezTo>
                  <a:pt x="150" y="418"/>
                  <a:pt x="159" y="421"/>
                  <a:pt x="162" y="420"/>
                </a:cubicBezTo>
                <a:cubicBezTo>
                  <a:pt x="165" y="419"/>
                  <a:pt x="168" y="422"/>
                  <a:pt x="170" y="425"/>
                </a:cubicBezTo>
                <a:cubicBezTo>
                  <a:pt x="171" y="428"/>
                  <a:pt x="177" y="430"/>
                  <a:pt x="180" y="428"/>
                </a:cubicBezTo>
                <a:cubicBezTo>
                  <a:pt x="182" y="426"/>
                  <a:pt x="183" y="431"/>
                  <a:pt x="184" y="435"/>
                </a:cubicBezTo>
                <a:cubicBezTo>
                  <a:pt x="184" y="438"/>
                  <a:pt x="189" y="436"/>
                  <a:pt x="192" y="436"/>
                </a:cubicBezTo>
                <a:cubicBezTo>
                  <a:pt x="195" y="436"/>
                  <a:pt x="197" y="440"/>
                  <a:pt x="199" y="439"/>
                </a:cubicBezTo>
                <a:cubicBezTo>
                  <a:pt x="203" y="438"/>
                  <a:pt x="204" y="444"/>
                  <a:pt x="207" y="448"/>
                </a:cubicBezTo>
                <a:cubicBezTo>
                  <a:pt x="517" y="446"/>
                  <a:pt x="517" y="446"/>
                  <a:pt x="517" y="446"/>
                </a:cubicBezTo>
                <a:cubicBezTo>
                  <a:pt x="517" y="444"/>
                  <a:pt x="518" y="441"/>
                  <a:pt x="521" y="441"/>
                </a:cubicBezTo>
                <a:close/>
                <a:moveTo>
                  <a:pt x="264" y="164"/>
                </a:moveTo>
                <a:cubicBezTo>
                  <a:pt x="258" y="173"/>
                  <a:pt x="255" y="174"/>
                  <a:pt x="249" y="173"/>
                </a:cubicBezTo>
                <a:cubicBezTo>
                  <a:pt x="242" y="171"/>
                  <a:pt x="238" y="175"/>
                  <a:pt x="241" y="177"/>
                </a:cubicBezTo>
                <a:cubicBezTo>
                  <a:pt x="245" y="179"/>
                  <a:pt x="245" y="181"/>
                  <a:pt x="238" y="183"/>
                </a:cubicBezTo>
                <a:cubicBezTo>
                  <a:pt x="231" y="185"/>
                  <a:pt x="226" y="190"/>
                  <a:pt x="223" y="189"/>
                </a:cubicBezTo>
                <a:cubicBezTo>
                  <a:pt x="221" y="189"/>
                  <a:pt x="235" y="178"/>
                  <a:pt x="232" y="176"/>
                </a:cubicBezTo>
                <a:cubicBezTo>
                  <a:pt x="228" y="173"/>
                  <a:pt x="218" y="180"/>
                  <a:pt x="218" y="184"/>
                </a:cubicBezTo>
                <a:cubicBezTo>
                  <a:pt x="218" y="187"/>
                  <a:pt x="212" y="187"/>
                  <a:pt x="208" y="187"/>
                </a:cubicBezTo>
                <a:cubicBezTo>
                  <a:pt x="204" y="187"/>
                  <a:pt x="199" y="183"/>
                  <a:pt x="203" y="183"/>
                </a:cubicBezTo>
                <a:cubicBezTo>
                  <a:pt x="207" y="182"/>
                  <a:pt x="204" y="178"/>
                  <a:pt x="210" y="176"/>
                </a:cubicBezTo>
                <a:cubicBezTo>
                  <a:pt x="215" y="174"/>
                  <a:pt x="209" y="171"/>
                  <a:pt x="210" y="169"/>
                </a:cubicBezTo>
                <a:cubicBezTo>
                  <a:pt x="212" y="167"/>
                  <a:pt x="222" y="171"/>
                  <a:pt x="222" y="167"/>
                </a:cubicBezTo>
                <a:cubicBezTo>
                  <a:pt x="223" y="163"/>
                  <a:pt x="212" y="160"/>
                  <a:pt x="208" y="162"/>
                </a:cubicBezTo>
                <a:cubicBezTo>
                  <a:pt x="205" y="165"/>
                  <a:pt x="196" y="170"/>
                  <a:pt x="186" y="166"/>
                </a:cubicBezTo>
                <a:cubicBezTo>
                  <a:pt x="183" y="165"/>
                  <a:pt x="212" y="162"/>
                  <a:pt x="216" y="157"/>
                </a:cubicBezTo>
                <a:cubicBezTo>
                  <a:pt x="221" y="153"/>
                  <a:pt x="243" y="148"/>
                  <a:pt x="244" y="152"/>
                </a:cubicBezTo>
                <a:cubicBezTo>
                  <a:pt x="246" y="156"/>
                  <a:pt x="233" y="158"/>
                  <a:pt x="239" y="162"/>
                </a:cubicBezTo>
                <a:cubicBezTo>
                  <a:pt x="245" y="166"/>
                  <a:pt x="256" y="163"/>
                  <a:pt x="258" y="159"/>
                </a:cubicBezTo>
                <a:cubicBezTo>
                  <a:pt x="260" y="156"/>
                  <a:pt x="271" y="156"/>
                  <a:pt x="264" y="164"/>
                </a:cubicBezTo>
                <a:close/>
                <a:moveTo>
                  <a:pt x="327" y="245"/>
                </a:moveTo>
                <a:cubicBezTo>
                  <a:pt x="320" y="251"/>
                  <a:pt x="320" y="250"/>
                  <a:pt x="314" y="251"/>
                </a:cubicBezTo>
                <a:cubicBezTo>
                  <a:pt x="307" y="252"/>
                  <a:pt x="312" y="259"/>
                  <a:pt x="304" y="259"/>
                </a:cubicBezTo>
                <a:cubicBezTo>
                  <a:pt x="296" y="260"/>
                  <a:pt x="276" y="261"/>
                  <a:pt x="273" y="256"/>
                </a:cubicBezTo>
                <a:cubicBezTo>
                  <a:pt x="272" y="255"/>
                  <a:pt x="284" y="256"/>
                  <a:pt x="285" y="252"/>
                </a:cubicBezTo>
                <a:cubicBezTo>
                  <a:pt x="286" y="249"/>
                  <a:pt x="289" y="244"/>
                  <a:pt x="294" y="244"/>
                </a:cubicBezTo>
                <a:cubicBezTo>
                  <a:pt x="299" y="244"/>
                  <a:pt x="298" y="237"/>
                  <a:pt x="290" y="233"/>
                </a:cubicBezTo>
                <a:cubicBezTo>
                  <a:pt x="282" y="229"/>
                  <a:pt x="302" y="227"/>
                  <a:pt x="307" y="233"/>
                </a:cubicBezTo>
                <a:cubicBezTo>
                  <a:pt x="311" y="239"/>
                  <a:pt x="319" y="244"/>
                  <a:pt x="324" y="239"/>
                </a:cubicBezTo>
                <a:cubicBezTo>
                  <a:pt x="328" y="235"/>
                  <a:pt x="354" y="222"/>
                  <a:pt x="354" y="228"/>
                </a:cubicBezTo>
                <a:cubicBezTo>
                  <a:pt x="354" y="234"/>
                  <a:pt x="335" y="238"/>
                  <a:pt x="327" y="245"/>
                </a:cubicBezTo>
                <a:close/>
                <a:moveTo>
                  <a:pt x="501" y="426"/>
                </a:moveTo>
                <a:cubicBezTo>
                  <a:pt x="496" y="427"/>
                  <a:pt x="502" y="412"/>
                  <a:pt x="492" y="406"/>
                </a:cubicBezTo>
                <a:cubicBezTo>
                  <a:pt x="480" y="400"/>
                  <a:pt x="475" y="388"/>
                  <a:pt x="475" y="381"/>
                </a:cubicBezTo>
                <a:cubicBezTo>
                  <a:pt x="475" y="375"/>
                  <a:pt x="485" y="372"/>
                  <a:pt x="489" y="377"/>
                </a:cubicBezTo>
                <a:cubicBezTo>
                  <a:pt x="493" y="382"/>
                  <a:pt x="499" y="402"/>
                  <a:pt x="502" y="409"/>
                </a:cubicBezTo>
                <a:cubicBezTo>
                  <a:pt x="506" y="415"/>
                  <a:pt x="506" y="426"/>
                  <a:pt x="501" y="4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3" name="Freeform 2198"/>
          <p:cNvSpPr>
            <a:spLocks/>
          </p:cNvSpPr>
          <p:nvPr/>
        </p:nvSpPr>
        <p:spPr bwMode="auto">
          <a:xfrm>
            <a:off x="3540966" y="2021695"/>
            <a:ext cx="32166" cy="20747"/>
          </a:xfrm>
          <a:custGeom>
            <a:avLst/>
            <a:gdLst>
              <a:gd name="T0" fmla="*/ 16 w 19"/>
              <a:gd name="T1" fmla="*/ 6 h 12"/>
              <a:gd name="T2" fmla="*/ 1 w 19"/>
              <a:gd name="T3" fmla="*/ 3 h 12"/>
              <a:gd name="T4" fmla="*/ 16 w 19"/>
              <a:gd name="T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12">
                <a:moveTo>
                  <a:pt x="16" y="6"/>
                </a:moveTo>
                <a:cubicBezTo>
                  <a:pt x="19" y="0"/>
                  <a:pt x="0" y="1"/>
                  <a:pt x="1" y="3"/>
                </a:cubicBezTo>
                <a:cubicBezTo>
                  <a:pt x="5" y="7"/>
                  <a:pt x="14" y="12"/>
                  <a:pt x="16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4" name="Freeform 2199"/>
          <p:cNvSpPr>
            <a:spLocks/>
          </p:cNvSpPr>
          <p:nvPr/>
        </p:nvSpPr>
        <p:spPr bwMode="auto">
          <a:xfrm>
            <a:off x="3385501" y="2035526"/>
            <a:ext cx="151893" cy="74348"/>
          </a:xfrm>
          <a:custGeom>
            <a:avLst/>
            <a:gdLst>
              <a:gd name="T0" fmla="*/ 3 w 89"/>
              <a:gd name="T1" fmla="*/ 36 h 45"/>
              <a:gd name="T2" fmla="*/ 7 w 89"/>
              <a:gd name="T3" fmla="*/ 43 h 45"/>
              <a:gd name="T4" fmla="*/ 15 w 89"/>
              <a:gd name="T5" fmla="*/ 41 h 45"/>
              <a:gd name="T6" fmla="*/ 24 w 89"/>
              <a:gd name="T7" fmla="*/ 36 h 45"/>
              <a:gd name="T8" fmla="*/ 32 w 89"/>
              <a:gd name="T9" fmla="*/ 45 h 45"/>
              <a:gd name="T10" fmla="*/ 42 w 89"/>
              <a:gd name="T11" fmla="*/ 36 h 45"/>
              <a:gd name="T12" fmla="*/ 49 w 89"/>
              <a:gd name="T13" fmla="*/ 31 h 45"/>
              <a:gd name="T14" fmla="*/ 56 w 89"/>
              <a:gd name="T15" fmla="*/ 21 h 45"/>
              <a:gd name="T16" fmla="*/ 59 w 89"/>
              <a:gd name="T17" fmla="*/ 31 h 45"/>
              <a:gd name="T18" fmla="*/ 70 w 89"/>
              <a:gd name="T19" fmla="*/ 28 h 45"/>
              <a:gd name="T20" fmla="*/ 79 w 89"/>
              <a:gd name="T21" fmla="*/ 24 h 45"/>
              <a:gd name="T22" fmla="*/ 79 w 89"/>
              <a:gd name="T23" fmla="*/ 15 h 45"/>
              <a:gd name="T24" fmla="*/ 86 w 89"/>
              <a:gd name="T25" fmla="*/ 9 h 45"/>
              <a:gd name="T26" fmla="*/ 77 w 89"/>
              <a:gd name="T27" fmla="*/ 4 h 45"/>
              <a:gd name="T28" fmla="*/ 70 w 89"/>
              <a:gd name="T29" fmla="*/ 9 h 45"/>
              <a:gd name="T30" fmla="*/ 55 w 89"/>
              <a:gd name="T31" fmla="*/ 7 h 45"/>
              <a:gd name="T32" fmla="*/ 34 w 89"/>
              <a:gd name="T33" fmla="*/ 18 h 45"/>
              <a:gd name="T34" fmla="*/ 18 w 89"/>
              <a:gd name="T35" fmla="*/ 28 h 45"/>
              <a:gd name="T36" fmla="*/ 3 w 89"/>
              <a:gd name="T37" fmla="*/ 36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9" h="45">
                <a:moveTo>
                  <a:pt x="3" y="36"/>
                </a:moveTo>
                <a:cubicBezTo>
                  <a:pt x="7" y="38"/>
                  <a:pt x="3" y="45"/>
                  <a:pt x="7" y="43"/>
                </a:cubicBezTo>
                <a:cubicBezTo>
                  <a:pt x="11" y="41"/>
                  <a:pt x="12" y="40"/>
                  <a:pt x="15" y="41"/>
                </a:cubicBezTo>
                <a:cubicBezTo>
                  <a:pt x="21" y="43"/>
                  <a:pt x="22" y="38"/>
                  <a:pt x="24" y="36"/>
                </a:cubicBezTo>
                <a:cubicBezTo>
                  <a:pt x="27" y="33"/>
                  <a:pt x="26" y="45"/>
                  <a:pt x="32" y="45"/>
                </a:cubicBezTo>
                <a:cubicBezTo>
                  <a:pt x="38" y="45"/>
                  <a:pt x="37" y="33"/>
                  <a:pt x="42" y="36"/>
                </a:cubicBezTo>
                <a:cubicBezTo>
                  <a:pt x="47" y="40"/>
                  <a:pt x="48" y="35"/>
                  <a:pt x="49" y="31"/>
                </a:cubicBezTo>
                <a:cubicBezTo>
                  <a:pt x="50" y="28"/>
                  <a:pt x="50" y="22"/>
                  <a:pt x="56" y="21"/>
                </a:cubicBezTo>
                <a:cubicBezTo>
                  <a:pt x="61" y="20"/>
                  <a:pt x="57" y="26"/>
                  <a:pt x="59" y="31"/>
                </a:cubicBezTo>
                <a:cubicBezTo>
                  <a:pt x="63" y="37"/>
                  <a:pt x="69" y="31"/>
                  <a:pt x="70" y="28"/>
                </a:cubicBezTo>
                <a:cubicBezTo>
                  <a:pt x="70" y="25"/>
                  <a:pt x="79" y="27"/>
                  <a:pt x="79" y="24"/>
                </a:cubicBezTo>
                <a:cubicBezTo>
                  <a:pt x="78" y="20"/>
                  <a:pt x="81" y="19"/>
                  <a:pt x="79" y="15"/>
                </a:cubicBezTo>
                <a:cubicBezTo>
                  <a:pt x="76" y="11"/>
                  <a:pt x="83" y="12"/>
                  <a:pt x="86" y="9"/>
                </a:cubicBezTo>
                <a:cubicBezTo>
                  <a:pt x="89" y="6"/>
                  <a:pt x="82" y="9"/>
                  <a:pt x="77" y="4"/>
                </a:cubicBezTo>
                <a:cubicBezTo>
                  <a:pt x="72" y="0"/>
                  <a:pt x="70" y="6"/>
                  <a:pt x="70" y="9"/>
                </a:cubicBezTo>
                <a:cubicBezTo>
                  <a:pt x="70" y="12"/>
                  <a:pt x="60" y="9"/>
                  <a:pt x="55" y="7"/>
                </a:cubicBezTo>
                <a:cubicBezTo>
                  <a:pt x="49" y="5"/>
                  <a:pt x="42" y="14"/>
                  <a:pt x="34" y="18"/>
                </a:cubicBezTo>
                <a:cubicBezTo>
                  <a:pt x="26" y="22"/>
                  <a:pt x="26" y="29"/>
                  <a:pt x="18" y="28"/>
                </a:cubicBezTo>
                <a:cubicBezTo>
                  <a:pt x="11" y="28"/>
                  <a:pt x="0" y="35"/>
                  <a:pt x="3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5" name="Freeform 2200"/>
          <p:cNvSpPr>
            <a:spLocks/>
          </p:cNvSpPr>
          <p:nvPr/>
        </p:nvSpPr>
        <p:spPr bwMode="auto">
          <a:xfrm>
            <a:off x="3492719" y="2068377"/>
            <a:ext cx="235879" cy="100284"/>
          </a:xfrm>
          <a:custGeom>
            <a:avLst/>
            <a:gdLst>
              <a:gd name="T0" fmla="*/ 18 w 138"/>
              <a:gd name="T1" fmla="*/ 14 h 60"/>
              <a:gd name="T2" fmla="*/ 20 w 138"/>
              <a:gd name="T3" fmla="*/ 21 h 60"/>
              <a:gd name="T4" fmla="*/ 19 w 138"/>
              <a:gd name="T5" fmla="*/ 23 h 60"/>
              <a:gd name="T6" fmla="*/ 10 w 138"/>
              <a:gd name="T7" fmla="*/ 31 h 60"/>
              <a:gd name="T8" fmla="*/ 22 w 138"/>
              <a:gd name="T9" fmla="*/ 31 h 60"/>
              <a:gd name="T10" fmla="*/ 2 w 138"/>
              <a:gd name="T11" fmla="*/ 37 h 60"/>
              <a:gd name="T12" fmla="*/ 16 w 138"/>
              <a:gd name="T13" fmla="*/ 41 h 60"/>
              <a:gd name="T14" fmla="*/ 32 w 138"/>
              <a:gd name="T15" fmla="*/ 40 h 60"/>
              <a:gd name="T16" fmla="*/ 41 w 138"/>
              <a:gd name="T17" fmla="*/ 36 h 60"/>
              <a:gd name="T18" fmla="*/ 62 w 138"/>
              <a:gd name="T19" fmla="*/ 38 h 60"/>
              <a:gd name="T20" fmla="*/ 46 w 138"/>
              <a:gd name="T21" fmla="*/ 47 h 60"/>
              <a:gd name="T22" fmla="*/ 45 w 138"/>
              <a:gd name="T23" fmla="*/ 57 h 60"/>
              <a:gd name="T24" fmla="*/ 85 w 138"/>
              <a:gd name="T25" fmla="*/ 45 h 60"/>
              <a:gd name="T26" fmla="*/ 101 w 138"/>
              <a:gd name="T27" fmla="*/ 44 h 60"/>
              <a:gd name="T28" fmla="*/ 127 w 138"/>
              <a:gd name="T29" fmla="*/ 42 h 60"/>
              <a:gd name="T30" fmla="*/ 131 w 138"/>
              <a:gd name="T31" fmla="*/ 19 h 60"/>
              <a:gd name="T32" fmla="*/ 118 w 138"/>
              <a:gd name="T33" fmla="*/ 24 h 60"/>
              <a:gd name="T34" fmla="*/ 105 w 138"/>
              <a:gd name="T35" fmla="*/ 13 h 60"/>
              <a:gd name="T36" fmla="*/ 97 w 138"/>
              <a:gd name="T37" fmla="*/ 1 h 60"/>
              <a:gd name="T38" fmla="*/ 85 w 138"/>
              <a:gd name="T39" fmla="*/ 14 h 60"/>
              <a:gd name="T40" fmla="*/ 86 w 138"/>
              <a:gd name="T41" fmla="*/ 21 h 60"/>
              <a:gd name="T42" fmla="*/ 95 w 138"/>
              <a:gd name="T43" fmla="*/ 30 h 60"/>
              <a:gd name="T44" fmla="*/ 69 w 138"/>
              <a:gd name="T45" fmla="*/ 25 h 60"/>
              <a:gd name="T46" fmla="*/ 42 w 138"/>
              <a:gd name="T47" fmla="*/ 13 h 60"/>
              <a:gd name="T48" fmla="*/ 30 w 138"/>
              <a:gd name="T49" fmla="*/ 7 h 60"/>
              <a:gd name="T50" fmla="*/ 18 w 138"/>
              <a:gd name="T51" fmla="*/ 1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60">
                <a:moveTo>
                  <a:pt x="18" y="14"/>
                </a:moveTo>
                <a:cubicBezTo>
                  <a:pt x="11" y="14"/>
                  <a:pt x="12" y="21"/>
                  <a:pt x="20" y="21"/>
                </a:cubicBezTo>
                <a:cubicBezTo>
                  <a:pt x="28" y="21"/>
                  <a:pt x="30" y="24"/>
                  <a:pt x="19" y="23"/>
                </a:cubicBezTo>
                <a:cubicBezTo>
                  <a:pt x="7" y="23"/>
                  <a:pt x="2" y="33"/>
                  <a:pt x="10" y="31"/>
                </a:cubicBezTo>
                <a:cubicBezTo>
                  <a:pt x="18" y="29"/>
                  <a:pt x="28" y="29"/>
                  <a:pt x="22" y="31"/>
                </a:cubicBezTo>
                <a:cubicBezTo>
                  <a:pt x="16" y="33"/>
                  <a:pt x="0" y="34"/>
                  <a:pt x="2" y="37"/>
                </a:cubicBezTo>
                <a:cubicBezTo>
                  <a:pt x="3" y="39"/>
                  <a:pt x="10" y="39"/>
                  <a:pt x="16" y="41"/>
                </a:cubicBezTo>
                <a:cubicBezTo>
                  <a:pt x="23" y="44"/>
                  <a:pt x="27" y="45"/>
                  <a:pt x="32" y="40"/>
                </a:cubicBezTo>
                <a:cubicBezTo>
                  <a:pt x="37" y="34"/>
                  <a:pt x="43" y="29"/>
                  <a:pt x="41" y="36"/>
                </a:cubicBezTo>
                <a:cubicBezTo>
                  <a:pt x="38" y="44"/>
                  <a:pt x="49" y="38"/>
                  <a:pt x="62" y="38"/>
                </a:cubicBezTo>
                <a:cubicBezTo>
                  <a:pt x="76" y="37"/>
                  <a:pt x="60" y="46"/>
                  <a:pt x="46" y="47"/>
                </a:cubicBezTo>
                <a:cubicBezTo>
                  <a:pt x="32" y="48"/>
                  <a:pt x="34" y="55"/>
                  <a:pt x="45" y="57"/>
                </a:cubicBezTo>
                <a:cubicBezTo>
                  <a:pt x="56" y="60"/>
                  <a:pt x="80" y="50"/>
                  <a:pt x="85" y="45"/>
                </a:cubicBezTo>
                <a:cubicBezTo>
                  <a:pt x="91" y="39"/>
                  <a:pt x="96" y="48"/>
                  <a:pt x="101" y="44"/>
                </a:cubicBezTo>
                <a:cubicBezTo>
                  <a:pt x="107" y="40"/>
                  <a:pt x="117" y="44"/>
                  <a:pt x="127" y="42"/>
                </a:cubicBezTo>
                <a:cubicBezTo>
                  <a:pt x="136" y="40"/>
                  <a:pt x="138" y="22"/>
                  <a:pt x="131" y="19"/>
                </a:cubicBezTo>
                <a:cubicBezTo>
                  <a:pt x="124" y="16"/>
                  <a:pt x="124" y="23"/>
                  <a:pt x="118" y="24"/>
                </a:cubicBezTo>
                <a:cubicBezTo>
                  <a:pt x="113" y="25"/>
                  <a:pt x="110" y="18"/>
                  <a:pt x="105" y="13"/>
                </a:cubicBezTo>
                <a:cubicBezTo>
                  <a:pt x="101" y="9"/>
                  <a:pt x="104" y="0"/>
                  <a:pt x="97" y="1"/>
                </a:cubicBezTo>
                <a:cubicBezTo>
                  <a:pt x="91" y="2"/>
                  <a:pt x="77" y="13"/>
                  <a:pt x="85" y="14"/>
                </a:cubicBezTo>
                <a:cubicBezTo>
                  <a:pt x="94" y="15"/>
                  <a:pt x="91" y="19"/>
                  <a:pt x="86" y="21"/>
                </a:cubicBezTo>
                <a:cubicBezTo>
                  <a:pt x="82" y="23"/>
                  <a:pt x="97" y="27"/>
                  <a:pt x="95" y="30"/>
                </a:cubicBezTo>
                <a:cubicBezTo>
                  <a:pt x="93" y="33"/>
                  <a:pt x="70" y="30"/>
                  <a:pt x="69" y="25"/>
                </a:cubicBezTo>
                <a:cubicBezTo>
                  <a:pt x="68" y="20"/>
                  <a:pt x="50" y="11"/>
                  <a:pt x="42" y="13"/>
                </a:cubicBezTo>
                <a:cubicBezTo>
                  <a:pt x="35" y="15"/>
                  <a:pt x="38" y="7"/>
                  <a:pt x="30" y="7"/>
                </a:cubicBezTo>
                <a:cubicBezTo>
                  <a:pt x="23" y="6"/>
                  <a:pt x="25" y="13"/>
                  <a:pt x="18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6" name="Freeform 2201"/>
          <p:cNvSpPr>
            <a:spLocks/>
          </p:cNvSpPr>
          <p:nvPr/>
        </p:nvSpPr>
        <p:spPr bwMode="auto">
          <a:xfrm>
            <a:off x="3179998" y="2780740"/>
            <a:ext cx="48248" cy="53600"/>
          </a:xfrm>
          <a:custGeom>
            <a:avLst/>
            <a:gdLst>
              <a:gd name="T0" fmla="*/ 9 w 29"/>
              <a:gd name="T1" fmla="*/ 4 h 32"/>
              <a:gd name="T2" fmla="*/ 26 w 29"/>
              <a:gd name="T3" fmla="*/ 29 h 32"/>
              <a:gd name="T4" fmla="*/ 21 w 29"/>
              <a:gd name="T5" fmla="*/ 12 h 32"/>
              <a:gd name="T6" fmla="*/ 9 w 29"/>
              <a:gd name="T7" fmla="*/ 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32">
                <a:moveTo>
                  <a:pt x="9" y="4"/>
                </a:moveTo>
                <a:cubicBezTo>
                  <a:pt x="0" y="9"/>
                  <a:pt x="22" y="32"/>
                  <a:pt x="26" y="29"/>
                </a:cubicBezTo>
                <a:cubicBezTo>
                  <a:pt x="29" y="27"/>
                  <a:pt x="21" y="18"/>
                  <a:pt x="21" y="12"/>
                </a:cubicBezTo>
                <a:cubicBezTo>
                  <a:pt x="21" y="6"/>
                  <a:pt x="18" y="0"/>
                  <a:pt x="9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7" name="Freeform 2202"/>
          <p:cNvSpPr>
            <a:spLocks/>
          </p:cNvSpPr>
          <p:nvPr/>
        </p:nvSpPr>
        <p:spPr bwMode="auto">
          <a:xfrm>
            <a:off x="4518443" y="2884482"/>
            <a:ext cx="55396" cy="31123"/>
          </a:xfrm>
          <a:custGeom>
            <a:avLst/>
            <a:gdLst>
              <a:gd name="T0" fmla="*/ 1 w 33"/>
              <a:gd name="T1" fmla="*/ 3 h 19"/>
              <a:gd name="T2" fmla="*/ 32 w 33"/>
              <a:gd name="T3" fmla="*/ 14 h 19"/>
              <a:gd name="T4" fmla="*/ 1 w 33"/>
              <a:gd name="T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" h="19">
                <a:moveTo>
                  <a:pt x="1" y="3"/>
                </a:moveTo>
                <a:cubicBezTo>
                  <a:pt x="2" y="7"/>
                  <a:pt x="31" y="19"/>
                  <a:pt x="32" y="14"/>
                </a:cubicBezTo>
                <a:cubicBezTo>
                  <a:pt x="33" y="8"/>
                  <a:pt x="0" y="0"/>
                  <a:pt x="1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8" name="Freeform 2203"/>
          <p:cNvSpPr>
            <a:spLocks/>
          </p:cNvSpPr>
          <p:nvPr/>
        </p:nvSpPr>
        <p:spPr bwMode="auto">
          <a:xfrm>
            <a:off x="3324743" y="2151370"/>
            <a:ext cx="214436" cy="131407"/>
          </a:xfrm>
          <a:custGeom>
            <a:avLst/>
            <a:gdLst>
              <a:gd name="T0" fmla="*/ 21 w 126"/>
              <a:gd name="T1" fmla="*/ 62 h 80"/>
              <a:gd name="T2" fmla="*/ 37 w 126"/>
              <a:gd name="T3" fmla="*/ 80 h 80"/>
              <a:gd name="T4" fmla="*/ 44 w 126"/>
              <a:gd name="T5" fmla="*/ 75 h 80"/>
              <a:gd name="T6" fmla="*/ 55 w 126"/>
              <a:gd name="T7" fmla="*/ 72 h 80"/>
              <a:gd name="T8" fmla="*/ 66 w 126"/>
              <a:gd name="T9" fmla="*/ 64 h 80"/>
              <a:gd name="T10" fmla="*/ 77 w 126"/>
              <a:gd name="T11" fmla="*/ 53 h 80"/>
              <a:gd name="T12" fmla="*/ 86 w 126"/>
              <a:gd name="T13" fmla="*/ 42 h 80"/>
              <a:gd name="T14" fmla="*/ 122 w 126"/>
              <a:gd name="T15" fmla="*/ 27 h 80"/>
              <a:gd name="T16" fmla="*/ 108 w 126"/>
              <a:gd name="T17" fmla="*/ 14 h 80"/>
              <a:gd name="T18" fmla="*/ 85 w 126"/>
              <a:gd name="T19" fmla="*/ 12 h 80"/>
              <a:gd name="T20" fmla="*/ 78 w 126"/>
              <a:gd name="T21" fmla="*/ 9 h 80"/>
              <a:gd name="T22" fmla="*/ 55 w 126"/>
              <a:gd name="T23" fmla="*/ 3 h 80"/>
              <a:gd name="T24" fmla="*/ 20 w 126"/>
              <a:gd name="T25" fmla="*/ 8 h 80"/>
              <a:gd name="T26" fmla="*/ 25 w 126"/>
              <a:gd name="T27" fmla="*/ 19 h 80"/>
              <a:gd name="T28" fmla="*/ 17 w 126"/>
              <a:gd name="T29" fmla="*/ 36 h 80"/>
              <a:gd name="T30" fmla="*/ 7 w 126"/>
              <a:gd name="T31" fmla="*/ 53 h 80"/>
              <a:gd name="T32" fmla="*/ 21 w 126"/>
              <a:gd name="T33" fmla="*/ 6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80">
                <a:moveTo>
                  <a:pt x="21" y="62"/>
                </a:moveTo>
                <a:cubicBezTo>
                  <a:pt x="30" y="64"/>
                  <a:pt x="31" y="80"/>
                  <a:pt x="37" y="80"/>
                </a:cubicBezTo>
                <a:cubicBezTo>
                  <a:pt x="41" y="80"/>
                  <a:pt x="38" y="75"/>
                  <a:pt x="44" y="75"/>
                </a:cubicBezTo>
                <a:cubicBezTo>
                  <a:pt x="51" y="75"/>
                  <a:pt x="49" y="72"/>
                  <a:pt x="55" y="72"/>
                </a:cubicBezTo>
                <a:cubicBezTo>
                  <a:pt x="61" y="73"/>
                  <a:pt x="66" y="71"/>
                  <a:pt x="66" y="64"/>
                </a:cubicBezTo>
                <a:cubicBezTo>
                  <a:pt x="66" y="57"/>
                  <a:pt x="71" y="54"/>
                  <a:pt x="77" y="53"/>
                </a:cubicBezTo>
                <a:cubicBezTo>
                  <a:pt x="83" y="51"/>
                  <a:pt x="77" y="44"/>
                  <a:pt x="86" y="42"/>
                </a:cubicBezTo>
                <a:cubicBezTo>
                  <a:pt x="94" y="40"/>
                  <a:pt x="118" y="30"/>
                  <a:pt x="122" y="27"/>
                </a:cubicBezTo>
                <a:cubicBezTo>
                  <a:pt x="126" y="24"/>
                  <a:pt x="117" y="20"/>
                  <a:pt x="108" y="14"/>
                </a:cubicBezTo>
                <a:cubicBezTo>
                  <a:pt x="99" y="9"/>
                  <a:pt x="92" y="7"/>
                  <a:pt x="85" y="12"/>
                </a:cubicBezTo>
                <a:cubicBezTo>
                  <a:pt x="78" y="16"/>
                  <a:pt x="83" y="7"/>
                  <a:pt x="78" y="9"/>
                </a:cubicBezTo>
                <a:cubicBezTo>
                  <a:pt x="72" y="12"/>
                  <a:pt x="57" y="5"/>
                  <a:pt x="55" y="3"/>
                </a:cubicBezTo>
                <a:cubicBezTo>
                  <a:pt x="53" y="0"/>
                  <a:pt x="26" y="8"/>
                  <a:pt x="20" y="8"/>
                </a:cubicBezTo>
                <a:cubicBezTo>
                  <a:pt x="13" y="8"/>
                  <a:pt x="20" y="15"/>
                  <a:pt x="25" y="19"/>
                </a:cubicBezTo>
                <a:cubicBezTo>
                  <a:pt x="29" y="22"/>
                  <a:pt x="14" y="33"/>
                  <a:pt x="17" y="36"/>
                </a:cubicBezTo>
                <a:cubicBezTo>
                  <a:pt x="20" y="38"/>
                  <a:pt x="14" y="45"/>
                  <a:pt x="7" y="53"/>
                </a:cubicBezTo>
                <a:cubicBezTo>
                  <a:pt x="0" y="61"/>
                  <a:pt x="12" y="60"/>
                  <a:pt x="21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29" name="Freeform 2204"/>
          <p:cNvSpPr>
            <a:spLocks/>
          </p:cNvSpPr>
          <p:nvPr/>
        </p:nvSpPr>
        <p:spPr bwMode="auto">
          <a:xfrm>
            <a:off x="4016303" y="2179034"/>
            <a:ext cx="573619" cy="397679"/>
          </a:xfrm>
          <a:custGeom>
            <a:avLst/>
            <a:gdLst>
              <a:gd name="T0" fmla="*/ 215 w 336"/>
              <a:gd name="T1" fmla="*/ 54 h 241"/>
              <a:gd name="T2" fmla="*/ 185 w 336"/>
              <a:gd name="T3" fmla="*/ 44 h 241"/>
              <a:gd name="T4" fmla="*/ 147 w 336"/>
              <a:gd name="T5" fmla="*/ 27 h 241"/>
              <a:gd name="T6" fmla="*/ 127 w 336"/>
              <a:gd name="T7" fmla="*/ 34 h 241"/>
              <a:gd name="T8" fmla="*/ 109 w 336"/>
              <a:gd name="T9" fmla="*/ 21 h 241"/>
              <a:gd name="T10" fmla="*/ 79 w 336"/>
              <a:gd name="T11" fmla="*/ 7 h 241"/>
              <a:gd name="T12" fmla="*/ 59 w 336"/>
              <a:gd name="T13" fmla="*/ 33 h 241"/>
              <a:gd name="T14" fmla="*/ 65 w 336"/>
              <a:gd name="T15" fmla="*/ 52 h 241"/>
              <a:gd name="T16" fmla="*/ 43 w 336"/>
              <a:gd name="T17" fmla="*/ 30 h 241"/>
              <a:gd name="T18" fmla="*/ 61 w 336"/>
              <a:gd name="T19" fmla="*/ 4 h 241"/>
              <a:gd name="T20" fmla="*/ 6 w 336"/>
              <a:gd name="T21" fmla="*/ 54 h 241"/>
              <a:gd name="T22" fmla="*/ 27 w 336"/>
              <a:gd name="T23" fmla="*/ 64 h 241"/>
              <a:gd name="T24" fmla="*/ 32 w 336"/>
              <a:gd name="T25" fmla="*/ 76 h 241"/>
              <a:gd name="T26" fmla="*/ 66 w 336"/>
              <a:gd name="T27" fmla="*/ 82 h 241"/>
              <a:gd name="T28" fmla="*/ 103 w 336"/>
              <a:gd name="T29" fmla="*/ 82 h 241"/>
              <a:gd name="T30" fmla="*/ 127 w 336"/>
              <a:gd name="T31" fmla="*/ 78 h 241"/>
              <a:gd name="T32" fmla="*/ 143 w 336"/>
              <a:gd name="T33" fmla="*/ 81 h 241"/>
              <a:gd name="T34" fmla="*/ 166 w 336"/>
              <a:gd name="T35" fmla="*/ 98 h 241"/>
              <a:gd name="T36" fmla="*/ 172 w 336"/>
              <a:gd name="T37" fmla="*/ 103 h 241"/>
              <a:gd name="T38" fmla="*/ 200 w 336"/>
              <a:gd name="T39" fmla="*/ 125 h 241"/>
              <a:gd name="T40" fmla="*/ 218 w 336"/>
              <a:gd name="T41" fmla="*/ 143 h 241"/>
              <a:gd name="T42" fmla="*/ 219 w 336"/>
              <a:gd name="T43" fmla="*/ 159 h 241"/>
              <a:gd name="T44" fmla="*/ 188 w 336"/>
              <a:gd name="T45" fmla="*/ 168 h 241"/>
              <a:gd name="T46" fmla="*/ 146 w 336"/>
              <a:gd name="T47" fmla="*/ 176 h 241"/>
              <a:gd name="T48" fmla="*/ 165 w 336"/>
              <a:gd name="T49" fmla="*/ 191 h 241"/>
              <a:gd name="T50" fmla="*/ 193 w 336"/>
              <a:gd name="T51" fmla="*/ 188 h 241"/>
              <a:gd name="T52" fmla="*/ 212 w 336"/>
              <a:gd name="T53" fmla="*/ 214 h 241"/>
              <a:gd name="T54" fmla="*/ 274 w 336"/>
              <a:gd name="T55" fmla="*/ 236 h 241"/>
              <a:gd name="T56" fmla="*/ 262 w 336"/>
              <a:gd name="T57" fmla="*/ 209 h 241"/>
              <a:gd name="T58" fmla="*/ 286 w 336"/>
              <a:gd name="T59" fmla="*/ 198 h 241"/>
              <a:gd name="T60" fmla="*/ 256 w 336"/>
              <a:gd name="T61" fmla="*/ 166 h 241"/>
              <a:gd name="T62" fmla="*/ 275 w 336"/>
              <a:gd name="T63" fmla="*/ 159 h 241"/>
              <a:gd name="T64" fmla="*/ 304 w 336"/>
              <a:gd name="T65" fmla="*/ 172 h 241"/>
              <a:gd name="T66" fmla="*/ 330 w 336"/>
              <a:gd name="T67" fmla="*/ 151 h 241"/>
              <a:gd name="T68" fmla="*/ 307 w 336"/>
              <a:gd name="T69" fmla="*/ 134 h 241"/>
              <a:gd name="T70" fmla="*/ 267 w 336"/>
              <a:gd name="T71" fmla="*/ 117 h 241"/>
              <a:gd name="T72" fmla="*/ 268 w 336"/>
              <a:gd name="T73" fmla="*/ 101 h 241"/>
              <a:gd name="T74" fmla="*/ 261 w 336"/>
              <a:gd name="T75" fmla="*/ 89 h 241"/>
              <a:gd name="T76" fmla="*/ 247 w 336"/>
              <a:gd name="T77" fmla="*/ 84 h 241"/>
              <a:gd name="T78" fmla="*/ 232 w 336"/>
              <a:gd name="T79" fmla="*/ 69 h 241"/>
              <a:gd name="T80" fmla="*/ 209 w 336"/>
              <a:gd name="T81" fmla="*/ 67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6" h="241">
                <a:moveTo>
                  <a:pt x="205" y="63"/>
                </a:moveTo>
                <a:cubicBezTo>
                  <a:pt x="210" y="63"/>
                  <a:pt x="216" y="59"/>
                  <a:pt x="215" y="54"/>
                </a:cubicBezTo>
                <a:cubicBezTo>
                  <a:pt x="213" y="50"/>
                  <a:pt x="200" y="49"/>
                  <a:pt x="198" y="55"/>
                </a:cubicBezTo>
                <a:cubicBezTo>
                  <a:pt x="195" y="60"/>
                  <a:pt x="185" y="49"/>
                  <a:pt x="185" y="44"/>
                </a:cubicBezTo>
                <a:cubicBezTo>
                  <a:pt x="185" y="40"/>
                  <a:pt x="169" y="44"/>
                  <a:pt x="171" y="36"/>
                </a:cubicBezTo>
                <a:cubicBezTo>
                  <a:pt x="173" y="29"/>
                  <a:pt x="152" y="27"/>
                  <a:pt x="147" y="27"/>
                </a:cubicBezTo>
                <a:cubicBezTo>
                  <a:pt x="141" y="27"/>
                  <a:pt x="133" y="31"/>
                  <a:pt x="134" y="36"/>
                </a:cubicBezTo>
                <a:cubicBezTo>
                  <a:pt x="135" y="41"/>
                  <a:pt x="128" y="39"/>
                  <a:pt x="127" y="34"/>
                </a:cubicBezTo>
                <a:cubicBezTo>
                  <a:pt x="126" y="28"/>
                  <a:pt x="113" y="40"/>
                  <a:pt x="109" y="40"/>
                </a:cubicBezTo>
                <a:cubicBezTo>
                  <a:pt x="105" y="40"/>
                  <a:pt x="111" y="25"/>
                  <a:pt x="109" y="21"/>
                </a:cubicBezTo>
                <a:cubicBezTo>
                  <a:pt x="107" y="16"/>
                  <a:pt x="104" y="15"/>
                  <a:pt x="101" y="7"/>
                </a:cubicBezTo>
                <a:cubicBezTo>
                  <a:pt x="98" y="0"/>
                  <a:pt x="83" y="3"/>
                  <a:pt x="79" y="7"/>
                </a:cubicBezTo>
                <a:cubicBezTo>
                  <a:pt x="75" y="12"/>
                  <a:pt x="62" y="10"/>
                  <a:pt x="55" y="17"/>
                </a:cubicBezTo>
                <a:cubicBezTo>
                  <a:pt x="48" y="24"/>
                  <a:pt x="56" y="31"/>
                  <a:pt x="59" y="33"/>
                </a:cubicBezTo>
                <a:cubicBezTo>
                  <a:pt x="62" y="36"/>
                  <a:pt x="48" y="40"/>
                  <a:pt x="53" y="44"/>
                </a:cubicBezTo>
                <a:cubicBezTo>
                  <a:pt x="57" y="48"/>
                  <a:pt x="64" y="46"/>
                  <a:pt x="65" y="52"/>
                </a:cubicBezTo>
                <a:cubicBezTo>
                  <a:pt x="65" y="59"/>
                  <a:pt x="48" y="50"/>
                  <a:pt x="46" y="45"/>
                </a:cubicBezTo>
                <a:cubicBezTo>
                  <a:pt x="43" y="39"/>
                  <a:pt x="47" y="34"/>
                  <a:pt x="43" y="30"/>
                </a:cubicBezTo>
                <a:cubicBezTo>
                  <a:pt x="40" y="26"/>
                  <a:pt x="43" y="21"/>
                  <a:pt x="49" y="14"/>
                </a:cubicBezTo>
                <a:cubicBezTo>
                  <a:pt x="56" y="7"/>
                  <a:pt x="61" y="8"/>
                  <a:pt x="61" y="4"/>
                </a:cubicBezTo>
                <a:cubicBezTo>
                  <a:pt x="61" y="0"/>
                  <a:pt x="33" y="0"/>
                  <a:pt x="16" y="15"/>
                </a:cubicBezTo>
                <a:cubicBezTo>
                  <a:pt x="0" y="30"/>
                  <a:pt x="5" y="50"/>
                  <a:pt x="6" y="54"/>
                </a:cubicBezTo>
                <a:cubicBezTo>
                  <a:pt x="7" y="58"/>
                  <a:pt x="21" y="56"/>
                  <a:pt x="30" y="59"/>
                </a:cubicBezTo>
                <a:cubicBezTo>
                  <a:pt x="38" y="61"/>
                  <a:pt x="34" y="65"/>
                  <a:pt x="27" y="64"/>
                </a:cubicBezTo>
                <a:cubicBezTo>
                  <a:pt x="21" y="63"/>
                  <a:pt x="10" y="61"/>
                  <a:pt x="10" y="65"/>
                </a:cubicBezTo>
                <a:cubicBezTo>
                  <a:pt x="11" y="70"/>
                  <a:pt x="24" y="78"/>
                  <a:pt x="32" y="76"/>
                </a:cubicBezTo>
                <a:cubicBezTo>
                  <a:pt x="40" y="74"/>
                  <a:pt x="40" y="74"/>
                  <a:pt x="44" y="79"/>
                </a:cubicBezTo>
                <a:cubicBezTo>
                  <a:pt x="47" y="83"/>
                  <a:pt x="57" y="82"/>
                  <a:pt x="66" y="82"/>
                </a:cubicBezTo>
                <a:cubicBezTo>
                  <a:pt x="76" y="83"/>
                  <a:pt x="87" y="86"/>
                  <a:pt x="91" y="87"/>
                </a:cubicBezTo>
                <a:cubicBezTo>
                  <a:pt x="96" y="87"/>
                  <a:pt x="101" y="84"/>
                  <a:pt x="103" y="82"/>
                </a:cubicBezTo>
                <a:cubicBezTo>
                  <a:pt x="104" y="79"/>
                  <a:pt x="123" y="86"/>
                  <a:pt x="128" y="85"/>
                </a:cubicBezTo>
                <a:cubicBezTo>
                  <a:pt x="134" y="85"/>
                  <a:pt x="130" y="80"/>
                  <a:pt x="127" y="78"/>
                </a:cubicBezTo>
                <a:cubicBezTo>
                  <a:pt x="123" y="77"/>
                  <a:pt x="125" y="70"/>
                  <a:pt x="129" y="73"/>
                </a:cubicBezTo>
                <a:cubicBezTo>
                  <a:pt x="134" y="75"/>
                  <a:pt x="141" y="77"/>
                  <a:pt x="143" y="81"/>
                </a:cubicBezTo>
                <a:cubicBezTo>
                  <a:pt x="144" y="85"/>
                  <a:pt x="148" y="83"/>
                  <a:pt x="149" y="87"/>
                </a:cubicBezTo>
                <a:cubicBezTo>
                  <a:pt x="149" y="90"/>
                  <a:pt x="165" y="94"/>
                  <a:pt x="166" y="98"/>
                </a:cubicBezTo>
                <a:cubicBezTo>
                  <a:pt x="166" y="102"/>
                  <a:pt x="150" y="104"/>
                  <a:pt x="155" y="108"/>
                </a:cubicBezTo>
                <a:cubicBezTo>
                  <a:pt x="159" y="111"/>
                  <a:pt x="166" y="103"/>
                  <a:pt x="172" y="103"/>
                </a:cubicBezTo>
                <a:cubicBezTo>
                  <a:pt x="178" y="102"/>
                  <a:pt x="178" y="116"/>
                  <a:pt x="183" y="114"/>
                </a:cubicBezTo>
                <a:cubicBezTo>
                  <a:pt x="189" y="111"/>
                  <a:pt x="194" y="116"/>
                  <a:pt x="200" y="125"/>
                </a:cubicBezTo>
                <a:cubicBezTo>
                  <a:pt x="206" y="133"/>
                  <a:pt x="199" y="141"/>
                  <a:pt x="200" y="144"/>
                </a:cubicBezTo>
                <a:cubicBezTo>
                  <a:pt x="200" y="147"/>
                  <a:pt x="212" y="146"/>
                  <a:pt x="218" y="143"/>
                </a:cubicBezTo>
                <a:cubicBezTo>
                  <a:pt x="225" y="139"/>
                  <a:pt x="231" y="147"/>
                  <a:pt x="236" y="151"/>
                </a:cubicBezTo>
                <a:cubicBezTo>
                  <a:pt x="241" y="156"/>
                  <a:pt x="217" y="163"/>
                  <a:pt x="219" y="159"/>
                </a:cubicBezTo>
                <a:cubicBezTo>
                  <a:pt x="221" y="155"/>
                  <a:pt x="205" y="143"/>
                  <a:pt x="191" y="149"/>
                </a:cubicBezTo>
                <a:cubicBezTo>
                  <a:pt x="176" y="154"/>
                  <a:pt x="186" y="163"/>
                  <a:pt x="188" y="168"/>
                </a:cubicBezTo>
                <a:cubicBezTo>
                  <a:pt x="189" y="173"/>
                  <a:pt x="175" y="178"/>
                  <a:pt x="161" y="173"/>
                </a:cubicBezTo>
                <a:cubicBezTo>
                  <a:pt x="148" y="169"/>
                  <a:pt x="152" y="176"/>
                  <a:pt x="146" y="176"/>
                </a:cubicBezTo>
                <a:cubicBezTo>
                  <a:pt x="141" y="176"/>
                  <a:pt x="135" y="185"/>
                  <a:pt x="140" y="190"/>
                </a:cubicBezTo>
                <a:cubicBezTo>
                  <a:pt x="145" y="196"/>
                  <a:pt x="156" y="191"/>
                  <a:pt x="165" y="191"/>
                </a:cubicBezTo>
                <a:cubicBezTo>
                  <a:pt x="174" y="192"/>
                  <a:pt x="175" y="194"/>
                  <a:pt x="176" y="189"/>
                </a:cubicBezTo>
                <a:cubicBezTo>
                  <a:pt x="177" y="184"/>
                  <a:pt x="186" y="187"/>
                  <a:pt x="193" y="188"/>
                </a:cubicBezTo>
                <a:cubicBezTo>
                  <a:pt x="199" y="190"/>
                  <a:pt x="198" y="199"/>
                  <a:pt x="206" y="200"/>
                </a:cubicBezTo>
                <a:cubicBezTo>
                  <a:pt x="214" y="201"/>
                  <a:pt x="207" y="209"/>
                  <a:pt x="212" y="214"/>
                </a:cubicBezTo>
                <a:cubicBezTo>
                  <a:pt x="217" y="220"/>
                  <a:pt x="233" y="217"/>
                  <a:pt x="239" y="223"/>
                </a:cubicBezTo>
                <a:cubicBezTo>
                  <a:pt x="245" y="229"/>
                  <a:pt x="271" y="241"/>
                  <a:pt x="274" y="236"/>
                </a:cubicBezTo>
                <a:cubicBezTo>
                  <a:pt x="278" y="231"/>
                  <a:pt x="252" y="208"/>
                  <a:pt x="245" y="206"/>
                </a:cubicBezTo>
                <a:cubicBezTo>
                  <a:pt x="237" y="204"/>
                  <a:pt x="252" y="202"/>
                  <a:pt x="262" y="209"/>
                </a:cubicBezTo>
                <a:cubicBezTo>
                  <a:pt x="271" y="217"/>
                  <a:pt x="285" y="220"/>
                  <a:pt x="292" y="211"/>
                </a:cubicBezTo>
                <a:cubicBezTo>
                  <a:pt x="299" y="202"/>
                  <a:pt x="286" y="205"/>
                  <a:pt x="286" y="198"/>
                </a:cubicBezTo>
                <a:cubicBezTo>
                  <a:pt x="286" y="192"/>
                  <a:pt x="282" y="183"/>
                  <a:pt x="275" y="183"/>
                </a:cubicBezTo>
                <a:cubicBezTo>
                  <a:pt x="268" y="183"/>
                  <a:pt x="250" y="169"/>
                  <a:pt x="256" y="166"/>
                </a:cubicBezTo>
                <a:cubicBezTo>
                  <a:pt x="263" y="163"/>
                  <a:pt x="254" y="159"/>
                  <a:pt x="259" y="153"/>
                </a:cubicBezTo>
                <a:cubicBezTo>
                  <a:pt x="264" y="148"/>
                  <a:pt x="269" y="158"/>
                  <a:pt x="275" y="159"/>
                </a:cubicBezTo>
                <a:cubicBezTo>
                  <a:pt x="281" y="159"/>
                  <a:pt x="282" y="167"/>
                  <a:pt x="292" y="175"/>
                </a:cubicBezTo>
                <a:cubicBezTo>
                  <a:pt x="301" y="183"/>
                  <a:pt x="302" y="177"/>
                  <a:pt x="304" y="172"/>
                </a:cubicBezTo>
                <a:cubicBezTo>
                  <a:pt x="305" y="166"/>
                  <a:pt x="316" y="171"/>
                  <a:pt x="315" y="165"/>
                </a:cubicBezTo>
                <a:cubicBezTo>
                  <a:pt x="315" y="160"/>
                  <a:pt x="324" y="153"/>
                  <a:pt x="330" y="151"/>
                </a:cubicBezTo>
                <a:cubicBezTo>
                  <a:pt x="336" y="148"/>
                  <a:pt x="325" y="142"/>
                  <a:pt x="317" y="143"/>
                </a:cubicBezTo>
                <a:cubicBezTo>
                  <a:pt x="309" y="143"/>
                  <a:pt x="307" y="138"/>
                  <a:pt x="307" y="134"/>
                </a:cubicBezTo>
                <a:cubicBezTo>
                  <a:pt x="307" y="131"/>
                  <a:pt x="292" y="122"/>
                  <a:pt x="287" y="124"/>
                </a:cubicBezTo>
                <a:cubicBezTo>
                  <a:pt x="282" y="125"/>
                  <a:pt x="274" y="117"/>
                  <a:pt x="267" y="117"/>
                </a:cubicBezTo>
                <a:cubicBezTo>
                  <a:pt x="261" y="116"/>
                  <a:pt x="251" y="111"/>
                  <a:pt x="252" y="104"/>
                </a:cubicBezTo>
                <a:cubicBezTo>
                  <a:pt x="253" y="97"/>
                  <a:pt x="265" y="106"/>
                  <a:pt x="268" y="101"/>
                </a:cubicBezTo>
                <a:cubicBezTo>
                  <a:pt x="270" y="95"/>
                  <a:pt x="255" y="98"/>
                  <a:pt x="255" y="94"/>
                </a:cubicBezTo>
                <a:cubicBezTo>
                  <a:pt x="254" y="90"/>
                  <a:pt x="258" y="92"/>
                  <a:pt x="261" y="89"/>
                </a:cubicBezTo>
                <a:cubicBezTo>
                  <a:pt x="264" y="87"/>
                  <a:pt x="259" y="82"/>
                  <a:pt x="255" y="80"/>
                </a:cubicBezTo>
                <a:cubicBezTo>
                  <a:pt x="252" y="78"/>
                  <a:pt x="251" y="84"/>
                  <a:pt x="247" y="84"/>
                </a:cubicBezTo>
                <a:cubicBezTo>
                  <a:pt x="244" y="84"/>
                  <a:pt x="247" y="78"/>
                  <a:pt x="249" y="75"/>
                </a:cubicBezTo>
                <a:cubicBezTo>
                  <a:pt x="252" y="71"/>
                  <a:pt x="238" y="67"/>
                  <a:pt x="232" y="69"/>
                </a:cubicBezTo>
                <a:cubicBezTo>
                  <a:pt x="226" y="71"/>
                  <a:pt x="224" y="68"/>
                  <a:pt x="224" y="64"/>
                </a:cubicBezTo>
                <a:cubicBezTo>
                  <a:pt x="224" y="60"/>
                  <a:pt x="213" y="64"/>
                  <a:pt x="209" y="67"/>
                </a:cubicBezTo>
                <a:cubicBezTo>
                  <a:pt x="205" y="70"/>
                  <a:pt x="200" y="64"/>
                  <a:pt x="205" y="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0" name="Freeform 2205"/>
          <p:cNvSpPr>
            <a:spLocks/>
          </p:cNvSpPr>
          <p:nvPr/>
        </p:nvSpPr>
        <p:spPr bwMode="auto">
          <a:xfrm>
            <a:off x="4613152" y="2846440"/>
            <a:ext cx="137597" cy="119304"/>
          </a:xfrm>
          <a:custGeom>
            <a:avLst/>
            <a:gdLst>
              <a:gd name="T0" fmla="*/ 44 w 81"/>
              <a:gd name="T1" fmla="*/ 5 h 72"/>
              <a:gd name="T2" fmla="*/ 39 w 81"/>
              <a:gd name="T3" fmla="*/ 2 h 72"/>
              <a:gd name="T4" fmla="*/ 21 w 81"/>
              <a:gd name="T5" fmla="*/ 27 h 72"/>
              <a:gd name="T6" fmla="*/ 16 w 81"/>
              <a:gd name="T7" fmla="*/ 38 h 72"/>
              <a:gd name="T8" fmla="*/ 9 w 81"/>
              <a:gd name="T9" fmla="*/ 44 h 72"/>
              <a:gd name="T10" fmla="*/ 6 w 81"/>
              <a:gd name="T11" fmla="*/ 58 h 72"/>
              <a:gd name="T12" fmla="*/ 23 w 81"/>
              <a:gd name="T13" fmla="*/ 58 h 72"/>
              <a:gd name="T14" fmla="*/ 39 w 81"/>
              <a:gd name="T15" fmla="*/ 55 h 72"/>
              <a:gd name="T16" fmla="*/ 50 w 81"/>
              <a:gd name="T17" fmla="*/ 58 h 72"/>
              <a:gd name="T18" fmla="*/ 47 w 81"/>
              <a:gd name="T19" fmla="*/ 66 h 72"/>
              <a:gd name="T20" fmla="*/ 57 w 81"/>
              <a:gd name="T21" fmla="*/ 62 h 72"/>
              <a:gd name="T22" fmla="*/ 64 w 81"/>
              <a:gd name="T23" fmla="*/ 65 h 72"/>
              <a:gd name="T24" fmla="*/ 78 w 81"/>
              <a:gd name="T25" fmla="*/ 66 h 72"/>
              <a:gd name="T26" fmla="*/ 73 w 81"/>
              <a:gd name="T27" fmla="*/ 56 h 72"/>
              <a:gd name="T28" fmla="*/ 72 w 81"/>
              <a:gd name="T29" fmla="*/ 50 h 72"/>
              <a:gd name="T30" fmla="*/ 67 w 81"/>
              <a:gd name="T31" fmla="*/ 48 h 72"/>
              <a:gd name="T32" fmla="*/ 68 w 81"/>
              <a:gd name="T33" fmla="*/ 37 h 72"/>
              <a:gd name="T34" fmla="*/ 59 w 81"/>
              <a:gd name="T35" fmla="*/ 34 h 72"/>
              <a:gd name="T36" fmla="*/ 49 w 81"/>
              <a:gd name="T37" fmla="*/ 32 h 72"/>
              <a:gd name="T38" fmla="*/ 44 w 81"/>
              <a:gd name="T39" fmla="*/ 26 h 72"/>
              <a:gd name="T40" fmla="*/ 35 w 81"/>
              <a:gd name="T41" fmla="*/ 26 h 72"/>
              <a:gd name="T42" fmla="*/ 36 w 81"/>
              <a:gd name="T43" fmla="*/ 18 h 72"/>
              <a:gd name="T44" fmla="*/ 44 w 81"/>
              <a:gd name="T45" fmla="*/ 5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1" h="72">
                <a:moveTo>
                  <a:pt x="44" y="5"/>
                </a:moveTo>
                <a:cubicBezTo>
                  <a:pt x="49" y="3"/>
                  <a:pt x="44" y="0"/>
                  <a:pt x="39" y="2"/>
                </a:cubicBezTo>
                <a:cubicBezTo>
                  <a:pt x="34" y="4"/>
                  <a:pt x="21" y="22"/>
                  <a:pt x="21" y="27"/>
                </a:cubicBezTo>
                <a:cubicBezTo>
                  <a:pt x="21" y="32"/>
                  <a:pt x="20" y="38"/>
                  <a:pt x="16" y="38"/>
                </a:cubicBezTo>
                <a:cubicBezTo>
                  <a:pt x="11" y="37"/>
                  <a:pt x="6" y="42"/>
                  <a:pt x="9" y="44"/>
                </a:cubicBezTo>
                <a:cubicBezTo>
                  <a:pt x="13" y="47"/>
                  <a:pt x="0" y="54"/>
                  <a:pt x="6" y="58"/>
                </a:cubicBezTo>
                <a:cubicBezTo>
                  <a:pt x="10" y="60"/>
                  <a:pt x="17" y="57"/>
                  <a:pt x="23" y="58"/>
                </a:cubicBezTo>
                <a:cubicBezTo>
                  <a:pt x="29" y="58"/>
                  <a:pt x="34" y="59"/>
                  <a:pt x="39" y="55"/>
                </a:cubicBezTo>
                <a:cubicBezTo>
                  <a:pt x="44" y="51"/>
                  <a:pt x="44" y="58"/>
                  <a:pt x="50" y="58"/>
                </a:cubicBezTo>
                <a:cubicBezTo>
                  <a:pt x="55" y="57"/>
                  <a:pt x="47" y="62"/>
                  <a:pt x="47" y="66"/>
                </a:cubicBezTo>
                <a:cubicBezTo>
                  <a:pt x="47" y="69"/>
                  <a:pt x="53" y="64"/>
                  <a:pt x="57" y="62"/>
                </a:cubicBezTo>
                <a:cubicBezTo>
                  <a:pt x="61" y="60"/>
                  <a:pt x="66" y="62"/>
                  <a:pt x="64" y="65"/>
                </a:cubicBezTo>
                <a:cubicBezTo>
                  <a:pt x="62" y="68"/>
                  <a:pt x="75" y="72"/>
                  <a:pt x="78" y="66"/>
                </a:cubicBezTo>
                <a:cubicBezTo>
                  <a:pt x="81" y="61"/>
                  <a:pt x="75" y="53"/>
                  <a:pt x="73" y="56"/>
                </a:cubicBezTo>
                <a:cubicBezTo>
                  <a:pt x="71" y="60"/>
                  <a:pt x="68" y="54"/>
                  <a:pt x="72" y="50"/>
                </a:cubicBezTo>
                <a:cubicBezTo>
                  <a:pt x="76" y="47"/>
                  <a:pt x="71" y="46"/>
                  <a:pt x="67" y="48"/>
                </a:cubicBezTo>
                <a:cubicBezTo>
                  <a:pt x="63" y="50"/>
                  <a:pt x="64" y="39"/>
                  <a:pt x="68" y="37"/>
                </a:cubicBezTo>
                <a:cubicBezTo>
                  <a:pt x="72" y="35"/>
                  <a:pt x="59" y="31"/>
                  <a:pt x="59" y="34"/>
                </a:cubicBezTo>
                <a:cubicBezTo>
                  <a:pt x="59" y="38"/>
                  <a:pt x="50" y="36"/>
                  <a:pt x="49" y="32"/>
                </a:cubicBezTo>
                <a:cubicBezTo>
                  <a:pt x="48" y="29"/>
                  <a:pt x="42" y="28"/>
                  <a:pt x="44" y="26"/>
                </a:cubicBezTo>
                <a:cubicBezTo>
                  <a:pt x="46" y="23"/>
                  <a:pt x="36" y="22"/>
                  <a:pt x="35" y="26"/>
                </a:cubicBezTo>
                <a:cubicBezTo>
                  <a:pt x="34" y="30"/>
                  <a:pt x="31" y="23"/>
                  <a:pt x="36" y="18"/>
                </a:cubicBezTo>
                <a:cubicBezTo>
                  <a:pt x="41" y="13"/>
                  <a:pt x="40" y="8"/>
                  <a:pt x="44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1" name="Freeform 2206"/>
          <p:cNvSpPr>
            <a:spLocks/>
          </p:cNvSpPr>
          <p:nvPr/>
        </p:nvSpPr>
        <p:spPr bwMode="auto">
          <a:xfrm>
            <a:off x="4259331" y="2370957"/>
            <a:ext cx="57183" cy="43226"/>
          </a:xfrm>
          <a:custGeom>
            <a:avLst/>
            <a:gdLst>
              <a:gd name="T0" fmla="*/ 28 w 34"/>
              <a:gd name="T1" fmla="*/ 19 h 26"/>
              <a:gd name="T2" fmla="*/ 29 w 34"/>
              <a:gd name="T3" fmla="*/ 4 h 26"/>
              <a:gd name="T4" fmla="*/ 15 w 34"/>
              <a:gd name="T5" fmla="*/ 0 h 26"/>
              <a:gd name="T6" fmla="*/ 5 w 34"/>
              <a:gd name="T7" fmla="*/ 18 h 26"/>
              <a:gd name="T8" fmla="*/ 28 w 34"/>
              <a:gd name="T9" fmla="*/ 1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26">
                <a:moveTo>
                  <a:pt x="28" y="19"/>
                </a:moveTo>
                <a:cubicBezTo>
                  <a:pt x="34" y="18"/>
                  <a:pt x="33" y="9"/>
                  <a:pt x="29" y="4"/>
                </a:cubicBezTo>
                <a:cubicBezTo>
                  <a:pt x="27" y="0"/>
                  <a:pt x="20" y="0"/>
                  <a:pt x="15" y="0"/>
                </a:cubicBezTo>
                <a:cubicBezTo>
                  <a:pt x="9" y="1"/>
                  <a:pt x="0" y="9"/>
                  <a:pt x="5" y="18"/>
                </a:cubicBezTo>
                <a:cubicBezTo>
                  <a:pt x="10" y="26"/>
                  <a:pt x="22" y="20"/>
                  <a:pt x="28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2" name="Freeform 2207"/>
          <p:cNvSpPr>
            <a:spLocks/>
          </p:cNvSpPr>
          <p:nvPr/>
        </p:nvSpPr>
        <p:spPr bwMode="auto">
          <a:xfrm>
            <a:off x="3973416" y="1790002"/>
            <a:ext cx="625440" cy="306039"/>
          </a:xfrm>
          <a:custGeom>
            <a:avLst/>
            <a:gdLst>
              <a:gd name="T0" fmla="*/ 25 w 366"/>
              <a:gd name="T1" fmla="*/ 47 h 186"/>
              <a:gd name="T2" fmla="*/ 26 w 366"/>
              <a:gd name="T3" fmla="*/ 59 h 186"/>
              <a:gd name="T4" fmla="*/ 65 w 366"/>
              <a:gd name="T5" fmla="*/ 67 h 186"/>
              <a:gd name="T6" fmla="*/ 101 w 366"/>
              <a:gd name="T7" fmla="*/ 75 h 186"/>
              <a:gd name="T8" fmla="*/ 149 w 366"/>
              <a:gd name="T9" fmla="*/ 62 h 186"/>
              <a:gd name="T10" fmla="*/ 112 w 366"/>
              <a:gd name="T11" fmla="*/ 80 h 186"/>
              <a:gd name="T12" fmla="*/ 107 w 366"/>
              <a:gd name="T13" fmla="*/ 89 h 186"/>
              <a:gd name="T14" fmla="*/ 72 w 366"/>
              <a:gd name="T15" fmla="*/ 99 h 186"/>
              <a:gd name="T16" fmla="*/ 115 w 366"/>
              <a:gd name="T17" fmla="*/ 126 h 186"/>
              <a:gd name="T18" fmla="*/ 55 w 366"/>
              <a:gd name="T19" fmla="*/ 133 h 186"/>
              <a:gd name="T20" fmla="*/ 80 w 366"/>
              <a:gd name="T21" fmla="*/ 141 h 186"/>
              <a:gd name="T22" fmla="*/ 78 w 366"/>
              <a:gd name="T23" fmla="*/ 154 h 186"/>
              <a:gd name="T24" fmla="*/ 57 w 366"/>
              <a:gd name="T25" fmla="*/ 155 h 186"/>
              <a:gd name="T26" fmla="*/ 33 w 366"/>
              <a:gd name="T27" fmla="*/ 174 h 186"/>
              <a:gd name="T28" fmla="*/ 90 w 366"/>
              <a:gd name="T29" fmla="*/ 179 h 186"/>
              <a:gd name="T30" fmla="*/ 130 w 366"/>
              <a:gd name="T31" fmla="*/ 182 h 186"/>
              <a:gd name="T32" fmla="*/ 161 w 366"/>
              <a:gd name="T33" fmla="*/ 176 h 186"/>
              <a:gd name="T34" fmla="*/ 152 w 366"/>
              <a:gd name="T35" fmla="*/ 166 h 186"/>
              <a:gd name="T36" fmla="*/ 129 w 366"/>
              <a:gd name="T37" fmla="*/ 155 h 186"/>
              <a:gd name="T38" fmla="*/ 161 w 366"/>
              <a:gd name="T39" fmla="*/ 143 h 186"/>
              <a:gd name="T40" fmla="*/ 204 w 366"/>
              <a:gd name="T41" fmla="*/ 119 h 186"/>
              <a:gd name="T42" fmla="*/ 200 w 366"/>
              <a:gd name="T43" fmla="*/ 106 h 186"/>
              <a:gd name="T44" fmla="*/ 236 w 366"/>
              <a:gd name="T45" fmla="*/ 97 h 186"/>
              <a:gd name="T46" fmla="*/ 281 w 366"/>
              <a:gd name="T47" fmla="*/ 68 h 186"/>
              <a:gd name="T48" fmla="*/ 285 w 366"/>
              <a:gd name="T49" fmla="*/ 50 h 186"/>
              <a:gd name="T50" fmla="*/ 346 w 366"/>
              <a:gd name="T51" fmla="*/ 34 h 186"/>
              <a:gd name="T52" fmla="*/ 331 w 366"/>
              <a:gd name="T53" fmla="*/ 16 h 186"/>
              <a:gd name="T54" fmla="*/ 293 w 366"/>
              <a:gd name="T55" fmla="*/ 16 h 186"/>
              <a:gd name="T56" fmla="*/ 258 w 366"/>
              <a:gd name="T57" fmla="*/ 5 h 186"/>
              <a:gd name="T58" fmla="*/ 218 w 366"/>
              <a:gd name="T59" fmla="*/ 10 h 186"/>
              <a:gd name="T60" fmla="*/ 182 w 366"/>
              <a:gd name="T61" fmla="*/ 8 h 186"/>
              <a:gd name="T62" fmla="*/ 144 w 366"/>
              <a:gd name="T63" fmla="*/ 11 h 186"/>
              <a:gd name="T64" fmla="*/ 131 w 366"/>
              <a:gd name="T65" fmla="*/ 19 h 186"/>
              <a:gd name="T66" fmla="*/ 99 w 366"/>
              <a:gd name="T67" fmla="*/ 27 h 186"/>
              <a:gd name="T68" fmla="*/ 68 w 366"/>
              <a:gd name="T69" fmla="*/ 31 h 186"/>
              <a:gd name="T70" fmla="*/ 43 w 366"/>
              <a:gd name="T71" fmla="*/ 34 h 186"/>
              <a:gd name="T72" fmla="*/ 10 w 366"/>
              <a:gd name="T73" fmla="*/ 4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6" h="186">
                <a:moveTo>
                  <a:pt x="19" y="46"/>
                </a:moveTo>
                <a:cubicBezTo>
                  <a:pt x="26" y="41"/>
                  <a:pt x="31" y="44"/>
                  <a:pt x="25" y="47"/>
                </a:cubicBezTo>
                <a:cubicBezTo>
                  <a:pt x="19" y="50"/>
                  <a:pt x="21" y="52"/>
                  <a:pt x="30" y="52"/>
                </a:cubicBezTo>
                <a:cubicBezTo>
                  <a:pt x="38" y="51"/>
                  <a:pt x="26" y="54"/>
                  <a:pt x="26" y="59"/>
                </a:cubicBezTo>
                <a:cubicBezTo>
                  <a:pt x="26" y="64"/>
                  <a:pt x="36" y="61"/>
                  <a:pt x="37" y="66"/>
                </a:cubicBezTo>
                <a:cubicBezTo>
                  <a:pt x="37" y="71"/>
                  <a:pt x="59" y="73"/>
                  <a:pt x="65" y="67"/>
                </a:cubicBezTo>
                <a:cubicBezTo>
                  <a:pt x="72" y="61"/>
                  <a:pt x="69" y="69"/>
                  <a:pt x="69" y="73"/>
                </a:cubicBezTo>
                <a:cubicBezTo>
                  <a:pt x="68" y="77"/>
                  <a:pt x="99" y="80"/>
                  <a:pt x="101" y="75"/>
                </a:cubicBezTo>
                <a:cubicBezTo>
                  <a:pt x="102" y="70"/>
                  <a:pt x="107" y="72"/>
                  <a:pt x="113" y="74"/>
                </a:cubicBezTo>
                <a:cubicBezTo>
                  <a:pt x="119" y="75"/>
                  <a:pt x="148" y="68"/>
                  <a:pt x="149" y="62"/>
                </a:cubicBezTo>
                <a:cubicBezTo>
                  <a:pt x="149" y="56"/>
                  <a:pt x="158" y="65"/>
                  <a:pt x="149" y="72"/>
                </a:cubicBezTo>
                <a:cubicBezTo>
                  <a:pt x="139" y="78"/>
                  <a:pt x="120" y="77"/>
                  <a:pt x="112" y="80"/>
                </a:cubicBezTo>
                <a:cubicBezTo>
                  <a:pt x="103" y="82"/>
                  <a:pt x="117" y="88"/>
                  <a:pt x="126" y="95"/>
                </a:cubicBezTo>
                <a:cubicBezTo>
                  <a:pt x="134" y="101"/>
                  <a:pt x="115" y="98"/>
                  <a:pt x="107" y="89"/>
                </a:cubicBezTo>
                <a:cubicBezTo>
                  <a:pt x="99" y="81"/>
                  <a:pt x="81" y="81"/>
                  <a:pt x="71" y="81"/>
                </a:cubicBezTo>
                <a:cubicBezTo>
                  <a:pt x="62" y="82"/>
                  <a:pt x="65" y="99"/>
                  <a:pt x="72" y="99"/>
                </a:cubicBezTo>
                <a:cubicBezTo>
                  <a:pt x="79" y="99"/>
                  <a:pt x="86" y="102"/>
                  <a:pt x="93" y="113"/>
                </a:cubicBezTo>
                <a:cubicBezTo>
                  <a:pt x="100" y="124"/>
                  <a:pt x="115" y="121"/>
                  <a:pt x="115" y="126"/>
                </a:cubicBezTo>
                <a:cubicBezTo>
                  <a:pt x="115" y="131"/>
                  <a:pt x="95" y="122"/>
                  <a:pt x="84" y="120"/>
                </a:cubicBezTo>
                <a:cubicBezTo>
                  <a:pt x="73" y="118"/>
                  <a:pt x="56" y="125"/>
                  <a:pt x="55" y="133"/>
                </a:cubicBezTo>
                <a:cubicBezTo>
                  <a:pt x="55" y="141"/>
                  <a:pt x="71" y="140"/>
                  <a:pt x="82" y="134"/>
                </a:cubicBezTo>
                <a:cubicBezTo>
                  <a:pt x="93" y="127"/>
                  <a:pt x="85" y="136"/>
                  <a:pt x="80" y="141"/>
                </a:cubicBezTo>
                <a:cubicBezTo>
                  <a:pt x="74" y="146"/>
                  <a:pt x="93" y="150"/>
                  <a:pt x="93" y="156"/>
                </a:cubicBezTo>
                <a:cubicBezTo>
                  <a:pt x="93" y="162"/>
                  <a:pt x="79" y="160"/>
                  <a:pt x="78" y="154"/>
                </a:cubicBezTo>
                <a:cubicBezTo>
                  <a:pt x="76" y="149"/>
                  <a:pt x="71" y="143"/>
                  <a:pt x="58" y="144"/>
                </a:cubicBezTo>
                <a:cubicBezTo>
                  <a:pt x="45" y="145"/>
                  <a:pt x="49" y="154"/>
                  <a:pt x="57" y="155"/>
                </a:cubicBezTo>
                <a:cubicBezTo>
                  <a:pt x="65" y="156"/>
                  <a:pt x="65" y="162"/>
                  <a:pt x="56" y="162"/>
                </a:cubicBezTo>
                <a:cubicBezTo>
                  <a:pt x="47" y="162"/>
                  <a:pt x="27" y="168"/>
                  <a:pt x="33" y="174"/>
                </a:cubicBezTo>
                <a:cubicBezTo>
                  <a:pt x="40" y="180"/>
                  <a:pt x="66" y="174"/>
                  <a:pt x="70" y="178"/>
                </a:cubicBezTo>
                <a:cubicBezTo>
                  <a:pt x="75" y="182"/>
                  <a:pt x="87" y="183"/>
                  <a:pt x="90" y="179"/>
                </a:cubicBezTo>
                <a:cubicBezTo>
                  <a:pt x="93" y="174"/>
                  <a:pt x="103" y="176"/>
                  <a:pt x="113" y="176"/>
                </a:cubicBezTo>
                <a:cubicBezTo>
                  <a:pt x="123" y="176"/>
                  <a:pt x="126" y="178"/>
                  <a:pt x="130" y="182"/>
                </a:cubicBezTo>
                <a:cubicBezTo>
                  <a:pt x="135" y="186"/>
                  <a:pt x="143" y="184"/>
                  <a:pt x="148" y="180"/>
                </a:cubicBezTo>
                <a:cubicBezTo>
                  <a:pt x="154" y="176"/>
                  <a:pt x="154" y="176"/>
                  <a:pt x="161" y="176"/>
                </a:cubicBezTo>
                <a:cubicBezTo>
                  <a:pt x="168" y="176"/>
                  <a:pt x="169" y="172"/>
                  <a:pt x="166" y="166"/>
                </a:cubicBezTo>
                <a:cubicBezTo>
                  <a:pt x="162" y="161"/>
                  <a:pt x="153" y="170"/>
                  <a:pt x="152" y="166"/>
                </a:cubicBezTo>
                <a:cubicBezTo>
                  <a:pt x="151" y="161"/>
                  <a:pt x="143" y="160"/>
                  <a:pt x="129" y="162"/>
                </a:cubicBezTo>
                <a:cubicBezTo>
                  <a:pt x="115" y="164"/>
                  <a:pt x="121" y="153"/>
                  <a:pt x="129" y="155"/>
                </a:cubicBezTo>
                <a:cubicBezTo>
                  <a:pt x="138" y="158"/>
                  <a:pt x="149" y="157"/>
                  <a:pt x="159" y="154"/>
                </a:cubicBezTo>
                <a:cubicBezTo>
                  <a:pt x="168" y="152"/>
                  <a:pt x="161" y="147"/>
                  <a:pt x="161" y="143"/>
                </a:cubicBezTo>
                <a:cubicBezTo>
                  <a:pt x="161" y="139"/>
                  <a:pt x="173" y="142"/>
                  <a:pt x="182" y="142"/>
                </a:cubicBezTo>
                <a:cubicBezTo>
                  <a:pt x="191" y="142"/>
                  <a:pt x="204" y="127"/>
                  <a:pt x="204" y="119"/>
                </a:cubicBezTo>
                <a:cubicBezTo>
                  <a:pt x="205" y="110"/>
                  <a:pt x="184" y="112"/>
                  <a:pt x="174" y="112"/>
                </a:cubicBezTo>
                <a:cubicBezTo>
                  <a:pt x="164" y="112"/>
                  <a:pt x="181" y="105"/>
                  <a:pt x="200" y="106"/>
                </a:cubicBezTo>
                <a:cubicBezTo>
                  <a:pt x="219" y="107"/>
                  <a:pt x="210" y="98"/>
                  <a:pt x="214" y="95"/>
                </a:cubicBezTo>
                <a:cubicBezTo>
                  <a:pt x="217" y="92"/>
                  <a:pt x="226" y="99"/>
                  <a:pt x="236" y="97"/>
                </a:cubicBezTo>
                <a:cubicBezTo>
                  <a:pt x="245" y="95"/>
                  <a:pt x="239" y="87"/>
                  <a:pt x="245" y="87"/>
                </a:cubicBezTo>
                <a:cubicBezTo>
                  <a:pt x="250" y="87"/>
                  <a:pt x="260" y="80"/>
                  <a:pt x="281" y="68"/>
                </a:cubicBezTo>
                <a:cubicBezTo>
                  <a:pt x="301" y="57"/>
                  <a:pt x="317" y="59"/>
                  <a:pt x="318" y="52"/>
                </a:cubicBezTo>
                <a:cubicBezTo>
                  <a:pt x="319" y="46"/>
                  <a:pt x="290" y="52"/>
                  <a:pt x="285" y="50"/>
                </a:cubicBezTo>
                <a:cubicBezTo>
                  <a:pt x="280" y="48"/>
                  <a:pt x="305" y="43"/>
                  <a:pt x="311" y="44"/>
                </a:cubicBezTo>
                <a:cubicBezTo>
                  <a:pt x="317" y="46"/>
                  <a:pt x="325" y="44"/>
                  <a:pt x="346" y="34"/>
                </a:cubicBezTo>
                <a:cubicBezTo>
                  <a:pt x="366" y="24"/>
                  <a:pt x="357" y="22"/>
                  <a:pt x="349" y="23"/>
                </a:cubicBezTo>
                <a:cubicBezTo>
                  <a:pt x="340" y="25"/>
                  <a:pt x="331" y="22"/>
                  <a:pt x="331" y="16"/>
                </a:cubicBezTo>
                <a:cubicBezTo>
                  <a:pt x="332" y="11"/>
                  <a:pt x="319" y="16"/>
                  <a:pt x="318" y="13"/>
                </a:cubicBezTo>
                <a:cubicBezTo>
                  <a:pt x="318" y="10"/>
                  <a:pt x="306" y="11"/>
                  <a:pt x="293" y="16"/>
                </a:cubicBezTo>
                <a:cubicBezTo>
                  <a:pt x="280" y="21"/>
                  <a:pt x="292" y="11"/>
                  <a:pt x="297" y="9"/>
                </a:cubicBezTo>
                <a:cubicBezTo>
                  <a:pt x="303" y="7"/>
                  <a:pt x="264" y="9"/>
                  <a:pt x="258" y="5"/>
                </a:cubicBezTo>
                <a:cubicBezTo>
                  <a:pt x="251" y="0"/>
                  <a:pt x="244" y="12"/>
                  <a:pt x="238" y="6"/>
                </a:cubicBezTo>
                <a:cubicBezTo>
                  <a:pt x="232" y="0"/>
                  <a:pt x="216" y="5"/>
                  <a:pt x="218" y="10"/>
                </a:cubicBezTo>
                <a:cubicBezTo>
                  <a:pt x="220" y="14"/>
                  <a:pt x="216" y="14"/>
                  <a:pt x="210" y="9"/>
                </a:cubicBezTo>
                <a:cubicBezTo>
                  <a:pt x="204" y="4"/>
                  <a:pt x="192" y="10"/>
                  <a:pt x="182" y="8"/>
                </a:cubicBezTo>
                <a:cubicBezTo>
                  <a:pt x="171" y="7"/>
                  <a:pt x="176" y="17"/>
                  <a:pt x="164" y="12"/>
                </a:cubicBezTo>
                <a:cubicBezTo>
                  <a:pt x="153" y="7"/>
                  <a:pt x="140" y="9"/>
                  <a:pt x="144" y="11"/>
                </a:cubicBezTo>
                <a:cubicBezTo>
                  <a:pt x="147" y="12"/>
                  <a:pt x="143" y="15"/>
                  <a:pt x="138" y="14"/>
                </a:cubicBezTo>
                <a:cubicBezTo>
                  <a:pt x="133" y="12"/>
                  <a:pt x="128" y="14"/>
                  <a:pt x="131" y="19"/>
                </a:cubicBezTo>
                <a:cubicBezTo>
                  <a:pt x="133" y="24"/>
                  <a:pt x="112" y="18"/>
                  <a:pt x="112" y="23"/>
                </a:cubicBezTo>
                <a:cubicBezTo>
                  <a:pt x="112" y="29"/>
                  <a:pt x="105" y="32"/>
                  <a:pt x="99" y="27"/>
                </a:cubicBezTo>
                <a:cubicBezTo>
                  <a:pt x="93" y="22"/>
                  <a:pt x="74" y="20"/>
                  <a:pt x="79" y="25"/>
                </a:cubicBezTo>
                <a:cubicBezTo>
                  <a:pt x="85" y="29"/>
                  <a:pt x="62" y="27"/>
                  <a:pt x="68" y="31"/>
                </a:cubicBezTo>
                <a:cubicBezTo>
                  <a:pt x="74" y="36"/>
                  <a:pt x="61" y="39"/>
                  <a:pt x="61" y="37"/>
                </a:cubicBezTo>
                <a:cubicBezTo>
                  <a:pt x="61" y="34"/>
                  <a:pt x="48" y="30"/>
                  <a:pt x="43" y="34"/>
                </a:cubicBezTo>
                <a:cubicBezTo>
                  <a:pt x="38" y="39"/>
                  <a:pt x="37" y="44"/>
                  <a:pt x="34" y="41"/>
                </a:cubicBezTo>
                <a:cubicBezTo>
                  <a:pt x="32" y="38"/>
                  <a:pt x="21" y="39"/>
                  <a:pt x="10" y="43"/>
                </a:cubicBezTo>
                <a:cubicBezTo>
                  <a:pt x="0" y="47"/>
                  <a:pt x="12" y="50"/>
                  <a:pt x="19" y="4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3" name="Freeform 2208"/>
          <p:cNvSpPr>
            <a:spLocks/>
          </p:cNvSpPr>
          <p:nvPr/>
        </p:nvSpPr>
        <p:spPr bwMode="auto">
          <a:xfrm>
            <a:off x="3562413" y="1990569"/>
            <a:ext cx="91135" cy="29394"/>
          </a:xfrm>
          <a:custGeom>
            <a:avLst/>
            <a:gdLst>
              <a:gd name="T0" fmla="*/ 20 w 53"/>
              <a:gd name="T1" fmla="*/ 13 h 17"/>
              <a:gd name="T2" fmla="*/ 34 w 53"/>
              <a:gd name="T3" fmla="*/ 11 h 17"/>
              <a:gd name="T4" fmla="*/ 53 w 53"/>
              <a:gd name="T5" fmla="*/ 9 h 17"/>
              <a:gd name="T6" fmla="*/ 28 w 53"/>
              <a:gd name="T7" fmla="*/ 3 h 17"/>
              <a:gd name="T8" fmla="*/ 7 w 53"/>
              <a:gd name="T9" fmla="*/ 12 h 17"/>
              <a:gd name="T10" fmla="*/ 20 w 53"/>
              <a:gd name="T11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17">
                <a:moveTo>
                  <a:pt x="20" y="13"/>
                </a:moveTo>
                <a:cubicBezTo>
                  <a:pt x="25" y="15"/>
                  <a:pt x="30" y="8"/>
                  <a:pt x="34" y="11"/>
                </a:cubicBezTo>
                <a:cubicBezTo>
                  <a:pt x="37" y="14"/>
                  <a:pt x="53" y="17"/>
                  <a:pt x="53" y="9"/>
                </a:cubicBezTo>
                <a:cubicBezTo>
                  <a:pt x="53" y="1"/>
                  <a:pt x="33" y="0"/>
                  <a:pt x="28" y="3"/>
                </a:cubicBezTo>
                <a:cubicBezTo>
                  <a:pt x="23" y="6"/>
                  <a:pt x="0" y="7"/>
                  <a:pt x="7" y="12"/>
                </a:cubicBezTo>
                <a:cubicBezTo>
                  <a:pt x="11" y="15"/>
                  <a:pt x="15" y="11"/>
                  <a:pt x="20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4" name="Freeform 2209"/>
          <p:cNvSpPr>
            <a:spLocks/>
          </p:cNvSpPr>
          <p:nvPr/>
        </p:nvSpPr>
        <p:spPr bwMode="auto">
          <a:xfrm>
            <a:off x="3578494" y="2018236"/>
            <a:ext cx="71479" cy="36310"/>
          </a:xfrm>
          <a:custGeom>
            <a:avLst/>
            <a:gdLst>
              <a:gd name="T0" fmla="*/ 36 w 42"/>
              <a:gd name="T1" fmla="*/ 6 h 22"/>
              <a:gd name="T2" fmla="*/ 29 w 42"/>
              <a:gd name="T3" fmla="*/ 2 h 22"/>
              <a:gd name="T4" fmla="*/ 0 w 42"/>
              <a:gd name="T5" fmla="*/ 11 h 22"/>
              <a:gd name="T6" fmla="*/ 15 w 42"/>
              <a:gd name="T7" fmla="*/ 21 h 22"/>
              <a:gd name="T8" fmla="*/ 31 w 42"/>
              <a:gd name="T9" fmla="*/ 11 h 22"/>
              <a:gd name="T10" fmla="*/ 36 w 42"/>
              <a:gd name="T11" fmla="*/ 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22">
                <a:moveTo>
                  <a:pt x="36" y="6"/>
                </a:moveTo>
                <a:cubicBezTo>
                  <a:pt x="42" y="5"/>
                  <a:pt x="39" y="0"/>
                  <a:pt x="29" y="2"/>
                </a:cubicBezTo>
                <a:cubicBezTo>
                  <a:pt x="18" y="3"/>
                  <a:pt x="0" y="3"/>
                  <a:pt x="0" y="11"/>
                </a:cubicBezTo>
                <a:cubicBezTo>
                  <a:pt x="0" y="17"/>
                  <a:pt x="4" y="20"/>
                  <a:pt x="15" y="21"/>
                </a:cubicBezTo>
                <a:cubicBezTo>
                  <a:pt x="27" y="22"/>
                  <a:pt x="37" y="11"/>
                  <a:pt x="31" y="11"/>
                </a:cubicBezTo>
                <a:cubicBezTo>
                  <a:pt x="26" y="11"/>
                  <a:pt x="29" y="7"/>
                  <a:pt x="36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5" name="Freeform 2210"/>
          <p:cNvSpPr>
            <a:spLocks/>
          </p:cNvSpPr>
          <p:nvPr/>
        </p:nvSpPr>
        <p:spPr bwMode="auto">
          <a:xfrm>
            <a:off x="3358698" y="2905230"/>
            <a:ext cx="1106137" cy="523897"/>
          </a:xfrm>
          <a:custGeom>
            <a:avLst/>
            <a:gdLst>
              <a:gd name="T0" fmla="*/ 307 w 649"/>
              <a:gd name="T1" fmla="*/ 283 h 318"/>
              <a:gd name="T2" fmla="*/ 323 w 649"/>
              <a:gd name="T3" fmla="*/ 273 h 318"/>
              <a:gd name="T4" fmla="*/ 342 w 649"/>
              <a:gd name="T5" fmla="*/ 260 h 318"/>
              <a:gd name="T6" fmla="*/ 353 w 649"/>
              <a:gd name="T7" fmla="*/ 257 h 318"/>
              <a:gd name="T8" fmla="*/ 376 w 649"/>
              <a:gd name="T9" fmla="*/ 264 h 318"/>
              <a:gd name="T10" fmla="*/ 387 w 649"/>
              <a:gd name="T11" fmla="*/ 264 h 318"/>
              <a:gd name="T12" fmla="*/ 393 w 649"/>
              <a:gd name="T13" fmla="*/ 260 h 318"/>
              <a:gd name="T14" fmla="*/ 409 w 649"/>
              <a:gd name="T15" fmla="*/ 252 h 318"/>
              <a:gd name="T16" fmla="*/ 431 w 649"/>
              <a:gd name="T17" fmla="*/ 251 h 318"/>
              <a:gd name="T18" fmla="*/ 461 w 649"/>
              <a:gd name="T19" fmla="*/ 257 h 318"/>
              <a:gd name="T20" fmla="*/ 475 w 649"/>
              <a:gd name="T21" fmla="*/ 288 h 318"/>
              <a:gd name="T22" fmla="*/ 494 w 649"/>
              <a:gd name="T23" fmla="*/ 318 h 318"/>
              <a:gd name="T24" fmla="*/ 492 w 649"/>
              <a:gd name="T25" fmla="*/ 277 h 318"/>
              <a:gd name="T26" fmla="*/ 507 w 649"/>
              <a:gd name="T27" fmla="*/ 219 h 318"/>
              <a:gd name="T28" fmla="*/ 537 w 649"/>
              <a:gd name="T29" fmla="*/ 198 h 318"/>
              <a:gd name="T30" fmla="*/ 543 w 649"/>
              <a:gd name="T31" fmla="*/ 188 h 318"/>
              <a:gd name="T32" fmla="*/ 547 w 649"/>
              <a:gd name="T33" fmla="*/ 175 h 318"/>
              <a:gd name="T34" fmla="*/ 536 w 649"/>
              <a:gd name="T35" fmla="*/ 158 h 318"/>
              <a:gd name="T36" fmla="*/ 546 w 649"/>
              <a:gd name="T37" fmla="*/ 133 h 318"/>
              <a:gd name="T38" fmla="*/ 552 w 649"/>
              <a:gd name="T39" fmla="*/ 158 h 318"/>
              <a:gd name="T40" fmla="*/ 559 w 649"/>
              <a:gd name="T41" fmla="*/ 140 h 318"/>
              <a:gd name="T42" fmla="*/ 576 w 649"/>
              <a:gd name="T43" fmla="*/ 119 h 318"/>
              <a:gd name="T44" fmla="*/ 573 w 649"/>
              <a:gd name="T45" fmla="*/ 116 h 318"/>
              <a:gd name="T46" fmla="*/ 608 w 649"/>
              <a:gd name="T47" fmla="*/ 105 h 318"/>
              <a:gd name="T48" fmla="*/ 605 w 649"/>
              <a:gd name="T49" fmla="*/ 93 h 318"/>
              <a:gd name="T50" fmla="*/ 624 w 649"/>
              <a:gd name="T51" fmla="*/ 70 h 318"/>
              <a:gd name="T52" fmla="*/ 642 w 649"/>
              <a:gd name="T53" fmla="*/ 66 h 318"/>
              <a:gd name="T54" fmla="*/ 626 w 649"/>
              <a:gd name="T55" fmla="*/ 27 h 318"/>
              <a:gd name="T56" fmla="*/ 560 w 649"/>
              <a:gd name="T57" fmla="*/ 63 h 318"/>
              <a:gd name="T58" fmla="*/ 517 w 649"/>
              <a:gd name="T59" fmla="*/ 89 h 318"/>
              <a:gd name="T60" fmla="*/ 461 w 649"/>
              <a:gd name="T61" fmla="*/ 103 h 318"/>
              <a:gd name="T62" fmla="*/ 472 w 649"/>
              <a:gd name="T63" fmla="*/ 85 h 318"/>
              <a:gd name="T64" fmla="*/ 456 w 649"/>
              <a:gd name="T65" fmla="*/ 78 h 318"/>
              <a:gd name="T66" fmla="*/ 440 w 649"/>
              <a:gd name="T67" fmla="*/ 62 h 318"/>
              <a:gd name="T68" fmla="*/ 412 w 649"/>
              <a:gd name="T69" fmla="*/ 83 h 318"/>
              <a:gd name="T70" fmla="*/ 447 w 649"/>
              <a:gd name="T71" fmla="*/ 45 h 318"/>
              <a:gd name="T72" fmla="*/ 449 w 649"/>
              <a:gd name="T73" fmla="*/ 43 h 318"/>
              <a:gd name="T74" fmla="*/ 413 w 649"/>
              <a:gd name="T75" fmla="*/ 36 h 318"/>
              <a:gd name="T76" fmla="*/ 385 w 649"/>
              <a:gd name="T77" fmla="*/ 41 h 318"/>
              <a:gd name="T78" fmla="*/ 365 w 649"/>
              <a:gd name="T79" fmla="*/ 32 h 318"/>
              <a:gd name="T80" fmla="*/ 368 w 649"/>
              <a:gd name="T81" fmla="*/ 15 h 318"/>
              <a:gd name="T82" fmla="*/ 352 w 649"/>
              <a:gd name="T83" fmla="*/ 11 h 318"/>
              <a:gd name="T84" fmla="*/ 334 w 649"/>
              <a:gd name="T85" fmla="*/ 0 h 318"/>
              <a:gd name="T86" fmla="*/ 26 w 649"/>
              <a:gd name="T87" fmla="*/ 13 h 318"/>
              <a:gd name="T88" fmla="*/ 18 w 649"/>
              <a:gd name="T89" fmla="*/ 22 h 318"/>
              <a:gd name="T90" fmla="*/ 0 w 649"/>
              <a:gd name="T91" fmla="*/ 15 h 318"/>
              <a:gd name="T92" fmla="*/ 8 w 649"/>
              <a:gd name="T93" fmla="*/ 45 h 318"/>
              <a:gd name="T94" fmla="*/ 5 w 649"/>
              <a:gd name="T95" fmla="*/ 87 h 318"/>
              <a:gd name="T96" fmla="*/ 11 w 649"/>
              <a:gd name="T97" fmla="*/ 144 h 318"/>
              <a:gd name="T98" fmla="*/ 32 w 649"/>
              <a:gd name="T99" fmla="*/ 176 h 318"/>
              <a:gd name="T100" fmla="*/ 47 w 649"/>
              <a:gd name="T101" fmla="*/ 199 h 318"/>
              <a:gd name="T102" fmla="*/ 72 w 649"/>
              <a:gd name="T103" fmla="*/ 207 h 318"/>
              <a:gd name="T104" fmla="*/ 123 w 649"/>
              <a:gd name="T105" fmla="*/ 230 h 318"/>
              <a:gd name="T106" fmla="*/ 207 w 649"/>
              <a:gd name="T107" fmla="*/ 235 h 318"/>
              <a:gd name="T108" fmla="*/ 234 w 649"/>
              <a:gd name="T109" fmla="*/ 265 h 318"/>
              <a:gd name="T110" fmla="*/ 273 w 649"/>
              <a:gd name="T111" fmla="*/ 272 h 318"/>
              <a:gd name="T112" fmla="*/ 288 w 649"/>
              <a:gd name="T113" fmla="*/ 301 h 318"/>
              <a:gd name="T114" fmla="*/ 306 w 649"/>
              <a:gd name="T115" fmla="*/ 307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9" h="318">
                <a:moveTo>
                  <a:pt x="303" y="303"/>
                </a:moveTo>
                <a:cubicBezTo>
                  <a:pt x="302" y="301"/>
                  <a:pt x="301" y="300"/>
                  <a:pt x="301" y="298"/>
                </a:cubicBezTo>
                <a:cubicBezTo>
                  <a:pt x="301" y="296"/>
                  <a:pt x="302" y="295"/>
                  <a:pt x="304" y="294"/>
                </a:cubicBezTo>
                <a:cubicBezTo>
                  <a:pt x="306" y="292"/>
                  <a:pt x="306" y="291"/>
                  <a:pt x="305" y="289"/>
                </a:cubicBezTo>
                <a:cubicBezTo>
                  <a:pt x="305" y="287"/>
                  <a:pt x="304" y="285"/>
                  <a:pt x="307" y="283"/>
                </a:cubicBezTo>
                <a:cubicBezTo>
                  <a:pt x="307" y="283"/>
                  <a:pt x="308" y="282"/>
                  <a:pt x="309" y="282"/>
                </a:cubicBezTo>
                <a:cubicBezTo>
                  <a:pt x="311" y="281"/>
                  <a:pt x="314" y="279"/>
                  <a:pt x="314" y="278"/>
                </a:cubicBezTo>
                <a:cubicBezTo>
                  <a:pt x="314" y="276"/>
                  <a:pt x="315" y="273"/>
                  <a:pt x="320" y="273"/>
                </a:cubicBezTo>
                <a:cubicBezTo>
                  <a:pt x="321" y="273"/>
                  <a:pt x="322" y="273"/>
                  <a:pt x="323" y="273"/>
                </a:cubicBezTo>
                <a:cubicBezTo>
                  <a:pt x="323" y="273"/>
                  <a:pt x="323" y="273"/>
                  <a:pt x="323" y="273"/>
                </a:cubicBezTo>
                <a:cubicBezTo>
                  <a:pt x="326" y="273"/>
                  <a:pt x="332" y="268"/>
                  <a:pt x="332" y="266"/>
                </a:cubicBezTo>
                <a:cubicBezTo>
                  <a:pt x="331" y="265"/>
                  <a:pt x="331" y="264"/>
                  <a:pt x="332" y="263"/>
                </a:cubicBezTo>
                <a:cubicBezTo>
                  <a:pt x="333" y="261"/>
                  <a:pt x="335" y="261"/>
                  <a:pt x="336" y="261"/>
                </a:cubicBezTo>
                <a:cubicBezTo>
                  <a:pt x="337" y="261"/>
                  <a:pt x="338" y="262"/>
                  <a:pt x="340" y="262"/>
                </a:cubicBezTo>
                <a:cubicBezTo>
                  <a:pt x="341" y="262"/>
                  <a:pt x="341" y="262"/>
                  <a:pt x="342" y="260"/>
                </a:cubicBezTo>
                <a:cubicBezTo>
                  <a:pt x="342" y="259"/>
                  <a:pt x="343" y="257"/>
                  <a:pt x="346" y="257"/>
                </a:cubicBezTo>
                <a:cubicBezTo>
                  <a:pt x="346" y="257"/>
                  <a:pt x="346" y="257"/>
                  <a:pt x="347" y="258"/>
                </a:cubicBezTo>
                <a:cubicBezTo>
                  <a:pt x="348" y="258"/>
                  <a:pt x="348" y="258"/>
                  <a:pt x="349" y="258"/>
                </a:cubicBezTo>
                <a:cubicBezTo>
                  <a:pt x="349" y="258"/>
                  <a:pt x="350" y="259"/>
                  <a:pt x="350" y="259"/>
                </a:cubicBezTo>
                <a:cubicBezTo>
                  <a:pt x="351" y="257"/>
                  <a:pt x="352" y="257"/>
                  <a:pt x="353" y="257"/>
                </a:cubicBezTo>
                <a:cubicBezTo>
                  <a:pt x="355" y="257"/>
                  <a:pt x="357" y="258"/>
                  <a:pt x="359" y="260"/>
                </a:cubicBezTo>
                <a:cubicBezTo>
                  <a:pt x="360" y="261"/>
                  <a:pt x="362" y="262"/>
                  <a:pt x="363" y="262"/>
                </a:cubicBezTo>
                <a:cubicBezTo>
                  <a:pt x="363" y="262"/>
                  <a:pt x="365" y="262"/>
                  <a:pt x="365" y="261"/>
                </a:cubicBezTo>
                <a:cubicBezTo>
                  <a:pt x="365" y="259"/>
                  <a:pt x="367" y="258"/>
                  <a:pt x="368" y="258"/>
                </a:cubicBezTo>
                <a:cubicBezTo>
                  <a:pt x="370" y="258"/>
                  <a:pt x="372" y="259"/>
                  <a:pt x="376" y="264"/>
                </a:cubicBezTo>
                <a:cubicBezTo>
                  <a:pt x="378" y="266"/>
                  <a:pt x="378" y="266"/>
                  <a:pt x="380" y="266"/>
                </a:cubicBezTo>
                <a:cubicBezTo>
                  <a:pt x="382" y="266"/>
                  <a:pt x="382" y="266"/>
                  <a:pt x="382" y="266"/>
                </a:cubicBezTo>
                <a:cubicBezTo>
                  <a:pt x="382" y="266"/>
                  <a:pt x="383" y="266"/>
                  <a:pt x="384" y="266"/>
                </a:cubicBezTo>
                <a:cubicBezTo>
                  <a:pt x="386" y="266"/>
                  <a:pt x="386" y="266"/>
                  <a:pt x="386" y="265"/>
                </a:cubicBezTo>
                <a:cubicBezTo>
                  <a:pt x="387" y="265"/>
                  <a:pt x="387" y="264"/>
                  <a:pt x="387" y="264"/>
                </a:cubicBezTo>
                <a:cubicBezTo>
                  <a:pt x="387" y="262"/>
                  <a:pt x="388" y="261"/>
                  <a:pt x="389" y="261"/>
                </a:cubicBezTo>
                <a:cubicBezTo>
                  <a:pt x="390" y="261"/>
                  <a:pt x="391" y="262"/>
                  <a:pt x="393" y="264"/>
                </a:cubicBezTo>
                <a:cubicBezTo>
                  <a:pt x="392" y="263"/>
                  <a:pt x="393" y="262"/>
                  <a:pt x="393" y="261"/>
                </a:cubicBezTo>
                <a:cubicBezTo>
                  <a:pt x="393" y="261"/>
                  <a:pt x="393" y="261"/>
                  <a:pt x="393" y="261"/>
                </a:cubicBezTo>
                <a:cubicBezTo>
                  <a:pt x="393" y="261"/>
                  <a:pt x="393" y="260"/>
                  <a:pt x="393" y="260"/>
                </a:cubicBezTo>
                <a:cubicBezTo>
                  <a:pt x="391" y="259"/>
                  <a:pt x="391" y="258"/>
                  <a:pt x="391" y="256"/>
                </a:cubicBezTo>
                <a:cubicBezTo>
                  <a:pt x="392" y="253"/>
                  <a:pt x="399" y="252"/>
                  <a:pt x="403" y="252"/>
                </a:cubicBezTo>
                <a:cubicBezTo>
                  <a:pt x="404" y="252"/>
                  <a:pt x="404" y="252"/>
                  <a:pt x="404" y="252"/>
                </a:cubicBezTo>
                <a:cubicBezTo>
                  <a:pt x="406" y="252"/>
                  <a:pt x="407" y="252"/>
                  <a:pt x="408" y="252"/>
                </a:cubicBezTo>
                <a:cubicBezTo>
                  <a:pt x="408" y="252"/>
                  <a:pt x="409" y="252"/>
                  <a:pt x="409" y="252"/>
                </a:cubicBezTo>
                <a:cubicBezTo>
                  <a:pt x="409" y="252"/>
                  <a:pt x="409" y="252"/>
                  <a:pt x="410" y="251"/>
                </a:cubicBezTo>
                <a:cubicBezTo>
                  <a:pt x="411" y="249"/>
                  <a:pt x="413" y="248"/>
                  <a:pt x="414" y="248"/>
                </a:cubicBezTo>
                <a:cubicBezTo>
                  <a:pt x="416" y="248"/>
                  <a:pt x="418" y="251"/>
                  <a:pt x="418" y="254"/>
                </a:cubicBezTo>
                <a:cubicBezTo>
                  <a:pt x="419" y="254"/>
                  <a:pt x="421" y="253"/>
                  <a:pt x="423" y="253"/>
                </a:cubicBezTo>
                <a:cubicBezTo>
                  <a:pt x="426" y="252"/>
                  <a:pt x="429" y="251"/>
                  <a:pt x="431" y="251"/>
                </a:cubicBezTo>
                <a:cubicBezTo>
                  <a:pt x="437" y="251"/>
                  <a:pt x="443" y="256"/>
                  <a:pt x="444" y="260"/>
                </a:cubicBezTo>
                <a:cubicBezTo>
                  <a:pt x="444" y="262"/>
                  <a:pt x="446" y="262"/>
                  <a:pt x="448" y="260"/>
                </a:cubicBezTo>
                <a:cubicBezTo>
                  <a:pt x="449" y="259"/>
                  <a:pt x="449" y="259"/>
                  <a:pt x="449" y="259"/>
                </a:cubicBezTo>
                <a:cubicBezTo>
                  <a:pt x="452" y="257"/>
                  <a:pt x="454" y="255"/>
                  <a:pt x="457" y="255"/>
                </a:cubicBezTo>
                <a:cubicBezTo>
                  <a:pt x="459" y="255"/>
                  <a:pt x="460" y="256"/>
                  <a:pt x="461" y="257"/>
                </a:cubicBezTo>
                <a:cubicBezTo>
                  <a:pt x="463" y="259"/>
                  <a:pt x="465" y="261"/>
                  <a:pt x="467" y="263"/>
                </a:cubicBezTo>
                <a:cubicBezTo>
                  <a:pt x="468" y="265"/>
                  <a:pt x="470" y="267"/>
                  <a:pt x="473" y="270"/>
                </a:cubicBezTo>
                <a:cubicBezTo>
                  <a:pt x="476" y="273"/>
                  <a:pt x="475" y="277"/>
                  <a:pt x="474" y="279"/>
                </a:cubicBezTo>
                <a:cubicBezTo>
                  <a:pt x="473" y="281"/>
                  <a:pt x="473" y="282"/>
                  <a:pt x="473" y="283"/>
                </a:cubicBezTo>
                <a:cubicBezTo>
                  <a:pt x="474" y="284"/>
                  <a:pt x="474" y="286"/>
                  <a:pt x="475" y="288"/>
                </a:cubicBezTo>
                <a:cubicBezTo>
                  <a:pt x="475" y="290"/>
                  <a:pt x="475" y="292"/>
                  <a:pt x="477" y="293"/>
                </a:cubicBezTo>
                <a:cubicBezTo>
                  <a:pt x="481" y="296"/>
                  <a:pt x="481" y="300"/>
                  <a:pt x="481" y="302"/>
                </a:cubicBezTo>
                <a:cubicBezTo>
                  <a:pt x="481" y="303"/>
                  <a:pt x="481" y="304"/>
                  <a:pt x="481" y="305"/>
                </a:cubicBezTo>
                <a:cubicBezTo>
                  <a:pt x="486" y="306"/>
                  <a:pt x="490" y="313"/>
                  <a:pt x="490" y="316"/>
                </a:cubicBezTo>
                <a:cubicBezTo>
                  <a:pt x="491" y="317"/>
                  <a:pt x="493" y="318"/>
                  <a:pt x="494" y="318"/>
                </a:cubicBezTo>
                <a:cubicBezTo>
                  <a:pt x="495" y="318"/>
                  <a:pt x="495" y="318"/>
                  <a:pt x="495" y="318"/>
                </a:cubicBezTo>
                <a:cubicBezTo>
                  <a:pt x="495" y="315"/>
                  <a:pt x="496" y="313"/>
                  <a:pt x="498" y="310"/>
                </a:cubicBezTo>
                <a:cubicBezTo>
                  <a:pt x="499" y="308"/>
                  <a:pt x="500" y="306"/>
                  <a:pt x="500" y="304"/>
                </a:cubicBezTo>
                <a:cubicBezTo>
                  <a:pt x="500" y="301"/>
                  <a:pt x="497" y="287"/>
                  <a:pt x="494" y="283"/>
                </a:cubicBezTo>
                <a:cubicBezTo>
                  <a:pt x="492" y="280"/>
                  <a:pt x="492" y="278"/>
                  <a:pt x="492" y="277"/>
                </a:cubicBezTo>
                <a:cubicBezTo>
                  <a:pt x="492" y="276"/>
                  <a:pt x="492" y="275"/>
                  <a:pt x="491" y="272"/>
                </a:cubicBezTo>
                <a:cubicBezTo>
                  <a:pt x="487" y="267"/>
                  <a:pt x="484" y="257"/>
                  <a:pt x="484" y="249"/>
                </a:cubicBezTo>
                <a:cubicBezTo>
                  <a:pt x="484" y="241"/>
                  <a:pt x="494" y="228"/>
                  <a:pt x="498" y="224"/>
                </a:cubicBezTo>
                <a:cubicBezTo>
                  <a:pt x="500" y="222"/>
                  <a:pt x="503" y="222"/>
                  <a:pt x="505" y="221"/>
                </a:cubicBezTo>
                <a:cubicBezTo>
                  <a:pt x="507" y="221"/>
                  <a:pt x="507" y="220"/>
                  <a:pt x="507" y="219"/>
                </a:cubicBezTo>
                <a:cubicBezTo>
                  <a:pt x="509" y="215"/>
                  <a:pt x="514" y="209"/>
                  <a:pt x="519" y="209"/>
                </a:cubicBezTo>
                <a:cubicBezTo>
                  <a:pt x="519" y="209"/>
                  <a:pt x="520" y="209"/>
                  <a:pt x="520" y="209"/>
                </a:cubicBezTo>
                <a:cubicBezTo>
                  <a:pt x="521" y="209"/>
                  <a:pt x="521" y="209"/>
                  <a:pt x="521" y="209"/>
                </a:cubicBezTo>
                <a:cubicBezTo>
                  <a:pt x="523" y="209"/>
                  <a:pt x="523" y="209"/>
                  <a:pt x="523" y="208"/>
                </a:cubicBezTo>
                <a:cubicBezTo>
                  <a:pt x="524" y="204"/>
                  <a:pt x="530" y="199"/>
                  <a:pt x="537" y="198"/>
                </a:cubicBezTo>
                <a:cubicBezTo>
                  <a:pt x="539" y="198"/>
                  <a:pt x="539" y="198"/>
                  <a:pt x="539" y="198"/>
                </a:cubicBezTo>
                <a:cubicBezTo>
                  <a:pt x="539" y="197"/>
                  <a:pt x="538" y="196"/>
                  <a:pt x="538" y="195"/>
                </a:cubicBezTo>
                <a:cubicBezTo>
                  <a:pt x="537" y="195"/>
                  <a:pt x="537" y="194"/>
                  <a:pt x="537" y="194"/>
                </a:cubicBezTo>
                <a:cubicBezTo>
                  <a:pt x="536" y="192"/>
                  <a:pt x="536" y="190"/>
                  <a:pt x="537" y="188"/>
                </a:cubicBezTo>
                <a:cubicBezTo>
                  <a:pt x="538" y="186"/>
                  <a:pt x="541" y="185"/>
                  <a:pt x="543" y="188"/>
                </a:cubicBezTo>
                <a:cubicBezTo>
                  <a:pt x="543" y="188"/>
                  <a:pt x="546" y="189"/>
                  <a:pt x="548" y="188"/>
                </a:cubicBezTo>
                <a:cubicBezTo>
                  <a:pt x="549" y="186"/>
                  <a:pt x="551" y="185"/>
                  <a:pt x="551" y="184"/>
                </a:cubicBezTo>
                <a:cubicBezTo>
                  <a:pt x="546" y="184"/>
                  <a:pt x="545" y="182"/>
                  <a:pt x="544" y="181"/>
                </a:cubicBezTo>
                <a:cubicBezTo>
                  <a:pt x="544" y="180"/>
                  <a:pt x="544" y="178"/>
                  <a:pt x="547" y="177"/>
                </a:cubicBezTo>
                <a:cubicBezTo>
                  <a:pt x="548" y="177"/>
                  <a:pt x="548" y="176"/>
                  <a:pt x="547" y="175"/>
                </a:cubicBezTo>
                <a:cubicBezTo>
                  <a:pt x="547" y="174"/>
                  <a:pt x="546" y="173"/>
                  <a:pt x="544" y="173"/>
                </a:cubicBezTo>
                <a:cubicBezTo>
                  <a:pt x="543" y="173"/>
                  <a:pt x="540" y="172"/>
                  <a:pt x="539" y="170"/>
                </a:cubicBezTo>
                <a:cubicBezTo>
                  <a:pt x="539" y="168"/>
                  <a:pt x="541" y="166"/>
                  <a:pt x="542" y="164"/>
                </a:cubicBezTo>
                <a:cubicBezTo>
                  <a:pt x="543" y="163"/>
                  <a:pt x="541" y="162"/>
                  <a:pt x="536" y="158"/>
                </a:cubicBezTo>
                <a:cubicBezTo>
                  <a:pt x="536" y="158"/>
                  <a:pt x="536" y="158"/>
                  <a:pt x="536" y="158"/>
                </a:cubicBezTo>
                <a:cubicBezTo>
                  <a:pt x="534" y="156"/>
                  <a:pt x="533" y="155"/>
                  <a:pt x="534" y="154"/>
                </a:cubicBezTo>
                <a:cubicBezTo>
                  <a:pt x="534" y="152"/>
                  <a:pt x="537" y="151"/>
                  <a:pt x="540" y="150"/>
                </a:cubicBezTo>
                <a:cubicBezTo>
                  <a:pt x="541" y="149"/>
                  <a:pt x="541" y="146"/>
                  <a:pt x="540" y="144"/>
                </a:cubicBezTo>
                <a:cubicBezTo>
                  <a:pt x="540" y="140"/>
                  <a:pt x="540" y="138"/>
                  <a:pt x="541" y="136"/>
                </a:cubicBezTo>
                <a:cubicBezTo>
                  <a:pt x="542" y="134"/>
                  <a:pt x="544" y="133"/>
                  <a:pt x="546" y="133"/>
                </a:cubicBezTo>
                <a:cubicBezTo>
                  <a:pt x="547" y="133"/>
                  <a:pt x="548" y="134"/>
                  <a:pt x="549" y="135"/>
                </a:cubicBezTo>
                <a:cubicBezTo>
                  <a:pt x="549" y="135"/>
                  <a:pt x="549" y="137"/>
                  <a:pt x="548" y="138"/>
                </a:cubicBezTo>
                <a:cubicBezTo>
                  <a:pt x="546" y="142"/>
                  <a:pt x="545" y="145"/>
                  <a:pt x="547" y="147"/>
                </a:cubicBezTo>
                <a:cubicBezTo>
                  <a:pt x="550" y="150"/>
                  <a:pt x="552" y="154"/>
                  <a:pt x="551" y="159"/>
                </a:cubicBezTo>
                <a:cubicBezTo>
                  <a:pt x="551" y="159"/>
                  <a:pt x="552" y="158"/>
                  <a:pt x="552" y="158"/>
                </a:cubicBezTo>
                <a:cubicBezTo>
                  <a:pt x="555" y="151"/>
                  <a:pt x="555" y="146"/>
                  <a:pt x="555" y="145"/>
                </a:cubicBezTo>
                <a:cubicBezTo>
                  <a:pt x="552" y="145"/>
                  <a:pt x="551" y="141"/>
                  <a:pt x="552" y="139"/>
                </a:cubicBezTo>
                <a:cubicBezTo>
                  <a:pt x="552" y="137"/>
                  <a:pt x="553" y="136"/>
                  <a:pt x="555" y="136"/>
                </a:cubicBezTo>
                <a:cubicBezTo>
                  <a:pt x="556" y="136"/>
                  <a:pt x="557" y="137"/>
                  <a:pt x="557" y="138"/>
                </a:cubicBezTo>
                <a:cubicBezTo>
                  <a:pt x="558" y="139"/>
                  <a:pt x="559" y="140"/>
                  <a:pt x="559" y="140"/>
                </a:cubicBezTo>
                <a:cubicBezTo>
                  <a:pt x="560" y="140"/>
                  <a:pt x="560" y="139"/>
                  <a:pt x="562" y="137"/>
                </a:cubicBezTo>
                <a:cubicBezTo>
                  <a:pt x="567" y="133"/>
                  <a:pt x="569" y="127"/>
                  <a:pt x="569" y="126"/>
                </a:cubicBezTo>
                <a:cubicBezTo>
                  <a:pt x="567" y="125"/>
                  <a:pt x="567" y="123"/>
                  <a:pt x="567" y="122"/>
                </a:cubicBezTo>
                <a:cubicBezTo>
                  <a:pt x="568" y="119"/>
                  <a:pt x="574" y="119"/>
                  <a:pt x="575" y="119"/>
                </a:cubicBezTo>
                <a:cubicBezTo>
                  <a:pt x="576" y="119"/>
                  <a:pt x="576" y="119"/>
                  <a:pt x="576" y="119"/>
                </a:cubicBezTo>
                <a:cubicBezTo>
                  <a:pt x="577" y="119"/>
                  <a:pt x="577" y="119"/>
                  <a:pt x="577" y="119"/>
                </a:cubicBezTo>
                <a:cubicBezTo>
                  <a:pt x="579" y="119"/>
                  <a:pt x="583" y="118"/>
                  <a:pt x="586" y="117"/>
                </a:cubicBezTo>
                <a:cubicBezTo>
                  <a:pt x="585" y="118"/>
                  <a:pt x="585" y="118"/>
                  <a:pt x="584" y="118"/>
                </a:cubicBezTo>
                <a:cubicBezTo>
                  <a:pt x="580" y="119"/>
                  <a:pt x="577" y="119"/>
                  <a:pt x="575" y="119"/>
                </a:cubicBezTo>
                <a:cubicBezTo>
                  <a:pt x="574" y="118"/>
                  <a:pt x="573" y="117"/>
                  <a:pt x="573" y="116"/>
                </a:cubicBezTo>
                <a:cubicBezTo>
                  <a:pt x="573" y="110"/>
                  <a:pt x="593" y="108"/>
                  <a:pt x="594" y="108"/>
                </a:cubicBezTo>
                <a:cubicBezTo>
                  <a:pt x="595" y="108"/>
                  <a:pt x="595" y="108"/>
                  <a:pt x="596" y="106"/>
                </a:cubicBezTo>
                <a:cubicBezTo>
                  <a:pt x="596" y="105"/>
                  <a:pt x="596" y="103"/>
                  <a:pt x="598" y="103"/>
                </a:cubicBezTo>
                <a:cubicBezTo>
                  <a:pt x="600" y="103"/>
                  <a:pt x="600" y="104"/>
                  <a:pt x="601" y="104"/>
                </a:cubicBezTo>
                <a:cubicBezTo>
                  <a:pt x="602" y="107"/>
                  <a:pt x="605" y="106"/>
                  <a:pt x="608" y="105"/>
                </a:cubicBezTo>
                <a:cubicBezTo>
                  <a:pt x="608" y="105"/>
                  <a:pt x="608" y="104"/>
                  <a:pt x="608" y="103"/>
                </a:cubicBezTo>
                <a:cubicBezTo>
                  <a:pt x="608" y="102"/>
                  <a:pt x="607" y="100"/>
                  <a:pt x="605" y="100"/>
                </a:cubicBezTo>
                <a:cubicBezTo>
                  <a:pt x="604" y="99"/>
                  <a:pt x="603" y="98"/>
                  <a:pt x="603" y="97"/>
                </a:cubicBezTo>
                <a:cubicBezTo>
                  <a:pt x="602" y="96"/>
                  <a:pt x="603" y="95"/>
                  <a:pt x="604" y="94"/>
                </a:cubicBezTo>
                <a:cubicBezTo>
                  <a:pt x="605" y="93"/>
                  <a:pt x="605" y="93"/>
                  <a:pt x="605" y="93"/>
                </a:cubicBezTo>
                <a:cubicBezTo>
                  <a:pt x="604" y="90"/>
                  <a:pt x="606" y="87"/>
                  <a:pt x="606" y="85"/>
                </a:cubicBezTo>
                <a:cubicBezTo>
                  <a:pt x="607" y="84"/>
                  <a:pt x="610" y="79"/>
                  <a:pt x="614" y="78"/>
                </a:cubicBezTo>
                <a:cubicBezTo>
                  <a:pt x="616" y="77"/>
                  <a:pt x="616" y="77"/>
                  <a:pt x="616" y="76"/>
                </a:cubicBezTo>
                <a:cubicBezTo>
                  <a:pt x="617" y="75"/>
                  <a:pt x="618" y="74"/>
                  <a:pt x="621" y="74"/>
                </a:cubicBezTo>
                <a:cubicBezTo>
                  <a:pt x="622" y="74"/>
                  <a:pt x="623" y="73"/>
                  <a:pt x="624" y="70"/>
                </a:cubicBezTo>
                <a:cubicBezTo>
                  <a:pt x="625" y="69"/>
                  <a:pt x="626" y="67"/>
                  <a:pt x="628" y="66"/>
                </a:cubicBezTo>
                <a:cubicBezTo>
                  <a:pt x="629" y="65"/>
                  <a:pt x="630" y="65"/>
                  <a:pt x="631" y="65"/>
                </a:cubicBezTo>
                <a:cubicBezTo>
                  <a:pt x="633" y="65"/>
                  <a:pt x="634" y="65"/>
                  <a:pt x="636" y="66"/>
                </a:cubicBezTo>
                <a:cubicBezTo>
                  <a:pt x="637" y="67"/>
                  <a:pt x="638" y="67"/>
                  <a:pt x="639" y="67"/>
                </a:cubicBezTo>
                <a:cubicBezTo>
                  <a:pt x="640" y="67"/>
                  <a:pt x="641" y="67"/>
                  <a:pt x="642" y="66"/>
                </a:cubicBezTo>
                <a:cubicBezTo>
                  <a:pt x="644" y="65"/>
                  <a:pt x="646" y="63"/>
                  <a:pt x="649" y="61"/>
                </a:cubicBezTo>
                <a:cubicBezTo>
                  <a:pt x="639" y="47"/>
                  <a:pt x="640" y="37"/>
                  <a:pt x="640" y="32"/>
                </a:cubicBezTo>
                <a:cubicBezTo>
                  <a:pt x="640" y="32"/>
                  <a:pt x="640" y="31"/>
                  <a:pt x="640" y="31"/>
                </a:cubicBezTo>
                <a:cubicBezTo>
                  <a:pt x="639" y="30"/>
                  <a:pt x="637" y="30"/>
                  <a:pt x="636" y="30"/>
                </a:cubicBezTo>
                <a:cubicBezTo>
                  <a:pt x="633" y="30"/>
                  <a:pt x="629" y="30"/>
                  <a:pt x="626" y="27"/>
                </a:cubicBezTo>
                <a:cubicBezTo>
                  <a:pt x="623" y="27"/>
                  <a:pt x="617" y="39"/>
                  <a:pt x="615" y="46"/>
                </a:cubicBezTo>
                <a:cubicBezTo>
                  <a:pt x="613" y="54"/>
                  <a:pt x="601" y="61"/>
                  <a:pt x="600" y="62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3"/>
                  <a:pt x="599" y="63"/>
                  <a:pt x="599" y="63"/>
                </a:cubicBezTo>
                <a:cubicBezTo>
                  <a:pt x="599" y="63"/>
                  <a:pt x="563" y="63"/>
                  <a:pt x="560" y="63"/>
                </a:cubicBezTo>
                <a:cubicBezTo>
                  <a:pt x="560" y="63"/>
                  <a:pt x="558" y="64"/>
                  <a:pt x="548" y="73"/>
                </a:cubicBezTo>
                <a:cubicBezTo>
                  <a:pt x="548" y="75"/>
                  <a:pt x="548" y="77"/>
                  <a:pt x="547" y="78"/>
                </a:cubicBezTo>
                <a:cubicBezTo>
                  <a:pt x="544" y="83"/>
                  <a:pt x="533" y="86"/>
                  <a:pt x="523" y="86"/>
                </a:cubicBezTo>
                <a:cubicBezTo>
                  <a:pt x="521" y="86"/>
                  <a:pt x="519" y="86"/>
                  <a:pt x="517" y="86"/>
                </a:cubicBezTo>
                <a:cubicBezTo>
                  <a:pt x="517" y="88"/>
                  <a:pt x="517" y="89"/>
                  <a:pt x="517" y="89"/>
                </a:cubicBezTo>
                <a:cubicBezTo>
                  <a:pt x="517" y="91"/>
                  <a:pt x="516" y="92"/>
                  <a:pt x="513" y="94"/>
                </a:cubicBezTo>
                <a:cubicBezTo>
                  <a:pt x="511" y="97"/>
                  <a:pt x="502" y="102"/>
                  <a:pt x="491" y="108"/>
                </a:cubicBezTo>
                <a:cubicBezTo>
                  <a:pt x="487" y="110"/>
                  <a:pt x="487" y="110"/>
                  <a:pt x="487" y="110"/>
                </a:cubicBezTo>
                <a:cubicBezTo>
                  <a:pt x="480" y="113"/>
                  <a:pt x="471" y="113"/>
                  <a:pt x="466" y="110"/>
                </a:cubicBezTo>
                <a:cubicBezTo>
                  <a:pt x="463" y="109"/>
                  <a:pt x="461" y="106"/>
                  <a:pt x="461" y="103"/>
                </a:cubicBezTo>
                <a:cubicBezTo>
                  <a:pt x="461" y="97"/>
                  <a:pt x="465" y="96"/>
                  <a:pt x="467" y="96"/>
                </a:cubicBezTo>
                <a:cubicBezTo>
                  <a:pt x="470" y="96"/>
                  <a:pt x="472" y="97"/>
                  <a:pt x="473" y="99"/>
                </a:cubicBezTo>
                <a:cubicBezTo>
                  <a:pt x="473" y="99"/>
                  <a:pt x="473" y="99"/>
                  <a:pt x="474" y="99"/>
                </a:cubicBezTo>
                <a:cubicBezTo>
                  <a:pt x="472" y="97"/>
                  <a:pt x="472" y="94"/>
                  <a:pt x="472" y="91"/>
                </a:cubicBezTo>
                <a:cubicBezTo>
                  <a:pt x="471" y="90"/>
                  <a:pt x="472" y="87"/>
                  <a:pt x="472" y="85"/>
                </a:cubicBezTo>
                <a:cubicBezTo>
                  <a:pt x="472" y="81"/>
                  <a:pt x="472" y="78"/>
                  <a:pt x="470" y="78"/>
                </a:cubicBezTo>
                <a:cubicBezTo>
                  <a:pt x="468" y="77"/>
                  <a:pt x="465" y="79"/>
                  <a:pt x="463" y="80"/>
                </a:cubicBezTo>
                <a:cubicBezTo>
                  <a:pt x="461" y="81"/>
                  <a:pt x="460" y="82"/>
                  <a:pt x="459" y="82"/>
                </a:cubicBezTo>
                <a:cubicBezTo>
                  <a:pt x="458" y="82"/>
                  <a:pt x="458" y="82"/>
                  <a:pt x="457" y="81"/>
                </a:cubicBezTo>
                <a:cubicBezTo>
                  <a:pt x="456" y="80"/>
                  <a:pt x="456" y="79"/>
                  <a:pt x="456" y="78"/>
                </a:cubicBezTo>
                <a:cubicBezTo>
                  <a:pt x="457" y="75"/>
                  <a:pt x="458" y="73"/>
                  <a:pt x="460" y="70"/>
                </a:cubicBezTo>
                <a:cubicBezTo>
                  <a:pt x="462" y="66"/>
                  <a:pt x="464" y="63"/>
                  <a:pt x="461" y="59"/>
                </a:cubicBezTo>
                <a:cubicBezTo>
                  <a:pt x="458" y="54"/>
                  <a:pt x="455" y="53"/>
                  <a:pt x="452" y="53"/>
                </a:cubicBezTo>
                <a:cubicBezTo>
                  <a:pt x="450" y="53"/>
                  <a:pt x="448" y="54"/>
                  <a:pt x="447" y="56"/>
                </a:cubicBezTo>
                <a:cubicBezTo>
                  <a:pt x="446" y="61"/>
                  <a:pt x="442" y="62"/>
                  <a:pt x="440" y="62"/>
                </a:cubicBezTo>
                <a:cubicBezTo>
                  <a:pt x="438" y="63"/>
                  <a:pt x="436" y="63"/>
                  <a:pt x="436" y="65"/>
                </a:cubicBezTo>
                <a:cubicBezTo>
                  <a:pt x="433" y="70"/>
                  <a:pt x="431" y="80"/>
                  <a:pt x="433" y="87"/>
                </a:cubicBezTo>
                <a:cubicBezTo>
                  <a:pt x="435" y="97"/>
                  <a:pt x="431" y="102"/>
                  <a:pt x="424" y="106"/>
                </a:cubicBezTo>
                <a:cubicBezTo>
                  <a:pt x="420" y="108"/>
                  <a:pt x="417" y="108"/>
                  <a:pt x="415" y="105"/>
                </a:cubicBezTo>
                <a:cubicBezTo>
                  <a:pt x="411" y="101"/>
                  <a:pt x="411" y="92"/>
                  <a:pt x="412" y="83"/>
                </a:cubicBezTo>
                <a:cubicBezTo>
                  <a:pt x="413" y="79"/>
                  <a:pt x="414" y="76"/>
                  <a:pt x="415" y="73"/>
                </a:cubicBezTo>
                <a:cubicBezTo>
                  <a:pt x="416" y="70"/>
                  <a:pt x="417" y="66"/>
                  <a:pt x="417" y="65"/>
                </a:cubicBezTo>
                <a:cubicBezTo>
                  <a:pt x="415" y="65"/>
                  <a:pt x="414" y="64"/>
                  <a:pt x="414" y="63"/>
                </a:cubicBezTo>
                <a:cubicBezTo>
                  <a:pt x="413" y="58"/>
                  <a:pt x="425" y="49"/>
                  <a:pt x="433" y="47"/>
                </a:cubicBezTo>
                <a:cubicBezTo>
                  <a:pt x="438" y="46"/>
                  <a:pt x="443" y="45"/>
                  <a:pt x="447" y="45"/>
                </a:cubicBezTo>
                <a:cubicBezTo>
                  <a:pt x="450" y="45"/>
                  <a:pt x="454" y="44"/>
                  <a:pt x="455" y="44"/>
                </a:cubicBezTo>
                <a:cubicBezTo>
                  <a:pt x="455" y="44"/>
                  <a:pt x="456" y="44"/>
                  <a:pt x="456" y="43"/>
                </a:cubicBezTo>
                <a:cubicBezTo>
                  <a:pt x="455" y="43"/>
                  <a:pt x="454" y="42"/>
                  <a:pt x="453" y="41"/>
                </a:cubicBezTo>
                <a:cubicBezTo>
                  <a:pt x="453" y="42"/>
                  <a:pt x="452" y="42"/>
                  <a:pt x="452" y="42"/>
                </a:cubicBezTo>
                <a:cubicBezTo>
                  <a:pt x="451" y="43"/>
                  <a:pt x="450" y="43"/>
                  <a:pt x="449" y="43"/>
                </a:cubicBezTo>
                <a:cubicBezTo>
                  <a:pt x="447" y="43"/>
                  <a:pt x="446" y="42"/>
                  <a:pt x="445" y="41"/>
                </a:cubicBezTo>
                <a:cubicBezTo>
                  <a:pt x="444" y="39"/>
                  <a:pt x="443" y="38"/>
                  <a:pt x="440" y="38"/>
                </a:cubicBezTo>
                <a:cubicBezTo>
                  <a:pt x="438" y="38"/>
                  <a:pt x="435" y="39"/>
                  <a:pt x="432" y="40"/>
                </a:cubicBezTo>
                <a:cubicBezTo>
                  <a:pt x="427" y="42"/>
                  <a:pt x="422" y="44"/>
                  <a:pt x="419" y="42"/>
                </a:cubicBezTo>
                <a:cubicBezTo>
                  <a:pt x="415" y="40"/>
                  <a:pt x="414" y="38"/>
                  <a:pt x="413" y="36"/>
                </a:cubicBezTo>
                <a:cubicBezTo>
                  <a:pt x="413" y="35"/>
                  <a:pt x="413" y="35"/>
                  <a:pt x="411" y="35"/>
                </a:cubicBezTo>
                <a:cubicBezTo>
                  <a:pt x="409" y="35"/>
                  <a:pt x="408" y="34"/>
                  <a:pt x="408" y="33"/>
                </a:cubicBezTo>
                <a:cubicBezTo>
                  <a:pt x="407" y="32"/>
                  <a:pt x="407" y="30"/>
                  <a:pt x="408" y="29"/>
                </a:cubicBezTo>
                <a:cubicBezTo>
                  <a:pt x="406" y="30"/>
                  <a:pt x="404" y="31"/>
                  <a:pt x="402" y="33"/>
                </a:cubicBezTo>
                <a:cubicBezTo>
                  <a:pt x="396" y="37"/>
                  <a:pt x="390" y="41"/>
                  <a:pt x="385" y="41"/>
                </a:cubicBezTo>
                <a:cubicBezTo>
                  <a:pt x="383" y="41"/>
                  <a:pt x="381" y="40"/>
                  <a:pt x="380" y="39"/>
                </a:cubicBezTo>
                <a:cubicBezTo>
                  <a:pt x="378" y="37"/>
                  <a:pt x="376" y="37"/>
                  <a:pt x="374" y="38"/>
                </a:cubicBezTo>
                <a:cubicBezTo>
                  <a:pt x="373" y="38"/>
                  <a:pt x="371" y="38"/>
                  <a:pt x="370" y="38"/>
                </a:cubicBezTo>
                <a:cubicBezTo>
                  <a:pt x="368" y="38"/>
                  <a:pt x="367" y="38"/>
                  <a:pt x="365" y="36"/>
                </a:cubicBezTo>
                <a:cubicBezTo>
                  <a:pt x="364" y="35"/>
                  <a:pt x="364" y="33"/>
                  <a:pt x="365" y="32"/>
                </a:cubicBezTo>
                <a:cubicBezTo>
                  <a:pt x="367" y="26"/>
                  <a:pt x="382" y="18"/>
                  <a:pt x="390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87" y="18"/>
                  <a:pt x="384" y="17"/>
                  <a:pt x="382" y="17"/>
                </a:cubicBezTo>
                <a:cubicBezTo>
                  <a:pt x="381" y="17"/>
                  <a:pt x="381" y="17"/>
                  <a:pt x="381" y="17"/>
                </a:cubicBezTo>
                <a:cubicBezTo>
                  <a:pt x="377" y="21"/>
                  <a:pt x="372" y="20"/>
                  <a:pt x="368" y="15"/>
                </a:cubicBezTo>
                <a:cubicBezTo>
                  <a:pt x="368" y="15"/>
                  <a:pt x="367" y="15"/>
                  <a:pt x="367" y="15"/>
                </a:cubicBezTo>
                <a:cubicBezTo>
                  <a:pt x="366" y="15"/>
                  <a:pt x="366" y="15"/>
                  <a:pt x="366" y="15"/>
                </a:cubicBezTo>
                <a:cubicBezTo>
                  <a:pt x="364" y="15"/>
                  <a:pt x="361" y="15"/>
                  <a:pt x="359" y="12"/>
                </a:cubicBezTo>
                <a:cubicBezTo>
                  <a:pt x="357" y="10"/>
                  <a:pt x="356" y="10"/>
                  <a:pt x="355" y="10"/>
                </a:cubicBezTo>
                <a:cubicBezTo>
                  <a:pt x="354" y="10"/>
                  <a:pt x="353" y="11"/>
                  <a:pt x="352" y="11"/>
                </a:cubicBezTo>
                <a:cubicBezTo>
                  <a:pt x="351" y="12"/>
                  <a:pt x="351" y="12"/>
                  <a:pt x="351" y="12"/>
                </a:cubicBezTo>
                <a:cubicBezTo>
                  <a:pt x="348" y="13"/>
                  <a:pt x="346" y="12"/>
                  <a:pt x="343" y="11"/>
                </a:cubicBezTo>
                <a:cubicBezTo>
                  <a:pt x="342" y="10"/>
                  <a:pt x="341" y="9"/>
                  <a:pt x="339" y="9"/>
                </a:cubicBezTo>
                <a:cubicBezTo>
                  <a:pt x="336" y="7"/>
                  <a:pt x="336" y="5"/>
                  <a:pt x="335" y="3"/>
                </a:cubicBezTo>
                <a:cubicBezTo>
                  <a:pt x="335" y="1"/>
                  <a:pt x="335" y="1"/>
                  <a:pt x="334" y="0"/>
                </a:cubicBezTo>
                <a:cubicBezTo>
                  <a:pt x="334" y="0"/>
                  <a:pt x="334" y="0"/>
                  <a:pt x="334" y="0"/>
                </a:cubicBezTo>
                <a:cubicBezTo>
                  <a:pt x="334" y="0"/>
                  <a:pt x="334" y="2"/>
                  <a:pt x="334" y="3"/>
                </a:cubicBezTo>
                <a:cubicBezTo>
                  <a:pt x="333" y="5"/>
                  <a:pt x="333" y="5"/>
                  <a:pt x="333" y="5"/>
                </a:cubicBezTo>
                <a:cubicBezTo>
                  <a:pt x="25" y="7"/>
                  <a:pt x="25" y="7"/>
                  <a:pt x="25" y="7"/>
                </a:cubicBezTo>
                <a:cubicBezTo>
                  <a:pt x="26" y="9"/>
                  <a:pt x="26" y="11"/>
                  <a:pt x="26" y="13"/>
                </a:cubicBezTo>
                <a:cubicBezTo>
                  <a:pt x="26" y="15"/>
                  <a:pt x="25" y="16"/>
                  <a:pt x="26" y="18"/>
                </a:cubicBezTo>
                <a:cubicBezTo>
                  <a:pt x="27" y="21"/>
                  <a:pt x="27" y="27"/>
                  <a:pt x="24" y="30"/>
                </a:cubicBezTo>
                <a:cubicBezTo>
                  <a:pt x="23" y="31"/>
                  <a:pt x="22" y="32"/>
                  <a:pt x="20" y="32"/>
                </a:cubicBezTo>
                <a:cubicBezTo>
                  <a:pt x="18" y="32"/>
                  <a:pt x="16" y="30"/>
                  <a:pt x="15" y="28"/>
                </a:cubicBezTo>
                <a:cubicBezTo>
                  <a:pt x="15" y="26"/>
                  <a:pt x="16" y="23"/>
                  <a:pt x="18" y="22"/>
                </a:cubicBezTo>
                <a:cubicBezTo>
                  <a:pt x="18" y="22"/>
                  <a:pt x="18" y="21"/>
                  <a:pt x="18" y="20"/>
                </a:cubicBezTo>
                <a:cubicBezTo>
                  <a:pt x="18" y="19"/>
                  <a:pt x="18" y="19"/>
                  <a:pt x="17" y="19"/>
                </a:cubicBezTo>
                <a:cubicBezTo>
                  <a:pt x="16" y="19"/>
                  <a:pt x="15" y="19"/>
                  <a:pt x="15" y="18"/>
                </a:cubicBezTo>
                <a:cubicBezTo>
                  <a:pt x="14" y="17"/>
                  <a:pt x="14" y="16"/>
                  <a:pt x="13" y="15"/>
                </a:cubicBezTo>
                <a:cubicBezTo>
                  <a:pt x="10" y="16"/>
                  <a:pt x="5" y="16"/>
                  <a:pt x="0" y="15"/>
                </a:cubicBezTo>
                <a:cubicBezTo>
                  <a:pt x="0" y="18"/>
                  <a:pt x="2" y="23"/>
                  <a:pt x="5" y="27"/>
                </a:cubicBezTo>
                <a:cubicBezTo>
                  <a:pt x="7" y="30"/>
                  <a:pt x="8" y="33"/>
                  <a:pt x="8" y="35"/>
                </a:cubicBezTo>
                <a:cubicBezTo>
                  <a:pt x="8" y="36"/>
                  <a:pt x="8" y="37"/>
                  <a:pt x="9" y="37"/>
                </a:cubicBezTo>
                <a:cubicBezTo>
                  <a:pt x="13" y="40"/>
                  <a:pt x="13" y="42"/>
                  <a:pt x="13" y="43"/>
                </a:cubicBezTo>
                <a:cubicBezTo>
                  <a:pt x="13" y="43"/>
                  <a:pt x="12" y="45"/>
                  <a:pt x="8" y="45"/>
                </a:cubicBezTo>
                <a:cubicBezTo>
                  <a:pt x="8" y="45"/>
                  <a:pt x="8" y="46"/>
                  <a:pt x="8" y="46"/>
                </a:cubicBezTo>
                <a:cubicBezTo>
                  <a:pt x="9" y="48"/>
                  <a:pt x="9" y="50"/>
                  <a:pt x="8" y="53"/>
                </a:cubicBezTo>
                <a:cubicBezTo>
                  <a:pt x="7" y="58"/>
                  <a:pt x="7" y="64"/>
                  <a:pt x="7" y="70"/>
                </a:cubicBezTo>
                <a:cubicBezTo>
                  <a:pt x="7" y="75"/>
                  <a:pt x="7" y="79"/>
                  <a:pt x="6" y="81"/>
                </a:cubicBezTo>
                <a:cubicBezTo>
                  <a:pt x="6" y="83"/>
                  <a:pt x="5" y="85"/>
                  <a:pt x="5" y="87"/>
                </a:cubicBezTo>
                <a:cubicBezTo>
                  <a:pt x="3" y="91"/>
                  <a:pt x="1" y="95"/>
                  <a:pt x="3" y="97"/>
                </a:cubicBezTo>
                <a:cubicBezTo>
                  <a:pt x="7" y="104"/>
                  <a:pt x="9" y="111"/>
                  <a:pt x="7" y="117"/>
                </a:cubicBezTo>
                <a:cubicBezTo>
                  <a:pt x="5" y="123"/>
                  <a:pt x="6" y="126"/>
                  <a:pt x="8" y="130"/>
                </a:cubicBezTo>
                <a:cubicBezTo>
                  <a:pt x="10" y="133"/>
                  <a:pt x="10" y="137"/>
                  <a:pt x="10" y="139"/>
                </a:cubicBezTo>
                <a:cubicBezTo>
                  <a:pt x="10" y="141"/>
                  <a:pt x="10" y="144"/>
                  <a:pt x="11" y="144"/>
                </a:cubicBezTo>
                <a:cubicBezTo>
                  <a:pt x="14" y="146"/>
                  <a:pt x="17" y="150"/>
                  <a:pt x="20" y="155"/>
                </a:cubicBezTo>
                <a:cubicBezTo>
                  <a:pt x="21" y="156"/>
                  <a:pt x="22" y="157"/>
                  <a:pt x="23" y="157"/>
                </a:cubicBezTo>
                <a:cubicBezTo>
                  <a:pt x="24" y="158"/>
                  <a:pt x="26" y="159"/>
                  <a:pt x="26" y="162"/>
                </a:cubicBezTo>
                <a:cubicBezTo>
                  <a:pt x="27" y="166"/>
                  <a:pt x="27" y="166"/>
                  <a:pt x="29" y="167"/>
                </a:cubicBezTo>
                <a:cubicBezTo>
                  <a:pt x="34" y="169"/>
                  <a:pt x="33" y="174"/>
                  <a:pt x="32" y="176"/>
                </a:cubicBezTo>
                <a:cubicBezTo>
                  <a:pt x="32" y="177"/>
                  <a:pt x="32" y="177"/>
                  <a:pt x="32" y="178"/>
                </a:cubicBezTo>
                <a:cubicBezTo>
                  <a:pt x="32" y="179"/>
                  <a:pt x="38" y="184"/>
                  <a:pt x="42" y="188"/>
                </a:cubicBezTo>
                <a:cubicBezTo>
                  <a:pt x="43" y="189"/>
                  <a:pt x="43" y="189"/>
                  <a:pt x="43" y="189"/>
                </a:cubicBezTo>
                <a:cubicBezTo>
                  <a:pt x="47" y="193"/>
                  <a:pt x="47" y="196"/>
                  <a:pt x="47" y="198"/>
                </a:cubicBezTo>
                <a:cubicBezTo>
                  <a:pt x="47" y="199"/>
                  <a:pt x="47" y="199"/>
                  <a:pt x="47" y="199"/>
                </a:cubicBezTo>
                <a:cubicBezTo>
                  <a:pt x="48" y="199"/>
                  <a:pt x="48" y="199"/>
                  <a:pt x="48" y="199"/>
                </a:cubicBezTo>
                <a:cubicBezTo>
                  <a:pt x="53" y="199"/>
                  <a:pt x="58" y="202"/>
                  <a:pt x="63" y="205"/>
                </a:cubicBezTo>
                <a:cubicBezTo>
                  <a:pt x="65" y="207"/>
                  <a:pt x="66" y="207"/>
                  <a:pt x="67" y="207"/>
                </a:cubicBezTo>
                <a:cubicBezTo>
                  <a:pt x="68" y="207"/>
                  <a:pt x="68" y="207"/>
                  <a:pt x="68" y="207"/>
                </a:cubicBezTo>
                <a:cubicBezTo>
                  <a:pt x="69" y="207"/>
                  <a:pt x="71" y="207"/>
                  <a:pt x="72" y="207"/>
                </a:cubicBezTo>
                <a:cubicBezTo>
                  <a:pt x="76" y="208"/>
                  <a:pt x="82" y="216"/>
                  <a:pt x="84" y="221"/>
                </a:cubicBezTo>
                <a:cubicBezTo>
                  <a:pt x="84" y="223"/>
                  <a:pt x="85" y="225"/>
                  <a:pt x="85" y="226"/>
                </a:cubicBezTo>
                <a:cubicBezTo>
                  <a:pt x="111" y="223"/>
                  <a:pt x="111" y="223"/>
                  <a:pt x="111" y="223"/>
                </a:cubicBezTo>
                <a:cubicBezTo>
                  <a:pt x="111" y="223"/>
                  <a:pt x="111" y="223"/>
                  <a:pt x="111" y="223"/>
                </a:cubicBezTo>
                <a:cubicBezTo>
                  <a:pt x="113" y="225"/>
                  <a:pt x="120" y="229"/>
                  <a:pt x="123" y="230"/>
                </a:cubicBezTo>
                <a:cubicBezTo>
                  <a:pt x="127" y="231"/>
                  <a:pt x="149" y="239"/>
                  <a:pt x="152" y="240"/>
                </a:cubicBezTo>
                <a:cubicBezTo>
                  <a:pt x="183" y="240"/>
                  <a:pt x="183" y="240"/>
                  <a:pt x="183" y="240"/>
                </a:cubicBezTo>
                <a:cubicBezTo>
                  <a:pt x="187" y="235"/>
                  <a:pt x="187" y="235"/>
                  <a:pt x="187" y="235"/>
                </a:cubicBezTo>
                <a:cubicBezTo>
                  <a:pt x="206" y="235"/>
                  <a:pt x="206" y="235"/>
                  <a:pt x="206" y="235"/>
                </a:cubicBezTo>
                <a:cubicBezTo>
                  <a:pt x="207" y="235"/>
                  <a:pt x="207" y="235"/>
                  <a:pt x="207" y="235"/>
                </a:cubicBezTo>
                <a:cubicBezTo>
                  <a:pt x="212" y="240"/>
                  <a:pt x="218" y="246"/>
                  <a:pt x="219" y="247"/>
                </a:cubicBezTo>
                <a:cubicBezTo>
                  <a:pt x="221" y="247"/>
                  <a:pt x="227" y="253"/>
                  <a:pt x="227" y="257"/>
                </a:cubicBezTo>
                <a:cubicBezTo>
                  <a:pt x="227" y="259"/>
                  <a:pt x="228" y="261"/>
                  <a:pt x="230" y="263"/>
                </a:cubicBezTo>
                <a:cubicBezTo>
                  <a:pt x="231" y="263"/>
                  <a:pt x="232" y="263"/>
                  <a:pt x="232" y="264"/>
                </a:cubicBezTo>
                <a:cubicBezTo>
                  <a:pt x="233" y="264"/>
                  <a:pt x="233" y="264"/>
                  <a:pt x="234" y="265"/>
                </a:cubicBezTo>
                <a:cubicBezTo>
                  <a:pt x="235" y="266"/>
                  <a:pt x="238" y="267"/>
                  <a:pt x="240" y="268"/>
                </a:cubicBezTo>
                <a:cubicBezTo>
                  <a:pt x="240" y="268"/>
                  <a:pt x="241" y="269"/>
                  <a:pt x="241" y="269"/>
                </a:cubicBezTo>
                <a:cubicBezTo>
                  <a:pt x="242" y="268"/>
                  <a:pt x="242" y="268"/>
                  <a:pt x="242" y="267"/>
                </a:cubicBezTo>
                <a:cubicBezTo>
                  <a:pt x="244" y="264"/>
                  <a:pt x="247" y="259"/>
                  <a:pt x="251" y="259"/>
                </a:cubicBezTo>
                <a:cubicBezTo>
                  <a:pt x="256" y="259"/>
                  <a:pt x="271" y="263"/>
                  <a:pt x="273" y="272"/>
                </a:cubicBezTo>
                <a:cubicBezTo>
                  <a:pt x="275" y="279"/>
                  <a:pt x="281" y="284"/>
                  <a:pt x="283" y="286"/>
                </a:cubicBezTo>
                <a:cubicBezTo>
                  <a:pt x="285" y="287"/>
                  <a:pt x="285" y="290"/>
                  <a:pt x="285" y="292"/>
                </a:cubicBezTo>
                <a:cubicBezTo>
                  <a:pt x="286" y="293"/>
                  <a:pt x="286" y="294"/>
                  <a:pt x="286" y="295"/>
                </a:cubicBezTo>
                <a:cubicBezTo>
                  <a:pt x="287" y="296"/>
                  <a:pt x="287" y="298"/>
                  <a:pt x="288" y="299"/>
                </a:cubicBezTo>
                <a:cubicBezTo>
                  <a:pt x="288" y="300"/>
                  <a:pt x="288" y="300"/>
                  <a:pt x="288" y="301"/>
                </a:cubicBezTo>
                <a:cubicBezTo>
                  <a:pt x="289" y="301"/>
                  <a:pt x="289" y="301"/>
                  <a:pt x="289" y="301"/>
                </a:cubicBezTo>
                <a:cubicBezTo>
                  <a:pt x="290" y="301"/>
                  <a:pt x="291" y="302"/>
                  <a:pt x="293" y="303"/>
                </a:cubicBezTo>
                <a:cubicBezTo>
                  <a:pt x="296" y="304"/>
                  <a:pt x="301" y="306"/>
                  <a:pt x="303" y="306"/>
                </a:cubicBezTo>
                <a:cubicBezTo>
                  <a:pt x="304" y="306"/>
                  <a:pt x="304" y="306"/>
                  <a:pt x="304" y="306"/>
                </a:cubicBezTo>
                <a:cubicBezTo>
                  <a:pt x="304" y="306"/>
                  <a:pt x="305" y="307"/>
                  <a:pt x="306" y="307"/>
                </a:cubicBezTo>
                <a:cubicBezTo>
                  <a:pt x="306" y="307"/>
                  <a:pt x="306" y="307"/>
                  <a:pt x="306" y="307"/>
                </a:cubicBezTo>
                <a:cubicBezTo>
                  <a:pt x="305" y="305"/>
                  <a:pt x="304" y="304"/>
                  <a:pt x="303" y="30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6" name="Freeform 2211"/>
          <p:cNvSpPr>
            <a:spLocks/>
          </p:cNvSpPr>
          <p:nvPr/>
        </p:nvSpPr>
        <p:spPr bwMode="auto">
          <a:xfrm>
            <a:off x="2520604" y="2277589"/>
            <a:ext cx="732659" cy="487587"/>
          </a:xfrm>
          <a:custGeom>
            <a:avLst/>
            <a:gdLst>
              <a:gd name="T0" fmla="*/ 251 w 429"/>
              <a:gd name="T1" fmla="*/ 27 h 296"/>
              <a:gd name="T2" fmla="*/ 182 w 429"/>
              <a:gd name="T3" fmla="*/ 20 h 296"/>
              <a:gd name="T4" fmla="*/ 169 w 429"/>
              <a:gd name="T5" fmla="*/ 10 h 296"/>
              <a:gd name="T6" fmla="*/ 142 w 429"/>
              <a:gd name="T7" fmla="*/ 7 h 296"/>
              <a:gd name="T8" fmla="*/ 128 w 429"/>
              <a:gd name="T9" fmla="*/ 1 h 296"/>
              <a:gd name="T10" fmla="*/ 95 w 429"/>
              <a:gd name="T11" fmla="*/ 11 h 296"/>
              <a:gd name="T12" fmla="*/ 84 w 429"/>
              <a:gd name="T13" fmla="*/ 20 h 296"/>
              <a:gd name="T14" fmla="*/ 53 w 429"/>
              <a:gd name="T15" fmla="*/ 33 h 296"/>
              <a:gd name="T16" fmla="*/ 18 w 429"/>
              <a:gd name="T17" fmla="*/ 53 h 296"/>
              <a:gd name="T18" fmla="*/ 65 w 429"/>
              <a:gd name="T19" fmla="*/ 82 h 296"/>
              <a:gd name="T20" fmla="*/ 82 w 429"/>
              <a:gd name="T21" fmla="*/ 99 h 296"/>
              <a:gd name="T22" fmla="*/ 46 w 429"/>
              <a:gd name="T23" fmla="*/ 104 h 296"/>
              <a:gd name="T24" fmla="*/ 30 w 429"/>
              <a:gd name="T25" fmla="*/ 97 h 296"/>
              <a:gd name="T26" fmla="*/ 7 w 429"/>
              <a:gd name="T27" fmla="*/ 108 h 296"/>
              <a:gd name="T28" fmla="*/ 15 w 429"/>
              <a:gd name="T29" fmla="*/ 123 h 296"/>
              <a:gd name="T30" fmla="*/ 50 w 429"/>
              <a:gd name="T31" fmla="*/ 132 h 296"/>
              <a:gd name="T32" fmla="*/ 74 w 429"/>
              <a:gd name="T33" fmla="*/ 133 h 296"/>
              <a:gd name="T34" fmla="*/ 59 w 429"/>
              <a:gd name="T35" fmla="*/ 152 h 296"/>
              <a:gd name="T36" fmla="*/ 37 w 429"/>
              <a:gd name="T37" fmla="*/ 158 h 296"/>
              <a:gd name="T38" fmla="*/ 19 w 429"/>
              <a:gd name="T39" fmla="*/ 184 h 296"/>
              <a:gd name="T40" fmla="*/ 43 w 429"/>
              <a:gd name="T41" fmla="*/ 214 h 296"/>
              <a:gd name="T42" fmla="*/ 68 w 429"/>
              <a:gd name="T43" fmla="*/ 220 h 296"/>
              <a:gd name="T44" fmla="*/ 82 w 429"/>
              <a:gd name="T45" fmla="*/ 227 h 296"/>
              <a:gd name="T46" fmla="*/ 115 w 429"/>
              <a:gd name="T47" fmla="*/ 229 h 296"/>
              <a:gd name="T48" fmla="*/ 112 w 429"/>
              <a:gd name="T49" fmla="*/ 256 h 296"/>
              <a:gd name="T50" fmla="*/ 89 w 429"/>
              <a:gd name="T51" fmla="*/ 281 h 296"/>
              <a:gd name="T52" fmla="*/ 126 w 429"/>
              <a:gd name="T53" fmla="*/ 257 h 296"/>
              <a:gd name="T54" fmla="*/ 155 w 429"/>
              <a:gd name="T55" fmla="*/ 234 h 296"/>
              <a:gd name="T56" fmla="*/ 161 w 429"/>
              <a:gd name="T57" fmla="*/ 215 h 296"/>
              <a:gd name="T58" fmla="*/ 186 w 429"/>
              <a:gd name="T59" fmla="*/ 191 h 296"/>
              <a:gd name="T60" fmla="*/ 194 w 429"/>
              <a:gd name="T61" fmla="*/ 197 h 296"/>
              <a:gd name="T62" fmla="*/ 187 w 429"/>
              <a:gd name="T63" fmla="*/ 218 h 296"/>
              <a:gd name="T64" fmla="*/ 219 w 429"/>
              <a:gd name="T65" fmla="*/ 210 h 296"/>
              <a:gd name="T66" fmla="*/ 218 w 429"/>
              <a:gd name="T67" fmla="*/ 195 h 296"/>
              <a:gd name="T68" fmla="*/ 237 w 429"/>
              <a:gd name="T69" fmla="*/ 196 h 296"/>
              <a:gd name="T70" fmla="*/ 251 w 429"/>
              <a:gd name="T71" fmla="*/ 203 h 296"/>
              <a:gd name="T72" fmla="*/ 271 w 429"/>
              <a:gd name="T73" fmla="*/ 208 h 296"/>
              <a:gd name="T74" fmla="*/ 307 w 429"/>
              <a:gd name="T75" fmla="*/ 214 h 296"/>
              <a:gd name="T76" fmla="*/ 320 w 429"/>
              <a:gd name="T77" fmla="*/ 219 h 296"/>
              <a:gd name="T78" fmla="*/ 351 w 429"/>
              <a:gd name="T79" fmla="*/ 238 h 296"/>
              <a:gd name="T80" fmla="*/ 366 w 429"/>
              <a:gd name="T81" fmla="*/ 237 h 296"/>
              <a:gd name="T82" fmla="*/ 373 w 429"/>
              <a:gd name="T83" fmla="*/ 246 h 296"/>
              <a:gd name="T84" fmla="*/ 369 w 429"/>
              <a:gd name="T85" fmla="*/ 261 h 296"/>
              <a:gd name="T86" fmla="*/ 377 w 429"/>
              <a:gd name="T87" fmla="*/ 256 h 296"/>
              <a:gd name="T88" fmla="*/ 383 w 429"/>
              <a:gd name="T89" fmla="*/ 242 h 296"/>
              <a:gd name="T90" fmla="*/ 380 w 429"/>
              <a:gd name="T91" fmla="*/ 271 h 296"/>
              <a:gd name="T92" fmla="*/ 393 w 429"/>
              <a:gd name="T93" fmla="*/ 267 h 296"/>
              <a:gd name="T94" fmla="*/ 402 w 429"/>
              <a:gd name="T95" fmla="*/ 284 h 296"/>
              <a:gd name="T96" fmla="*/ 393 w 429"/>
              <a:gd name="T97" fmla="*/ 292 h 296"/>
              <a:gd name="T98" fmla="*/ 402 w 429"/>
              <a:gd name="T99" fmla="*/ 293 h 296"/>
              <a:gd name="T100" fmla="*/ 419 w 429"/>
              <a:gd name="T101" fmla="*/ 288 h 296"/>
              <a:gd name="T102" fmla="*/ 427 w 429"/>
              <a:gd name="T103" fmla="*/ 289 h 296"/>
              <a:gd name="T104" fmla="*/ 370 w 429"/>
              <a:gd name="T105" fmla="*/ 220 h 296"/>
              <a:gd name="T106" fmla="*/ 337 w 429"/>
              <a:gd name="T107" fmla="*/ 224 h 296"/>
              <a:gd name="T108" fmla="*/ 313 w 429"/>
              <a:gd name="T109" fmla="*/ 208 h 296"/>
              <a:gd name="T110" fmla="*/ 300 w 429"/>
              <a:gd name="T111" fmla="*/ 34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9" h="296">
                <a:moveTo>
                  <a:pt x="296" y="33"/>
                </a:moveTo>
                <a:cubicBezTo>
                  <a:pt x="295" y="33"/>
                  <a:pt x="294" y="32"/>
                  <a:pt x="292" y="31"/>
                </a:cubicBezTo>
                <a:cubicBezTo>
                  <a:pt x="287" y="29"/>
                  <a:pt x="280" y="26"/>
                  <a:pt x="275" y="26"/>
                </a:cubicBezTo>
                <a:cubicBezTo>
                  <a:pt x="275" y="26"/>
                  <a:pt x="274" y="27"/>
                  <a:pt x="274" y="27"/>
                </a:cubicBezTo>
                <a:cubicBezTo>
                  <a:pt x="270" y="27"/>
                  <a:pt x="264" y="28"/>
                  <a:pt x="258" y="28"/>
                </a:cubicBezTo>
                <a:cubicBezTo>
                  <a:pt x="255" y="28"/>
                  <a:pt x="253" y="28"/>
                  <a:pt x="251" y="27"/>
                </a:cubicBezTo>
                <a:cubicBezTo>
                  <a:pt x="249" y="26"/>
                  <a:pt x="245" y="24"/>
                  <a:pt x="239" y="24"/>
                </a:cubicBezTo>
                <a:cubicBezTo>
                  <a:pt x="238" y="24"/>
                  <a:pt x="236" y="25"/>
                  <a:pt x="234" y="25"/>
                </a:cubicBezTo>
                <a:cubicBezTo>
                  <a:pt x="229" y="26"/>
                  <a:pt x="225" y="24"/>
                  <a:pt x="220" y="22"/>
                </a:cubicBezTo>
                <a:cubicBezTo>
                  <a:pt x="217" y="20"/>
                  <a:pt x="214" y="19"/>
                  <a:pt x="210" y="18"/>
                </a:cubicBezTo>
                <a:cubicBezTo>
                  <a:pt x="207" y="17"/>
                  <a:pt x="204" y="17"/>
                  <a:pt x="201" y="17"/>
                </a:cubicBezTo>
                <a:cubicBezTo>
                  <a:pt x="193" y="17"/>
                  <a:pt x="184" y="19"/>
                  <a:pt x="182" y="20"/>
                </a:cubicBezTo>
                <a:cubicBezTo>
                  <a:pt x="179" y="21"/>
                  <a:pt x="178" y="19"/>
                  <a:pt x="177" y="18"/>
                </a:cubicBezTo>
                <a:cubicBezTo>
                  <a:pt x="176" y="17"/>
                  <a:pt x="176" y="17"/>
                  <a:pt x="175" y="17"/>
                </a:cubicBezTo>
                <a:cubicBezTo>
                  <a:pt x="174" y="17"/>
                  <a:pt x="174" y="17"/>
                  <a:pt x="173" y="17"/>
                </a:cubicBezTo>
                <a:cubicBezTo>
                  <a:pt x="173" y="17"/>
                  <a:pt x="171" y="17"/>
                  <a:pt x="170" y="16"/>
                </a:cubicBezTo>
                <a:cubicBezTo>
                  <a:pt x="170" y="15"/>
                  <a:pt x="170" y="14"/>
                  <a:pt x="170" y="13"/>
                </a:cubicBezTo>
                <a:cubicBezTo>
                  <a:pt x="170" y="12"/>
                  <a:pt x="170" y="11"/>
                  <a:pt x="169" y="10"/>
                </a:cubicBezTo>
                <a:cubicBezTo>
                  <a:pt x="169" y="10"/>
                  <a:pt x="168" y="9"/>
                  <a:pt x="165" y="9"/>
                </a:cubicBezTo>
                <a:cubicBezTo>
                  <a:pt x="162" y="9"/>
                  <a:pt x="159" y="10"/>
                  <a:pt x="155" y="10"/>
                </a:cubicBezTo>
                <a:cubicBezTo>
                  <a:pt x="154" y="11"/>
                  <a:pt x="152" y="11"/>
                  <a:pt x="151" y="11"/>
                </a:cubicBezTo>
                <a:cubicBezTo>
                  <a:pt x="148" y="12"/>
                  <a:pt x="146" y="10"/>
                  <a:pt x="145" y="9"/>
                </a:cubicBezTo>
                <a:cubicBezTo>
                  <a:pt x="144" y="8"/>
                  <a:pt x="144" y="7"/>
                  <a:pt x="144" y="6"/>
                </a:cubicBezTo>
                <a:cubicBezTo>
                  <a:pt x="143" y="6"/>
                  <a:pt x="142" y="6"/>
                  <a:pt x="142" y="7"/>
                </a:cubicBezTo>
                <a:cubicBezTo>
                  <a:pt x="140" y="9"/>
                  <a:pt x="138" y="11"/>
                  <a:pt x="135" y="11"/>
                </a:cubicBezTo>
                <a:cubicBezTo>
                  <a:pt x="133" y="11"/>
                  <a:pt x="131" y="10"/>
                  <a:pt x="130" y="9"/>
                </a:cubicBezTo>
                <a:cubicBezTo>
                  <a:pt x="129" y="8"/>
                  <a:pt x="129" y="7"/>
                  <a:pt x="129" y="6"/>
                </a:cubicBezTo>
                <a:cubicBezTo>
                  <a:pt x="129" y="5"/>
                  <a:pt x="131" y="4"/>
                  <a:pt x="132" y="3"/>
                </a:cubicBezTo>
                <a:cubicBezTo>
                  <a:pt x="132" y="3"/>
                  <a:pt x="133" y="3"/>
                  <a:pt x="133" y="3"/>
                </a:cubicBezTo>
                <a:cubicBezTo>
                  <a:pt x="132" y="2"/>
                  <a:pt x="129" y="1"/>
                  <a:pt x="128" y="1"/>
                </a:cubicBezTo>
                <a:cubicBezTo>
                  <a:pt x="127" y="1"/>
                  <a:pt x="127" y="0"/>
                  <a:pt x="12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4" y="0"/>
                  <a:pt x="119" y="5"/>
                  <a:pt x="116" y="7"/>
                </a:cubicBezTo>
                <a:cubicBezTo>
                  <a:pt x="113" y="10"/>
                  <a:pt x="108" y="12"/>
                  <a:pt x="102" y="12"/>
                </a:cubicBezTo>
                <a:cubicBezTo>
                  <a:pt x="100" y="12"/>
                  <a:pt x="98" y="12"/>
                  <a:pt x="97" y="11"/>
                </a:cubicBezTo>
                <a:cubicBezTo>
                  <a:pt x="96" y="11"/>
                  <a:pt x="95" y="11"/>
                  <a:pt x="95" y="11"/>
                </a:cubicBezTo>
                <a:cubicBezTo>
                  <a:pt x="91" y="11"/>
                  <a:pt x="89" y="12"/>
                  <a:pt x="89" y="13"/>
                </a:cubicBezTo>
                <a:cubicBezTo>
                  <a:pt x="89" y="13"/>
                  <a:pt x="89" y="13"/>
                  <a:pt x="90" y="13"/>
                </a:cubicBezTo>
                <a:cubicBezTo>
                  <a:pt x="91" y="14"/>
                  <a:pt x="92" y="15"/>
                  <a:pt x="92" y="16"/>
                </a:cubicBezTo>
                <a:cubicBezTo>
                  <a:pt x="92" y="18"/>
                  <a:pt x="91" y="19"/>
                  <a:pt x="91" y="20"/>
                </a:cubicBezTo>
                <a:cubicBezTo>
                  <a:pt x="90" y="21"/>
                  <a:pt x="89" y="22"/>
                  <a:pt x="87" y="22"/>
                </a:cubicBezTo>
                <a:cubicBezTo>
                  <a:pt x="86" y="22"/>
                  <a:pt x="85" y="20"/>
                  <a:pt x="84" y="20"/>
                </a:cubicBezTo>
                <a:cubicBezTo>
                  <a:pt x="83" y="19"/>
                  <a:pt x="83" y="19"/>
                  <a:pt x="83" y="19"/>
                </a:cubicBezTo>
                <a:cubicBezTo>
                  <a:pt x="83" y="19"/>
                  <a:pt x="83" y="19"/>
                  <a:pt x="82" y="19"/>
                </a:cubicBezTo>
                <a:cubicBezTo>
                  <a:pt x="79" y="22"/>
                  <a:pt x="72" y="23"/>
                  <a:pt x="68" y="23"/>
                </a:cubicBezTo>
                <a:cubicBezTo>
                  <a:pt x="67" y="23"/>
                  <a:pt x="65" y="23"/>
                  <a:pt x="64" y="23"/>
                </a:cubicBezTo>
                <a:cubicBezTo>
                  <a:pt x="63" y="23"/>
                  <a:pt x="60" y="26"/>
                  <a:pt x="54" y="32"/>
                </a:cubicBezTo>
                <a:cubicBezTo>
                  <a:pt x="53" y="33"/>
                  <a:pt x="53" y="33"/>
                  <a:pt x="53" y="33"/>
                </a:cubicBezTo>
                <a:cubicBezTo>
                  <a:pt x="52" y="33"/>
                  <a:pt x="52" y="33"/>
                  <a:pt x="52" y="35"/>
                </a:cubicBezTo>
                <a:cubicBezTo>
                  <a:pt x="52" y="37"/>
                  <a:pt x="52" y="40"/>
                  <a:pt x="48" y="45"/>
                </a:cubicBezTo>
                <a:cubicBezTo>
                  <a:pt x="44" y="49"/>
                  <a:pt x="36" y="52"/>
                  <a:pt x="24" y="52"/>
                </a:cubicBezTo>
                <a:cubicBezTo>
                  <a:pt x="22" y="52"/>
                  <a:pt x="21" y="51"/>
                  <a:pt x="20" y="51"/>
                </a:cubicBezTo>
                <a:cubicBezTo>
                  <a:pt x="19" y="51"/>
                  <a:pt x="18" y="51"/>
                  <a:pt x="18" y="51"/>
                </a:cubicBezTo>
                <a:cubicBezTo>
                  <a:pt x="18" y="51"/>
                  <a:pt x="18" y="52"/>
                  <a:pt x="18" y="53"/>
                </a:cubicBezTo>
                <a:cubicBezTo>
                  <a:pt x="18" y="54"/>
                  <a:pt x="18" y="56"/>
                  <a:pt x="17" y="58"/>
                </a:cubicBezTo>
                <a:cubicBezTo>
                  <a:pt x="16" y="58"/>
                  <a:pt x="17" y="60"/>
                  <a:pt x="28" y="62"/>
                </a:cubicBezTo>
                <a:cubicBezTo>
                  <a:pt x="40" y="66"/>
                  <a:pt x="47" y="82"/>
                  <a:pt x="48" y="83"/>
                </a:cubicBezTo>
                <a:cubicBezTo>
                  <a:pt x="48" y="83"/>
                  <a:pt x="48" y="83"/>
                  <a:pt x="50" y="83"/>
                </a:cubicBezTo>
                <a:cubicBezTo>
                  <a:pt x="52" y="83"/>
                  <a:pt x="54" y="83"/>
                  <a:pt x="57" y="83"/>
                </a:cubicBezTo>
                <a:cubicBezTo>
                  <a:pt x="60" y="82"/>
                  <a:pt x="63" y="82"/>
                  <a:pt x="65" y="82"/>
                </a:cubicBezTo>
                <a:cubicBezTo>
                  <a:pt x="70" y="83"/>
                  <a:pt x="69" y="87"/>
                  <a:pt x="69" y="89"/>
                </a:cubicBezTo>
                <a:cubicBezTo>
                  <a:pt x="69" y="91"/>
                  <a:pt x="69" y="92"/>
                  <a:pt x="70" y="92"/>
                </a:cubicBezTo>
                <a:cubicBezTo>
                  <a:pt x="71" y="93"/>
                  <a:pt x="73" y="93"/>
                  <a:pt x="75" y="93"/>
                </a:cubicBezTo>
                <a:cubicBezTo>
                  <a:pt x="75" y="93"/>
                  <a:pt x="76" y="93"/>
                  <a:pt x="77" y="93"/>
                </a:cubicBezTo>
                <a:cubicBezTo>
                  <a:pt x="78" y="93"/>
                  <a:pt x="81" y="93"/>
                  <a:pt x="83" y="96"/>
                </a:cubicBezTo>
                <a:cubicBezTo>
                  <a:pt x="83" y="97"/>
                  <a:pt x="83" y="98"/>
                  <a:pt x="82" y="99"/>
                </a:cubicBezTo>
                <a:cubicBezTo>
                  <a:pt x="81" y="100"/>
                  <a:pt x="79" y="100"/>
                  <a:pt x="76" y="100"/>
                </a:cubicBezTo>
                <a:cubicBezTo>
                  <a:pt x="74" y="100"/>
                  <a:pt x="70" y="101"/>
                  <a:pt x="68" y="102"/>
                </a:cubicBezTo>
                <a:cubicBezTo>
                  <a:pt x="65" y="105"/>
                  <a:pt x="62" y="107"/>
                  <a:pt x="60" y="107"/>
                </a:cubicBezTo>
                <a:cubicBezTo>
                  <a:pt x="58" y="107"/>
                  <a:pt x="57" y="106"/>
                  <a:pt x="56" y="104"/>
                </a:cubicBezTo>
                <a:cubicBezTo>
                  <a:pt x="56" y="104"/>
                  <a:pt x="56" y="104"/>
                  <a:pt x="53" y="104"/>
                </a:cubicBezTo>
                <a:cubicBezTo>
                  <a:pt x="50" y="104"/>
                  <a:pt x="48" y="104"/>
                  <a:pt x="46" y="104"/>
                </a:cubicBezTo>
                <a:cubicBezTo>
                  <a:pt x="45" y="104"/>
                  <a:pt x="44" y="105"/>
                  <a:pt x="43" y="105"/>
                </a:cubicBezTo>
                <a:cubicBezTo>
                  <a:pt x="41" y="105"/>
                  <a:pt x="40" y="104"/>
                  <a:pt x="40" y="103"/>
                </a:cubicBezTo>
                <a:cubicBezTo>
                  <a:pt x="39" y="102"/>
                  <a:pt x="40" y="99"/>
                  <a:pt x="40" y="97"/>
                </a:cubicBezTo>
                <a:cubicBezTo>
                  <a:pt x="41" y="96"/>
                  <a:pt x="41" y="95"/>
                  <a:pt x="41" y="95"/>
                </a:cubicBezTo>
                <a:cubicBezTo>
                  <a:pt x="41" y="95"/>
                  <a:pt x="40" y="94"/>
                  <a:pt x="39" y="94"/>
                </a:cubicBezTo>
                <a:cubicBezTo>
                  <a:pt x="37" y="94"/>
                  <a:pt x="34" y="95"/>
                  <a:pt x="30" y="97"/>
                </a:cubicBezTo>
                <a:cubicBezTo>
                  <a:pt x="28" y="99"/>
                  <a:pt x="26" y="100"/>
                  <a:pt x="25" y="100"/>
                </a:cubicBezTo>
                <a:cubicBezTo>
                  <a:pt x="25" y="101"/>
                  <a:pt x="25" y="102"/>
                  <a:pt x="25" y="103"/>
                </a:cubicBezTo>
                <a:cubicBezTo>
                  <a:pt x="24" y="105"/>
                  <a:pt x="22" y="105"/>
                  <a:pt x="22" y="105"/>
                </a:cubicBezTo>
                <a:cubicBezTo>
                  <a:pt x="21" y="105"/>
                  <a:pt x="20" y="105"/>
                  <a:pt x="19" y="105"/>
                </a:cubicBezTo>
                <a:cubicBezTo>
                  <a:pt x="18" y="104"/>
                  <a:pt x="16" y="104"/>
                  <a:pt x="14" y="105"/>
                </a:cubicBezTo>
                <a:cubicBezTo>
                  <a:pt x="12" y="106"/>
                  <a:pt x="10" y="107"/>
                  <a:pt x="7" y="108"/>
                </a:cubicBezTo>
                <a:cubicBezTo>
                  <a:pt x="4" y="110"/>
                  <a:pt x="1" y="111"/>
                  <a:pt x="0" y="112"/>
                </a:cubicBezTo>
                <a:cubicBezTo>
                  <a:pt x="1" y="113"/>
                  <a:pt x="6" y="115"/>
                  <a:pt x="13" y="116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6" y="117"/>
                  <a:pt x="17" y="118"/>
                  <a:pt x="17" y="119"/>
                </a:cubicBezTo>
                <a:cubicBezTo>
                  <a:pt x="18" y="121"/>
                  <a:pt x="16" y="122"/>
                  <a:pt x="15" y="123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6" y="124"/>
                  <a:pt x="17" y="125"/>
                  <a:pt x="17" y="126"/>
                </a:cubicBezTo>
                <a:cubicBezTo>
                  <a:pt x="18" y="127"/>
                  <a:pt x="19" y="129"/>
                  <a:pt x="22" y="130"/>
                </a:cubicBezTo>
                <a:cubicBezTo>
                  <a:pt x="23" y="131"/>
                  <a:pt x="26" y="132"/>
                  <a:pt x="29" y="132"/>
                </a:cubicBezTo>
                <a:cubicBezTo>
                  <a:pt x="33" y="132"/>
                  <a:pt x="37" y="131"/>
                  <a:pt x="40" y="131"/>
                </a:cubicBezTo>
                <a:cubicBezTo>
                  <a:pt x="42" y="130"/>
                  <a:pt x="44" y="130"/>
                  <a:pt x="45" y="130"/>
                </a:cubicBezTo>
                <a:cubicBezTo>
                  <a:pt x="47" y="130"/>
                  <a:pt x="48" y="131"/>
                  <a:pt x="50" y="132"/>
                </a:cubicBezTo>
                <a:cubicBezTo>
                  <a:pt x="51" y="132"/>
                  <a:pt x="52" y="133"/>
                  <a:pt x="52" y="133"/>
                </a:cubicBezTo>
                <a:cubicBezTo>
                  <a:pt x="53" y="133"/>
                  <a:pt x="53" y="133"/>
                  <a:pt x="53" y="132"/>
                </a:cubicBezTo>
                <a:cubicBezTo>
                  <a:pt x="56" y="129"/>
                  <a:pt x="64" y="123"/>
                  <a:pt x="71" y="123"/>
                </a:cubicBezTo>
                <a:cubicBezTo>
                  <a:pt x="73" y="123"/>
                  <a:pt x="75" y="124"/>
                  <a:pt x="76" y="125"/>
                </a:cubicBezTo>
                <a:cubicBezTo>
                  <a:pt x="77" y="126"/>
                  <a:pt x="79" y="127"/>
                  <a:pt x="78" y="129"/>
                </a:cubicBezTo>
                <a:cubicBezTo>
                  <a:pt x="78" y="132"/>
                  <a:pt x="76" y="133"/>
                  <a:pt x="74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76" y="136"/>
                  <a:pt x="78" y="140"/>
                  <a:pt x="78" y="145"/>
                </a:cubicBezTo>
                <a:cubicBezTo>
                  <a:pt x="77" y="147"/>
                  <a:pt x="76" y="149"/>
                  <a:pt x="74" y="151"/>
                </a:cubicBezTo>
                <a:cubicBezTo>
                  <a:pt x="72" y="152"/>
                  <a:pt x="69" y="153"/>
                  <a:pt x="66" y="153"/>
                </a:cubicBezTo>
                <a:cubicBezTo>
                  <a:pt x="64" y="153"/>
                  <a:pt x="63" y="153"/>
                  <a:pt x="61" y="153"/>
                </a:cubicBezTo>
                <a:cubicBezTo>
                  <a:pt x="60" y="152"/>
                  <a:pt x="60" y="152"/>
                  <a:pt x="59" y="152"/>
                </a:cubicBezTo>
                <a:cubicBezTo>
                  <a:pt x="59" y="153"/>
                  <a:pt x="59" y="153"/>
                  <a:pt x="59" y="154"/>
                </a:cubicBezTo>
                <a:cubicBezTo>
                  <a:pt x="58" y="156"/>
                  <a:pt x="57" y="159"/>
                  <a:pt x="54" y="161"/>
                </a:cubicBezTo>
                <a:cubicBezTo>
                  <a:pt x="53" y="162"/>
                  <a:pt x="52" y="162"/>
                  <a:pt x="50" y="162"/>
                </a:cubicBezTo>
                <a:cubicBezTo>
                  <a:pt x="48" y="162"/>
                  <a:pt x="46" y="161"/>
                  <a:pt x="44" y="160"/>
                </a:cubicBezTo>
                <a:cubicBezTo>
                  <a:pt x="43" y="159"/>
                  <a:pt x="41" y="157"/>
                  <a:pt x="39" y="157"/>
                </a:cubicBezTo>
                <a:cubicBezTo>
                  <a:pt x="38" y="157"/>
                  <a:pt x="37" y="158"/>
                  <a:pt x="37" y="158"/>
                </a:cubicBezTo>
                <a:cubicBezTo>
                  <a:pt x="36" y="159"/>
                  <a:pt x="36" y="163"/>
                  <a:pt x="36" y="166"/>
                </a:cubicBezTo>
                <a:cubicBezTo>
                  <a:pt x="36" y="167"/>
                  <a:pt x="36" y="167"/>
                  <a:pt x="36" y="167"/>
                </a:cubicBezTo>
                <a:cubicBezTo>
                  <a:pt x="37" y="170"/>
                  <a:pt x="33" y="171"/>
                  <a:pt x="32" y="171"/>
                </a:cubicBezTo>
                <a:cubicBezTo>
                  <a:pt x="29" y="171"/>
                  <a:pt x="26" y="172"/>
                  <a:pt x="25" y="176"/>
                </a:cubicBezTo>
                <a:cubicBezTo>
                  <a:pt x="24" y="181"/>
                  <a:pt x="20" y="182"/>
                  <a:pt x="18" y="182"/>
                </a:cubicBezTo>
                <a:cubicBezTo>
                  <a:pt x="18" y="183"/>
                  <a:pt x="19" y="183"/>
                  <a:pt x="19" y="184"/>
                </a:cubicBezTo>
                <a:cubicBezTo>
                  <a:pt x="23" y="189"/>
                  <a:pt x="23" y="189"/>
                  <a:pt x="24" y="189"/>
                </a:cubicBezTo>
                <a:cubicBezTo>
                  <a:pt x="25" y="189"/>
                  <a:pt x="27" y="189"/>
                  <a:pt x="29" y="190"/>
                </a:cubicBezTo>
                <a:cubicBezTo>
                  <a:pt x="33" y="193"/>
                  <a:pt x="30" y="198"/>
                  <a:pt x="29" y="200"/>
                </a:cubicBezTo>
                <a:cubicBezTo>
                  <a:pt x="29" y="200"/>
                  <a:pt x="29" y="200"/>
                  <a:pt x="28" y="201"/>
                </a:cubicBezTo>
                <a:cubicBezTo>
                  <a:pt x="32" y="202"/>
                  <a:pt x="36" y="206"/>
                  <a:pt x="39" y="210"/>
                </a:cubicBezTo>
                <a:cubicBezTo>
                  <a:pt x="41" y="212"/>
                  <a:pt x="42" y="214"/>
                  <a:pt x="43" y="214"/>
                </a:cubicBezTo>
                <a:cubicBezTo>
                  <a:pt x="44" y="216"/>
                  <a:pt x="46" y="215"/>
                  <a:pt x="48" y="214"/>
                </a:cubicBezTo>
                <a:cubicBezTo>
                  <a:pt x="50" y="213"/>
                  <a:pt x="52" y="212"/>
                  <a:pt x="55" y="212"/>
                </a:cubicBezTo>
                <a:cubicBezTo>
                  <a:pt x="56" y="212"/>
                  <a:pt x="56" y="211"/>
                  <a:pt x="57" y="210"/>
                </a:cubicBezTo>
                <a:cubicBezTo>
                  <a:pt x="57" y="208"/>
                  <a:pt x="57" y="207"/>
                  <a:pt x="59" y="207"/>
                </a:cubicBezTo>
                <a:cubicBezTo>
                  <a:pt x="60" y="207"/>
                  <a:pt x="61" y="207"/>
                  <a:pt x="62" y="208"/>
                </a:cubicBezTo>
                <a:cubicBezTo>
                  <a:pt x="64" y="210"/>
                  <a:pt x="68" y="216"/>
                  <a:pt x="68" y="220"/>
                </a:cubicBezTo>
                <a:cubicBezTo>
                  <a:pt x="68" y="222"/>
                  <a:pt x="67" y="223"/>
                  <a:pt x="66" y="224"/>
                </a:cubicBezTo>
                <a:cubicBezTo>
                  <a:pt x="65" y="224"/>
                  <a:pt x="66" y="227"/>
                  <a:pt x="66" y="229"/>
                </a:cubicBezTo>
                <a:cubicBezTo>
                  <a:pt x="66" y="230"/>
                  <a:pt x="66" y="232"/>
                  <a:pt x="66" y="233"/>
                </a:cubicBezTo>
                <a:cubicBezTo>
                  <a:pt x="66" y="233"/>
                  <a:pt x="67" y="233"/>
                  <a:pt x="68" y="233"/>
                </a:cubicBezTo>
                <a:cubicBezTo>
                  <a:pt x="71" y="233"/>
                  <a:pt x="74" y="232"/>
                  <a:pt x="74" y="231"/>
                </a:cubicBezTo>
                <a:cubicBezTo>
                  <a:pt x="75" y="229"/>
                  <a:pt x="78" y="227"/>
                  <a:pt x="82" y="227"/>
                </a:cubicBezTo>
                <a:cubicBezTo>
                  <a:pt x="86" y="227"/>
                  <a:pt x="90" y="229"/>
                  <a:pt x="93" y="232"/>
                </a:cubicBezTo>
                <a:cubicBezTo>
                  <a:pt x="95" y="233"/>
                  <a:pt x="96" y="235"/>
                  <a:pt x="97" y="235"/>
                </a:cubicBezTo>
                <a:cubicBezTo>
                  <a:pt x="97" y="231"/>
                  <a:pt x="100" y="226"/>
                  <a:pt x="103" y="226"/>
                </a:cubicBezTo>
                <a:cubicBezTo>
                  <a:pt x="104" y="226"/>
                  <a:pt x="105" y="227"/>
                  <a:pt x="105" y="229"/>
                </a:cubicBezTo>
                <a:cubicBezTo>
                  <a:pt x="105" y="230"/>
                  <a:pt x="106" y="231"/>
                  <a:pt x="108" y="231"/>
                </a:cubicBezTo>
                <a:cubicBezTo>
                  <a:pt x="109" y="231"/>
                  <a:pt x="111" y="230"/>
                  <a:pt x="115" y="229"/>
                </a:cubicBezTo>
                <a:cubicBezTo>
                  <a:pt x="118" y="227"/>
                  <a:pt x="119" y="227"/>
                  <a:pt x="120" y="227"/>
                </a:cubicBezTo>
                <a:cubicBezTo>
                  <a:pt x="121" y="227"/>
                  <a:pt x="122" y="228"/>
                  <a:pt x="122" y="229"/>
                </a:cubicBezTo>
                <a:cubicBezTo>
                  <a:pt x="123" y="230"/>
                  <a:pt x="122" y="232"/>
                  <a:pt x="118" y="236"/>
                </a:cubicBezTo>
                <a:cubicBezTo>
                  <a:pt x="117" y="237"/>
                  <a:pt x="117" y="237"/>
                  <a:pt x="117" y="237"/>
                </a:cubicBezTo>
                <a:cubicBezTo>
                  <a:pt x="115" y="240"/>
                  <a:pt x="115" y="245"/>
                  <a:pt x="115" y="248"/>
                </a:cubicBezTo>
                <a:cubicBezTo>
                  <a:pt x="116" y="251"/>
                  <a:pt x="116" y="255"/>
                  <a:pt x="112" y="256"/>
                </a:cubicBezTo>
                <a:cubicBezTo>
                  <a:pt x="111" y="256"/>
                  <a:pt x="110" y="258"/>
                  <a:pt x="109" y="260"/>
                </a:cubicBezTo>
                <a:cubicBezTo>
                  <a:pt x="106" y="263"/>
                  <a:pt x="103" y="267"/>
                  <a:pt x="98" y="268"/>
                </a:cubicBezTo>
                <a:cubicBezTo>
                  <a:pt x="93" y="268"/>
                  <a:pt x="84" y="278"/>
                  <a:pt x="81" y="282"/>
                </a:cubicBezTo>
                <a:cubicBezTo>
                  <a:pt x="83" y="281"/>
                  <a:pt x="86" y="281"/>
                  <a:pt x="88" y="281"/>
                </a:cubicBezTo>
                <a:cubicBezTo>
                  <a:pt x="89" y="281"/>
                  <a:pt x="89" y="281"/>
                  <a:pt x="89" y="281"/>
                </a:cubicBezTo>
                <a:cubicBezTo>
                  <a:pt x="89" y="281"/>
                  <a:pt x="89" y="281"/>
                  <a:pt x="89" y="281"/>
                </a:cubicBezTo>
                <a:cubicBezTo>
                  <a:pt x="89" y="281"/>
                  <a:pt x="89" y="281"/>
                  <a:pt x="90" y="281"/>
                </a:cubicBezTo>
                <a:cubicBezTo>
                  <a:pt x="92" y="280"/>
                  <a:pt x="94" y="278"/>
                  <a:pt x="98" y="277"/>
                </a:cubicBezTo>
                <a:cubicBezTo>
                  <a:pt x="102" y="277"/>
                  <a:pt x="102" y="276"/>
                  <a:pt x="103" y="274"/>
                </a:cubicBezTo>
                <a:cubicBezTo>
                  <a:pt x="103" y="274"/>
                  <a:pt x="103" y="273"/>
                  <a:pt x="103" y="272"/>
                </a:cubicBezTo>
                <a:cubicBezTo>
                  <a:pt x="105" y="267"/>
                  <a:pt x="122" y="260"/>
                  <a:pt x="125" y="259"/>
                </a:cubicBezTo>
                <a:cubicBezTo>
                  <a:pt x="125" y="259"/>
                  <a:pt x="126" y="258"/>
                  <a:pt x="126" y="257"/>
                </a:cubicBezTo>
                <a:cubicBezTo>
                  <a:pt x="126" y="256"/>
                  <a:pt x="127" y="253"/>
                  <a:pt x="130" y="253"/>
                </a:cubicBezTo>
                <a:cubicBezTo>
                  <a:pt x="133" y="253"/>
                  <a:pt x="138" y="248"/>
                  <a:pt x="141" y="246"/>
                </a:cubicBezTo>
                <a:cubicBezTo>
                  <a:pt x="145" y="243"/>
                  <a:pt x="146" y="243"/>
                  <a:pt x="148" y="243"/>
                </a:cubicBezTo>
                <a:cubicBezTo>
                  <a:pt x="149" y="242"/>
                  <a:pt x="150" y="242"/>
                  <a:pt x="150" y="242"/>
                </a:cubicBezTo>
                <a:cubicBezTo>
                  <a:pt x="151" y="242"/>
                  <a:pt x="151" y="240"/>
                  <a:pt x="151" y="239"/>
                </a:cubicBezTo>
                <a:cubicBezTo>
                  <a:pt x="151" y="237"/>
                  <a:pt x="152" y="234"/>
                  <a:pt x="155" y="234"/>
                </a:cubicBezTo>
                <a:cubicBezTo>
                  <a:pt x="157" y="233"/>
                  <a:pt x="159" y="232"/>
                  <a:pt x="159" y="230"/>
                </a:cubicBezTo>
                <a:cubicBezTo>
                  <a:pt x="158" y="230"/>
                  <a:pt x="156" y="229"/>
                  <a:pt x="155" y="229"/>
                </a:cubicBezTo>
                <a:cubicBezTo>
                  <a:pt x="153" y="228"/>
                  <a:pt x="151" y="228"/>
                  <a:pt x="150" y="226"/>
                </a:cubicBezTo>
                <a:cubicBezTo>
                  <a:pt x="149" y="225"/>
                  <a:pt x="150" y="223"/>
                  <a:pt x="151" y="223"/>
                </a:cubicBezTo>
                <a:cubicBezTo>
                  <a:pt x="152" y="220"/>
                  <a:pt x="158" y="215"/>
                  <a:pt x="161" y="215"/>
                </a:cubicBezTo>
                <a:cubicBezTo>
                  <a:pt x="161" y="215"/>
                  <a:pt x="161" y="215"/>
                  <a:pt x="161" y="215"/>
                </a:cubicBezTo>
                <a:cubicBezTo>
                  <a:pt x="163" y="215"/>
                  <a:pt x="166" y="213"/>
                  <a:pt x="167" y="211"/>
                </a:cubicBezTo>
                <a:cubicBezTo>
                  <a:pt x="167" y="207"/>
                  <a:pt x="169" y="205"/>
                  <a:pt x="171" y="204"/>
                </a:cubicBezTo>
                <a:cubicBezTo>
                  <a:pt x="173" y="203"/>
                  <a:pt x="174" y="202"/>
                  <a:pt x="175" y="201"/>
                </a:cubicBezTo>
                <a:cubicBezTo>
                  <a:pt x="176" y="200"/>
                  <a:pt x="176" y="199"/>
                  <a:pt x="177" y="198"/>
                </a:cubicBezTo>
                <a:cubicBezTo>
                  <a:pt x="178" y="196"/>
                  <a:pt x="179" y="194"/>
                  <a:pt x="182" y="194"/>
                </a:cubicBezTo>
                <a:cubicBezTo>
                  <a:pt x="183" y="194"/>
                  <a:pt x="185" y="192"/>
                  <a:pt x="186" y="191"/>
                </a:cubicBezTo>
                <a:cubicBezTo>
                  <a:pt x="188" y="189"/>
                  <a:pt x="189" y="188"/>
                  <a:pt x="191" y="187"/>
                </a:cubicBezTo>
                <a:cubicBezTo>
                  <a:pt x="194" y="185"/>
                  <a:pt x="195" y="188"/>
                  <a:pt x="196" y="188"/>
                </a:cubicBezTo>
                <a:cubicBezTo>
                  <a:pt x="196" y="189"/>
                  <a:pt x="196" y="190"/>
                  <a:pt x="198" y="190"/>
                </a:cubicBezTo>
                <a:cubicBezTo>
                  <a:pt x="203" y="190"/>
                  <a:pt x="205" y="192"/>
                  <a:pt x="205" y="195"/>
                </a:cubicBezTo>
                <a:cubicBezTo>
                  <a:pt x="205" y="198"/>
                  <a:pt x="201" y="199"/>
                  <a:pt x="198" y="198"/>
                </a:cubicBezTo>
                <a:cubicBezTo>
                  <a:pt x="196" y="197"/>
                  <a:pt x="195" y="197"/>
                  <a:pt x="194" y="197"/>
                </a:cubicBezTo>
                <a:cubicBezTo>
                  <a:pt x="192" y="197"/>
                  <a:pt x="191" y="197"/>
                  <a:pt x="188" y="200"/>
                </a:cubicBezTo>
                <a:cubicBezTo>
                  <a:pt x="186" y="201"/>
                  <a:pt x="186" y="202"/>
                  <a:pt x="186" y="204"/>
                </a:cubicBezTo>
                <a:cubicBezTo>
                  <a:pt x="186" y="205"/>
                  <a:pt x="186" y="207"/>
                  <a:pt x="184" y="210"/>
                </a:cubicBezTo>
                <a:cubicBezTo>
                  <a:pt x="181" y="213"/>
                  <a:pt x="182" y="214"/>
                  <a:pt x="182" y="214"/>
                </a:cubicBezTo>
                <a:cubicBezTo>
                  <a:pt x="182" y="214"/>
                  <a:pt x="182" y="215"/>
                  <a:pt x="183" y="215"/>
                </a:cubicBezTo>
                <a:cubicBezTo>
                  <a:pt x="186" y="215"/>
                  <a:pt x="187" y="217"/>
                  <a:pt x="187" y="218"/>
                </a:cubicBezTo>
                <a:cubicBezTo>
                  <a:pt x="187" y="220"/>
                  <a:pt x="183" y="222"/>
                  <a:pt x="181" y="223"/>
                </a:cubicBezTo>
                <a:cubicBezTo>
                  <a:pt x="182" y="223"/>
                  <a:pt x="183" y="223"/>
                  <a:pt x="184" y="223"/>
                </a:cubicBezTo>
                <a:cubicBezTo>
                  <a:pt x="187" y="223"/>
                  <a:pt x="191" y="220"/>
                  <a:pt x="196" y="217"/>
                </a:cubicBezTo>
                <a:cubicBezTo>
                  <a:pt x="199" y="215"/>
                  <a:pt x="202" y="213"/>
                  <a:pt x="205" y="211"/>
                </a:cubicBezTo>
                <a:cubicBezTo>
                  <a:pt x="208" y="210"/>
                  <a:pt x="210" y="209"/>
                  <a:pt x="213" y="209"/>
                </a:cubicBezTo>
                <a:cubicBezTo>
                  <a:pt x="216" y="209"/>
                  <a:pt x="218" y="210"/>
                  <a:pt x="219" y="210"/>
                </a:cubicBezTo>
                <a:cubicBezTo>
                  <a:pt x="220" y="210"/>
                  <a:pt x="220" y="210"/>
                  <a:pt x="220" y="210"/>
                </a:cubicBezTo>
                <a:cubicBezTo>
                  <a:pt x="220" y="209"/>
                  <a:pt x="219" y="208"/>
                  <a:pt x="220" y="207"/>
                </a:cubicBezTo>
                <a:cubicBezTo>
                  <a:pt x="220" y="207"/>
                  <a:pt x="220" y="206"/>
                  <a:pt x="220" y="206"/>
                </a:cubicBezTo>
                <a:cubicBezTo>
                  <a:pt x="219" y="205"/>
                  <a:pt x="217" y="203"/>
                  <a:pt x="216" y="201"/>
                </a:cubicBezTo>
                <a:cubicBezTo>
                  <a:pt x="215" y="199"/>
                  <a:pt x="215" y="198"/>
                  <a:pt x="215" y="197"/>
                </a:cubicBezTo>
                <a:cubicBezTo>
                  <a:pt x="216" y="195"/>
                  <a:pt x="217" y="195"/>
                  <a:pt x="218" y="195"/>
                </a:cubicBezTo>
                <a:cubicBezTo>
                  <a:pt x="219" y="195"/>
                  <a:pt x="219" y="194"/>
                  <a:pt x="219" y="194"/>
                </a:cubicBezTo>
                <a:cubicBezTo>
                  <a:pt x="220" y="191"/>
                  <a:pt x="222" y="190"/>
                  <a:pt x="223" y="190"/>
                </a:cubicBezTo>
                <a:cubicBezTo>
                  <a:pt x="225" y="190"/>
                  <a:pt x="227" y="191"/>
                  <a:pt x="229" y="192"/>
                </a:cubicBezTo>
                <a:cubicBezTo>
                  <a:pt x="229" y="192"/>
                  <a:pt x="230" y="192"/>
                  <a:pt x="230" y="192"/>
                </a:cubicBezTo>
                <a:cubicBezTo>
                  <a:pt x="231" y="192"/>
                  <a:pt x="231" y="192"/>
                  <a:pt x="232" y="192"/>
                </a:cubicBezTo>
                <a:cubicBezTo>
                  <a:pt x="234" y="192"/>
                  <a:pt x="236" y="194"/>
                  <a:pt x="237" y="196"/>
                </a:cubicBezTo>
                <a:cubicBezTo>
                  <a:pt x="238" y="197"/>
                  <a:pt x="238" y="197"/>
                  <a:pt x="238" y="197"/>
                </a:cubicBezTo>
                <a:cubicBezTo>
                  <a:pt x="238" y="197"/>
                  <a:pt x="239" y="197"/>
                  <a:pt x="239" y="197"/>
                </a:cubicBezTo>
                <a:cubicBezTo>
                  <a:pt x="241" y="196"/>
                  <a:pt x="243" y="196"/>
                  <a:pt x="246" y="197"/>
                </a:cubicBezTo>
                <a:cubicBezTo>
                  <a:pt x="246" y="198"/>
                  <a:pt x="248" y="200"/>
                  <a:pt x="248" y="201"/>
                </a:cubicBezTo>
                <a:cubicBezTo>
                  <a:pt x="248" y="202"/>
                  <a:pt x="248" y="202"/>
                  <a:pt x="248" y="202"/>
                </a:cubicBezTo>
                <a:cubicBezTo>
                  <a:pt x="249" y="202"/>
                  <a:pt x="250" y="203"/>
                  <a:pt x="251" y="203"/>
                </a:cubicBezTo>
                <a:cubicBezTo>
                  <a:pt x="252" y="204"/>
                  <a:pt x="253" y="204"/>
                  <a:pt x="253" y="204"/>
                </a:cubicBezTo>
                <a:cubicBezTo>
                  <a:pt x="253" y="204"/>
                  <a:pt x="254" y="203"/>
                  <a:pt x="255" y="202"/>
                </a:cubicBezTo>
                <a:cubicBezTo>
                  <a:pt x="256" y="202"/>
                  <a:pt x="257" y="201"/>
                  <a:pt x="258" y="201"/>
                </a:cubicBezTo>
                <a:cubicBezTo>
                  <a:pt x="259" y="201"/>
                  <a:pt x="260" y="201"/>
                  <a:pt x="261" y="204"/>
                </a:cubicBezTo>
                <a:cubicBezTo>
                  <a:pt x="261" y="204"/>
                  <a:pt x="261" y="205"/>
                  <a:pt x="261" y="206"/>
                </a:cubicBezTo>
                <a:cubicBezTo>
                  <a:pt x="262" y="207"/>
                  <a:pt x="267" y="207"/>
                  <a:pt x="271" y="208"/>
                </a:cubicBezTo>
                <a:cubicBezTo>
                  <a:pt x="272" y="208"/>
                  <a:pt x="272" y="208"/>
                  <a:pt x="272" y="208"/>
                </a:cubicBezTo>
                <a:cubicBezTo>
                  <a:pt x="277" y="209"/>
                  <a:pt x="288" y="208"/>
                  <a:pt x="293" y="208"/>
                </a:cubicBezTo>
                <a:cubicBezTo>
                  <a:pt x="294" y="208"/>
                  <a:pt x="295" y="207"/>
                  <a:pt x="296" y="207"/>
                </a:cubicBezTo>
                <a:cubicBezTo>
                  <a:pt x="296" y="207"/>
                  <a:pt x="296" y="207"/>
                  <a:pt x="296" y="207"/>
                </a:cubicBezTo>
                <a:cubicBezTo>
                  <a:pt x="299" y="207"/>
                  <a:pt x="300" y="209"/>
                  <a:pt x="301" y="210"/>
                </a:cubicBezTo>
                <a:cubicBezTo>
                  <a:pt x="302" y="212"/>
                  <a:pt x="303" y="213"/>
                  <a:pt x="307" y="214"/>
                </a:cubicBezTo>
                <a:cubicBezTo>
                  <a:pt x="310" y="215"/>
                  <a:pt x="312" y="213"/>
                  <a:pt x="313" y="211"/>
                </a:cubicBezTo>
                <a:cubicBezTo>
                  <a:pt x="315" y="210"/>
                  <a:pt x="316" y="209"/>
                  <a:pt x="318" y="209"/>
                </a:cubicBezTo>
                <a:cubicBezTo>
                  <a:pt x="319" y="209"/>
                  <a:pt x="320" y="209"/>
                  <a:pt x="321" y="210"/>
                </a:cubicBezTo>
                <a:cubicBezTo>
                  <a:pt x="323" y="211"/>
                  <a:pt x="324" y="213"/>
                  <a:pt x="324" y="214"/>
                </a:cubicBezTo>
                <a:cubicBezTo>
                  <a:pt x="324" y="216"/>
                  <a:pt x="322" y="217"/>
                  <a:pt x="321" y="219"/>
                </a:cubicBezTo>
                <a:cubicBezTo>
                  <a:pt x="320" y="219"/>
                  <a:pt x="320" y="219"/>
                  <a:pt x="320" y="219"/>
                </a:cubicBezTo>
                <a:cubicBezTo>
                  <a:pt x="320" y="220"/>
                  <a:pt x="321" y="220"/>
                  <a:pt x="321" y="220"/>
                </a:cubicBezTo>
                <a:cubicBezTo>
                  <a:pt x="322" y="220"/>
                  <a:pt x="323" y="220"/>
                  <a:pt x="324" y="221"/>
                </a:cubicBezTo>
                <a:cubicBezTo>
                  <a:pt x="325" y="221"/>
                  <a:pt x="325" y="221"/>
                  <a:pt x="326" y="222"/>
                </a:cubicBezTo>
                <a:cubicBezTo>
                  <a:pt x="330" y="223"/>
                  <a:pt x="335" y="225"/>
                  <a:pt x="338" y="228"/>
                </a:cubicBezTo>
                <a:cubicBezTo>
                  <a:pt x="339" y="228"/>
                  <a:pt x="339" y="229"/>
                  <a:pt x="340" y="230"/>
                </a:cubicBezTo>
                <a:cubicBezTo>
                  <a:pt x="342" y="232"/>
                  <a:pt x="345" y="235"/>
                  <a:pt x="351" y="238"/>
                </a:cubicBezTo>
                <a:cubicBezTo>
                  <a:pt x="351" y="238"/>
                  <a:pt x="351" y="238"/>
                  <a:pt x="352" y="239"/>
                </a:cubicBezTo>
                <a:cubicBezTo>
                  <a:pt x="352" y="238"/>
                  <a:pt x="352" y="237"/>
                  <a:pt x="352" y="237"/>
                </a:cubicBezTo>
                <a:cubicBezTo>
                  <a:pt x="351" y="235"/>
                  <a:pt x="351" y="233"/>
                  <a:pt x="352" y="232"/>
                </a:cubicBezTo>
                <a:cubicBezTo>
                  <a:pt x="353" y="231"/>
                  <a:pt x="355" y="231"/>
                  <a:pt x="357" y="233"/>
                </a:cubicBezTo>
                <a:cubicBezTo>
                  <a:pt x="360" y="235"/>
                  <a:pt x="361" y="235"/>
                  <a:pt x="361" y="235"/>
                </a:cubicBezTo>
                <a:cubicBezTo>
                  <a:pt x="363" y="235"/>
                  <a:pt x="364" y="235"/>
                  <a:pt x="366" y="237"/>
                </a:cubicBezTo>
                <a:cubicBezTo>
                  <a:pt x="366" y="235"/>
                  <a:pt x="365" y="232"/>
                  <a:pt x="364" y="230"/>
                </a:cubicBezTo>
                <a:cubicBezTo>
                  <a:pt x="363" y="227"/>
                  <a:pt x="363" y="226"/>
                  <a:pt x="364" y="225"/>
                </a:cubicBezTo>
                <a:cubicBezTo>
                  <a:pt x="365" y="224"/>
                  <a:pt x="365" y="224"/>
                  <a:pt x="365" y="224"/>
                </a:cubicBezTo>
                <a:cubicBezTo>
                  <a:pt x="366" y="224"/>
                  <a:pt x="366" y="224"/>
                  <a:pt x="366" y="224"/>
                </a:cubicBezTo>
                <a:cubicBezTo>
                  <a:pt x="368" y="224"/>
                  <a:pt x="371" y="227"/>
                  <a:pt x="372" y="230"/>
                </a:cubicBezTo>
                <a:cubicBezTo>
                  <a:pt x="375" y="234"/>
                  <a:pt x="375" y="241"/>
                  <a:pt x="373" y="246"/>
                </a:cubicBezTo>
                <a:cubicBezTo>
                  <a:pt x="373" y="248"/>
                  <a:pt x="371" y="250"/>
                  <a:pt x="368" y="250"/>
                </a:cubicBezTo>
                <a:cubicBezTo>
                  <a:pt x="366" y="250"/>
                  <a:pt x="363" y="248"/>
                  <a:pt x="362" y="246"/>
                </a:cubicBezTo>
                <a:cubicBezTo>
                  <a:pt x="361" y="246"/>
                  <a:pt x="361" y="245"/>
                  <a:pt x="361" y="244"/>
                </a:cubicBezTo>
                <a:cubicBezTo>
                  <a:pt x="359" y="244"/>
                  <a:pt x="357" y="245"/>
                  <a:pt x="357" y="246"/>
                </a:cubicBezTo>
                <a:cubicBezTo>
                  <a:pt x="357" y="248"/>
                  <a:pt x="362" y="254"/>
                  <a:pt x="365" y="255"/>
                </a:cubicBezTo>
                <a:cubicBezTo>
                  <a:pt x="369" y="255"/>
                  <a:pt x="369" y="259"/>
                  <a:pt x="369" y="261"/>
                </a:cubicBezTo>
                <a:cubicBezTo>
                  <a:pt x="369" y="262"/>
                  <a:pt x="369" y="262"/>
                  <a:pt x="369" y="263"/>
                </a:cubicBezTo>
                <a:cubicBezTo>
                  <a:pt x="371" y="263"/>
                  <a:pt x="372" y="265"/>
                  <a:pt x="373" y="266"/>
                </a:cubicBezTo>
                <a:cubicBezTo>
                  <a:pt x="372" y="264"/>
                  <a:pt x="372" y="261"/>
                  <a:pt x="371" y="260"/>
                </a:cubicBezTo>
                <a:cubicBezTo>
                  <a:pt x="369" y="257"/>
                  <a:pt x="369" y="254"/>
                  <a:pt x="370" y="251"/>
                </a:cubicBezTo>
                <a:cubicBezTo>
                  <a:pt x="371" y="249"/>
                  <a:pt x="373" y="249"/>
                  <a:pt x="375" y="249"/>
                </a:cubicBezTo>
                <a:cubicBezTo>
                  <a:pt x="378" y="250"/>
                  <a:pt x="378" y="254"/>
                  <a:pt x="377" y="256"/>
                </a:cubicBezTo>
                <a:cubicBezTo>
                  <a:pt x="377" y="256"/>
                  <a:pt x="377" y="257"/>
                  <a:pt x="377" y="257"/>
                </a:cubicBezTo>
                <a:cubicBezTo>
                  <a:pt x="377" y="257"/>
                  <a:pt x="378" y="257"/>
                  <a:pt x="378" y="257"/>
                </a:cubicBezTo>
                <a:cubicBezTo>
                  <a:pt x="379" y="256"/>
                  <a:pt x="380" y="255"/>
                  <a:pt x="381" y="254"/>
                </a:cubicBezTo>
                <a:cubicBezTo>
                  <a:pt x="382" y="253"/>
                  <a:pt x="382" y="252"/>
                  <a:pt x="381" y="250"/>
                </a:cubicBezTo>
                <a:cubicBezTo>
                  <a:pt x="380" y="248"/>
                  <a:pt x="379" y="246"/>
                  <a:pt x="380" y="244"/>
                </a:cubicBezTo>
                <a:cubicBezTo>
                  <a:pt x="381" y="242"/>
                  <a:pt x="383" y="242"/>
                  <a:pt x="383" y="242"/>
                </a:cubicBezTo>
                <a:cubicBezTo>
                  <a:pt x="387" y="242"/>
                  <a:pt x="390" y="249"/>
                  <a:pt x="391" y="252"/>
                </a:cubicBezTo>
                <a:cubicBezTo>
                  <a:pt x="392" y="256"/>
                  <a:pt x="389" y="258"/>
                  <a:pt x="388" y="259"/>
                </a:cubicBezTo>
                <a:cubicBezTo>
                  <a:pt x="388" y="260"/>
                  <a:pt x="387" y="260"/>
                  <a:pt x="387" y="260"/>
                </a:cubicBezTo>
                <a:cubicBezTo>
                  <a:pt x="387" y="264"/>
                  <a:pt x="384" y="264"/>
                  <a:pt x="382" y="264"/>
                </a:cubicBezTo>
                <a:cubicBezTo>
                  <a:pt x="382" y="264"/>
                  <a:pt x="381" y="264"/>
                  <a:pt x="380" y="265"/>
                </a:cubicBezTo>
                <a:cubicBezTo>
                  <a:pt x="380" y="265"/>
                  <a:pt x="380" y="269"/>
                  <a:pt x="380" y="271"/>
                </a:cubicBezTo>
                <a:cubicBezTo>
                  <a:pt x="381" y="271"/>
                  <a:pt x="381" y="271"/>
                  <a:pt x="381" y="271"/>
                </a:cubicBezTo>
                <a:cubicBezTo>
                  <a:pt x="381" y="269"/>
                  <a:pt x="382" y="268"/>
                  <a:pt x="384" y="268"/>
                </a:cubicBezTo>
                <a:cubicBezTo>
                  <a:pt x="385" y="268"/>
                  <a:pt x="386" y="268"/>
                  <a:pt x="386" y="269"/>
                </a:cubicBezTo>
                <a:cubicBezTo>
                  <a:pt x="386" y="269"/>
                  <a:pt x="387" y="269"/>
                  <a:pt x="387" y="269"/>
                </a:cubicBezTo>
                <a:cubicBezTo>
                  <a:pt x="388" y="268"/>
                  <a:pt x="389" y="266"/>
                  <a:pt x="391" y="266"/>
                </a:cubicBezTo>
                <a:cubicBezTo>
                  <a:pt x="391" y="266"/>
                  <a:pt x="392" y="267"/>
                  <a:pt x="393" y="267"/>
                </a:cubicBezTo>
                <a:cubicBezTo>
                  <a:pt x="393" y="265"/>
                  <a:pt x="395" y="263"/>
                  <a:pt x="397" y="263"/>
                </a:cubicBezTo>
                <a:cubicBezTo>
                  <a:pt x="397" y="263"/>
                  <a:pt x="397" y="263"/>
                  <a:pt x="397" y="263"/>
                </a:cubicBezTo>
                <a:cubicBezTo>
                  <a:pt x="399" y="263"/>
                  <a:pt x="401" y="264"/>
                  <a:pt x="403" y="266"/>
                </a:cubicBezTo>
                <a:cubicBezTo>
                  <a:pt x="405" y="269"/>
                  <a:pt x="408" y="274"/>
                  <a:pt x="408" y="277"/>
                </a:cubicBezTo>
                <a:cubicBezTo>
                  <a:pt x="408" y="279"/>
                  <a:pt x="406" y="281"/>
                  <a:pt x="404" y="281"/>
                </a:cubicBezTo>
                <a:cubicBezTo>
                  <a:pt x="403" y="282"/>
                  <a:pt x="403" y="283"/>
                  <a:pt x="402" y="284"/>
                </a:cubicBezTo>
                <a:cubicBezTo>
                  <a:pt x="401" y="285"/>
                  <a:pt x="400" y="285"/>
                  <a:pt x="399" y="285"/>
                </a:cubicBezTo>
                <a:cubicBezTo>
                  <a:pt x="397" y="285"/>
                  <a:pt x="395" y="283"/>
                  <a:pt x="393" y="282"/>
                </a:cubicBezTo>
                <a:cubicBezTo>
                  <a:pt x="393" y="281"/>
                  <a:pt x="392" y="280"/>
                  <a:pt x="391" y="280"/>
                </a:cubicBezTo>
                <a:cubicBezTo>
                  <a:pt x="392" y="281"/>
                  <a:pt x="392" y="282"/>
                  <a:pt x="393" y="283"/>
                </a:cubicBezTo>
                <a:cubicBezTo>
                  <a:pt x="393" y="284"/>
                  <a:pt x="393" y="285"/>
                  <a:pt x="394" y="285"/>
                </a:cubicBezTo>
                <a:cubicBezTo>
                  <a:pt x="395" y="288"/>
                  <a:pt x="394" y="290"/>
                  <a:pt x="393" y="292"/>
                </a:cubicBezTo>
                <a:cubicBezTo>
                  <a:pt x="392" y="294"/>
                  <a:pt x="392" y="295"/>
                  <a:pt x="393" y="295"/>
                </a:cubicBezTo>
                <a:cubicBezTo>
                  <a:pt x="393" y="296"/>
                  <a:pt x="393" y="296"/>
                  <a:pt x="394" y="296"/>
                </a:cubicBezTo>
                <a:cubicBezTo>
                  <a:pt x="394" y="296"/>
                  <a:pt x="394" y="295"/>
                  <a:pt x="394" y="295"/>
                </a:cubicBezTo>
                <a:cubicBezTo>
                  <a:pt x="394" y="294"/>
                  <a:pt x="394" y="294"/>
                  <a:pt x="394" y="293"/>
                </a:cubicBezTo>
                <a:cubicBezTo>
                  <a:pt x="395" y="291"/>
                  <a:pt x="396" y="291"/>
                  <a:pt x="397" y="291"/>
                </a:cubicBezTo>
                <a:cubicBezTo>
                  <a:pt x="399" y="291"/>
                  <a:pt x="400" y="292"/>
                  <a:pt x="402" y="293"/>
                </a:cubicBezTo>
                <a:cubicBezTo>
                  <a:pt x="403" y="292"/>
                  <a:pt x="403" y="291"/>
                  <a:pt x="403" y="289"/>
                </a:cubicBezTo>
                <a:cubicBezTo>
                  <a:pt x="403" y="288"/>
                  <a:pt x="404" y="286"/>
                  <a:pt x="406" y="286"/>
                </a:cubicBezTo>
                <a:cubicBezTo>
                  <a:pt x="408" y="286"/>
                  <a:pt x="410" y="287"/>
                  <a:pt x="411" y="289"/>
                </a:cubicBezTo>
                <a:cubicBezTo>
                  <a:pt x="412" y="288"/>
                  <a:pt x="413" y="287"/>
                  <a:pt x="415" y="287"/>
                </a:cubicBezTo>
                <a:cubicBezTo>
                  <a:pt x="416" y="287"/>
                  <a:pt x="416" y="287"/>
                  <a:pt x="416" y="287"/>
                </a:cubicBezTo>
                <a:cubicBezTo>
                  <a:pt x="417" y="287"/>
                  <a:pt x="418" y="287"/>
                  <a:pt x="419" y="288"/>
                </a:cubicBezTo>
                <a:cubicBezTo>
                  <a:pt x="420" y="290"/>
                  <a:pt x="419" y="292"/>
                  <a:pt x="419" y="294"/>
                </a:cubicBezTo>
                <a:cubicBezTo>
                  <a:pt x="419" y="295"/>
                  <a:pt x="419" y="295"/>
                  <a:pt x="419" y="295"/>
                </a:cubicBezTo>
                <a:cubicBezTo>
                  <a:pt x="420" y="294"/>
                  <a:pt x="422" y="294"/>
                  <a:pt x="423" y="295"/>
                </a:cubicBezTo>
                <a:cubicBezTo>
                  <a:pt x="425" y="294"/>
                  <a:pt x="427" y="293"/>
                  <a:pt x="428" y="292"/>
                </a:cubicBezTo>
                <a:cubicBezTo>
                  <a:pt x="429" y="291"/>
                  <a:pt x="429" y="291"/>
                  <a:pt x="429" y="291"/>
                </a:cubicBezTo>
                <a:cubicBezTo>
                  <a:pt x="429" y="291"/>
                  <a:pt x="428" y="290"/>
                  <a:pt x="427" y="289"/>
                </a:cubicBezTo>
                <a:cubicBezTo>
                  <a:pt x="426" y="288"/>
                  <a:pt x="424" y="285"/>
                  <a:pt x="425" y="282"/>
                </a:cubicBezTo>
                <a:cubicBezTo>
                  <a:pt x="426" y="279"/>
                  <a:pt x="427" y="277"/>
                  <a:pt x="415" y="273"/>
                </a:cubicBezTo>
                <a:cubicBezTo>
                  <a:pt x="405" y="269"/>
                  <a:pt x="403" y="265"/>
                  <a:pt x="399" y="257"/>
                </a:cubicBezTo>
                <a:cubicBezTo>
                  <a:pt x="398" y="255"/>
                  <a:pt x="396" y="252"/>
                  <a:pt x="394" y="248"/>
                </a:cubicBezTo>
                <a:cubicBezTo>
                  <a:pt x="390" y="240"/>
                  <a:pt x="383" y="235"/>
                  <a:pt x="378" y="230"/>
                </a:cubicBezTo>
                <a:cubicBezTo>
                  <a:pt x="373" y="226"/>
                  <a:pt x="370" y="223"/>
                  <a:pt x="370" y="220"/>
                </a:cubicBezTo>
                <a:cubicBezTo>
                  <a:pt x="370" y="218"/>
                  <a:pt x="367" y="217"/>
                  <a:pt x="364" y="217"/>
                </a:cubicBezTo>
                <a:cubicBezTo>
                  <a:pt x="361" y="217"/>
                  <a:pt x="359" y="218"/>
                  <a:pt x="358" y="219"/>
                </a:cubicBezTo>
                <a:cubicBezTo>
                  <a:pt x="358" y="223"/>
                  <a:pt x="354" y="225"/>
                  <a:pt x="350" y="227"/>
                </a:cubicBezTo>
                <a:cubicBezTo>
                  <a:pt x="349" y="227"/>
                  <a:pt x="348" y="228"/>
                  <a:pt x="347" y="229"/>
                </a:cubicBezTo>
                <a:cubicBezTo>
                  <a:pt x="346" y="229"/>
                  <a:pt x="345" y="230"/>
                  <a:pt x="344" y="230"/>
                </a:cubicBezTo>
                <a:cubicBezTo>
                  <a:pt x="341" y="230"/>
                  <a:pt x="339" y="227"/>
                  <a:pt x="337" y="224"/>
                </a:cubicBezTo>
                <a:cubicBezTo>
                  <a:pt x="337" y="224"/>
                  <a:pt x="336" y="223"/>
                  <a:pt x="336" y="222"/>
                </a:cubicBezTo>
                <a:cubicBezTo>
                  <a:pt x="335" y="221"/>
                  <a:pt x="332" y="219"/>
                  <a:pt x="330" y="217"/>
                </a:cubicBezTo>
                <a:cubicBezTo>
                  <a:pt x="327" y="215"/>
                  <a:pt x="324" y="212"/>
                  <a:pt x="324" y="210"/>
                </a:cubicBezTo>
                <a:cubicBezTo>
                  <a:pt x="324" y="209"/>
                  <a:pt x="323" y="206"/>
                  <a:pt x="321" y="206"/>
                </a:cubicBezTo>
                <a:cubicBezTo>
                  <a:pt x="321" y="206"/>
                  <a:pt x="320" y="206"/>
                  <a:pt x="319" y="206"/>
                </a:cubicBezTo>
                <a:cubicBezTo>
                  <a:pt x="316" y="207"/>
                  <a:pt x="314" y="208"/>
                  <a:pt x="313" y="208"/>
                </a:cubicBezTo>
                <a:cubicBezTo>
                  <a:pt x="312" y="208"/>
                  <a:pt x="312" y="208"/>
                  <a:pt x="311" y="207"/>
                </a:cubicBezTo>
                <a:cubicBezTo>
                  <a:pt x="310" y="207"/>
                  <a:pt x="310" y="207"/>
                  <a:pt x="310" y="207"/>
                </a:cubicBezTo>
                <a:cubicBezTo>
                  <a:pt x="309" y="208"/>
                  <a:pt x="308" y="209"/>
                  <a:pt x="307" y="209"/>
                </a:cubicBezTo>
                <a:cubicBezTo>
                  <a:pt x="304" y="209"/>
                  <a:pt x="301" y="207"/>
                  <a:pt x="301" y="207"/>
                </a:cubicBezTo>
                <a:cubicBezTo>
                  <a:pt x="300" y="206"/>
                  <a:pt x="300" y="206"/>
                  <a:pt x="300" y="206"/>
                </a:cubicBezTo>
                <a:cubicBezTo>
                  <a:pt x="300" y="34"/>
                  <a:pt x="300" y="34"/>
                  <a:pt x="300" y="34"/>
                </a:cubicBezTo>
                <a:cubicBezTo>
                  <a:pt x="299" y="34"/>
                  <a:pt x="297" y="33"/>
                  <a:pt x="296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7" name="Freeform 2212"/>
          <p:cNvSpPr>
            <a:spLocks/>
          </p:cNvSpPr>
          <p:nvPr/>
        </p:nvSpPr>
        <p:spPr bwMode="auto">
          <a:xfrm>
            <a:off x="2615315" y="2742700"/>
            <a:ext cx="37527" cy="19018"/>
          </a:xfrm>
          <a:custGeom>
            <a:avLst/>
            <a:gdLst>
              <a:gd name="T0" fmla="*/ 17 w 22"/>
              <a:gd name="T1" fmla="*/ 1 h 11"/>
              <a:gd name="T2" fmla="*/ 11 w 22"/>
              <a:gd name="T3" fmla="*/ 0 h 11"/>
              <a:gd name="T4" fmla="*/ 8 w 22"/>
              <a:gd name="T5" fmla="*/ 1 h 11"/>
              <a:gd name="T6" fmla="*/ 2 w 22"/>
              <a:gd name="T7" fmla="*/ 9 h 11"/>
              <a:gd name="T8" fmla="*/ 0 w 22"/>
              <a:gd name="T9" fmla="*/ 11 h 11"/>
              <a:gd name="T10" fmla="*/ 9 w 22"/>
              <a:gd name="T11" fmla="*/ 5 h 11"/>
              <a:gd name="T12" fmla="*/ 12 w 22"/>
              <a:gd name="T13" fmla="*/ 2 h 11"/>
              <a:gd name="T14" fmla="*/ 16 w 22"/>
              <a:gd name="T15" fmla="*/ 4 h 11"/>
              <a:gd name="T16" fmla="*/ 22 w 22"/>
              <a:gd name="T17" fmla="*/ 1 h 11"/>
              <a:gd name="T18" fmla="*/ 22 w 22"/>
              <a:gd name="T19" fmla="*/ 1 h 11"/>
              <a:gd name="T20" fmla="*/ 17 w 22"/>
              <a:gd name="T21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11">
                <a:moveTo>
                  <a:pt x="17" y="1"/>
                </a:moveTo>
                <a:cubicBezTo>
                  <a:pt x="15" y="0"/>
                  <a:pt x="13" y="0"/>
                  <a:pt x="11" y="0"/>
                </a:cubicBezTo>
                <a:cubicBezTo>
                  <a:pt x="8" y="0"/>
                  <a:pt x="8" y="1"/>
                  <a:pt x="8" y="1"/>
                </a:cubicBezTo>
                <a:cubicBezTo>
                  <a:pt x="6" y="5"/>
                  <a:pt x="4" y="7"/>
                  <a:pt x="2" y="9"/>
                </a:cubicBezTo>
                <a:cubicBezTo>
                  <a:pt x="1" y="10"/>
                  <a:pt x="1" y="10"/>
                  <a:pt x="0" y="11"/>
                </a:cubicBezTo>
                <a:cubicBezTo>
                  <a:pt x="3" y="10"/>
                  <a:pt x="8" y="7"/>
                  <a:pt x="9" y="5"/>
                </a:cubicBezTo>
                <a:cubicBezTo>
                  <a:pt x="9" y="2"/>
                  <a:pt x="11" y="2"/>
                  <a:pt x="12" y="2"/>
                </a:cubicBezTo>
                <a:cubicBezTo>
                  <a:pt x="14" y="2"/>
                  <a:pt x="15" y="2"/>
                  <a:pt x="16" y="4"/>
                </a:cubicBezTo>
                <a:cubicBezTo>
                  <a:pt x="18" y="4"/>
                  <a:pt x="21" y="3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0" y="1"/>
                  <a:pt x="19" y="1"/>
                  <a:pt x="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8" name="Freeform 2213"/>
          <p:cNvSpPr>
            <a:spLocks/>
          </p:cNvSpPr>
          <p:nvPr/>
        </p:nvSpPr>
        <p:spPr bwMode="auto">
          <a:xfrm>
            <a:off x="2772569" y="2670081"/>
            <a:ext cx="44674" cy="39768"/>
          </a:xfrm>
          <a:custGeom>
            <a:avLst/>
            <a:gdLst>
              <a:gd name="T0" fmla="*/ 24 w 26"/>
              <a:gd name="T1" fmla="*/ 0 h 24"/>
              <a:gd name="T2" fmla="*/ 19 w 26"/>
              <a:gd name="T3" fmla="*/ 4 h 24"/>
              <a:gd name="T4" fmla="*/ 14 w 26"/>
              <a:gd name="T5" fmla="*/ 9 h 24"/>
              <a:gd name="T6" fmla="*/ 9 w 26"/>
              <a:gd name="T7" fmla="*/ 14 h 24"/>
              <a:gd name="T8" fmla="*/ 5 w 26"/>
              <a:gd name="T9" fmla="*/ 17 h 24"/>
              <a:gd name="T10" fmla="*/ 3 w 26"/>
              <a:gd name="T11" fmla="*/ 17 h 24"/>
              <a:gd name="T12" fmla="*/ 1 w 26"/>
              <a:gd name="T13" fmla="*/ 18 h 24"/>
              <a:gd name="T14" fmla="*/ 1 w 26"/>
              <a:gd name="T15" fmla="*/ 23 h 24"/>
              <a:gd name="T16" fmla="*/ 3 w 26"/>
              <a:gd name="T17" fmla="*/ 24 h 24"/>
              <a:gd name="T18" fmla="*/ 3 w 26"/>
              <a:gd name="T19" fmla="*/ 24 h 24"/>
              <a:gd name="T20" fmla="*/ 9 w 26"/>
              <a:gd name="T21" fmla="*/ 23 h 24"/>
              <a:gd name="T22" fmla="*/ 10 w 26"/>
              <a:gd name="T23" fmla="*/ 24 h 24"/>
              <a:gd name="T24" fmla="*/ 23 w 26"/>
              <a:gd name="T25" fmla="*/ 14 h 24"/>
              <a:gd name="T26" fmla="*/ 23 w 26"/>
              <a:gd name="T27" fmla="*/ 14 h 24"/>
              <a:gd name="T28" fmla="*/ 21 w 26"/>
              <a:gd name="T29" fmla="*/ 12 h 24"/>
              <a:gd name="T30" fmla="*/ 18 w 26"/>
              <a:gd name="T31" fmla="*/ 9 h 24"/>
              <a:gd name="T32" fmla="*/ 24 w 26"/>
              <a:gd name="T33" fmla="*/ 4 h 24"/>
              <a:gd name="T34" fmla="*/ 26 w 26"/>
              <a:gd name="T35" fmla="*/ 3 h 24"/>
              <a:gd name="T36" fmla="*/ 24 w 26"/>
              <a:gd name="T3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" h="24">
                <a:moveTo>
                  <a:pt x="24" y="0"/>
                </a:moveTo>
                <a:cubicBezTo>
                  <a:pt x="23" y="0"/>
                  <a:pt x="21" y="1"/>
                  <a:pt x="19" y="4"/>
                </a:cubicBezTo>
                <a:cubicBezTo>
                  <a:pt x="17" y="6"/>
                  <a:pt x="15" y="8"/>
                  <a:pt x="14" y="9"/>
                </a:cubicBezTo>
                <a:cubicBezTo>
                  <a:pt x="11" y="11"/>
                  <a:pt x="10" y="13"/>
                  <a:pt x="9" y="14"/>
                </a:cubicBezTo>
                <a:cubicBezTo>
                  <a:pt x="9" y="17"/>
                  <a:pt x="6" y="17"/>
                  <a:pt x="5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1" y="17"/>
                  <a:pt x="1" y="17"/>
                  <a:pt x="1" y="18"/>
                </a:cubicBezTo>
                <a:cubicBezTo>
                  <a:pt x="0" y="19"/>
                  <a:pt x="1" y="21"/>
                  <a:pt x="1" y="23"/>
                </a:cubicBezTo>
                <a:cubicBezTo>
                  <a:pt x="2" y="24"/>
                  <a:pt x="2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6" y="22"/>
                  <a:pt x="8" y="23"/>
                  <a:pt x="9" y="23"/>
                </a:cubicBezTo>
                <a:cubicBezTo>
                  <a:pt x="9" y="24"/>
                  <a:pt x="10" y="24"/>
                  <a:pt x="10" y="24"/>
                </a:cubicBezTo>
                <a:cubicBezTo>
                  <a:pt x="12" y="23"/>
                  <a:pt x="21" y="17"/>
                  <a:pt x="23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3"/>
                  <a:pt x="22" y="13"/>
                  <a:pt x="21" y="12"/>
                </a:cubicBezTo>
                <a:cubicBezTo>
                  <a:pt x="20" y="11"/>
                  <a:pt x="19" y="10"/>
                  <a:pt x="18" y="9"/>
                </a:cubicBezTo>
                <a:cubicBezTo>
                  <a:pt x="18" y="5"/>
                  <a:pt x="22" y="5"/>
                  <a:pt x="24" y="4"/>
                </a:cubicBezTo>
                <a:cubicBezTo>
                  <a:pt x="25" y="4"/>
                  <a:pt x="26" y="4"/>
                  <a:pt x="26" y="3"/>
                </a:cubicBezTo>
                <a:cubicBezTo>
                  <a:pt x="25" y="3"/>
                  <a:pt x="24" y="1"/>
                  <a:pt x="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39" name="Freeform 2214"/>
          <p:cNvSpPr>
            <a:spLocks/>
          </p:cNvSpPr>
          <p:nvPr/>
        </p:nvSpPr>
        <p:spPr bwMode="auto">
          <a:xfrm>
            <a:off x="2527754" y="2789384"/>
            <a:ext cx="14295" cy="13833"/>
          </a:xfrm>
          <a:custGeom>
            <a:avLst/>
            <a:gdLst>
              <a:gd name="T0" fmla="*/ 6 w 9"/>
              <a:gd name="T1" fmla="*/ 0 h 9"/>
              <a:gd name="T2" fmla="*/ 6 w 9"/>
              <a:gd name="T3" fmla="*/ 1 h 9"/>
              <a:gd name="T4" fmla="*/ 2 w 9"/>
              <a:gd name="T5" fmla="*/ 8 h 9"/>
              <a:gd name="T6" fmla="*/ 0 w 9"/>
              <a:gd name="T7" fmla="*/ 8 h 9"/>
              <a:gd name="T8" fmla="*/ 0 w 9"/>
              <a:gd name="T9" fmla="*/ 9 h 9"/>
              <a:gd name="T10" fmla="*/ 1 w 9"/>
              <a:gd name="T11" fmla="*/ 8 h 9"/>
              <a:gd name="T12" fmla="*/ 7 w 9"/>
              <a:gd name="T13" fmla="*/ 0 h 9"/>
              <a:gd name="T14" fmla="*/ 6 w 9"/>
              <a:gd name="T1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9">
                <a:moveTo>
                  <a:pt x="6" y="0"/>
                </a:moveTo>
                <a:cubicBezTo>
                  <a:pt x="6" y="1"/>
                  <a:pt x="6" y="1"/>
                  <a:pt x="6" y="1"/>
                </a:cubicBezTo>
                <a:cubicBezTo>
                  <a:pt x="5" y="2"/>
                  <a:pt x="2" y="6"/>
                  <a:pt x="2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1" y="9"/>
                  <a:pt x="1" y="8"/>
                </a:cubicBezTo>
                <a:cubicBezTo>
                  <a:pt x="7" y="6"/>
                  <a:pt x="9" y="3"/>
                  <a:pt x="7" y="0"/>
                </a:cubicBezTo>
                <a:cubicBezTo>
                  <a:pt x="7" y="0"/>
                  <a:pt x="6" y="0"/>
                  <a:pt x="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0" name="Freeform 2215"/>
          <p:cNvSpPr>
            <a:spLocks/>
          </p:cNvSpPr>
          <p:nvPr/>
        </p:nvSpPr>
        <p:spPr bwMode="auto">
          <a:xfrm>
            <a:off x="2527754" y="2799758"/>
            <a:ext cx="3575" cy="1729"/>
          </a:xfrm>
          <a:custGeom>
            <a:avLst/>
            <a:gdLst>
              <a:gd name="T0" fmla="*/ 0 w 2"/>
              <a:gd name="T1" fmla="*/ 0 h 1"/>
              <a:gd name="T2" fmla="*/ 0 w 2"/>
              <a:gd name="T3" fmla="*/ 1 h 1"/>
              <a:gd name="T4" fmla="*/ 2 w 2"/>
              <a:gd name="T5" fmla="*/ 1 h 1"/>
              <a:gd name="T6" fmla="*/ 0 w 2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1" name="Freeform 2216"/>
          <p:cNvSpPr>
            <a:spLocks/>
          </p:cNvSpPr>
          <p:nvPr/>
        </p:nvSpPr>
        <p:spPr bwMode="auto">
          <a:xfrm>
            <a:off x="2590296" y="2768635"/>
            <a:ext cx="8935" cy="0"/>
          </a:xfrm>
          <a:custGeom>
            <a:avLst/>
            <a:gdLst>
              <a:gd name="T0" fmla="*/ 0 w 5"/>
              <a:gd name="T1" fmla="*/ 5 w 5"/>
              <a:gd name="T2" fmla="*/ 4 w 5"/>
              <a:gd name="T3" fmla="*/ 0 w 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5">
                <a:moveTo>
                  <a:pt x="0" y="0"/>
                </a:moveTo>
                <a:cubicBezTo>
                  <a:pt x="2" y="0"/>
                  <a:pt x="4" y="0"/>
                  <a:pt x="5" y="0"/>
                </a:cubicBezTo>
                <a:cubicBezTo>
                  <a:pt x="5" y="0"/>
                  <a:pt x="5" y="0"/>
                  <a:pt x="4" y="0"/>
                </a:cubicBezTo>
                <a:cubicBezTo>
                  <a:pt x="3" y="0"/>
                  <a:pt x="2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2" name="Freeform 2217"/>
          <p:cNvSpPr>
            <a:spLocks/>
          </p:cNvSpPr>
          <p:nvPr/>
        </p:nvSpPr>
        <p:spPr bwMode="auto">
          <a:xfrm>
            <a:off x="2533114" y="2619938"/>
            <a:ext cx="26805" cy="10374"/>
          </a:xfrm>
          <a:custGeom>
            <a:avLst/>
            <a:gdLst>
              <a:gd name="T0" fmla="*/ 12 w 16"/>
              <a:gd name="T1" fmla="*/ 2 h 6"/>
              <a:gd name="T2" fmla="*/ 9 w 16"/>
              <a:gd name="T3" fmla="*/ 3 h 6"/>
              <a:gd name="T4" fmla="*/ 6 w 16"/>
              <a:gd name="T5" fmla="*/ 0 h 6"/>
              <a:gd name="T6" fmla="*/ 5 w 16"/>
              <a:gd name="T7" fmla="*/ 0 h 6"/>
              <a:gd name="T8" fmla="*/ 0 w 16"/>
              <a:gd name="T9" fmla="*/ 3 h 6"/>
              <a:gd name="T10" fmla="*/ 10 w 16"/>
              <a:gd name="T11" fmla="*/ 6 h 6"/>
              <a:gd name="T12" fmla="*/ 13 w 16"/>
              <a:gd name="T13" fmla="*/ 6 h 6"/>
              <a:gd name="T14" fmla="*/ 15 w 16"/>
              <a:gd name="T15" fmla="*/ 4 h 6"/>
              <a:gd name="T16" fmla="*/ 15 w 16"/>
              <a:gd name="T17" fmla="*/ 2 h 6"/>
              <a:gd name="T18" fmla="*/ 12 w 16"/>
              <a:gd name="T19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6">
                <a:moveTo>
                  <a:pt x="12" y="2"/>
                </a:moveTo>
                <a:cubicBezTo>
                  <a:pt x="11" y="3"/>
                  <a:pt x="10" y="3"/>
                  <a:pt x="9" y="3"/>
                </a:cubicBezTo>
                <a:cubicBezTo>
                  <a:pt x="8" y="3"/>
                  <a:pt x="6" y="3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3" y="0"/>
                  <a:pt x="0" y="2"/>
                  <a:pt x="0" y="3"/>
                </a:cubicBezTo>
                <a:cubicBezTo>
                  <a:pt x="0" y="4"/>
                  <a:pt x="6" y="6"/>
                  <a:pt x="10" y="6"/>
                </a:cubicBezTo>
                <a:cubicBezTo>
                  <a:pt x="12" y="6"/>
                  <a:pt x="13" y="6"/>
                  <a:pt x="13" y="6"/>
                </a:cubicBezTo>
                <a:cubicBezTo>
                  <a:pt x="14" y="6"/>
                  <a:pt x="15" y="5"/>
                  <a:pt x="15" y="4"/>
                </a:cubicBezTo>
                <a:cubicBezTo>
                  <a:pt x="16" y="3"/>
                  <a:pt x="15" y="2"/>
                  <a:pt x="15" y="2"/>
                </a:cubicBezTo>
                <a:cubicBezTo>
                  <a:pt x="14" y="2"/>
                  <a:pt x="13" y="2"/>
                  <a:pt x="12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3" name="Freeform 2218"/>
          <p:cNvSpPr>
            <a:spLocks/>
          </p:cNvSpPr>
          <p:nvPr/>
        </p:nvSpPr>
        <p:spPr bwMode="auto">
          <a:xfrm>
            <a:off x="3503442" y="3273513"/>
            <a:ext cx="44674" cy="5186"/>
          </a:xfrm>
          <a:custGeom>
            <a:avLst/>
            <a:gdLst>
              <a:gd name="T0" fmla="*/ 0 w 25"/>
              <a:gd name="T1" fmla="*/ 3 h 3"/>
              <a:gd name="T2" fmla="*/ 25 w 25"/>
              <a:gd name="T3" fmla="*/ 0 h 3"/>
              <a:gd name="T4" fmla="*/ 0 w 25"/>
              <a:gd name="T5" fmla="*/ 3 h 3"/>
              <a:gd name="T6" fmla="*/ 0 w 25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">
                <a:moveTo>
                  <a:pt x="0" y="3"/>
                </a:moveTo>
                <a:lnTo>
                  <a:pt x="25" y="0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4" name="Freeform 2219"/>
          <p:cNvSpPr>
            <a:spLocks/>
          </p:cNvSpPr>
          <p:nvPr/>
        </p:nvSpPr>
        <p:spPr bwMode="auto">
          <a:xfrm>
            <a:off x="3753617" y="3340944"/>
            <a:ext cx="14295" cy="6916"/>
          </a:xfrm>
          <a:custGeom>
            <a:avLst/>
            <a:gdLst>
              <a:gd name="T0" fmla="*/ 0 w 8"/>
              <a:gd name="T1" fmla="*/ 0 h 4"/>
              <a:gd name="T2" fmla="*/ 2 w 8"/>
              <a:gd name="T3" fmla="*/ 1 h 4"/>
              <a:gd name="T4" fmla="*/ 8 w 8"/>
              <a:gd name="T5" fmla="*/ 4 h 4"/>
              <a:gd name="T6" fmla="*/ 2 w 8"/>
              <a:gd name="T7" fmla="*/ 1 h 4"/>
              <a:gd name="T8" fmla="*/ 0 w 8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0" y="0"/>
                </a:moveTo>
                <a:cubicBezTo>
                  <a:pt x="1" y="0"/>
                  <a:pt x="1" y="0"/>
                  <a:pt x="2" y="1"/>
                </a:cubicBezTo>
                <a:cubicBezTo>
                  <a:pt x="3" y="2"/>
                  <a:pt x="6" y="3"/>
                  <a:pt x="8" y="4"/>
                </a:cubicBezTo>
                <a:cubicBezTo>
                  <a:pt x="6" y="3"/>
                  <a:pt x="3" y="2"/>
                  <a:pt x="2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5" name="Freeform 2220"/>
          <p:cNvSpPr>
            <a:spLocks/>
          </p:cNvSpPr>
          <p:nvPr/>
        </p:nvSpPr>
        <p:spPr bwMode="auto">
          <a:xfrm>
            <a:off x="3771488" y="3332300"/>
            <a:ext cx="14295" cy="13833"/>
          </a:xfrm>
          <a:custGeom>
            <a:avLst/>
            <a:gdLst>
              <a:gd name="T0" fmla="*/ 0 w 9"/>
              <a:gd name="T1" fmla="*/ 8 h 8"/>
              <a:gd name="T2" fmla="*/ 9 w 9"/>
              <a:gd name="T3" fmla="*/ 0 h 8"/>
              <a:gd name="T4" fmla="*/ 0 w 9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8">
                <a:moveTo>
                  <a:pt x="0" y="8"/>
                </a:moveTo>
                <a:cubicBezTo>
                  <a:pt x="2" y="5"/>
                  <a:pt x="5" y="0"/>
                  <a:pt x="9" y="0"/>
                </a:cubicBezTo>
                <a:cubicBezTo>
                  <a:pt x="5" y="0"/>
                  <a:pt x="2" y="5"/>
                  <a:pt x="0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6" name="Freeform 2221"/>
          <p:cNvSpPr>
            <a:spLocks/>
          </p:cNvSpPr>
          <p:nvPr/>
        </p:nvSpPr>
        <p:spPr bwMode="auto">
          <a:xfrm>
            <a:off x="3876919" y="3410107"/>
            <a:ext cx="3575" cy="1729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1"/>
                  <a:pt x="0" y="0"/>
                  <a:pt x="0" y="0"/>
                </a:cubicBezTo>
                <a:cubicBezTo>
                  <a:pt x="0" y="0"/>
                  <a:pt x="1" y="1"/>
                  <a:pt x="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7" name="Freeform 2222"/>
          <p:cNvSpPr>
            <a:spLocks/>
          </p:cNvSpPr>
          <p:nvPr/>
        </p:nvSpPr>
        <p:spPr bwMode="auto">
          <a:xfrm>
            <a:off x="3841178" y="3377257"/>
            <a:ext cx="3575" cy="10374"/>
          </a:xfrm>
          <a:custGeom>
            <a:avLst/>
            <a:gdLst>
              <a:gd name="T0" fmla="*/ 2 w 2"/>
              <a:gd name="T1" fmla="*/ 6 h 6"/>
              <a:gd name="T2" fmla="*/ 0 w 2"/>
              <a:gd name="T3" fmla="*/ 0 h 6"/>
              <a:gd name="T4" fmla="*/ 2 w 2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6">
                <a:moveTo>
                  <a:pt x="2" y="6"/>
                </a:moveTo>
                <a:cubicBezTo>
                  <a:pt x="2" y="4"/>
                  <a:pt x="2" y="1"/>
                  <a:pt x="0" y="0"/>
                </a:cubicBezTo>
                <a:cubicBezTo>
                  <a:pt x="2" y="1"/>
                  <a:pt x="2" y="4"/>
                  <a:pt x="2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148" name="Freeform 2223"/>
          <p:cNvSpPr>
            <a:spLocks/>
          </p:cNvSpPr>
          <p:nvPr/>
        </p:nvSpPr>
        <p:spPr bwMode="auto">
          <a:xfrm>
            <a:off x="3851900" y="3401460"/>
            <a:ext cx="23231" cy="8645"/>
          </a:xfrm>
          <a:custGeom>
            <a:avLst/>
            <a:gdLst>
              <a:gd name="T0" fmla="*/ 0 w 14"/>
              <a:gd name="T1" fmla="*/ 0 h 5"/>
              <a:gd name="T2" fmla="*/ 4 w 14"/>
              <a:gd name="T3" fmla="*/ 2 h 5"/>
              <a:gd name="T4" fmla="*/ 14 w 14"/>
              <a:gd name="T5" fmla="*/ 5 h 5"/>
              <a:gd name="T6" fmla="*/ 4 w 14"/>
              <a:gd name="T7" fmla="*/ 2 h 5"/>
              <a:gd name="T8" fmla="*/ 0 w 14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0" y="0"/>
                </a:moveTo>
                <a:cubicBezTo>
                  <a:pt x="1" y="0"/>
                  <a:pt x="2" y="1"/>
                  <a:pt x="4" y="2"/>
                </a:cubicBezTo>
                <a:cubicBezTo>
                  <a:pt x="7" y="3"/>
                  <a:pt x="12" y="5"/>
                  <a:pt x="14" y="5"/>
                </a:cubicBezTo>
                <a:cubicBezTo>
                  <a:pt x="12" y="5"/>
                  <a:pt x="7" y="3"/>
                  <a:pt x="4" y="2"/>
                </a:cubicBezTo>
                <a:cubicBezTo>
                  <a:pt x="2" y="1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77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grpSp>
        <p:nvGrpSpPr>
          <p:cNvPr id="149" name="Group 148"/>
          <p:cNvGrpSpPr/>
          <p:nvPr/>
        </p:nvGrpSpPr>
        <p:grpSpPr bwMode="auto">
          <a:xfrm>
            <a:off x="4361188" y="1779629"/>
            <a:ext cx="1172256" cy="842039"/>
            <a:chOff x="2863992" y="1871223"/>
            <a:chExt cx="1219108" cy="875863"/>
          </a:xfrm>
          <a:solidFill>
            <a:schemeClr val="tx1"/>
          </a:solidFill>
        </p:grpSpPr>
        <p:sp>
          <p:nvSpPr>
            <p:cNvPr id="151" name="Freeform 2176"/>
            <p:cNvSpPr>
              <a:spLocks/>
            </p:cNvSpPr>
            <p:nvPr/>
          </p:nvSpPr>
          <p:spPr bwMode="auto">
            <a:xfrm>
              <a:off x="2863992" y="1871223"/>
              <a:ext cx="1219108" cy="875863"/>
            </a:xfrm>
            <a:custGeom>
              <a:avLst/>
              <a:gdLst>
                <a:gd name="T0" fmla="*/ 532 w 687"/>
                <a:gd name="T1" fmla="*/ 311 h 510"/>
                <a:gd name="T2" fmla="*/ 552 w 687"/>
                <a:gd name="T3" fmla="*/ 307 h 510"/>
                <a:gd name="T4" fmla="*/ 548 w 687"/>
                <a:gd name="T5" fmla="*/ 276 h 510"/>
                <a:gd name="T6" fmla="*/ 551 w 687"/>
                <a:gd name="T7" fmla="*/ 267 h 510"/>
                <a:gd name="T8" fmla="*/ 548 w 687"/>
                <a:gd name="T9" fmla="*/ 247 h 510"/>
                <a:gd name="T10" fmla="*/ 593 w 687"/>
                <a:gd name="T11" fmla="*/ 249 h 510"/>
                <a:gd name="T12" fmla="*/ 604 w 687"/>
                <a:gd name="T13" fmla="*/ 233 h 510"/>
                <a:gd name="T14" fmla="*/ 585 w 687"/>
                <a:gd name="T15" fmla="*/ 219 h 510"/>
                <a:gd name="T16" fmla="*/ 607 w 687"/>
                <a:gd name="T17" fmla="*/ 201 h 510"/>
                <a:gd name="T18" fmla="*/ 578 w 687"/>
                <a:gd name="T19" fmla="*/ 175 h 510"/>
                <a:gd name="T20" fmla="*/ 612 w 687"/>
                <a:gd name="T21" fmla="*/ 165 h 510"/>
                <a:gd name="T22" fmla="*/ 606 w 687"/>
                <a:gd name="T23" fmla="*/ 155 h 510"/>
                <a:gd name="T24" fmla="*/ 581 w 687"/>
                <a:gd name="T25" fmla="*/ 130 h 510"/>
                <a:gd name="T26" fmla="*/ 622 w 687"/>
                <a:gd name="T27" fmla="*/ 100 h 510"/>
                <a:gd name="T28" fmla="*/ 611 w 687"/>
                <a:gd name="T29" fmla="*/ 89 h 510"/>
                <a:gd name="T30" fmla="*/ 639 w 687"/>
                <a:gd name="T31" fmla="*/ 74 h 510"/>
                <a:gd name="T32" fmla="*/ 629 w 687"/>
                <a:gd name="T33" fmla="*/ 55 h 510"/>
                <a:gd name="T34" fmla="*/ 597 w 687"/>
                <a:gd name="T35" fmla="*/ 54 h 510"/>
                <a:gd name="T36" fmla="*/ 553 w 687"/>
                <a:gd name="T37" fmla="*/ 82 h 510"/>
                <a:gd name="T38" fmla="*/ 551 w 687"/>
                <a:gd name="T39" fmla="*/ 51 h 510"/>
                <a:gd name="T40" fmla="*/ 515 w 687"/>
                <a:gd name="T41" fmla="*/ 45 h 510"/>
                <a:gd name="T42" fmla="*/ 517 w 687"/>
                <a:gd name="T43" fmla="*/ 37 h 510"/>
                <a:gd name="T44" fmla="*/ 557 w 687"/>
                <a:gd name="T45" fmla="*/ 21 h 510"/>
                <a:gd name="T46" fmla="*/ 498 w 687"/>
                <a:gd name="T47" fmla="*/ 4 h 510"/>
                <a:gd name="T48" fmla="*/ 402 w 687"/>
                <a:gd name="T49" fmla="*/ 4 h 510"/>
                <a:gd name="T50" fmla="*/ 381 w 687"/>
                <a:gd name="T51" fmla="*/ 11 h 510"/>
                <a:gd name="T52" fmla="*/ 339 w 687"/>
                <a:gd name="T53" fmla="*/ 9 h 510"/>
                <a:gd name="T54" fmla="*/ 299 w 687"/>
                <a:gd name="T55" fmla="*/ 26 h 510"/>
                <a:gd name="T56" fmla="*/ 302 w 687"/>
                <a:gd name="T57" fmla="*/ 46 h 510"/>
                <a:gd name="T58" fmla="*/ 263 w 687"/>
                <a:gd name="T59" fmla="*/ 44 h 510"/>
                <a:gd name="T60" fmla="*/ 237 w 687"/>
                <a:gd name="T61" fmla="*/ 42 h 510"/>
                <a:gd name="T62" fmla="*/ 212 w 687"/>
                <a:gd name="T63" fmla="*/ 58 h 510"/>
                <a:gd name="T64" fmla="*/ 174 w 687"/>
                <a:gd name="T65" fmla="*/ 39 h 510"/>
                <a:gd name="T66" fmla="*/ 152 w 687"/>
                <a:gd name="T67" fmla="*/ 49 h 510"/>
                <a:gd name="T68" fmla="*/ 121 w 687"/>
                <a:gd name="T69" fmla="*/ 68 h 510"/>
                <a:gd name="T70" fmla="*/ 87 w 687"/>
                <a:gd name="T71" fmla="*/ 94 h 510"/>
                <a:gd name="T72" fmla="*/ 0 w 687"/>
                <a:gd name="T73" fmla="*/ 140 h 510"/>
                <a:gd name="T74" fmla="*/ 72 w 687"/>
                <a:gd name="T75" fmla="*/ 156 h 510"/>
                <a:gd name="T76" fmla="*/ 26 w 687"/>
                <a:gd name="T77" fmla="*/ 169 h 510"/>
                <a:gd name="T78" fmla="*/ 37 w 687"/>
                <a:gd name="T79" fmla="*/ 184 h 510"/>
                <a:gd name="T80" fmla="*/ 79 w 687"/>
                <a:gd name="T81" fmla="*/ 191 h 510"/>
                <a:gd name="T82" fmla="*/ 123 w 687"/>
                <a:gd name="T83" fmla="*/ 189 h 510"/>
                <a:gd name="T84" fmla="*/ 193 w 687"/>
                <a:gd name="T85" fmla="*/ 248 h 510"/>
                <a:gd name="T86" fmla="*/ 197 w 687"/>
                <a:gd name="T87" fmla="*/ 286 h 510"/>
                <a:gd name="T88" fmla="*/ 222 w 687"/>
                <a:gd name="T89" fmla="*/ 292 h 510"/>
                <a:gd name="T90" fmla="*/ 219 w 687"/>
                <a:gd name="T91" fmla="*/ 312 h 510"/>
                <a:gd name="T92" fmla="*/ 250 w 687"/>
                <a:gd name="T93" fmla="*/ 338 h 510"/>
                <a:gd name="T94" fmla="*/ 225 w 687"/>
                <a:gd name="T95" fmla="*/ 361 h 510"/>
                <a:gd name="T96" fmla="*/ 223 w 687"/>
                <a:gd name="T97" fmla="*/ 394 h 510"/>
                <a:gd name="T98" fmla="*/ 238 w 687"/>
                <a:gd name="T99" fmla="*/ 434 h 510"/>
                <a:gd name="T100" fmla="*/ 256 w 687"/>
                <a:gd name="T101" fmla="*/ 461 h 510"/>
                <a:gd name="T102" fmla="*/ 287 w 687"/>
                <a:gd name="T103" fmla="*/ 493 h 510"/>
                <a:gd name="T104" fmla="*/ 330 w 687"/>
                <a:gd name="T105" fmla="*/ 510 h 510"/>
                <a:gd name="T106" fmla="*/ 341 w 687"/>
                <a:gd name="T107" fmla="*/ 470 h 510"/>
                <a:gd name="T108" fmla="*/ 361 w 687"/>
                <a:gd name="T109" fmla="*/ 444 h 510"/>
                <a:gd name="T110" fmla="*/ 363 w 687"/>
                <a:gd name="T111" fmla="*/ 426 h 510"/>
                <a:gd name="T112" fmla="*/ 369 w 687"/>
                <a:gd name="T113" fmla="*/ 414 h 510"/>
                <a:gd name="T114" fmla="*/ 399 w 687"/>
                <a:gd name="T115" fmla="*/ 401 h 510"/>
                <a:gd name="T116" fmla="*/ 453 w 687"/>
                <a:gd name="T117" fmla="*/ 371 h 510"/>
                <a:gd name="T118" fmla="*/ 481 w 687"/>
                <a:gd name="T119" fmla="*/ 358 h 510"/>
                <a:gd name="T120" fmla="*/ 570 w 687"/>
                <a:gd name="T121" fmla="*/ 326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7" h="510">
                  <a:moveTo>
                    <a:pt x="554" y="326"/>
                  </a:moveTo>
                  <a:cubicBezTo>
                    <a:pt x="552" y="325"/>
                    <a:pt x="551" y="325"/>
                    <a:pt x="549" y="324"/>
                  </a:cubicBezTo>
                  <a:cubicBezTo>
                    <a:pt x="545" y="323"/>
                    <a:pt x="540" y="321"/>
                    <a:pt x="536" y="321"/>
                  </a:cubicBezTo>
                  <a:cubicBezTo>
                    <a:pt x="534" y="321"/>
                    <a:pt x="532" y="321"/>
                    <a:pt x="530" y="322"/>
                  </a:cubicBezTo>
                  <a:cubicBezTo>
                    <a:pt x="526" y="325"/>
                    <a:pt x="524" y="324"/>
                    <a:pt x="523" y="321"/>
                  </a:cubicBezTo>
                  <a:cubicBezTo>
                    <a:pt x="523" y="317"/>
                    <a:pt x="528" y="312"/>
                    <a:pt x="532" y="311"/>
                  </a:cubicBezTo>
                  <a:cubicBezTo>
                    <a:pt x="534" y="311"/>
                    <a:pt x="535" y="311"/>
                    <a:pt x="535" y="311"/>
                  </a:cubicBezTo>
                  <a:cubicBezTo>
                    <a:pt x="535" y="310"/>
                    <a:pt x="534" y="308"/>
                    <a:pt x="534" y="307"/>
                  </a:cubicBezTo>
                  <a:cubicBezTo>
                    <a:pt x="534" y="306"/>
                    <a:pt x="533" y="304"/>
                    <a:pt x="533" y="303"/>
                  </a:cubicBezTo>
                  <a:cubicBezTo>
                    <a:pt x="532" y="301"/>
                    <a:pt x="533" y="300"/>
                    <a:pt x="533" y="299"/>
                  </a:cubicBezTo>
                  <a:cubicBezTo>
                    <a:pt x="534" y="298"/>
                    <a:pt x="535" y="297"/>
                    <a:pt x="537" y="297"/>
                  </a:cubicBezTo>
                  <a:cubicBezTo>
                    <a:pt x="541" y="297"/>
                    <a:pt x="548" y="301"/>
                    <a:pt x="552" y="307"/>
                  </a:cubicBezTo>
                  <a:cubicBezTo>
                    <a:pt x="556" y="312"/>
                    <a:pt x="562" y="315"/>
                    <a:pt x="569" y="315"/>
                  </a:cubicBezTo>
                  <a:cubicBezTo>
                    <a:pt x="571" y="315"/>
                    <a:pt x="573" y="315"/>
                    <a:pt x="575" y="314"/>
                  </a:cubicBezTo>
                  <a:cubicBezTo>
                    <a:pt x="578" y="313"/>
                    <a:pt x="578" y="312"/>
                    <a:pt x="577" y="309"/>
                  </a:cubicBezTo>
                  <a:cubicBezTo>
                    <a:pt x="577" y="306"/>
                    <a:pt x="576" y="303"/>
                    <a:pt x="578" y="300"/>
                  </a:cubicBezTo>
                  <a:cubicBezTo>
                    <a:pt x="578" y="298"/>
                    <a:pt x="568" y="291"/>
                    <a:pt x="562" y="288"/>
                  </a:cubicBezTo>
                  <a:cubicBezTo>
                    <a:pt x="554" y="282"/>
                    <a:pt x="549" y="279"/>
                    <a:pt x="548" y="276"/>
                  </a:cubicBezTo>
                  <a:cubicBezTo>
                    <a:pt x="548" y="274"/>
                    <a:pt x="548" y="273"/>
                    <a:pt x="549" y="272"/>
                  </a:cubicBezTo>
                  <a:cubicBezTo>
                    <a:pt x="551" y="269"/>
                    <a:pt x="557" y="271"/>
                    <a:pt x="568" y="275"/>
                  </a:cubicBezTo>
                  <a:cubicBezTo>
                    <a:pt x="568" y="276"/>
                    <a:pt x="569" y="276"/>
                    <a:pt x="570" y="276"/>
                  </a:cubicBezTo>
                  <a:cubicBezTo>
                    <a:pt x="574" y="276"/>
                    <a:pt x="575" y="268"/>
                    <a:pt x="575" y="266"/>
                  </a:cubicBezTo>
                  <a:cubicBezTo>
                    <a:pt x="575" y="265"/>
                    <a:pt x="572" y="264"/>
                    <a:pt x="566" y="264"/>
                  </a:cubicBezTo>
                  <a:cubicBezTo>
                    <a:pt x="561" y="264"/>
                    <a:pt x="555" y="265"/>
                    <a:pt x="551" y="267"/>
                  </a:cubicBezTo>
                  <a:cubicBezTo>
                    <a:pt x="550" y="268"/>
                    <a:pt x="548" y="268"/>
                    <a:pt x="546" y="268"/>
                  </a:cubicBezTo>
                  <a:cubicBezTo>
                    <a:pt x="542" y="268"/>
                    <a:pt x="538" y="266"/>
                    <a:pt x="538" y="262"/>
                  </a:cubicBezTo>
                  <a:cubicBezTo>
                    <a:pt x="538" y="261"/>
                    <a:pt x="538" y="257"/>
                    <a:pt x="545" y="256"/>
                  </a:cubicBezTo>
                  <a:cubicBezTo>
                    <a:pt x="548" y="256"/>
                    <a:pt x="549" y="255"/>
                    <a:pt x="549" y="255"/>
                  </a:cubicBezTo>
                  <a:cubicBezTo>
                    <a:pt x="549" y="255"/>
                    <a:pt x="548" y="254"/>
                    <a:pt x="548" y="254"/>
                  </a:cubicBezTo>
                  <a:cubicBezTo>
                    <a:pt x="547" y="252"/>
                    <a:pt x="546" y="250"/>
                    <a:pt x="548" y="247"/>
                  </a:cubicBezTo>
                  <a:cubicBezTo>
                    <a:pt x="549" y="247"/>
                    <a:pt x="550" y="246"/>
                    <a:pt x="551" y="246"/>
                  </a:cubicBezTo>
                  <a:cubicBezTo>
                    <a:pt x="554" y="246"/>
                    <a:pt x="557" y="248"/>
                    <a:pt x="561" y="250"/>
                  </a:cubicBezTo>
                  <a:cubicBezTo>
                    <a:pt x="566" y="252"/>
                    <a:pt x="571" y="255"/>
                    <a:pt x="574" y="254"/>
                  </a:cubicBezTo>
                  <a:cubicBezTo>
                    <a:pt x="577" y="253"/>
                    <a:pt x="580" y="253"/>
                    <a:pt x="582" y="253"/>
                  </a:cubicBezTo>
                  <a:cubicBezTo>
                    <a:pt x="586" y="253"/>
                    <a:pt x="589" y="252"/>
                    <a:pt x="593" y="250"/>
                  </a:cubicBezTo>
                  <a:cubicBezTo>
                    <a:pt x="593" y="249"/>
                    <a:pt x="593" y="249"/>
                    <a:pt x="593" y="249"/>
                  </a:cubicBezTo>
                  <a:cubicBezTo>
                    <a:pt x="593" y="248"/>
                    <a:pt x="588" y="245"/>
                    <a:pt x="585" y="244"/>
                  </a:cubicBezTo>
                  <a:cubicBezTo>
                    <a:pt x="582" y="242"/>
                    <a:pt x="579" y="240"/>
                    <a:pt x="577" y="239"/>
                  </a:cubicBezTo>
                  <a:cubicBezTo>
                    <a:pt x="576" y="237"/>
                    <a:pt x="576" y="236"/>
                    <a:pt x="577" y="235"/>
                  </a:cubicBezTo>
                  <a:cubicBezTo>
                    <a:pt x="577" y="233"/>
                    <a:pt x="580" y="232"/>
                    <a:pt x="589" y="232"/>
                  </a:cubicBezTo>
                  <a:cubicBezTo>
                    <a:pt x="593" y="232"/>
                    <a:pt x="598" y="233"/>
                    <a:pt x="602" y="233"/>
                  </a:cubicBezTo>
                  <a:cubicBezTo>
                    <a:pt x="604" y="233"/>
                    <a:pt x="604" y="233"/>
                    <a:pt x="604" y="233"/>
                  </a:cubicBezTo>
                  <a:cubicBezTo>
                    <a:pt x="604" y="233"/>
                    <a:pt x="604" y="233"/>
                    <a:pt x="604" y="233"/>
                  </a:cubicBezTo>
                  <a:cubicBezTo>
                    <a:pt x="606" y="233"/>
                    <a:pt x="607" y="232"/>
                    <a:pt x="607" y="231"/>
                  </a:cubicBezTo>
                  <a:cubicBezTo>
                    <a:pt x="608" y="230"/>
                    <a:pt x="608" y="229"/>
                    <a:pt x="608" y="229"/>
                  </a:cubicBezTo>
                  <a:cubicBezTo>
                    <a:pt x="608" y="229"/>
                    <a:pt x="608" y="229"/>
                    <a:pt x="607" y="229"/>
                  </a:cubicBezTo>
                  <a:cubicBezTo>
                    <a:pt x="607" y="229"/>
                    <a:pt x="606" y="230"/>
                    <a:pt x="605" y="230"/>
                  </a:cubicBezTo>
                  <a:cubicBezTo>
                    <a:pt x="599" y="230"/>
                    <a:pt x="588" y="225"/>
                    <a:pt x="585" y="219"/>
                  </a:cubicBezTo>
                  <a:cubicBezTo>
                    <a:pt x="584" y="217"/>
                    <a:pt x="584" y="215"/>
                    <a:pt x="585" y="213"/>
                  </a:cubicBezTo>
                  <a:cubicBezTo>
                    <a:pt x="587" y="210"/>
                    <a:pt x="590" y="210"/>
                    <a:pt x="591" y="210"/>
                  </a:cubicBezTo>
                  <a:cubicBezTo>
                    <a:pt x="593" y="210"/>
                    <a:pt x="594" y="210"/>
                    <a:pt x="595" y="210"/>
                  </a:cubicBezTo>
                  <a:cubicBezTo>
                    <a:pt x="597" y="211"/>
                    <a:pt x="598" y="211"/>
                    <a:pt x="600" y="211"/>
                  </a:cubicBezTo>
                  <a:cubicBezTo>
                    <a:pt x="602" y="211"/>
                    <a:pt x="603" y="210"/>
                    <a:pt x="605" y="209"/>
                  </a:cubicBezTo>
                  <a:cubicBezTo>
                    <a:pt x="608" y="208"/>
                    <a:pt x="608" y="204"/>
                    <a:pt x="607" y="201"/>
                  </a:cubicBezTo>
                  <a:cubicBezTo>
                    <a:pt x="606" y="197"/>
                    <a:pt x="603" y="193"/>
                    <a:pt x="601" y="193"/>
                  </a:cubicBezTo>
                  <a:cubicBezTo>
                    <a:pt x="601" y="193"/>
                    <a:pt x="579" y="192"/>
                    <a:pt x="579" y="186"/>
                  </a:cubicBezTo>
                  <a:cubicBezTo>
                    <a:pt x="578" y="185"/>
                    <a:pt x="576" y="184"/>
                    <a:pt x="575" y="184"/>
                  </a:cubicBezTo>
                  <a:cubicBezTo>
                    <a:pt x="573" y="182"/>
                    <a:pt x="570" y="181"/>
                    <a:pt x="570" y="178"/>
                  </a:cubicBezTo>
                  <a:cubicBezTo>
                    <a:pt x="570" y="178"/>
                    <a:pt x="570" y="176"/>
                    <a:pt x="571" y="175"/>
                  </a:cubicBezTo>
                  <a:cubicBezTo>
                    <a:pt x="573" y="174"/>
                    <a:pt x="575" y="174"/>
                    <a:pt x="578" y="175"/>
                  </a:cubicBezTo>
                  <a:cubicBezTo>
                    <a:pt x="580" y="175"/>
                    <a:pt x="583" y="176"/>
                    <a:pt x="587" y="173"/>
                  </a:cubicBezTo>
                  <a:cubicBezTo>
                    <a:pt x="589" y="172"/>
                    <a:pt x="592" y="171"/>
                    <a:pt x="596" y="171"/>
                  </a:cubicBezTo>
                  <a:cubicBezTo>
                    <a:pt x="600" y="171"/>
                    <a:pt x="604" y="171"/>
                    <a:pt x="608" y="172"/>
                  </a:cubicBezTo>
                  <a:cubicBezTo>
                    <a:pt x="612" y="173"/>
                    <a:pt x="616" y="173"/>
                    <a:pt x="618" y="173"/>
                  </a:cubicBezTo>
                  <a:cubicBezTo>
                    <a:pt x="619" y="173"/>
                    <a:pt x="619" y="173"/>
                    <a:pt x="619" y="172"/>
                  </a:cubicBezTo>
                  <a:cubicBezTo>
                    <a:pt x="619" y="169"/>
                    <a:pt x="614" y="165"/>
                    <a:pt x="612" y="165"/>
                  </a:cubicBezTo>
                  <a:cubicBezTo>
                    <a:pt x="610" y="166"/>
                    <a:pt x="607" y="167"/>
                    <a:pt x="603" y="167"/>
                  </a:cubicBezTo>
                  <a:cubicBezTo>
                    <a:pt x="596" y="167"/>
                    <a:pt x="591" y="164"/>
                    <a:pt x="591" y="159"/>
                  </a:cubicBezTo>
                  <a:cubicBezTo>
                    <a:pt x="591" y="158"/>
                    <a:pt x="591" y="156"/>
                    <a:pt x="592" y="155"/>
                  </a:cubicBezTo>
                  <a:cubicBezTo>
                    <a:pt x="593" y="154"/>
                    <a:pt x="596" y="154"/>
                    <a:pt x="596" y="154"/>
                  </a:cubicBezTo>
                  <a:cubicBezTo>
                    <a:pt x="598" y="154"/>
                    <a:pt x="600" y="154"/>
                    <a:pt x="601" y="154"/>
                  </a:cubicBezTo>
                  <a:cubicBezTo>
                    <a:pt x="603" y="154"/>
                    <a:pt x="605" y="155"/>
                    <a:pt x="606" y="155"/>
                  </a:cubicBezTo>
                  <a:cubicBezTo>
                    <a:pt x="603" y="153"/>
                    <a:pt x="597" y="150"/>
                    <a:pt x="591" y="150"/>
                  </a:cubicBezTo>
                  <a:cubicBezTo>
                    <a:pt x="590" y="150"/>
                    <a:pt x="588" y="150"/>
                    <a:pt x="587" y="151"/>
                  </a:cubicBezTo>
                  <a:cubicBezTo>
                    <a:pt x="585" y="156"/>
                    <a:pt x="581" y="157"/>
                    <a:pt x="578" y="157"/>
                  </a:cubicBezTo>
                  <a:cubicBezTo>
                    <a:pt x="575" y="157"/>
                    <a:pt x="573" y="156"/>
                    <a:pt x="573" y="154"/>
                  </a:cubicBezTo>
                  <a:cubicBezTo>
                    <a:pt x="572" y="153"/>
                    <a:pt x="572" y="151"/>
                    <a:pt x="575" y="150"/>
                  </a:cubicBezTo>
                  <a:cubicBezTo>
                    <a:pt x="581" y="146"/>
                    <a:pt x="582" y="135"/>
                    <a:pt x="581" y="130"/>
                  </a:cubicBezTo>
                  <a:cubicBezTo>
                    <a:pt x="581" y="126"/>
                    <a:pt x="586" y="125"/>
                    <a:pt x="591" y="123"/>
                  </a:cubicBezTo>
                  <a:cubicBezTo>
                    <a:pt x="598" y="121"/>
                    <a:pt x="602" y="119"/>
                    <a:pt x="601" y="115"/>
                  </a:cubicBezTo>
                  <a:cubicBezTo>
                    <a:pt x="601" y="113"/>
                    <a:pt x="601" y="110"/>
                    <a:pt x="603" y="108"/>
                  </a:cubicBezTo>
                  <a:cubicBezTo>
                    <a:pt x="607" y="102"/>
                    <a:pt x="619" y="102"/>
                    <a:pt x="622" y="102"/>
                  </a:cubicBezTo>
                  <a:cubicBezTo>
                    <a:pt x="623" y="102"/>
                    <a:pt x="623" y="101"/>
                    <a:pt x="623" y="101"/>
                  </a:cubicBezTo>
                  <a:cubicBezTo>
                    <a:pt x="623" y="101"/>
                    <a:pt x="623" y="101"/>
                    <a:pt x="622" y="100"/>
                  </a:cubicBezTo>
                  <a:cubicBezTo>
                    <a:pt x="620" y="98"/>
                    <a:pt x="617" y="96"/>
                    <a:pt x="615" y="97"/>
                  </a:cubicBezTo>
                  <a:cubicBezTo>
                    <a:pt x="612" y="97"/>
                    <a:pt x="609" y="99"/>
                    <a:pt x="606" y="100"/>
                  </a:cubicBezTo>
                  <a:cubicBezTo>
                    <a:pt x="603" y="102"/>
                    <a:pt x="600" y="103"/>
                    <a:pt x="598" y="103"/>
                  </a:cubicBezTo>
                  <a:cubicBezTo>
                    <a:pt x="597" y="103"/>
                    <a:pt x="595" y="103"/>
                    <a:pt x="594" y="102"/>
                  </a:cubicBezTo>
                  <a:cubicBezTo>
                    <a:pt x="593" y="101"/>
                    <a:pt x="593" y="99"/>
                    <a:pt x="593" y="98"/>
                  </a:cubicBezTo>
                  <a:cubicBezTo>
                    <a:pt x="595" y="93"/>
                    <a:pt x="606" y="89"/>
                    <a:pt x="611" y="89"/>
                  </a:cubicBezTo>
                  <a:cubicBezTo>
                    <a:pt x="618" y="89"/>
                    <a:pt x="632" y="89"/>
                    <a:pt x="638" y="86"/>
                  </a:cubicBezTo>
                  <a:cubicBezTo>
                    <a:pt x="636" y="85"/>
                    <a:pt x="631" y="84"/>
                    <a:pt x="624" y="84"/>
                  </a:cubicBezTo>
                  <a:cubicBezTo>
                    <a:pt x="622" y="84"/>
                    <a:pt x="621" y="84"/>
                    <a:pt x="619" y="84"/>
                  </a:cubicBezTo>
                  <a:cubicBezTo>
                    <a:pt x="611" y="85"/>
                    <a:pt x="609" y="83"/>
                    <a:pt x="609" y="81"/>
                  </a:cubicBezTo>
                  <a:cubicBezTo>
                    <a:pt x="609" y="78"/>
                    <a:pt x="614" y="77"/>
                    <a:pt x="624" y="77"/>
                  </a:cubicBezTo>
                  <a:cubicBezTo>
                    <a:pt x="633" y="76"/>
                    <a:pt x="636" y="75"/>
                    <a:pt x="639" y="74"/>
                  </a:cubicBezTo>
                  <a:cubicBezTo>
                    <a:pt x="641" y="73"/>
                    <a:pt x="643" y="72"/>
                    <a:pt x="649" y="72"/>
                  </a:cubicBezTo>
                  <a:cubicBezTo>
                    <a:pt x="654" y="71"/>
                    <a:pt x="655" y="70"/>
                    <a:pt x="657" y="68"/>
                  </a:cubicBezTo>
                  <a:cubicBezTo>
                    <a:pt x="658" y="67"/>
                    <a:pt x="659" y="65"/>
                    <a:pt x="663" y="65"/>
                  </a:cubicBezTo>
                  <a:cubicBezTo>
                    <a:pt x="670" y="65"/>
                    <a:pt x="684" y="59"/>
                    <a:pt x="687" y="56"/>
                  </a:cubicBezTo>
                  <a:cubicBezTo>
                    <a:pt x="683" y="53"/>
                    <a:pt x="662" y="47"/>
                    <a:pt x="650" y="47"/>
                  </a:cubicBezTo>
                  <a:cubicBezTo>
                    <a:pt x="636" y="47"/>
                    <a:pt x="630" y="49"/>
                    <a:pt x="629" y="55"/>
                  </a:cubicBezTo>
                  <a:cubicBezTo>
                    <a:pt x="629" y="57"/>
                    <a:pt x="628" y="61"/>
                    <a:pt x="623" y="61"/>
                  </a:cubicBezTo>
                  <a:cubicBezTo>
                    <a:pt x="621" y="61"/>
                    <a:pt x="618" y="60"/>
                    <a:pt x="615" y="59"/>
                  </a:cubicBezTo>
                  <a:cubicBezTo>
                    <a:pt x="611" y="58"/>
                    <a:pt x="607" y="58"/>
                    <a:pt x="605" y="58"/>
                  </a:cubicBezTo>
                  <a:cubicBezTo>
                    <a:pt x="604" y="59"/>
                    <a:pt x="603" y="59"/>
                    <a:pt x="602" y="59"/>
                  </a:cubicBezTo>
                  <a:cubicBezTo>
                    <a:pt x="599" y="59"/>
                    <a:pt x="598" y="57"/>
                    <a:pt x="597" y="56"/>
                  </a:cubicBezTo>
                  <a:cubicBezTo>
                    <a:pt x="597" y="55"/>
                    <a:pt x="597" y="54"/>
                    <a:pt x="597" y="54"/>
                  </a:cubicBezTo>
                  <a:cubicBezTo>
                    <a:pt x="596" y="54"/>
                    <a:pt x="596" y="54"/>
                    <a:pt x="595" y="55"/>
                  </a:cubicBezTo>
                  <a:cubicBezTo>
                    <a:pt x="592" y="56"/>
                    <a:pt x="589" y="58"/>
                    <a:pt x="586" y="61"/>
                  </a:cubicBezTo>
                  <a:cubicBezTo>
                    <a:pt x="582" y="64"/>
                    <a:pt x="578" y="67"/>
                    <a:pt x="573" y="69"/>
                  </a:cubicBezTo>
                  <a:cubicBezTo>
                    <a:pt x="569" y="71"/>
                    <a:pt x="566" y="74"/>
                    <a:pt x="563" y="76"/>
                  </a:cubicBezTo>
                  <a:cubicBezTo>
                    <a:pt x="559" y="79"/>
                    <a:pt x="556" y="81"/>
                    <a:pt x="553" y="82"/>
                  </a:cubicBezTo>
                  <a:cubicBezTo>
                    <a:pt x="553" y="82"/>
                    <a:pt x="553" y="82"/>
                    <a:pt x="553" y="82"/>
                  </a:cubicBezTo>
                  <a:cubicBezTo>
                    <a:pt x="552" y="82"/>
                    <a:pt x="551" y="81"/>
                    <a:pt x="550" y="80"/>
                  </a:cubicBezTo>
                  <a:cubicBezTo>
                    <a:pt x="550" y="79"/>
                    <a:pt x="549" y="77"/>
                    <a:pt x="570" y="55"/>
                  </a:cubicBezTo>
                  <a:cubicBezTo>
                    <a:pt x="573" y="52"/>
                    <a:pt x="575" y="49"/>
                    <a:pt x="573" y="46"/>
                  </a:cubicBezTo>
                  <a:cubicBezTo>
                    <a:pt x="572" y="43"/>
                    <a:pt x="569" y="42"/>
                    <a:pt x="565" y="42"/>
                  </a:cubicBezTo>
                  <a:cubicBezTo>
                    <a:pt x="560" y="43"/>
                    <a:pt x="558" y="45"/>
                    <a:pt x="557" y="47"/>
                  </a:cubicBezTo>
                  <a:cubicBezTo>
                    <a:pt x="555" y="49"/>
                    <a:pt x="554" y="50"/>
                    <a:pt x="551" y="51"/>
                  </a:cubicBezTo>
                  <a:cubicBezTo>
                    <a:pt x="549" y="52"/>
                    <a:pt x="545" y="53"/>
                    <a:pt x="540" y="55"/>
                  </a:cubicBezTo>
                  <a:cubicBezTo>
                    <a:pt x="531" y="59"/>
                    <a:pt x="521" y="63"/>
                    <a:pt x="516" y="63"/>
                  </a:cubicBezTo>
                  <a:cubicBezTo>
                    <a:pt x="514" y="63"/>
                    <a:pt x="513" y="62"/>
                    <a:pt x="512" y="61"/>
                  </a:cubicBezTo>
                  <a:cubicBezTo>
                    <a:pt x="511" y="57"/>
                    <a:pt x="517" y="54"/>
                    <a:pt x="527" y="50"/>
                  </a:cubicBezTo>
                  <a:cubicBezTo>
                    <a:pt x="529" y="49"/>
                    <a:pt x="532" y="48"/>
                    <a:pt x="534" y="46"/>
                  </a:cubicBezTo>
                  <a:cubicBezTo>
                    <a:pt x="531" y="46"/>
                    <a:pt x="525" y="45"/>
                    <a:pt x="515" y="45"/>
                  </a:cubicBezTo>
                  <a:cubicBezTo>
                    <a:pt x="506" y="45"/>
                    <a:pt x="498" y="46"/>
                    <a:pt x="492" y="47"/>
                  </a:cubicBezTo>
                  <a:cubicBezTo>
                    <a:pt x="487" y="47"/>
                    <a:pt x="481" y="49"/>
                    <a:pt x="475" y="50"/>
                  </a:cubicBezTo>
                  <a:cubicBezTo>
                    <a:pt x="467" y="52"/>
                    <a:pt x="460" y="54"/>
                    <a:pt x="456" y="54"/>
                  </a:cubicBezTo>
                  <a:cubicBezTo>
                    <a:pt x="452" y="54"/>
                    <a:pt x="451" y="52"/>
                    <a:pt x="451" y="51"/>
                  </a:cubicBezTo>
                  <a:cubicBezTo>
                    <a:pt x="450" y="43"/>
                    <a:pt x="496" y="37"/>
                    <a:pt x="496" y="37"/>
                  </a:cubicBezTo>
                  <a:cubicBezTo>
                    <a:pt x="502" y="37"/>
                    <a:pt x="509" y="37"/>
                    <a:pt x="517" y="37"/>
                  </a:cubicBezTo>
                  <a:cubicBezTo>
                    <a:pt x="529" y="37"/>
                    <a:pt x="542" y="37"/>
                    <a:pt x="549" y="34"/>
                  </a:cubicBezTo>
                  <a:cubicBezTo>
                    <a:pt x="554" y="31"/>
                    <a:pt x="561" y="30"/>
                    <a:pt x="567" y="29"/>
                  </a:cubicBezTo>
                  <a:cubicBezTo>
                    <a:pt x="572" y="28"/>
                    <a:pt x="577" y="27"/>
                    <a:pt x="579" y="26"/>
                  </a:cubicBezTo>
                  <a:cubicBezTo>
                    <a:pt x="577" y="24"/>
                    <a:pt x="568" y="21"/>
                    <a:pt x="561" y="21"/>
                  </a:cubicBezTo>
                  <a:cubicBezTo>
                    <a:pt x="560" y="21"/>
                    <a:pt x="560" y="21"/>
                    <a:pt x="560" y="21"/>
                  </a:cubicBezTo>
                  <a:cubicBezTo>
                    <a:pt x="559" y="21"/>
                    <a:pt x="558" y="21"/>
                    <a:pt x="557" y="21"/>
                  </a:cubicBezTo>
                  <a:cubicBezTo>
                    <a:pt x="550" y="21"/>
                    <a:pt x="545" y="20"/>
                    <a:pt x="543" y="17"/>
                  </a:cubicBezTo>
                  <a:cubicBezTo>
                    <a:pt x="543" y="16"/>
                    <a:pt x="542" y="15"/>
                    <a:pt x="542" y="14"/>
                  </a:cubicBezTo>
                  <a:cubicBezTo>
                    <a:pt x="542" y="13"/>
                    <a:pt x="538" y="12"/>
                    <a:pt x="536" y="11"/>
                  </a:cubicBezTo>
                  <a:cubicBezTo>
                    <a:pt x="533" y="10"/>
                    <a:pt x="530" y="9"/>
                    <a:pt x="529" y="7"/>
                  </a:cubicBezTo>
                  <a:cubicBezTo>
                    <a:pt x="528" y="6"/>
                    <a:pt x="521" y="6"/>
                    <a:pt x="517" y="6"/>
                  </a:cubicBezTo>
                  <a:cubicBezTo>
                    <a:pt x="507" y="6"/>
                    <a:pt x="501" y="5"/>
                    <a:pt x="498" y="4"/>
                  </a:cubicBezTo>
                  <a:cubicBezTo>
                    <a:pt x="494" y="1"/>
                    <a:pt x="484" y="0"/>
                    <a:pt x="473" y="0"/>
                  </a:cubicBezTo>
                  <a:cubicBezTo>
                    <a:pt x="470" y="0"/>
                    <a:pt x="467" y="0"/>
                    <a:pt x="465" y="0"/>
                  </a:cubicBezTo>
                  <a:cubicBezTo>
                    <a:pt x="458" y="0"/>
                    <a:pt x="446" y="1"/>
                    <a:pt x="436" y="1"/>
                  </a:cubicBezTo>
                  <a:cubicBezTo>
                    <a:pt x="428" y="1"/>
                    <a:pt x="421" y="1"/>
                    <a:pt x="418" y="1"/>
                  </a:cubicBezTo>
                  <a:cubicBezTo>
                    <a:pt x="415" y="2"/>
                    <a:pt x="413" y="2"/>
                    <a:pt x="411" y="3"/>
                  </a:cubicBezTo>
                  <a:cubicBezTo>
                    <a:pt x="408" y="3"/>
                    <a:pt x="405" y="4"/>
                    <a:pt x="402" y="4"/>
                  </a:cubicBezTo>
                  <a:cubicBezTo>
                    <a:pt x="401" y="4"/>
                    <a:pt x="401" y="4"/>
                    <a:pt x="400" y="4"/>
                  </a:cubicBezTo>
                  <a:cubicBezTo>
                    <a:pt x="396" y="4"/>
                    <a:pt x="392" y="5"/>
                    <a:pt x="392" y="6"/>
                  </a:cubicBezTo>
                  <a:cubicBezTo>
                    <a:pt x="395" y="9"/>
                    <a:pt x="394" y="11"/>
                    <a:pt x="394" y="12"/>
                  </a:cubicBezTo>
                  <a:cubicBezTo>
                    <a:pt x="393" y="15"/>
                    <a:pt x="389" y="16"/>
                    <a:pt x="386" y="16"/>
                  </a:cubicBezTo>
                  <a:cubicBezTo>
                    <a:pt x="384" y="16"/>
                    <a:pt x="382" y="16"/>
                    <a:pt x="382" y="14"/>
                  </a:cubicBezTo>
                  <a:cubicBezTo>
                    <a:pt x="381" y="14"/>
                    <a:pt x="381" y="12"/>
                    <a:pt x="381" y="11"/>
                  </a:cubicBezTo>
                  <a:cubicBezTo>
                    <a:pt x="381" y="11"/>
                    <a:pt x="381" y="11"/>
                    <a:pt x="381" y="11"/>
                  </a:cubicBezTo>
                  <a:cubicBezTo>
                    <a:pt x="380" y="9"/>
                    <a:pt x="376" y="8"/>
                    <a:pt x="372" y="8"/>
                  </a:cubicBezTo>
                  <a:cubicBezTo>
                    <a:pt x="370" y="8"/>
                    <a:pt x="368" y="9"/>
                    <a:pt x="367" y="9"/>
                  </a:cubicBezTo>
                  <a:cubicBezTo>
                    <a:pt x="365" y="11"/>
                    <a:pt x="363" y="11"/>
                    <a:pt x="360" y="11"/>
                  </a:cubicBezTo>
                  <a:cubicBezTo>
                    <a:pt x="357" y="11"/>
                    <a:pt x="353" y="10"/>
                    <a:pt x="349" y="10"/>
                  </a:cubicBezTo>
                  <a:cubicBezTo>
                    <a:pt x="345" y="9"/>
                    <a:pt x="342" y="9"/>
                    <a:pt x="339" y="9"/>
                  </a:cubicBezTo>
                  <a:cubicBezTo>
                    <a:pt x="337" y="9"/>
                    <a:pt x="336" y="9"/>
                    <a:pt x="336" y="9"/>
                  </a:cubicBezTo>
                  <a:cubicBezTo>
                    <a:pt x="334" y="13"/>
                    <a:pt x="324" y="13"/>
                    <a:pt x="310" y="13"/>
                  </a:cubicBezTo>
                  <a:cubicBezTo>
                    <a:pt x="306" y="14"/>
                    <a:pt x="302" y="14"/>
                    <a:pt x="300" y="14"/>
                  </a:cubicBezTo>
                  <a:cubicBezTo>
                    <a:pt x="301" y="14"/>
                    <a:pt x="302" y="15"/>
                    <a:pt x="302" y="15"/>
                  </a:cubicBezTo>
                  <a:cubicBezTo>
                    <a:pt x="307" y="18"/>
                    <a:pt x="311" y="20"/>
                    <a:pt x="311" y="23"/>
                  </a:cubicBezTo>
                  <a:cubicBezTo>
                    <a:pt x="310" y="26"/>
                    <a:pt x="306" y="26"/>
                    <a:pt x="299" y="26"/>
                  </a:cubicBezTo>
                  <a:cubicBezTo>
                    <a:pt x="297" y="27"/>
                    <a:pt x="292" y="27"/>
                    <a:pt x="290" y="27"/>
                  </a:cubicBezTo>
                  <a:cubicBezTo>
                    <a:pt x="293" y="30"/>
                    <a:pt x="297" y="32"/>
                    <a:pt x="303" y="35"/>
                  </a:cubicBezTo>
                  <a:cubicBezTo>
                    <a:pt x="309" y="38"/>
                    <a:pt x="315" y="41"/>
                    <a:pt x="319" y="45"/>
                  </a:cubicBezTo>
                  <a:cubicBezTo>
                    <a:pt x="321" y="47"/>
                    <a:pt x="322" y="49"/>
                    <a:pt x="321" y="51"/>
                  </a:cubicBezTo>
                  <a:cubicBezTo>
                    <a:pt x="321" y="52"/>
                    <a:pt x="320" y="53"/>
                    <a:pt x="318" y="53"/>
                  </a:cubicBezTo>
                  <a:cubicBezTo>
                    <a:pt x="315" y="53"/>
                    <a:pt x="307" y="49"/>
                    <a:pt x="302" y="46"/>
                  </a:cubicBezTo>
                  <a:cubicBezTo>
                    <a:pt x="298" y="43"/>
                    <a:pt x="293" y="42"/>
                    <a:pt x="289" y="41"/>
                  </a:cubicBezTo>
                  <a:cubicBezTo>
                    <a:pt x="284" y="40"/>
                    <a:pt x="279" y="39"/>
                    <a:pt x="276" y="36"/>
                  </a:cubicBezTo>
                  <a:cubicBezTo>
                    <a:pt x="273" y="32"/>
                    <a:pt x="261" y="29"/>
                    <a:pt x="253" y="29"/>
                  </a:cubicBezTo>
                  <a:cubicBezTo>
                    <a:pt x="250" y="29"/>
                    <a:pt x="249" y="29"/>
                    <a:pt x="249" y="30"/>
                  </a:cubicBezTo>
                  <a:cubicBezTo>
                    <a:pt x="248" y="31"/>
                    <a:pt x="253" y="34"/>
                    <a:pt x="255" y="35"/>
                  </a:cubicBezTo>
                  <a:cubicBezTo>
                    <a:pt x="260" y="38"/>
                    <a:pt x="263" y="41"/>
                    <a:pt x="263" y="44"/>
                  </a:cubicBezTo>
                  <a:cubicBezTo>
                    <a:pt x="263" y="45"/>
                    <a:pt x="263" y="47"/>
                    <a:pt x="258" y="47"/>
                  </a:cubicBezTo>
                  <a:cubicBezTo>
                    <a:pt x="256" y="47"/>
                    <a:pt x="254" y="47"/>
                    <a:pt x="252" y="47"/>
                  </a:cubicBezTo>
                  <a:cubicBezTo>
                    <a:pt x="250" y="46"/>
                    <a:pt x="248" y="46"/>
                    <a:pt x="247" y="46"/>
                  </a:cubicBezTo>
                  <a:cubicBezTo>
                    <a:pt x="247" y="46"/>
                    <a:pt x="246" y="46"/>
                    <a:pt x="246" y="46"/>
                  </a:cubicBezTo>
                  <a:cubicBezTo>
                    <a:pt x="246" y="46"/>
                    <a:pt x="246" y="46"/>
                    <a:pt x="245" y="46"/>
                  </a:cubicBezTo>
                  <a:cubicBezTo>
                    <a:pt x="243" y="46"/>
                    <a:pt x="241" y="45"/>
                    <a:pt x="237" y="42"/>
                  </a:cubicBezTo>
                  <a:cubicBezTo>
                    <a:pt x="233" y="39"/>
                    <a:pt x="228" y="35"/>
                    <a:pt x="225" y="35"/>
                  </a:cubicBezTo>
                  <a:cubicBezTo>
                    <a:pt x="224" y="35"/>
                    <a:pt x="223" y="35"/>
                    <a:pt x="223" y="35"/>
                  </a:cubicBezTo>
                  <a:cubicBezTo>
                    <a:pt x="223" y="35"/>
                    <a:pt x="224" y="37"/>
                    <a:pt x="224" y="39"/>
                  </a:cubicBezTo>
                  <a:cubicBezTo>
                    <a:pt x="225" y="41"/>
                    <a:pt x="226" y="44"/>
                    <a:pt x="226" y="47"/>
                  </a:cubicBezTo>
                  <a:cubicBezTo>
                    <a:pt x="226" y="54"/>
                    <a:pt x="219" y="59"/>
                    <a:pt x="215" y="59"/>
                  </a:cubicBezTo>
                  <a:cubicBezTo>
                    <a:pt x="214" y="59"/>
                    <a:pt x="213" y="59"/>
                    <a:pt x="212" y="58"/>
                  </a:cubicBezTo>
                  <a:cubicBezTo>
                    <a:pt x="211" y="57"/>
                    <a:pt x="212" y="55"/>
                    <a:pt x="213" y="54"/>
                  </a:cubicBezTo>
                  <a:cubicBezTo>
                    <a:pt x="214" y="51"/>
                    <a:pt x="214" y="46"/>
                    <a:pt x="213" y="41"/>
                  </a:cubicBezTo>
                  <a:cubicBezTo>
                    <a:pt x="212" y="37"/>
                    <a:pt x="210" y="35"/>
                    <a:pt x="208" y="34"/>
                  </a:cubicBezTo>
                  <a:cubicBezTo>
                    <a:pt x="205" y="33"/>
                    <a:pt x="197" y="34"/>
                    <a:pt x="190" y="36"/>
                  </a:cubicBezTo>
                  <a:cubicBezTo>
                    <a:pt x="185" y="38"/>
                    <a:pt x="179" y="39"/>
                    <a:pt x="175" y="39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4" y="39"/>
                    <a:pt x="173" y="39"/>
                    <a:pt x="173" y="39"/>
                  </a:cubicBezTo>
                  <a:cubicBezTo>
                    <a:pt x="166" y="39"/>
                    <a:pt x="161" y="41"/>
                    <a:pt x="160" y="42"/>
                  </a:cubicBezTo>
                  <a:cubicBezTo>
                    <a:pt x="160" y="42"/>
                    <a:pt x="160" y="42"/>
                    <a:pt x="161" y="43"/>
                  </a:cubicBezTo>
                  <a:cubicBezTo>
                    <a:pt x="165" y="45"/>
                    <a:pt x="166" y="47"/>
                    <a:pt x="166" y="49"/>
                  </a:cubicBezTo>
                  <a:cubicBezTo>
                    <a:pt x="165" y="51"/>
                    <a:pt x="163" y="52"/>
                    <a:pt x="161" y="52"/>
                  </a:cubicBezTo>
                  <a:cubicBezTo>
                    <a:pt x="158" y="52"/>
                    <a:pt x="155" y="50"/>
                    <a:pt x="152" y="49"/>
                  </a:cubicBezTo>
                  <a:cubicBezTo>
                    <a:pt x="150" y="47"/>
                    <a:pt x="147" y="47"/>
                    <a:pt x="143" y="47"/>
                  </a:cubicBezTo>
                  <a:cubicBezTo>
                    <a:pt x="138" y="47"/>
                    <a:pt x="132" y="48"/>
                    <a:pt x="130" y="49"/>
                  </a:cubicBezTo>
                  <a:cubicBezTo>
                    <a:pt x="132" y="51"/>
                    <a:pt x="134" y="55"/>
                    <a:pt x="134" y="59"/>
                  </a:cubicBezTo>
                  <a:cubicBezTo>
                    <a:pt x="135" y="63"/>
                    <a:pt x="134" y="66"/>
                    <a:pt x="133" y="68"/>
                  </a:cubicBezTo>
                  <a:cubicBezTo>
                    <a:pt x="132" y="69"/>
                    <a:pt x="131" y="70"/>
                    <a:pt x="129" y="70"/>
                  </a:cubicBezTo>
                  <a:cubicBezTo>
                    <a:pt x="126" y="70"/>
                    <a:pt x="124" y="69"/>
                    <a:pt x="121" y="68"/>
                  </a:cubicBezTo>
                  <a:cubicBezTo>
                    <a:pt x="117" y="67"/>
                    <a:pt x="113" y="66"/>
                    <a:pt x="110" y="66"/>
                  </a:cubicBezTo>
                  <a:cubicBezTo>
                    <a:pt x="100" y="67"/>
                    <a:pt x="61" y="86"/>
                    <a:pt x="60" y="91"/>
                  </a:cubicBezTo>
                  <a:cubicBezTo>
                    <a:pt x="61" y="93"/>
                    <a:pt x="68" y="93"/>
                    <a:pt x="70" y="93"/>
                  </a:cubicBezTo>
                  <a:cubicBezTo>
                    <a:pt x="71" y="93"/>
                    <a:pt x="72" y="93"/>
                    <a:pt x="73" y="93"/>
                  </a:cubicBezTo>
                  <a:cubicBezTo>
                    <a:pt x="74" y="93"/>
                    <a:pt x="75" y="93"/>
                    <a:pt x="76" y="93"/>
                  </a:cubicBezTo>
                  <a:cubicBezTo>
                    <a:pt x="81" y="93"/>
                    <a:pt x="85" y="93"/>
                    <a:pt x="87" y="94"/>
                  </a:cubicBezTo>
                  <a:cubicBezTo>
                    <a:pt x="89" y="95"/>
                    <a:pt x="90" y="97"/>
                    <a:pt x="90" y="99"/>
                  </a:cubicBezTo>
                  <a:cubicBezTo>
                    <a:pt x="90" y="105"/>
                    <a:pt x="84" y="114"/>
                    <a:pt x="78" y="118"/>
                  </a:cubicBezTo>
                  <a:cubicBezTo>
                    <a:pt x="74" y="121"/>
                    <a:pt x="66" y="121"/>
                    <a:pt x="58" y="121"/>
                  </a:cubicBezTo>
                  <a:cubicBezTo>
                    <a:pt x="53" y="121"/>
                    <a:pt x="44" y="122"/>
                    <a:pt x="43" y="123"/>
                  </a:cubicBezTo>
                  <a:cubicBezTo>
                    <a:pt x="43" y="127"/>
                    <a:pt x="36" y="129"/>
                    <a:pt x="24" y="131"/>
                  </a:cubicBezTo>
                  <a:cubicBezTo>
                    <a:pt x="15" y="133"/>
                    <a:pt x="0" y="136"/>
                    <a:pt x="0" y="140"/>
                  </a:cubicBezTo>
                  <a:cubicBezTo>
                    <a:pt x="0" y="141"/>
                    <a:pt x="1" y="145"/>
                    <a:pt x="5" y="146"/>
                  </a:cubicBezTo>
                  <a:cubicBezTo>
                    <a:pt x="7" y="146"/>
                    <a:pt x="9" y="146"/>
                    <a:pt x="11" y="146"/>
                  </a:cubicBezTo>
                  <a:cubicBezTo>
                    <a:pt x="15" y="147"/>
                    <a:pt x="21" y="147"/>
                    <a:pt x="25" y="152"/>
                  </a:cubicBezTo>
                  <a:cubicBezTo>
                    <a:pt x="28" y="155"/>
                    <a:pt x="33" y="156"/>
                    <a:pt x="40" y="156"/>
                  </a:cubicBezTo>
                  <a:cubicBezTo>
                    <a:pt x="44" y="156"/>
                    <a:pt x="49" y="155"/>
                    <a:pt x="54" y="154"/>
                  </a:cubicBezTo>
                  <a:cubicBezTo>
                    <a:pt x="61" y="151"/>
                    <a:pt x="68" y="152"/>
                    <a:pt x="72" y="156"/>
                  </a:cubicBezTo>
                  <a:cubicBezTo>
                    <a:pt x="73" y="158"/>
                    <a:pt x="74" y="160"/>
                    <a:pt x="74" y="162"/>
                  </a:cubicBezTo>
                  <a:cubicBezTo>
                    <a:pt x="74" y="165"/>
                    <a:pt x="72" y="167"/>
                    <a:pt x="67" y="167"/>
                  </a:cubicBezTo>
                  <a:cubicBezTo>
                    <a:pt x="65" y="167"/>
                    <a:pt x="62" y="166"/>
                    <a:pt x="58" y="166"/>
                  </a:cubicBezTo>
                  <a:cubicBezTo>
                    <a:pt x="55" y="165"/>
                    <a:pt x="51" y="165"/>
                    <a:pt x="48" y="165"/>
                  </a:cubicBezTo>
                  <a:cubicBezTo>
                    <a:pt x="46" y="165"/>
                    <a:pt x="44" y="165"/>
                    <a:pt x="43" y="166"/>
                  </a:cubicBezTo>
                  <a:cubicBezTo>
                    <a:pt x="39" y="168"/>
                    <a:pt x="32" y="169"/>
                    <a:pt x="26" y="169"/>
                  </a:cubicBezTo>
                  <a:cubicBezTo>
                    <a:pt x="22" y="169"/>
                    <a:pt x="18" y="169"/>
                    <a:pt x="16" y="170"/>
                  </a:cubicBezTo>
                  <a:cubicBezTo>
                    <a:pt x="17" y="171"/>
                    <a:pt x="22" y="172"/>
                    <a:pt x="26" y="172"/>
                  </a:cubicBezTo>
                  <a:cubicBezTo>
                    <a:pt x="29" y="172"/>
                    <a:pt x="32" y="172"/>
                    <a:pt x="35" y="173"/>
                  </a:cubicBezTo>
                  <a:cubicBezTo>
                    <a:pt x="37" y="173"/>
                    <a:pt x="39" y="174"/>
                    <a:pt x="40" y="176"/>
                  </a:cubicBezTo>
                  <a:cubicBezTo>
                    <a:pt x="41" y="178"/>
                    <a:pt x="40" y="180"/>
                    <a:pt x="38" y="182"/>
                  </a:cubicBezTo>
                  <a:cubicBezTo>
                    <a:pt x="38" y="182"/>
                    <a:pt x="37" y="183"/>
                    <a:pt x="37" y="184"/>
                  </a:cubicBezTo>
                  <a:cubicBezTo>
                    <a:pt x="37" y="185"/>
                    <a:pt x="37" y="185"/>
                    <a:pt x="40" y="186"/>
                  </a:cubicBezTo>
                  <a:cubicBezTo>
                    <a:pt x="43" y="187"/>
                    <a:pt x="46" y="188"/>
                    <a:pt x="49" y="189"/>
                  </a:cubicBezTo>
                  <a:cubicBezTo>
                    <a:pt x="54" y="192"/>
                    <a:pt x="61" y="194"/>
                    <a:pt x="64" y="194"/>
                  </a:cubicBezTo>
                  <a:cubicBezTo>
                    <a:pt x="63" y="192"/>
                    <a:pt x="63" y="191"/>
                    <a:pt x="64" y="190"/>
                  </a:cubicBezTo>
                  <a:cubicBezTo>
                    <a:pt x="64" y="188"/>
                    <a:pt x="67" y="188"/>
                    <a:pt x="70" y="188"/>
                  </a:cubicBezTo>
                  <a:cubicBezTo>
                    <a:pt x="72" y="188"/>
                    <a:pt x="77" y="188"/>
                    <a:pt x="79" y="191"/>
                  </a:cubicBezTo>
                  <a:cubicBezTo>
                    <a:pt x="80" y="191"/>
                    <a:pt x="81" y="190"/>
                    <a:pt x="83" y="189"/>
                  </a:cubicBezTo>
                  <a:cubicBezTo>
                    <a:pt x="86" y="188"/>
                    <a:pt x="90" y="186"/>
                    <a:pt x="93" y="187"/>
                  </a:cubicBezTo>
                  <a:cubicBezTo>
                    <a:pt x="95" y="188"/>
                    <a:pt x="97" y="187"/>
                    <a:pt x="99" y="186"/>
                  </a:cubicBezTo>
                  <a:cubicBezTo>
                    <a:pt x="100" y="185"/>
                    <a:pt x="102" y="184"/>
                    <a:pt x="104" y="184"/>
                  </a:cubicBezTo>
                  <a:cubicBezTo>
                    <a:pt x="105" y="184"/>
                    <a:pt x="106" y="184"/>
                    <a:pt x="108" y="185"/>
                  </a:cubicBezTo>
                  <a:cubicBezTo>
                    <a:pt x="110" y="186"/>
                    <a:pt x="116" y="188"/>
                    <a:pt x="123" y="189"/>
                  </a:cubicBezTo>
                  <a:cubicBezTo>
                    <a:pt x="131" y="190"/>
                    <a:pt x="139" y="192"/>
                    <a:pt x="144" y="194"/>
                  </a:cubicBezTo>
                  <a:cubicBezTo>
                    <a:pt x="146" y="196"/>
                    <a:pt x="149" y="197"/>
                    <a:pt x="151" y="198"/>
                  </a:cubicBezTo>
                  <a:cubicBezTo>
                    <a:pt x="157" y="200"/>
                    <a:pt x="164" y="202"/>
                    <a:pt x="163" y="208"/>
                  </a:cubicBezTo>
                  <a:cubicBezTo>
                    <a:pt x="162" y="212"/>
                    <a:pt x="167" y="216"/>
                    <a:pt x="177" y="221"/>
                  </a:cubicBezTo>
                  <a:cubicBezTo>
                    <a:pt x="189" y="226"/>
                    <a:pt x="189" y="238"/>
                    <a:pt x="189" y="241"/>
                  </a:cubicBezTo>
                  <a:cubicBezTo>
                    <a:pt x="189" y="243"/>
                    <a:pt x="191" y="246"/>
                    <a:pt x="193" y="248"/>
                  </a:cubicBezTo>
                  <a:cubicBezTo>
                    <a:pt x="195" y="250"/>
                    <a:pt x="198" y="252"/>
                    <a:pt x="196" y="255"/>
                  </a:cubicBezTo>
                  <a:cubicBezTo>
                    <a:pt x="195" y="257"/>
                    <a:pt x="199" y="261"/>
                    <a:pt x="202" y="264"/>
                  </a:cubicBezTo>
                  <a:cubicBezTo>
                    <a:pt x="203" y="265"/>
                    <a:pt x="204" y="266"/>
                    <a:pt x="204" y="268"/>
                  </a:cubicBezTo>
                  <a:cubicBezTo>
                    <a:pt x="204" y="271"/>
                    <a:pt x="201" y="273"/>
                    <a:pt x="199" y="275"/>
                  </a:cubicBezTo>
                  <a:cubicBezTo>
                    <a:pt x="197" y="276"/>
                    <a:pt x="196" y="277"/>
                    <a:pt x="196" y="278"/>
                  </a:cubicBezTo>
                  <a:cubicBezTo>
                    <a:pt x="198" y="281"/>
                    <a:pt x="198" y="284"/>
                    <a:pt x="197" y="286"/>
                  </a:cubicBezTo>
                  <a:cubicBezTo>
                    <a:pt x="197" y="288"/>
                    <a:pt x="196" y="290"/>
                    <a:pt x="197" y="291"/>
                  </a:cubicBezTo>
                  <a:cubicBezTo>
                    <a:pt x="198" y="292"/>
                    <a:pt x="199" y="292"/>
                    <a:pt x="200" y="293"/>
                  </a:cubicBezTo>
                  <a:cubicBezTo>
                    <a:pt x="205" y="293"/>
                    <a:pt x="207" y="292"/>
                    <a:pt x="209" y="290"/>
                  </a:cubicBezTo>
                  <a:cubicBezTo>
                    <a:pt x="210" y="288"/>
                    <a:pt x="213" y="285"/>
                    <a:pt x="217" y="285"/>
                  </a:cubicBezTo>
                  <a:cubicBezTo>
                    <a:pt x="219" y="285"/>
                    <a:pt x="221" y="285"/>
                    <a:pt x="222" y="287"/>
                  </a:cubicBezTo>
                  <a:cubicBezTo>
                    <a:pt x="223" y="289"/>
                    <a:pt x="223" y="291"/>
                    <a:pt x="222" y="292"/>
                  </a:cubicBezTo>
                  <a:cubicBezTo>
                    <a:pt x="222" y="295"/>
                    <a:pt x="221" y="296"/>
                    <a:pt x="222" y="297"/>
                  </a:cubicBezTo>
                  <a:cubicBezTo>
                    <a:pt x="224" y="299"/>
                    <a:pt x="227" y="300"/>
                    <a:pt x="230" y="300"/>
                  </a:cubicBezTo>
                  <a:cubicBezTo>
                    <a:pt x="234" y="302"/>
                    <a:pt x="239" y="303"/>
                    <a:pt x="244" y="307"/>
                  </a:cubicBezTo>
                  <a:cubicBezTo>
                    <a:pt x="249" y="312"/>
                    <a:pt x="249" y="314"/>
                    <a:pt x="249" y="316"/>
                  </a:cubicBezTo>
                  <a:cubicBezTo>
                    <a:pt x="248" y="319"/>
                    <a:pt x="242" y="319"/>
                    <a:pt x="237" y="315"/>
                  </a:cubicBezTo>
                  <a:cubicBezTo>
                    <a:pt x="234" y="313"/>
                    <a:pt x="227" y="312"/>
                    <a:pt x="219" y="312"/>
                  </a:cubicBezTo>
                  <a:cubicBezTo>
                    <a:pt x="216" y="312"/>
                    <a:pt x="213" y="312"/>
                    <a:pt x="212" y="312"/>
                  </a:cubicBezTo>
                  <a:cubicBezTo>
                    <a:pt x="217" y="316"/>
                    <a:pt x="232" y="323"/>
                    <a:pt x="237" y="323"/>
                  </a:cubicBezTo>
                  <a:cubicBezTo>
                    <a:pt x="237" y="323"/>
                    <a:pt x="238" y="323"/>
                    <a:pt x="238" y="323"/>
                  </a:cubicBezTo>
                  <a:cubicBezTo>
                    <a:pt x="238" y="323"/>
                    <a:pt x="239" y="323"/>
                    <a:pt x="240" y="323"/>
                  </a:cubicBezTo>
                  <a:cubicBezTo>
                    <a:pt x="244" y="323"/>
                    <a:pt x="249" y="327"/>
                    <a:pt x="250" y="331"/>
                  </a:cubicBezTo>
                  <a:cubicBezTo>
                    <a:pt x="252" y="334"/>
                    <a:pt x="251" y="337"/>
                    <a:pt x="250" y="338"/>
                  </a:cubicBezTo>
                  <a:cubicBezTo>
                    <a:pt x="248" y="340"/>
                    <a:pt x="248" y="344"/>
                    <a:pt x="248" y="348"/>
                  </a:cubicBezTo>
                  <a:cubicBezTo>
                    <a:pt x="248" y="350"/>
                    <a:pt x="248" y="351"/>
                    <a:pt x="248" y="353"/>
                  </a:cubicBezTo>
                  <a:cubicBezTo>
                    <a:pt x="248" y="354"/>
                    <a:pt x="247" y="356"/>
                    <a:pt x="243" y="356"/>
                  </a:cubicBezTo>
                  <a:cubicBezTo>
                    <a:pt x="242" y="356"/>
                    <a:pt x="240" y="356"/>
                    <a:pt x="238" y="356"/>
                  </a:cubicBezTo>
                  <a:cubicBezTo>
                    <a:pt x="236" y="355"/>
                    <a:pt x="234" y="355"/>
                    <a:pt x="232" y="355"/>
                  </a:cubicBezTo>
                  <a:cubicBezTo>
                    <a:pt x="227" y="356"/>
                    <a:pt x="225" y="357"/>
                    <a:pt x="225" y="361"/>
                  </a:cubicBezTo>
                  <a:cubicBezTo>
                    <a:pt x="225" y="365"/>
                    <a:pt x="222" y="368"/>
                    <a:pt x="220" y="370"/>
                  </a:cubicBezTo>
                  <a:cubicBezTo>
                    <a:pt x="218" y="373"/>
                    <a:pt x="216" y="375"/>
                    <a:pt x="215" y="378"/>
                  </a:cubicBezTo>
                  <a:cubicBezTo>
                    <a:pt x="215" y="381"/>
                    <a:pt x="216" y="382"/>
                    <a:pt x="221" y="384"/>
                  </a:cubicBezTo>
                  <a:cubicBezTo>
                    <a:pt x="222" y="384"/>
                    <a:pt x="224" y="385"/>
                    <a:pt x="226" y="386"/>
                  </a:cubicBezTo>
                  <a:cubicBezTo>
                    <a:pt x="227" y="387"/>
                    <a:pt x="227" y="388"/>
                    <a:pt x="227" y="389"/>
                  </a:cubicBezTo>
                  <a:cubicBezTo>
                    <a:pt x="227" y="391"/>
                    <a:pt x="225" y="392"/>
                    <a:pt x="223" y="394"/>
                  </a:cubicBezTo>
                  <a:cubicBezTo>
                    <a:pt x="221" y="395"/>
                    <a:pt x="218" y="396"/>
                    <a:pt x="218" y="398"/>
                  </a:cubicBezTo>
                  <a:cubicBezTo>
                    <a:pt x="217" y="401"/>
                    <a:pt x="227" y="409"/>
                    <a:pt x="232" y="412"/>
                  </a:cubicBezTo>
                  <a:cubicBezTo>
                    <a:pt x="236" y="414"/>
                    <a:pt x="236" y="420"/>
                    <a:pt x="235" y="425"/>
                  </a:cubicBezTo>
                  <a:cubicBezTo>
                    <a:pt x="235" y="428"/>
                    <a:pt x="235" y="431"/>
                    <a:pt x="235" y="433"/>
                  </a:cubicBezTo>
                  <a:cubicBezTo>
                    <a:pt x="236" y="434"/>
                    <a:pt x="236" y="434"/>
                    <a:pt x="237" y="434"/>
                  </a:cubicBezTo>
                  <a:cubicBezTo>
                    <a:pt x="238" y="434"/>
                    <a:pt x="238" y="434"/>
                    <a:pt x="238" y="434"/>
                  </a:cubicBezTo>
                  <a:cubicBezTo>
                    <a:pt x="239" y="434"/>
                    <a:pt x="240" y="434"/>
                    <a:pt x="241" y="435"/>
                  </a:cubicBezTo>
                  <a:cubicBezTo>
                    <a:pt x="242" y="436"/>
                    <a:pt x="242" y="438"/>
                    <a:pt x="242" y="439"/>
                  </a:cubicBezTo>
                  <a:cubicBezTo>
                    <a:pt x="242" y="443"/>
                    <a:pt x="243" y="444"/>
                    <a:pt x="245" y="445"/>
                  </a:cubicBezTo>
                  <a:cubicBezTo>
                    <a:pt x="246" y="446"/>
                    <a:pt x="248" y="448"/>
                    <a:pt x="248" y="450"/>
                  </a:cubicBezTo>
                  <a:cubicBezTo>
                    <a:pt x="248" y="451"/>
                    <a:pt x="250" y="452"/>
                    <a:pt x="251" y="453"/>
                  </a:cubicBezTo>
                  <a:cubicBezTo>
                    <a:pt x="254" y="454"/>
                    <a:pt x="258" y="456"/>
                    <a:pt x="256" y="461"/>
                  </a:cubicBezTo>
                  <a:cubicBezTo>
                    <a:pt x="255" y="465"/>
                    <a:pt x="257" y="468"/>
                    <a:pt x="260" y="471"/>
                  </a:cubicBezTo>
                  <a:cubicBezTo>
                    <a:pt x="260" y="471"/>
                    <a:pt x="261" y="472"/>
                    <a:pt x="261" y="473"/>
                  </a:cubicBezTo>
                  <a:cubicBezTo>
                    <a:pt x="262" y="474"/>
                    <a:pt x="264" y="476"/>
                    <a:pt x="266" y="477"/>
                  </a:cubicBezTo>
                  <a:cubicBezTo>
                    <a:pt x="270" y="480"/>
                    <a:pt x="273" y="483"/>
                    <a:pt x="274" y="487"/>
                  </a:cubicBezTo>
                  <a:cubicBezTo>
                    <a:pt x="276" y="490"/>
                    <a:pt x="280" y="495"/>
                    <a:pt x="285" y="494"/>
                  </a:cubicBezTo>
                  <a:cubicBezTo>
                    <a:pt x="285" y="493"/>
                    <a:pt x="286" y="493"/>
                    <a:pt x="287" y="493"/>
                  </a:cubicBezTo>
                  <a:cubicBezTo>
                    <a:pt x="290" y="493"/>
                    <a:pt x="291" y="495"/>
                    <a:pt x="293" y="496"/>
                  </a:cubicBezTo>
                  <a:cubicBezTo>
                    <a:pt x="294" y="497"/>
                    <a:pt x="295" y="497"/>
                    <a:pt x="296" y="497"/>
                  </a:cubicBezTo>
                  <a:cubicBezTo>
                    <a:pt x="296" y="497"/>
                    <a:pt x="297" y="497"/>
                    <a:pt x="298" y="497"/>
                  </a:cubicBezTo>
                  <a:cubicBezTo>
                    <a:pt x="303" y="497"/>
                    <a:pt x="310" y="500"/>
                    <a:pt x="311" y="504"/>
                  </a:cubicBezTo>
                  <a:cubicBezTo>
                    <a:pt x="312" y="506"/>
                    <a:pt x="322" y="509"/>
                    <a:pt x="329" y="510"/>
                  </a:cubicBezTo>
                  <a:cubicBezTo>
                    <a:pt x="330" y="510"/>
                    <a:pt x="330" y="510"/>
                    <a:pt x="330" y="510"/>
                  </a:cubicBezTo>
                  <a:cubicBezTo>
                    <a:pt x="330" y="510"/>
                    <a:pt x="331" y="509"/>
                    <a:pt x="332" y="507"/>
                  </a:cubicBezTo>
                  <a:cubicBezTo>
                    <a:pt x="333" y="505"/>
                    <a:pt x="334" y="503"/>
                    <a:pt x="336" y="502"/>
                  </a:cubicBezTo>
                  <a:cubicBezTo>
                    <a:pt x="337" y="501"/>
                    <a:pt x="338" y="496"/>
                    <a:pt x="338" y="494"/>
                  </a:cubicBezTo>
                  <a:cubicBezTo>
                    <a:pt x="339" y="489"/>
                    <a:pt x="340" y="485"/>
                    <a:pt x="342" y="484"/>
                  </a:cubicBezTo>
                  <a:cubicBezTo>
                    <a:pt x="343" y="484"/>
                    <a:pt x="343" y="481"/>
                    <a:pt x="343" y="477"/>
                  </a:cubicBezTo>
                  <a:cubicBezTo>
                    <a:pt x="343" y="473"/>
                    <a:pt x="342" y="470"/>
                    <a:pt x="341" y="470"/>
                  </a:cubicBezTo>
                  <a:cubicBezTo>
                    <a:pt x="339" y="469"/>
                    <a:pt x="338" y="467"/>
                    <a:pt x="338" y="465"/>
                  </a:cubicBezTo>
                  <a:cubicBezTo>
                    <a:pt x="339" y="463"/>
                    <a:pt x="342" y="460"/>
                    <a:pt x="348" y="461"/>
                  </a:cubicBezTo>
                  <a:cubicBezTo>
                    <a:pt x="351" y="461"/>
                    <a:pt x="351" y="460"/>
                    <a:pt x="352" y="458"/>
                  </a:cubicBezTo>
                  <a:cubicBezTo>
                    <a:pt x="353" y="456"/>
                    <a:pt x="353" y="454"/>
                    <a:pt x="356" y="453"/>
                  </a:cubicBezTo>
                  <a:cubicBezTo>
                    <a:pt x="357" y="453"/>
                    <a:pt x="357" y="451"/>
                    <a:pt x="357" y="450"/>
                  </a:cubicBezTo>
                  <a:cubicBezTo>
                    <a:pt x="358" y="448"/>
                    <a:pt x="358" y="445"/>
                    <a:pt x="361" y="444"/>
                  </a:cubicBezTo>
                  <a:cubicBezTo>
                    <a:pt x="361" y="444"/>
                    <a:pt x="361" y="444"/>
                    <a:pt x="361" y="444"/>
                  </a:cubicBezTo>
                  <a:cubicBezTo>
                    <a:pt x="361" y="443"/>
                    <a:pt x="361" y="441"/>
                    <a:pt x="360" y="439"/>
                  </a:cubicBezTo>
                  <a:cubicBezTo>
                    <a:pt x="358" y="437"/>
                    <a:pt x="359" y="436"/>
                    <a:pt x="359" y="435"/>
                  </a:cubicBezTo>
                  <a:cubicBezTo>
                    <a:pt x="360" y="433"/>
                    <a:pt x="362" y="432"/>
                    <a:pt x="365" y="431"/>
                  </a:cubicBezTo>
                  <a:cubicBezTo>
                    <a:pt x="366" y="431"/>
                    <a:pt x="366" y="431"/>
                    <a:pt x="366" y="430"/>
                  </a:cubicBezTo>
                  <a:cubicBezTo>
                    <a:pt x="366" y="429"/>
                    <a:pt x="365" y="427"/>
                    <a:pt x="363" y="426"/>
                  </a:cubicBezTo>
                  <a:cubicBezTo>
                    <a:pt x="359" y="425"/>
                    <a:pt x="358" y="422"/>
                    <a:pt x="358" y="420"/>
                  </a:cubicBezTo>
                  <a:cubicBezTo>
                    <a:pt x="359" y="417"/>
                    <a:pt x="363" y="416"/>
                    <a:pt x="366" y="419"/>
                  </a:cubicBezTo>
                  <a:cubicBezTo>
                    <a:pt x="367" y="419"/>
                    <a:pt x="369" y="420"/>
                    <a:pt x="370" y="420"/>
                  </a:cubicBezTo>
                  <a:cubicBezTo>
                    <a:pt x="370" y="420"/>
                    <a:pt x="370" y="420"/>
                    <a:pt x="370" y="420"/>
                  </a:cubicBezTo>
                  <a:cubicBezTo>
                    <a:pt x="370" y="420"/>
                    <a:pt x="370" y="419"/>
                    <a:pt x="370" y="418"/>
                  </a:cubicBezTo>
                  <a:cubicBezTo>
                    <a:pt x="368" y="416"/>
                    <a:pt x="369" y="415"/>
                    <a:pt x="369" y="414"/>
                  </a:cubicBezTo>
                  <a:cubicBezTo>
                    <a:pt x="370" y="411"/>
                    <a:pt x="375" y="409"/>
                    <a:pt x="382" y="409"/>
                  </a:cubicBezTo>
                  <a:cubicBezTo>
                    <a:pt x="385" y="408"/>
                    <a:pt x="388" y="407"/>
                    <a:pt x="389" y="406"/>
                  </a:cubicBezTo>
                  <a:cubicBezTo>
                    <a:pt x="390" y="404"/>
                    <a:pt x="390" y="403"/>
                    <a:pt x="389" y="401"/>
                  </a:cubicBezTo>
                  <a:cubicBezTo>
                    <a:pt x="389" y="400"/>
                    <a:pt x="389" y="398"/>
                    <a:pt x="390" y="397"/>
                  </a:cubicBezTo>
                  <a:cubicBezTo>
                    <a:pt x="392" y="394"/>
                    <a:pt x="397" y="395"/>
                    <a:pt x="399" y="397"/>
                  </a:cubicBezTo>
                  <a:cubicBezTo>
                    <a:pt x="399" y="398"/>
                    <a:pt x="400" y="399"/>
                    <a:pt x="399" y="401"/>
                  </a:cubicBezTo>
                  <a:cubicBezTo>
                    <a:pt x="398" y="403"/>
                    <a:pt x="398" y="404"/>
                    <a:pt x="398" y="405"/>
                  </a:cubicBezTo>
                  <a:cubicBezTo>
                    <a:pt x="398" y="405"/>
                    <a:pt x="398" y="405"/>
                    <a:pt x="398" y="405"/>
                  </a:cubicBezTo>
                  <a:cubicBezTo>
                    <a:pt x="400" y="403"/>
                    <a:pt x="403" y="403"/>
                    <a:pt x="407" y="402"/>
                  </a:cubicBezTo>
                  <a:cubicBezTo>
                    <a:pt x="411" y="402"/>
                    <a:pt x="415" y="402"/>
                    <a:pt x="420" y="400"/>
                  </a:cubicBezTo>
                  <a:cubicBezTo>
                    <a:pt x="431" y="397"/>
                    <a:pt x="441" y="388"/>
                    <a:pt x="443" y="380"/>
                  </a:cubicBezTo>
                  <a:cubicBezTo>
                    <a:pt x="445" y="375"/>
                    <a:pt x="450" y="372"/>
                    <a:pt x="453" y="371"/>
                  </a:cubicBezTo>
                  <a:cubicBezTo>
                    <a:pt x="457" y="369"/>
                    <a:pt x="458" y="368"/>
                    <a:pt x="457" y="367"/>
                  </a:cubicBezTo>
                  <a:cubicBezTo>
                    <a:pt x="457" y="364"/>
                    <a:pt x="457" y="362"/>
                    <a:pt x="458" y="360"/>
                  </a:cubicBezTo>
                  <a:cubicBezTo>
                    <a:pt x="459" y="359"/>
                    <a:pt x="460" y="358"/>
                    <a:pt x="463" y="358"/>
                  </a:cubicBezTo>
                  <a:cubicBezTo>
                    <a:pt x="465" y="358"/>
                    <a:pt x="468" y="359"/>
                    <a:pt x="471" y="360"/>
                  </a:cubicBezTo>
                  <a:cubicBezTo>
                    <a:pt x="472" y="361"/>
                    <a:pt x="473" y="361"/>
                    <a:pt x="473" y="361"/>
                  </a:cubicBezTo>
                  <a:cubicBezTo>
                    <a:pt x="474" y="359"/>
                    <a:pt x="476" y="358"/>
                    <a:pt x="481" y="358"/>
                  </a:cubicBezTo>
                  <a:cubicBezTo>
                    <a:pt x="485" y="358"/>
                    <a:pt x="487" y="357"/>
                    <a:pt x="489" y="356"/>
                  </a:cubicBezTo>
                  <a:cubicBezTo>
                    <a:pt x="491" y="355"/>
                    <a:pt x="493" y="354"/>
                    <a:pt x="498" y="354"/>
                  </a:cubicBezTo>
                  <a:cubicBezTo>
                    <a:pt x="507" y="354"/>
                    <a:pt x="529" y="350"/>
                    <a:pt x="537" y="343"/>
                  </a:cubicBezTo>
                  <a:cubicBezTo>
                    <a:pt x="542" y="339"/>
                    <a:pt x="550" y="335"/>
                    <a:pt x="558" y="332"/>
                  </a:cubicBezTo>
                  <a:cubicBezTo>
                    <a:pt x="562" y="330"/>
                    <a:pt x="566" y="328"/>
                    <a:pt x="569" y="327"/>
                  </a:cubicBezTo>
                  <a:cubicBezTo>
                    <a:pt x="569" y="326"/>
                    <a:pt x="569" y="326"/>
                    <a:pt x="570" y="326"/>
                  </a:cubicBezTo>
                  <a:cubicBezTo>
                    <a:pt x="565" y="327"/>
                    <a:pt x="559" y="327"/>
                    <a:pt x="554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2" name="Freeform 2177"/>
            <p:cNvSpPr>
              <a:spLocks/>
            </p:cNvSpPr>
            <p:nvPr/>
          </p:nvSpPr>
          <p:spPr bwMode="auto">
            <a:xfrm>
              <a:off x="3222663" y="2425157"/>
              <a:ext cx="55752" cy="30574"/>
            </a:xfrm>
            <a:custGeom>
              <a:avLst/>
              <a:gdLst>
                <a:gd name="T0" fmla="*/ 22 w 31"/>
                <a:gd name="T1" fmla="*/ 6 h 18"/>
                <a:gd name="T2" fmla="*/ 8 w 31"/>
                <a:gd name="T3" fmla="*/ 0 h 18"/>
                <a:gd name="T4" fmla="*/ 4 w 31"/>
                <a:gd name="T5" fmla="*/ 1 h 18"/>
                <a:gd name="T6" fmla="*/ 2 w 31"/>
                <a:gd name="T7" fmla="*/ 4 h 18"/>
                <a:gd name="T8" fmla="*/ 2 w 31"/>
                <a:gd name="T9" fmla="*/ 9 h 18"/>
                <a:gd name="T10" fmla="*/ 7 w 31"/>
                <a:gd name="T11" fmla="*/ 12 h 18"/>
                <a:gd name="T12" fmla="*/ 14 w 31"/>
                <a:gd name="T13" fmla="*/ 16 h 18"/>
                <a:gd name="T14" fmla="*/ 19 w 31"/>
                <a:gd name="T15" fmla="*/ 18 h 18"/>
                <a:gd name="T16" fmla="*/ 31 w 31"/>
                <a:gd name="T17" fmla="*/ 13 h 18"/>
                <a:gd name="T18" fmla="*/ 29 w 31"/>
                <a:gd name="T19" fmla="*/ 11 h 18"/>
                <a:gd name="T20" fmla="*/ 22 w 31"/>
                <a:gd name="T2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8">
                  <a:moveTo>
                    <a:pt x="22" y="6"/>
                  </a:moveTo>
                  <a:cubicBezTo>
                    <a:pt x="20" y="2"/>
                    <a:pt x="13" y="0"/>
                    <a:pt x="8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0" y="6"/>
                    <a:pt x="0" y="7"/>
                    <a:pt x="2" y="9"/>
                  </a:cubicBezTo>
                  <a:cubicBezTo>
                    <a:pt x="3" y="11"/>
                    <a:pt x="5" y="11"/>
                    <a:pt x="7" y="12"/>
                  </a:cubicBezTo>
                  <a:cubicBezTo>
                    <a:pt x="9" y="13"/>
                    <a:pt x="11" y="14"/>
                    <a:pt x="14" y="16"/>
                  </a:cubicBezTo>
                  <a:cubicBezTo>
                    <a:pt x="15" y="17"/>
                    <a:pt x="17" y="18"/>
                    <a:pt x="19" y="18"/>
                  </a:cubicBezTo>
                  <a:cubicBezTo>
                    <a:pt x="25" y="18"/>
                    <a:pt x="31" y="15"/>
                    <a:pt x="31" y="13"/>
                  </a:cubicBezTo>
                  <a:cubicBezTo>
                    <a:pt x="31" y="12"/>
                    <a:pt x="31" y="12"/>
                    <a:pt x="29" y="11"/>
                  </a:cubicBezTo>
                  <a:cubicBezTo>
                    <a:pt x="27" y="10"/>
                    <a:pt x="24" y="9"/>
                    <a:pt x="2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  <p:sp>
          <p:nvSpPr>
            <p:cNvPr id="153" name="Freeform 2224"/>
            <p:cNvSpPr>
              <a:spLocks/>
            </p:cNvSpPr>
            <p:nvPr/>
          </p:nvSpPr>
          <p:spPr bwMode="auto">
            <a:xfrm>
              <a:off x="3847084" y="2551051"/>
              <a:ext cx="204424" cy="93521"/>
            </a:xfrm>
            <a:custGeom>
              <a:avLst/>
              <a:gdLst>
                <a:gd name="T0" fmla="*/ 108 w 115"/>
                <a:gd name="T1" fmla="*/ 31 h 54"/>
                <a:gd name="T2" fmla="*/ 115 w 115"/>
                <a:gd name="T3" fmla="*/ 24 h 54"/>
                <a:gd name="T4" fmla="*/ 111 w 115"/>
                <a:gd name="T5" fmla="*/ 17 h 54"/>
                <a:gd name="T6" fmla="*/ 103 w 115"/>
                <a:gd name="T7" fmla="*/ 9 h 54"/>
                <a:gd name="T8" fmla="*/ 101 w 115"/>
                <a:gd name="T9" fmla="*/ 4 h 54"/>
                <a:gd name="T10" fmla="*/ 95 w 115"/>
                <a:gd name="T11" fmla="*/ 5 h 54"/>
                <a:gd name="T12" fmla="*/ 85 w 115"/>
                <a:gd name="T13" fmla="*/ 0 h 54"/>
                <a:gd name="T14" fmla="*/ 85 w 115"/>
                <a:gd name="T15" fmla="*/ 5 h 54"/>
                <a:gd name="T16" fmla="*/ 79 w 115"/>
                <a:gd name="T17" fmla="*/ 7 h 54"/>
                <a:gd name="T18" fmla="*/ 70 w 115"/>
                <a:gd name="T19" fmla="*/ 7 h 54"/>
                <a:gd name="T20" fmla="*/ 67 w 115"/>
                <a:gd name="T21" fmla="*/ 7 h 54"/>
                <a:gd name="T22" fmla="*/ 66 w 115"/>
                <a:gd name="T23" fmla="*/ 9 h 54"/>
                <a:gd name="T24" fmla="*/ 60 w 115"/>
                <a:gd name="T25" fmla="*/ 7 h 54"/>
                <a:gd name="T26" fmla="*/ 55 w 115"/>
                <a:gd name="T27" fmla="*/ 7 h 54"/>
                <a:gd name="T28" fmla="*/ 53 w 115"/>
                <a:gd name="T29" fmla="*/ 13 h 54"/>
                <a:gd name="T30" fmla="*/ 46 w 115"/>
                <a:gd name="T31" fmla="*/ 8 h 54"/>
                <a:gd name="T32" fmla="*/ 44 w 115"/>
                <a:gd name="T33" fmla="*/ 8 h 54"/>
                <a:gd name="T34" fmla="*/ 45 w 115"/>
                <a:gd name="T35" fmla="*/ 17 h 54"/>
                <a:gd name="T36" fmla="*/ 35 w 115"/>
                <a:gd name="T37" fmla="*/ 20 h 54"/>
                <a:gd name="T38" fmla="*/ 27 w 115"/>
                <a:gd name="T39" fmla="*/ 15 h 54"/>
                <a:gd name="T40" fmla="*/ 13 w 115"/>
                <a:gd name="T41" fmla="*/ 1 h 54"/>
                <a:gd name="T42" fmla="*/ 16 w 115"/>
                <a:gd name="T43" fmla="*/ 4 h 54"/>
                <a:gd name="T44" fmla="*/ 15 w 115"/>
                <a:gd name="T45" fmla="*/ 9 h 54"/>
                <a:gd name="T46" fmla="*/ 9 w 115"/>
                <a:gd name="T47" fmla="*/ 6 h 54"/>
                <a:gd name="T48" fmla="*/ 2 w 115"/>
                <a:gd name="T49" fmla="*/ 13 h 54"/>
                <a:gd name="T50" fmla="*/ 4 w 115"/>
                <a:gd name="T51" fmla="*/ 17 h 54"/>
                <a:gd name="T52" fmla="*/ 24 w 115"/>
                <a:gd name="T53" fmla="*/ 16 h 54"/>
                <a:gd name="T54" fmla="*/ 22 w 115"/>
                <a:gd name="T55" fmla="*/ 23 h 54"/>
                <a:gd name="T56" fmla="*/ 23 w 115"/>
                <a:gd name="T57" fmla="*/ 26 h 54"/>
                <a:gd name="T58" fmla="*/ 20 w 115"/>
                <a:gd name="T59" fmla="*/ 30 h 54"/>
                <a:gd name="T60" fmla="*/ 20 w 115"/>
                <a:gd name="T61" fmla="*/ 33 h 54"/>
                <a:gd name="T62" fmla="*/ 26 w 115"/>
                <a:gd name="T63" fmla="*/ 36 h 54"/>
                <a:gd name="T64" fmla="*/ 28 w 115"/>
                <a:gd name="T65" fmla="*/ 41 h 54"/>
                <a:gd name="T66" fmla="*/ 17 w 115"/>
                <a:gd name="T67" fmla="*/ 46 h 54"/>
                <a:gd name="T68" fmla="*/ 29 w 115"/>
                <a:gd name="T69" fmla="*/ 45 h 54"/>
                <a:gd name="T70" fmla="*/ 44 w 115"/>
                <a:gd name="T71" fmla="*/ 50 h 54"/>
                <a:gd name="T72" fmla="*/ 56 w 115"/>
                <a:gd name="T73" fmla="*/ 54 h 54"/>
                <a:gd name="T74" fmla="*/ 68 w 115"/>
                <a:gd name="T75" fmla="*/ 50 h 54"/>
                <a:gd name="T76" fmla="*/ 83 w 115"/>
                <a:gd name="T77" fmla="*/ 44 h 54"/>
                <a:gd name="T78" fmla="*/ 104 w 115"/>
                <a:gd name="T79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54">
                  <a:moveTo>
                    <a:pt x="104" y="34"/>
                  </a:moveTo>
                  <a:cubicBezTo>
                    <a:pt x="105" y="33"/>
                    <a:pt x="106" y="31"/>
                    <a:pt x="108" y="31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10" y="31"/>
                    <a:pt x="113" y="27"/>
                    <a:pt x="115" y="24"/>
                  </a:cubicBezTo>
                  <a:cubicBezTo>
                    <a:pt x="115" y="23"/>
                    <a:pt x="115" y="21"/>
                    <a:pt x="114" y="20"/>
                  </a:cubicBezTo>
                  <a:cubicBezTo>
                    <a:pt x="113" y="18"/>
                    <a:pt x="112" y="17"/>
                    <a:pt x="111" y="17"/>
                  </a:cubicBezTo>
                  <a:cubicBezTo>
                    <a:pt x="108" y="17"/>
                    <a:pt x="105" y="16"/>
                    <a:pt x="104" y="14"/>
                  </a:cubicBezTo>
                  <a:cubicBezTo>
                    <a:pt x="103" y="12"/>
                    <a:pt x="102" y="10"/>
                    <a:pt x="103" y="9"/>
                  </a:cubicBezTo>
                  <a:cubicBezTo>
                    <a:pt x="103" y="8"/>
                    <a:pt x="102" y="7"/>
                    <a:pt x="102" y="6"/>
                  </a:cubicBezTo>
                  <a:cubicBezTo>
                    <a:pt x="101" y="5"/>
                    <a:pt x="101" y="5"/>
                    <a:pt x="101" y="4"/>
                  </a:cubicBezTo>
                  <a:cubicBezTo>
                    <a:pt x="99" y="4"/>
                    <a:pt x="98" y="4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3" y="5"/>
                    <a:pt x="91" y="4"/>
                    <a:pt x="89" y="2"/>
                  </a:cubicBezTo>
                  <a:cubicBezTo>
                    <a:pt x="88" y="1"/>
                    <a:pt x="86" y="0"/>
                    <a:pt x="85" y="0"/>
                  </a:cubicBezTo>
                  <a:cubicBezTo>
                    <a:pt x="85" y="0"/>
                    <a:pt x="85" y="0"/>
                    <a:pt x="85" y="2"/>
                  </a:cubicBezTo>
                  <a:cubicBezTo>
                    <a:pt x="85" y="3"/>
                    <a:pt x="85" y="4"/>
                    <a:pt x="85" y="5"/>
                  </a:cubicBezTo>
                  <a:cubicBezTo>
                    <a:pt x="85" y="6"/>
                    <a:pt x="84" y="7"/>
                    <a:pt x="82" y="7"/>
                  </a:cubicBezTo>
                  <a:cubicBezTo>
                    <a:pt x="81" y="7"/>
                    <a:pt x="80" y="7"/>
                    <a:pt x="79" y="7"/>
                  </a:cubicBezTo>
                  <a:cubicBezTo>
                    <a:pt x="79" y="7"/>
                    <a:pt x="78" y="7"/>
                    <a:pt x="78" y="7"/>
                  </a:cubicBezTo>
                  <a:cubicBezTo>
                    <a:pt x="77" y="10"/>
                    <a:pt x="73" y="10"/>
                    <a:pt x="70" y="7"/>
                  </a:cubicBezTo>
                  <a:cubicBezTo>
                    <a:pt x="70" y="6"/>
                    <a:pt x="69" y="6"/>
                    <a:pt x="69" y="6"/>
                  </a:cubicBezTo>
                  <a:cubicBezTo>
                    <a:pt x="68" y="6"/>
                    <a:pt x="67" y="6"/>
                    <a:pt x="67" y="7"/>
                  </a:cubicBezTo>
                  <a:cubicBezTo>
                    <a:pt x="67" y="7"/>
                    <a:pt x="67" y="8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9"/>
                    <a:pt x="62" y="9"/>
                    <a:pt x="60" y="7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7" y="5"/>
                    <a:pt x="56" y="6"/>
                    <a:pt x="55" y="7"/>
                  </a:cubicBezTo>
                  <a:cubicBezTo>
                    <a:pt x="54" y="8"/>
                    <a:pt x="54" y="9"/>
                    <a:pt x="54" y="9"/>
                  </a:cubicBezTo>
                  <a:cubicBezTo>
                    <a:pt x="54" y="11"/>
                    <a:pt x="54" y="12"/>
                    <a:pt x="53" y="13"/>
                  </a:cubicBezTo>
                  <a:cubicBezTo>
                    <a:pt x="53" y="13"/>
                    <a:pt x="52" y="13"/>
                    <a:pt x="51" y="13"/>
                  </a:cubicBezTo>
                  <a:cubicBezTo>
                    <a:pt x="49" y="13"/>
                    <a:pt x="48" y="12"/>
                    <a:pt x="46" y="8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4" y="7"/>
                    <a:pt x="44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5" y="12"/>
                    <a:pt x="46" y="15"/>
                    <a:pt x="45" y="17"/>
                  </a:cubicBezTo>
                  <a:cubicBezTo>
                    <a:pt x="44" y="18"/>
                    <a:pt x="42" y="19"/>
                    <a:pt x="40" y="18"/>
                  </a:cubicBezTo>
                  <a:cubicBezTo>
                    <a:pt x="39" y="17"/>
                    <a:pt x="36" y="18"/>
                    <a:pt x="35" y="20"/>
                  </a:cubicBezTo>
                  <a:cubicBezTo>
                    <a:pt x="35" y="21"/>
                    <a:pt x="34" y="22"/>
                    <a:pt x="33" y="22"/>
                  </a:cubicBezTo>
                  <a:cubicBezTo>
                    <a:pt x="30" y="22"/>
                    <a:pt x="28" y="18"/>
                    <a:pt x="27" y="15"/>
                  </a:cubicBezTo>
                  <a:cubicBezTo>
                    <a:pt x="27" y="13"/>
                    <a:pt x="27" y="10"/>
                    <a:pt x="29" y="9"/>
                  </a:cubicBezTo>
                  <a:cubicBezTo>
                    <a:pt x="27" y="6"/>
                    <a:pt x="17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5" y="2"/>
                    <a:pt x="16" y="4"/>
                  </a:cubicBezTo>
                  <a:cubicBezTo>
                    <a:pt x="17" y="4"/>
                    <a:pt x="18" y="6"/>
                    <a:pt x="18" y="7"/>
                  </a:cubicBezTo>
                  <a:cubicBezTo>
                    <a:pt x="18" y="8"/>
                    <a:pt x="17" y="9"/>
                    <a:pt x="15" y="9"/>
                  </a:cubicBezTo>
                  <a:cubicBezTo>
                    <a:pt x="13" y="9"/>
                    <a:pt x="11" y="8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5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1" y="14"/>
                    <a:pt x="0" y="15"/>
                    <a:pt x="0" y="16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6" y="17"/>
                    <a:pt x="7" y="17"/>
                    <a:pt x="8" y="16"/>
                  </a:cubicBezTo>
                  <a:cubicBezTo>
                    <a:pt x="14" y="13"/>
                    <a:pt x="21" y="14"/>
                    <a:pt x="24" y="16"/>
                  </a:cubicBezTo>
                  <a:cubicBezTo>
                    <a:pt x="25" y="17"/>
                    <a:pt x="25" y="19"/>
                    <a:pt x="25" y="19"/>
                  </a:cubicBezTo>
                  <a:cubicBezTo>
                    <a:pt x="25" y="21"/>
                    <a:pt x="23" y="22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4"/>
                    <a:pt x="23" y="25"/>
                    <a:pt x="23" y="26"/>
                  </a:cubicBezTo>
                  <a:cubicBezTo>
                    <a:pt x="23" y="27"/>
                    <a:pt x="21" y="28"/>
                    <a:pt x="19" y="29"/>
                  </a:cubicBezTo>
                  <a:cubicBezTo>
                    <a:pt x="19" y="29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3"/>
                    <a:pt x="20" y="33"/>
                  </a:cubicBezTo>
                  <a:cubicBezTo>
                    <a:pt x="20" y="33"/>
                    <a:pt x="20" y="33"/>
                    <a:pt x="21" y="33"/>
                  </a:cubicBezTo>
                  <a:cubicBezTo>
                    <a:pt x="24" y="31"/>
                    <a:pt x="26" y="33"/>
                    <a:pt x="26" y="36"/>
                  </a:cubicBezTo>
                  <a:cubicBezTo>
                    <a:pt x="26" y="36"/>
                    <a:pt x="26" y="37"/>
                    <a:pt x="26" y="37"/>
                  </a:cubicBezTo>
                  <a:cubicBezTo>
                    <a:pt x="28" y="38"/>
                    <a:pt x="28" y="39"/>
                    <a:pt x="28" y="41"/>
                  </a:cubicBezTo>
                  <a:cubicBezTo>
                    <a:pt x="28" y="43"/>
                    <a:pt x="26" y="45"/>
                    <a:pt x="21" y="46"/>
                  </a:cubicBezTo>
                  <a:cubicBezTo>
                    <a:pt x="19" y="46"/>
                    <a:pt x="18" y="46"/>
                    <a:pt x="17" y="46"/>
                  </a:cubicBezTo>
                  <a:cubicBezTo>
                    <a:pt x="19" y="47"/>
                    <a:pt x="23" y="46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0" y="45"/>
                    <a:pt x="31" y="45"/>
                    <a:pt x="31" y="45"/>
                  </a:cubicBezTo>
                  <a:cubicBezTo>
                    <a:pt x="36" y="45"/>
                    <a:pt x="40" y="47"/>
                    <a:pt x="44" y="50"/>
                  </a:cubicBezTo>
                  <a:cubicBezTo>
                    <a:pt x="47" y="51"/>
                    <a:pt x="49" y="52"/>
                    <a:pt x="51" y="53"/>
                  </a:cubicBezTo>
                  <a:cubicBezTo>
                    <a:pt x="52" y="54"/>
                    <a:pt x="54" y="54"/>
                    <a:pt x="56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62" y="54"/>
                    <a:pt x="68" y="51"/>
                    <a:pt x="68" y="50"/>
                  </a:cubicBezTo>
                  <a:cubicBezTo>
                    <a:pt x="69" y="47"/>
                    <a:pt x="73" y="46"/>
                    <a:pt x="77" y="46"/>
                  </a:cubicBezTo>
                  <a:cubicBezTo>
                    <a:pt x="79" y="45"/>
                    <a:pt x="82" y="45"/>
                    <a:pt x="83" y="44"/>
                  </a:cubicBezTo>
                  <a:cubicBezTo>
                    <a:pt x="87" y="41"/>
                    <a:pt x="92" y="38"/>
                    <a:pt x="99" y="38"/>
                  </a:cubicBezTo>
                  <a:cubicBezTo>
                    <a:pt x="102" y="38"/>
                    <a:pt x="103" y="36"/>
                    <a:pt x="10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71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Medium"/>
                <a:ea typeface="+mn-ea"/>
                <a:cs typeface="Avenir Medium"/>
                <a:sym typeface="Gill Sans" charset="0"/>
              </a:endParaRPr>
            </a:p>
          </p:txBody>
        </p:sp>
      </p:grpSp>
      <p:sp>
        <p:nvSpPr>
          <p:cNvPr id="150" name="AutoShape 98"/>
          <p:cNvSpPr>
            <a:spLocks noChangeAspect="1"/>
          </p:cNvSpPr>
          <p:nvPr/>
        </p:nvSpPr>
        <p:spPr bwMode="auto">
          <a:xfrm>
            <a:off x="3367965" y="3050214"/>
            <a:ext cx="74024" cy="1052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24111" tIns="24111" rIns="24111" bIns="24111" anchor="ctr"/>
          <a:lstStyle/>
          <a:p>
            <a:pPr marL="0" marR="0" lvl="0" indent="0" algn="l" defTabSz="21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venir Medium"/>
              <a:ea typeface="+mn-ea"/>
              <a:cs typeface="Avenir Medium"/>
              <a:sym typeface="Gill Sans" charset="0"/>
            </a:endParaRPr>
          </a:p>
        </p:txBody>
      </p:sp>
      <p:sp>
        <p:nvSpPr>
          <p:cNvPr id="2" name="Oval 1"/>
          <p:cNvSpPr>
            <a:spLocks noChangeAspect="1"/>
          </p:cNvSpPr>
          <p:nvPr/>
        </p:nvSpPr>
        <p:spPr bwMode="auto">
          <a:xfrm>
            <a:off x="4211122" y="2921783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4052" y="2700575"/>
            <a:ext cx="1671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Ivey School of Business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41" name="Oval 1140"/>
          <p:cNvSpPr>
            <a:spLocks noChangeAspect="1"/>
          </p:cNvSpPr>
          <p:nvPr/>
        </p:nvSpPr>
        <p:spPr bwMode="auto">
          <a:xfrm>
            <a:off x="4350098" y="4460485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42" name="Rectangle 1141"/>
          <p:cNvSpPr/>
          <p:nvPr/>
        </p:nvSpPr>
        <p:spPr>
          <a:xfrm>
            <a:off x="2546406" y="4426044"/>
            <a:ext cx="1815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Universidad Adolfo Ibáñez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43" name="Oval 1142"/>
          <p:cNvSpPr>
            <a:spLocks noChangeAspect="1"/>
          </p:cNvSpPr>
          <p:nvPr/>
        </p:nvSpPr>
        <p:spPr bwMode="auto">
          <a:xfrm>
            <a:off x="4890429" y="4303731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44" name="Rectangle 1143"/>
          <p:cNvSpPr/>
          <p:nvPr/>
        </p:nvSpPr>
        <p:spPr>
          <a:xfrm>
            <a:off x="4927176" y="4218274"/>
            <a:ext cx="964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Escola de Administracao Empresas de São Paulo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48" name="Oval 1147"/>
          <p:cNvSpPr>
            <a:spLocks noChangeAspect="1"/>
          </p:cNvSpPr>
          <p:nvPr/>
        </p:nvSpPr>
        <p:spPr bwMode="auto">
          <a:xfrm>
            <a:off x="6388445" y="2872431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50" name="Oval 1149"/>
          <p:cNvSpPr>
            <a:spLocks noChangeAspect="1"/>
          </p:cNvSpPr>
          <p:nvPr/>
        </p:nvSpPr>
        <p:spPr bwMode="auto">
          <a:xfrm>
            <a:off x="6366453" y="3400594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51" name="Rectangle 1150"/>
          <p:cNvSpPr/>
          <p:nvPr/>
        </p:nvSpPr>
        <p:spPr>
          <a:xfrm>
            <a:off x="6395294" y="3344657"/>
            <a:ext cx="964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Koç University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52" name="Oval 1151"/>
          <p:cNvSpPr>
            <a:spLocks noChangeAspect="1"/>
          </p:cNvSpPr>
          <p:nvPr/>
        </p:nvSpPr>
        <p:spPr bwMode="auto">
          <a:xfrm>
            <a:off x="5667565" y="3144537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65" name="Oval 2264"/>
          <p:cNvSpPr>
            <a:spLocks noChangeAspect="1"/>
          </p:cNvSpPr>
          <p:nvPr/>
        </p:nvSpPr>
        <p:spPr bwMode="auto">
          <a:xfrm>
            <a:off x="5787688" y="3171336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66" name="Oval 2265"/>
          <p:cNvSpPr>
            <a:spLocks noChangeAspect="1"/>
          </p:cNvSpPr>
          <p:nvPr/>
        </p:nvSpPr>
        <p:spPr bwMode="auto">
          <a:xfrm>
            <a:off x="5623492" y="3483902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67" name="Oval 2266"/>
          <p:cNvSpPr>
            <a:spLocks noChangeAspect="1"/>
          </p:cNvSpPr>
          <p:nvPr/>
        </p:nvSpPr>
        <p:spPr bwMode="auto">
          <a:xfrm>
            <a:off x="5824831" y="3433653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68" name="Oval 2267"/>
          <p:cNvSpPr>
            <a:spLocks noChangeAspect="1"/>
          </p:cNvSpPr>
          <p:nvPr/>
        </p:nvSpPr>
        <p:spPr bwMode="auto">
          <a:xfrm>
            <a:off x="5840934" y="326874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69" name="Oval 2268"/>
          <p:cNvSpPr>
            <a:spLocks noChangeAspect="1"/>
          </p:cNvSpPr>
          <p:nvPr/>
        </p:nvSpPr>
        <p:spPr bwMode="auto">
          <a:xfrm>
            <a:off x="5891177" y="3214675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0" name="Oval 2269"/>
          <p:cNvSpPr>
            <a:spLocks noChangeAspect="1"/>
          </p:cNvSpPr>
          <p:nvPr/>
        </p:nvSpPr>
        <p:spPr bwMode="auto">
          <a:xfrm>
            <a:off x="5918015" y="3170195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1" name="Oval 2270"/>
          <p:cNvSpPr>
            <a:spLocks noChangeAspect="1"/>
          </p:cNvSpPr>
          <p:nvPr/>
        </p:nvSpPr>
        <p:spPr bwMode="auto">
          <a:xfrm>
            <a:off x="5944854" y="322043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2" name="Oval 2271"/>
          <p:cNvSpPr>
            <a:spLocks noChangeAspect="1"/>
          </p:cNvSpPr>
          <p:nvPr/>
        </p:nvSpPr>
        <p:spPr bwMode="auto">
          <a:xfrm>
            <a:off x="5974377" y="3294446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3" name="Oval 2272"/>
          <p:cNvSpPr>
            <a:spLocks noChangeAspect="1"/>
          </p:cNvSpPr>
          <p:nvPr/>
        </p:nvSpPr>
        <p:spPr bwMode="auto">
          <a:xfrm>
            <a:off x="5982429" y="333355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4" name="Oval 2273"/>
          <p:cNvSpPr>
            <a:spLocks noChangeAspect="1"/>
          </p:cNvSpPr>
          <p:nvPr/>
        </p:nvSpPr>
        <p:spPr bwMode="auto">
          <a:xfrm>
            <a:off x="6095200" y="3279484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5" name="Oval 2274"/>
          <p:cNvSpPr>
            <a:spLocks noChangeAspect="1"/>
          </p:cNvSpPr>
          <p:nvPr/>
        </p:nvSpPr>
        <p:spPr bwMode="auto">
          <a:xfrm>
            <a:off x="6077554" y="3230777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6" name="Oval 2275"/>
          <p:cNvSpPr>
            <a:spLocks noChangeAspect="1"/>
          </p:cNvSpPr>
          <p:nvPr/>
        </p:nvSpPr>
        <p:spPr bwMode="auto">
          <a:xfrm>
            <a:off x="6170745" y="328907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7" name="Oval 2276"/>
          <p:cNvSpPr>
            <a:spLocks noChangeAspect="1"/>
          </p:cNvSpPr>
          <p:nvPr/>
        </p:nvSpPr>
        <p:spPr bwMode="auto">
          <a:xfrm>
            <a:off x="6207173" y="3163283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8" name="Oval 2277"/>
          <p:cNvSpPr>
            <a:spLocks noChangeAspect="1"/>
          </p:cNvSpPr>
          <p:nvPr/>
        </p:nvSpPr>
        <p:spPr bwMode="auto">
          <a:xfrm>
            <a:off x="6024626" y="3072783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79" name="Oval 2278"/>
          <p:cNvSpPr>
            <a:spLocks noChangeAspect="1"/>
          </p:cNvSpPr>
          <p:nvPr/>
        </p:nvSpPr>
        <p:spPr bwMode="auto">
          <a:xfrm>
            <a:off x="5928752" y="2963495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0" name="Oval 2279"/>
          <p:cNvSpPr>
            <a:spLocks noChangeAspect="1"/>
          </p:cNvSpPr>
          <p:nvPr/>
        </p:nvSpPr>
        <p:spPr bwMode="auto">
          <a:xfrm>
            <a:off x="6135459" y="2989186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1" name="Oval 2280"/>
          <p:cNvSpPr>
            <a:spLocks noChangeAspect="1"/>
          </p:cNvSpPr>
          <p:nvPr/>
        </p:nvSpPr>
        <p:spPr bwMode="auto">
          <a:xfrm>
            <a:off x="6296137" y="2944304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2" name="Oval 2281"/>
          <p:cNvSpPr>
            <a:spLocks noChangeAspect="1"/>
          </p:cNvSpPr>
          <p:nvPr/>
        </p:nvSpPr>
        <p:spPr bwMode="auto">
          <a:xfrm>
            <a:off x="7449217" y="3793552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3" name="Rectangle 2282"/>
          <p:cNvSpPr/>
          <p:nvPr/>
        </p:nvSpPr>
        <p:spPr>
          <a:xfrm>
            <a:off x="6485974" y="3727181"/>
            <a:ext cx="96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Indian Institute of Management Calcutta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84" name="Oval 2283"/>
          <p:cNvSpPr>
            <a:spLocks noChangeAspect="1"/>
          </p:cNvSpPr>
          <p:nvPr/>
        </p:nvSpPr>
        <p:spPr bwMode="auto">
          <a:xfrm>
            <a:off x="7760072" y="4203677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5" name="Rectangle 2284"/>
          <p:cNvSpPr/>
          <p:nvPr/>
        </p:nvSpPr>
        <p:spPr>
          <a:xfrm>
            <a:off x="6648407" y="4561278"/>
            <a:ext cx="156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National University of Singapore Business School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86" name="Oval 2285"/>
          <p:cNvSpPr>
            <a:spLocks noChangeAspect="1"/>
          </p:cNvSpPr>
          <p:nvPr/>
        </p:nvSpPr>
        <p:spPr bwMode="auto">
          <a:xfrm>
            <a:off x="8000172" y="3797246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7" name="Rectangle 2286"/>
          <p:cNvSpPr/>
          <p:nvPr/>
        </p:nvSpPr>
        <p:spPr>
          <a:xfrm>
            <a:off x="8042646" y="3741309"/>
            <a:ext cx="96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HKUST Business School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88" name="Oval 2287"/>
          <p:cNvSpPr>
            <a:spLocks noChangeAspect="1"/>
          </p:cNvSpPr>
          <p:nvPr/>
        </p:nvSpPr>
        <p:spPr bwMode="auto">
          <a:xfrm>
            <a:off x="8012720" y="3457876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89" name="Rectangle 2288"/>
          <p:cNvSpPr/>
          <p:nvPr/>
        </p:nvSpPr>
        <p:spPr>
          <a:xfrm>
            <a:off x="7068320" y="3404974"/>
            <a:ext cx="964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Tsinghua SEM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90" name="Oval 2289"/>
          <p:cNvSpPr>
            <a:spLocks noChangeAspect="1"/>
          </p:cNvSpPr>
          <p:nvPr/>
        </p:nvSpPr>
        <p:spPr bwMode="auto">
          <a:xfrm>
            <a:off x="8448561" y="3544407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91" name="Rectangle 2290"/>
          <p:cNvSpPr/>
          <p:nvPr/>
        </p:nvSpPr>
        <p:spPr>
          <a:xfrm>
            <a:off x="8468028" y="3415693"/>
            <a:ext cx="1205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Keio University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92" name="Oval 2291"/>
          <p:cNvSpPr>
            <a:spLocks noChangeAspect="1"/>
          </p:cNvSpPr>
          <p:nvPr/>
        </p:nvSpPr>
        <p:spPr bwMode="auto">
          <a:xfrm>
            <a:off x="8220400" y="352696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93" name="Rectangle 2292"/>
          <p:cNvSpPr/>
          <p:nvPr/>
        </p:nvSpPr>
        <p:spPr>
          <a:xfrm>
            <a:off x="8350597" y="2884482"/>
            <a:ext cx="1426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Korea University Business School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2294" name="Oval 2293"/>
          <p:cNvSpPr>
            <a:spLocks noChangeAspect="1"/>
          </p:cNvSpPr>
          <p:nvPr/>
        </p:nvSpPr>
        <p:spPr bwMode="auto">
          <a:xfrm>
            <a:off x="8679577" y="4887211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2295" name="Rectangle 2294"/>
          <p:cNvSpPr/>
          <p:nvPr/>
        </p:nvSpPr>
        <p:spPr>
          <a:xfrm>
            <a:off x="8714215" y="4834392"/>
            <a:ext cx="1019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The University of Sydney Business School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61" name="Rectangle 1160"/>
          <p:cNvSpPr/>
          <p:nvPr/>
        </p:nvSpPr>
        <p:spPr>
          <a:xfrm>
            <a:off x="5212753" y="2085610"/>
            <a:ext cx="1291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20 Member Schools</a:t>
            </a:r>
          </a:p>
          <a:p>
            <a:pPr marL="0" marR="0" lvl="0" indent="0" algn="r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 in Europe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58070" y="1925226"/>
            <a:ext cx="1769606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CEMS Global Alliance</a:t>
            </a:r>
            <a:endParaRPr kumimoji="0" lang="en-US" sz="18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tisSansSerif"/>
              <a:ea typeface="+mn-ea"/>
              <a:cs typeface="RotisSansSerif"/>
              <a:sym typeface="Gill Sans" charset="0"/>
            </a:endParaRP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 bwMode="auto">
          <a:xfrm>
            <a:off x="2689172" y="1515105"/>
            <a:ext cx="7003514" cy="0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cxnSpLocks/>
          </p:cNvCxnSpPr>
          <p:nvPr/>
        </p:nvCxnSpPr>
        <p:spPr bwMode="auto">
          <a:xfrm>
            <a:off x="2499314" y="1518375"/>
            <a:ext cx="2232878" cy="0"/>
          </a:xfrm>
          <a:prstGeom prst="line">
            <a:avLst/>
          </a:prstGeom>
          <a:solidFill>
            <a:srgbClr val="ED7D3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Slide Number Placeholder 1"/>
          <p:cNvSpPr txBox="1">
            <a:spLocks/>
          </p:cNvSpPr>
          <p:nvPr/>
        </p:nvSpPr>
        <p:spPr bwMode="auto">
          <a:xfrm>
            <a:off x="2464587" y="5244176"/>
            <a:ext cx="325780" cy="1321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57867" tIns="28933" rIns="57867" bIns="2893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78787"/>
                </a:solidFill>
                <a:latin typeface="Lucida Grande" charset="0"/>
                <a:ea typeface="MS PGothic" charset="0"/>
                <a:cs typeface="MS PGothic" charset="0"/>
                <a:sym typeface="Lucida Grande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l" defTabSz="5786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3DE97-CB63-B84A-8B32-816A296849B2}" type="slidenum">
              <a:rPr kumimoji="0" 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SansSerif"/>
                <a:ea typeface="MS PGothic" charset="0"/>
                <a:cs typeface="RotisSansSerif"/>
                <a:sym typeface="Lucida Grande" charset="0"/>
              </a:rPr>
              <a:pPr marL="0" marR="0" lvl="0" indent="0" algn="l" defTabSz="57869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SansSerif"/>
                <a:ea typeface="MS PGothic" charset="0"/>
                <a:cs typeface="RotisSansSerif"/>
                <a:sym typeface="Lucida Grande" charset="0"/>
              </a:rPr>
              <a:t>  |  Introducing CEMS</a:t>
            </a:r>
          </a:p>
        </p:txBody>
      </p:sp>
      <p:pic>
        <p:nvPicPr>
          <p:cNvPr id="1164" name="Picture 1163" descr="Mailing_Mailchimp_CEMS_Logo_Blue_Backgroun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395"/>
          <a:stretch/>
        </p:blipFill>
        <p:spPr>
          <a:xfrm>
            <a:off x="8964600" y="5191025"/>
            <a:ext cx="738929" cy="207970"/>
          </a:xfrm>
          <a:prstGeom prst="rect">
            <a:avLst/>
          </a:prstGeom>
        </p:spPr>
      </p:pic>
      <p:sp>
        <p:nvSpPr>
          <p:cNvPr id="1162" name="Rectangle 1161"/>
          <p:cNvSpPr/>
          <p:nvPr/>
        </p:nvSpPr>
        <p:spPr>
          <a:xfrm>
            <a:off x="5715828" y="3548429"/>
            <a:ext cx="99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American </a:t>
            </a:r>
          </a:p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University in Cairo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65" name="Oval 1164"/>
          <p:cNvSpPr>
            <a:spLocks noChangeAspect="1"/>
          </p:cNvSpPr>
          <p:nvPr/>
        </p:nvSpPr>
        <p:spPr bwMode="auto">
          <a:xfrm>
            <a:off x="6380060" y="3673404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66" name="Rectangle 1165">
            <a:extLst>
              <a:ext uri="{FF2B5EF4-FFF2-40B4-BE49-F238E27FC236}">
                <a16:creationId xmlns:a16="http://schemas.microsoft.com/office/drawing/2014/main" id="{20B2A758-64F7-3F4A-A148-551C0DD18594}"/>
              </a:ext>
            </a:extLst>
          </p:cNvPr>
          <p:cNvSpPr/>
          <p:nvPr/>
        </p:nvSpPr>
        <p:spPr>
          <a:xfrm>
            <a:off x="3036147" y="2969415"/>
            <a:ext cx="2692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Cornell SC Johnson College of Business</a:t>
            </a:r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7F9740D3-653B-4B4D-9F6A-0F471FF1BBE6}"/>
              </a:ext>
            </a:extLst>
          </p:cNvPr>
          <p:cNvSpPr>
            <a:spLocks noChangeAspect="1"/>
          </p:cNvSpPr>
          <p:nvPr/>
        </p:nvSpPr>
        <p:spPr bwMode="auto">
          <a:xfrm>
            <a:off x="4281464" y="3024608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247" name="Ink 2246">
                <a:extLst>
                  <a:ext uri="{FF2B5EF4-FFF2-40B4-BE49-F238E27FC236}">
                    <a16:creationId xmlns:a16="http://schemas.microsoft.com/office/drawing/2014/main" id="{7ACBFF89-FC85-B84E-B8EF-74740F2B0886}"/>
                  </a:ext>
                </a:extLst>
              </p14:cNvPr>
              <p14:cNvContentPartPr/>
              <p14:nvPr/>
            </p14:nvContentPartPr>
            <p14:xfrm>
              <a:off x="7525800" y="3205715"/>
              <a:ext cx="571330" cy="227633"/>
            </p14:xfrm>
          </p:contentPart>
        </mc:Choice>
        <mc:Fallback>
          <p:pic>
            <p:nvPicPr>
              <p:cNvPr id="2247" name="Ink 2246">
                <a:extLst>
                  <a:ext uri="{FF2B5EF4-FFF2-40B4-BE49-F238E27FC236}">
                    <a16:creationId xmlns:a16="http://schemas.microsoft.com/office/drawing/2014/main" id="{7ACBFF89-FC85-B84E-B8EF-74740F2B08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1400" y="3199232"/>
                <a:ext cx="590050" cy="238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53" name="Ink 2252">
                <a:extLst>
                  <a:ext uri="{FF2B5EF4-FFF2-40B4-BE49-F238E27FC236}">
                    <a16:creationId xmlns:a16="http://schemas.microsoft.com/office/drawing/2014/main" id="{A69E63F3-3823-0041-B179-51997FD34D7B}"/>
                  </a:ext>
                </a:extLst>
              </p14:cNvPr>
              <p14:cNvContentPartPr/>
              <p14:nvPr/>
            </p14:nvContentPartPr>
            <p14:xfrm>
              <a:off x="6944179" y="3354482"/>
              <a:ext cx="28021" cy="10024"/>
            </p14:xfrm>
          </p:contentPart>
        </mc:Choice>
        <mc:Fallback>
          <p:pic>
            <p:nvPicPr>
              <p:cNvPr id="2253" name="Ink 2252">
                <a:extLst>
                  <a:ext uri="{FF2B5EF4-FFF2-40B4-BE49-F238E27FC236}">
                    <a16:creationId xmlns:a16="http://schemas.microsoft.com/office/drawing/2014/main" id="{A69E63F3-3823-0041-B179-51997FD34D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5984" y="3336582"/>
                <a:ext cx="64048" cy="45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55" name="Ink 2254">
                <a:extLst>
                  <a:ext uri="{FF2B5EF4-FFF2-40B4-BE49-F238E27FC236}">
                    <a16:creationId xmlns:a16="http://schemas.microsoft.com/office/drawing/2014/main" id="{06E392C0-A21D-C040-8DBF-09016AAF8CEB}"/>
                  </a:ext>
                </a:extLst>
              </p14:cNvPr>
              <p14:cNvContentPartPr/>
              <p14:nvPr/>
            </p14:nvContentPartPr>
            <p14:xfrm>
              <a:off x="7403691" y="3667961"/>
              <a:ext cx="7973" cy="5013"/>
            </p14:xfrm>
          </p:contentPart>
        </mc:Choice>
        <mc:Fallback>
          <p:pic>
            <p:nvPicPr>
              <p:cNvPr id="2255" name="Ink 2254">
                <a:extLst>
                  <a:ext uri="{FF2B5EF4-FFF2-40B4-BE49-F238E27FC236}">
                    <a16:creationId xmlns:a16="http://schemas.microsoft.com/office/drawing/2014/main" id="{06E392C0-A21D-C040-8DBF-09016AAF8C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67450" y="3632154"/>
                <a:ext cx="80092" cy="76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63" name="Ink 2262">
                <a:extLst>
                  <a:ext uri="{FF2B5EF4-FFF2-40B4-BE49-F238E27FC236}">
                    <a16:creationId xmlns:a16="http://schemas.microsoft.com/office/drawing/2014/main" id="{0BDCA6B8-58AB-424A-9BAB-7CA4258C13DE}"/>
                  </a:ext>
                </a:extLst>
              </p14:cNvPr>
              <p14:cNvContentPartPr/>
              <p14:nvPr/>
            </p14:nvContentPartPr>
            <p14:xfrm>
              <a:off x="7354025" y="3711474"/>
              <a:ext cx="211188" cy="52626"/>
            </p14:xfrm>
          </p:contentPart>
        </mc:Choice>
        <mc:Fallback>
          <p:pic>
            <p:nvPicPr>
              <p:cNvPr id="2263" name="Ink 2262">
                <a:extLst>
                  <a:ext uri="{FF2B5EF4-FFF2-40B4-BE49-F238E27FC236}">
                    <a16:creationId xmlns:a16="http://schemas.microsoft.com/office/drawing/2014/main" id="{0BDCA6B8-58AB-424A-9BAB-7CA4258C13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8047" y="3683719"/>
                <a:ext cx="255800" cy="116066"/>
              </a:xfrm>
              <a:prstGeom prst="rect">
                <a:avLst/>
              </a:prstGeom>
            </p:spPr>
          </p:pic>
        </mc:Fallback>
      </mc:AlternateContent>
      <p:sp>
        <p:nvSpPr>
          <p:cNvPr id="1170" name="Oval 1142"/>
          <p:cNvSpPr>
            <a:spLocks noChangeAspect="1"/>
          </p:cNvSpPr>
          <p:nvPr/>
        </p:nvSpPr>
        <p:spPr bwMode="auto">
          <a:xfrm>
            <a:off x="6134708" y="4872158"/>
            <a:ext cx="56002" cy="56002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1171" name="Rectangle 1170"/>
          <p:cNvSpPr/>
          <p:nvPr/>
        </p:nvSpPr>
        <p:spPr>
          <a:xfrm>
            <a:off x="5810528" y="5014861"/>
            <a:ext cx="750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University of Cape Town Graduate School Business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72" name="Rectangle 1171">
            <a:extLst>
              <a:ext uri="{FF2B5EF4-FFF2-40B4-BE49-F238E27FC236}">
                <a16:creationId xmlns:a16="http://schemas.microsoft.com/office/drawing/2014/main" id="{51305D2D-7A54-2E45-B79D-24223118BA2B}"/>
              </a:ext>
            </a:extLst>
          </p:cNvPr>
          <p:cNvSpPr/>
          <p:nvPr/>
        </p:nvSpPr>
        <p:spPr>
          <a:xfrm>
            <a:off x="4321876" y="3760035"/>
            <a:ext cx="96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tis Sans Serif Bold 65"/>
                <a:ea typeface="+mn-ea"/>
                <a:cs typeface="Rotis Sans Serif Bold 65"/>
                <a:sym typeface="Gill Sans" charset="0"/>
              </a:rPr>
              <a:t>Universidad de los Andes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tis Sans Serif Bold 65"/>
              <a:ea typeface="+mn-ea"/>
              <a:cs typeface="Rotis Sans Serif Bold 65"/>
              <a:sym typeface="Gill Sans" charset="0"/>
            </a:endParaRPr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2B6B3E15-3068-4D4C-870B-38F6EC0E7117}"/>
              </a:ext>
            </a:extLst>
          </p:cNvPr>
          <p:cNvSpPr>
            <a:spLocks noChangeAspect="1"/>
          </p:cNvSpPr>
          <p:nvPr/>
        </p:nvSpPr>
        <p:spPr bwMode="auto">
          <a:xfrm>
            <a:off x="4304131" y="3812552"/>
            <a:ext cx="45565" cy="45565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867" tIns="28933" rIns="57867" bIns="2893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8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9031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Freeform 1219"/>
          <p:cNvSpPr>
            <a:spLocks/>
          </p:cNvSpPr>
          <p:nvPr/>
        </p:nvSpPr>
        <p:spPr bwMode="auto">
          <a:xfrm>
            <a:off x="6343941" y="917315"/>
            <a:ext cx="1246253" cy="2124095"/>
          </a:xfrm>
          <a:custGeom>
            <a:avLst/>
            <a:gdLst>
              <a:gd name="T0" fmla="*/ 98 w 136"/>
              <a:gd name="T1" fmla="*/ 7 h 239"/>
              <a:gd name="T2" fmla="*/ 83 w 136"/>
              <a:gd name="T3" fmla="*/ 10 h 239"/>
              <a:gd name="T4" fmla="*/ 76 w 136"/>
              <a:gd name="T5" fmla="*/ 12 h 239"/>
              <a:gd name="T6" fmla="*/ 59 w 136"/>
              <a:gd name="T7" fmla="*/ 24 h 239"/>
              <a:gd name="T8" fmla="*/ 52 w 136"/>
              <a:gd name="T9" fmla="*/ 40 h 239"/>
              <a:gd name="T10" fmla="*/ 47 w 136"/>
              <a:gd name="T11" fmla="*/ 49 h 239"/>
              <a:gd name="T12" fmla="*/ 36 w 136"/>
              <a:gd name="T13" fmla="*/ 57 h 239"/>
              <a:gd name="T14" fmla="*/ 28 w 136"/>
              <a:gd name="T15" fmla="*/ 81 h 239"/>
              <a:gd name="T16" fmla="*/ 32 w 136"/>
              <a:gd name="T17" fmla="*/ 86 h 239"/>
              <a:gd name="T18" fmla="*/ 22 w 136"/>
              <a:gd name="T19" fmla="*/ 95 h 239"/>
              <a:gd name="T20" fmla="*/ 12 w 136"/>
              <a:gd name="T21" fmla="*/ 101 h 239"/>
              <a:gd name="T22" fmla="*/ 10 w 136"/>
              <a:gd name="T23" fmla="*/ 119 h 239"/>
              <a:gd name="T24" fmla="*/ 11 w 136"/>
              <a:gd name="T25" fmla="*/ 133 h 239"/>
              <a:gd name="T26" fmla="*/ 17 w 136"/>
              <a:gd name="T27" fmla="*/ 147 h 239"/>
              <a:gd name="T28" fmla="*/ 15 w 136"/>
              <a:gd name="T29" fmla="*/ 164 h 239"/>
              <a:gd name="T30" fmla="*/ 7 w 136"/>
              <a:gd name="T31" fmla="*/ 172 h 239"/>
              <a:gd name="T32" fmla="*/ 2 w 136"/>
              <a:gd name="T33" fmla="*/ 185 h 239"/>
              <a:gd name="T34" fmla="*/ 1 w 136"/>
              <a:gd name="T35" fmla="*/ 185 h 239"/>
              <a:gd name="T36" fmla="*/ 4 w 136"/>
              <a:gd name="T37" fmla="*/ 193 h 239"/>
              <a:gd name="T38" fmla="*/ 11 w 136"/>
              <a:gd name="T39" fmla="*/ 211 h 239"/>
              <a:gd name="T40" fmla="*/ 17 w 136"/>
              <a:gd name="T41" fmla="*/ 226 h 239"/>
              <a:gd name="T42" fmla="*/ 20 w 136"/>
              <a:gd name="T43" fmla="*/ 230 h 239"/>
              <a:gd name="T44" fmla="*/ 22 w 136"/>
              <a:gd name="T45" fmla="*/ 238 h 239"/>
              <a:gd name="T46" fmla="*/ 29 w 136"/>
              <a:gd name="T47" fmla="*/ 235 h 239"/>
              <a:gd name="T48" fmla="*/ 33 w 136"/>
              <a:gd name="T49" fmla="*/ 228 h 239"/>
              <a:gd name="T50" fmla="*/ 46 w 136"/>
              <a:gd name="T51" fmla="*/ 227 h 239"/>
              <a:gd name="T52" fmla="*/ 55 w 136"/>
              <a:gd name="T53" fmla="*/ 222 h 239"/>
              <a:gd name="T54" fmla="*/ 55 w 136"/>
              <a:gd name="T55" fmla="*/ 206 h 239"/>
              <a:gd name="T56" fmla="*/ 64 w 136"/>
              <a:gd name="T57" fmla="*/ 182 h 239"/>
              <a:gd name="T58" fmla="*/ 80 w 136"/>
              <a:gd name="T59" fmla="*/ 165 h 239"/>
              <a:gd name="T60" fmla="*/ 62 w 136"/>
              <a:gd name="T61" fmla="*/ 153 h 239"/>
              <a:gd name="T62" fmla="*/ 62 w 136"/>
              <a:gd name="T63" fmla="*/ 132 h 239"/>
              <a:gd name="T64" fmla="*/ 68 w 136"/>
              <a:gd name="T65" fmla="*/ 117 h 239"/>
              <a:gd name="T66" fmla="*/ 76 w 136"/>
              <a:gd name="T67" fmla="*/ 109 h 239"/>
              <a:gd name="T68" fmla="*/ 92 w 136"/>
              <a:gd name="T69" fmla="*/ 97 h 239"/>
              <a:gd name="T70" fmla="*/ 108 w 136"/>
              <a:gd name="T71" fmla="*/ 74 h 239"/>
              <a:gd name="T72" fmla="*/ 118 w 136"/>
              <a:gd name="T73" fmla="*/ 60 h 239"/>
              <a:gd name="T74" fmla="*/ 126 w 136"/>
              <a:gd name="T75" fmla="*/ 57 h 239"/>
              <a:gd name="T76" fmla="*/ 136 w 136"/>
              <a:gd name="T77" fmla="*/ 57 h 239"/>
              <a:gd name="T78" fmla="*/ 135 w 136"/>
              <a:gd name="T79" fmla="*/ 55 h 239"/>
              <a:gd name="T80" fmla="*/ 135 w 136"/>
              <a:gd name="T81" fmla="*/ 42 h 239"/>
              <a:gd name="T82" fmla="*/ 132 w 136"/>
              <a:gd name="T83" fmla="*/ 30 h 239"/>
              <a:gd name="T84" fmla="*/ 120 w 136"/>
              <a:gd name="T85" fmla="*/ 11 h 239"/>
              <a:gd name="T86" fmla="*/ 103 w 136"/>
              <a:gd name="T87" fmla="*/ 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" h="239">
                <a:moveTo>
                  <a:pt x="102" y="0"/>
                </a:moveTo>
                <a:cubicBezTo>
                  <a:pt x="101" y="0"/>
                  <a:pt x="101" y="0"/>
                  <a:pt x="101" y="0"/>
                </a:cubicBezTo>
                <a:cubicBezTo>
                  <a:pt x="99" y="0"/>
                  <a:pt x="98" y="3"/>
                  <a:pt x="98" y="7"/>
                </a:cubicBezTo>
                <a:cubicBezTo>
                  <a:pt x="98" y="10"/>
                  <a:pt x="96" y="12"/>
                  <a:pt x="93" y="12"/>
                </a:cubicBezTo>
                <a:cubicBezTo>
                  <a:pt x="91" y="12"/>
                  <a:pt x="89" y="12"/>
                  <a:pt x="87" y="10"/>
                </a:cubicBezTo>
                <a:cubicBezTo>
                  <a:pt x="86" y="10"/>
                  <a:pt x="85" y="9"/>
                  <a:pt x="83" y="10"/>
                </a:cubicBezTo>
                <a:cubicBezTo>
                  <a:pt x="81" y="10"/>
                  <a:pt x="79" y="10"/>
                  <a:pt x="76" y="9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9"/>
                  <a:pt x="76" y="11"/>
                  <a:pt x="76" y="12"/>
                </a:cubicBezTo>
                <a:cubicBezTo>
                  <a:pt x="76" y="13"/>
                  <a:pt x="76" y="14"/>
                  <a:pt x="76" y="15"/>
                </a:cubicBezTo>
                <a:cubicBezTo>
                  <a:pt x="76" y="20"/>
                  <a:pt x="69" y="20"/>
                  <a:pt x="66" y="20"/>
                </a:cubicBezTo>
                <a:cubicBezTo>
                  <a:pt x="63" y="20"/>
                  <a:pt x="59" y="22"/>
                  <a:pt x="59" y="24"/>
                </a:cubicBezTo>
                <a:cubicBezTo>
                  <a:pt x="59" y="27"/>
                  <a:pt x="58" y="29"/>
                  <a:pt x="57" y="30"/>
                </a:cubicBezTo>
                <a:cubicBezTo>
                  <a:pt x="56" y="31"/>
                  <a:pt x="56" y="31"/>
                  <a:pt x="56" y="32"/>
                </a:cubicBezTo>
                <a:cubicBezTo>
                  <a:pt x="57" y="33"/>
                  <a:pt x="58" y="36"/>
                  <a:pt x="52" y="40"/>
                </a:cubicBezTo>
                <a:cubicBezTo>
                  <a:pt x="52" y="41"/>
                  <a:pt x="50" y="43"/>
                  <a:pt x="49" y="44"/>
                </a:cubicBezTo>
                <a:cubicBezTo>
                  <a:pt x="48" y="46"/>
                  <a:pt x="48" y="47"/>
                  <a:pt x="47" y="48"/>
                </a:cubicBezTo>
                <a:cubicBezTo>
                  <a:pt x="47" y="48"/>
                  <a:pt x="47" y="49"/>
                  <a:pt x="47" y="49"/>
                </a:cubicBezTo>
                <a:cubicBezTo>
                  <a:pt x="47" y="50"/>
                  <a:pt x="47" y="53"/>
                  <a:pt x="44" y="55"/>
                </a:cubicBezTo>
                <a:cubicBezTo>
                  <a:pt x="42" y="56"/>
                  <a:pt x="40" y="56"/>
                  <a:pt x="38" y="57"/>
                </a:cubicBezTo>
                <a:cubicBezTo>
                  <a:pt x="37" y="57"/>
                  <a:pt x="36" y="57"/>
                  <a:pt x="36" y="57"/>
                </a:cubicBezTo>
                <a:cubicBezTo>
                  <a:pt x="36" y="57"/>
                  <a:pt x="36" y="59"/>
                  <a:pt x="36" y="60"/>
                </a:cubicBezTo>
                <a:cubicBezTo>
                  <a:pt x="36" y="62"/>
                  <a:pt x="36" y="64"/>
                  <a:pt x="36" y="66"/>
                </a:cubicBezTo>
                <a:cubicBezTo>
                  <a:pt x="36" y="71"/>
                  <a:pt x="32" y="76"/>
                  <a:pt x="28" y="81"/>
                </a:cubicBezTo>
                <a:cubicBezTo>
                  <a:pt x="27" y="82"/>
                  <a:pt x="27" y="83"/>
                  <a:pt x="27" y="83"/>
                </a:cubicBezTo>
                <a:cubicBezTo>
                  <a:pt x="28" y="83"/>
                  <a:pt x="28" y="83"/>
                  <a:pt x="30" y="84"/>
                </a:cubicBezTo>
                <a:cubicBezTo>
                  <a:pt x="31" y="84"/>
                  <a:pt x="32" y="85"/>
                  <a:pt x="32" y="86"/>
                </a:cubicBezTo>
                <a:cubicBezTo>
                  <a:pt x="33" y="88"/>
                  <a:pt x="32" y="90"/>
                  <a:pt x="31" y="93"/>
                </a:cubicBezTo>
                <a:cubicBezTo>
                  <a:pt x="30" y="95"/>
                  <a:pt x="29" y="96"/>
                  <a:pt x="26" y="96"/>
                </a:cubicBezTo>
                <a:cubicBezTo>
                  <a:pt x="25" y="96"/>
                  <a:pt x="24" y="96"/>
                  <a:pt x="22" y="95"/>
                </a:cubicBezTo>
                <a:cubicBezTo>
                  <a:pt x="22" y="95"/>
                  <a:pt x="22" y="95"/>
                  <a:pt x="21" y="95"/>
                </a:cubicBezTo>
                <a:cubicBezTo>
                  <a:pt x="21" y="95"/>
                  <a:pt x="21" y="95"/>
                  <a:pt x="21" y="95"/>
                </a:cubicBezTo>
                <a:cubicBezTo>
                  <a:pt x="19" y="95"/>
                  <a:pt x="15" y="97"/>
                  <a:pt x="12" y="101"/>
                </a:cubicBezTo>
                <a:cubicBezTo>
                  <a:pt x="9" y="106"/>
                  <a:pt x="10" y="109"/>
                  <a:pt x="11" y="111"/>
                </a:cubicBezTo>
                <a:cubicBezTo>
                  <a:pt x="12" y="113"/>
                  <a:pt x="12" y="114"/>
                  <a:pt x="11" y="116"/>
                </a:cubicBezTo>
                <a:cubicBezTo>
                  <a:pt x="11" y="117"/>
                  <a:pt x="11" y="118"/>
                  <a:pt x="10" y="119"/>
                </a:cubicBezTo>
                <a:cubicBezTo>
                  <a:pt x="10" y="120"/>
                  <a:pt x="11" y="121"/>
                  <a:pt x="11" y="122"/>
                </a:cubicBezTo>
                <a:cubicBezTo>
                  <a:pt x="13" y="126"/>
                  <a:pt x="12" y="128"/>
                  <a:pt x="12" y="130"/>
                </a:cubicBezTo>
                <a:cubicBezTo>
                  <a:pt x="11" y="131"/>
                  <a:pt x="11" y="132"/>
                  <a:pt x="11" y="133"/>
                </a:cubicBezTo>
                <a:cubicBezTo>
                  <a:pt x="11" y="134"/>
                  <a:pt x="12" y="135"/>
                  <a:pt x="14" y="136"/>
                </a:cubicBezTo>
                <a:cubicBezTo>
                  <a:pt x="15" y="137"/>
                  <a:pt x="18" y="138"/>
                  <a:pt x="18" y="141"/>
                </a:cubicBezTo>
                <a:cubicBezTo>
                  <a:pt x="19" y="144"/>
                  <a:pt x="18" y="146"/>
                  <a:pt x="17" y="147"/>
                </a:cubicBezTo>
                <a:cubicBezTo>
                  <a:pt x="16" y="149"/>
                  <a:pt x="14" y="149"/>
                  <a:pt x="13" y="149"/>
                </a:cubicBezTo>
                <a:cubicBezTo>
                  <a:pt x="13" y="150"/>
                  <a:pt x="13" y="151"/>
                  <a:pt x="14" y="151"/>
                </a:cubicBezTo>
                <a:cubicBezTo>
                  <a:pt x="17" y="153"/>
                  <a:pt x="16" y="162"/>
                  <a:pt x="15" y="164"/>
                </a:cubicBezTo>
                <a:cubicBezTo>
                  <a:pt x="14" y="167"/>
                  <a:pt x="11" y="167"/>
                  <a:pt x="9" y="167"/>
                </a:cubicBezTo>
                <a:cubicBezTo>
                  <a:pt x="9" y="167"/>
                  <a:pt x="8" y="167"/>
                  <a:pt x="8" y="167"/>
                </a:cubicBezTo>
                <a:cubicBezTo>
                  <a:pt x="8" y="169"/>
                  <a:pt x="7" y="171"/>
                  <a:pt x="7" y="172"/>
                </a:cubicBezTo>
                <a:cubicBezTo>
                  <a:pt x="6" y="174"/>
                  <a:pt x="6" y="175"/>
                  <a:pt x="6" y="175"/>
                </a:cubicBezTo>
                <a:cubicBezTo>
                  <a:pt x="6" y="176"/>
                  <a:pt x="6" y="177"/>
                  <a:pt x="6" y="178"/>
                </a:cubicBezTo>
                <a:cubicBezTo>
                  <a:pt x="6" y="182"/>
                  <a:pt x="5" y="185"/>
                  <a:pt x="2" y="185"/>
                </a:cubicBezTo>
                <a:cubicBezTo>
                  <a:pt x="2" y="185"/>
                  <a:pt x="2" y="185"/>
                  <a:pt x="2" y="185"/>
                </a:cubicBezTo>
                <a:cubicBezTo>
                  <a:pt x="2" y="185"/>
                  <a:pt x="2" y="185"/>
                  <a:pt x="2" y="185"/>
                </a:cubicBezTo>
                <a:cubicBezTo>
                  <a:pt x="2" y="185"/>
                  <a:pt x="2" y="185"/>
                  <a:pt x="1" y="185"/>
                </a:cubicBezTo>
                <a:cubicBezTo>
                  <a:pt x="1" y="185"/>
                  <a:pt x="1" y="185"/>
                  <a:pt x="0" y="184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8"/>
                  <a:pt x="1" y="191"/>
                  <a:pt x="4" y="193"/>
                </a:cubicBezTo>
                <a:cubicBezTo>
                  <a:pt x="7" y="195"/>
                  <a:pt x="7" y="198"/>
                  <a:pt x="7" y="200"/>
                </a:cubicBezTo>
                <a:cubicBezTo>
                  <a:pt x="7" y="202"/>
                  <a:pt x="7" y="204"/>
                  <a:pt x="8" y="205"/>
                </a:cubicBezTo>
                <a:cubicBezTo>
                  <a:pt x="10" y="207"/>
                  <a:pt x="11" y="209"/>
                  <a:pt x="11" y="211"/>
                </a:cubicBezTo>
                <a:cubicBezTo>
                  <a:pt x="12" y="213"/>
                  <a:pt x="12" y="214"/>
                  <a:pt x="14" y="215"/>
                </a:cubicBezTo>
                <a:cubicBezTo>
                  <a:pt x="18" y="219"/>
                  <a:pt x="19" y="221"/>
                  <a:pt x="17" y="226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7" y="226"/>
                  <a:pt x="17" y="227"/>
                  <a:pt x="17" y="227"/>
                </a:cubicBezTo>
                <a:cubicBezTo>
                  <a:pt x="18" y="227"/>
                  <a:pt x="20" y="228"/>
                  <a:pt x="20" y="230"/>
                </a:cubicBezTo>
                <a:cubicBezTo>
                  <a:pt x="20" y="231"/>
                  <a:pt x="20" y="232"/>
                  <a:pt x="20" y="234"/>
                </a:cubicBezTo>
                <a:cubicBezTo>
                  <a:pt x="20" y="235"/>
                  <a:pt x="20" y="238"/>
                  <a:pt x="20" y="239"/>
                </a:cubicBezTo>
                <a:cubicBezTo>
                  <a:pt x="20" y="239"/>
                  <a:pt x="21" y="239"/>
                  <a:pt x="22" y="238"/>
                </a:cubicBezTo>
                <a:cubicBezTo>
                  <a:pt x="23" y="238"/>
                  <a:pt x="25" y="238"/>
                  <a:pt x="27" y="238"/>
                </a:cubicBezTo>
                <a:cubicBezTo>
                  <a:pt x="28" y="238"/>
                  <a:pt x="29" y="237"/>
                  <a:pt x="29" y="237"/>
                </a:cubicBezTo>
                <a:cubicBezTo>
                  <a:pt x="29" y="237"/>
                  <a:pt x="29" y="236"/>
                  <a:pt x="29" y="235"/>
                </a:cubicBezTo>
                <a:cubicBezTo>
                  <a:pt x="29" y="234"/>
                  <a:pt x="29" y="233"/>
                  <a:pt x="29" y="233"/>
                </a:cubicBezTo>
                <a:cubicBezTo>
                  <a:pt x="29" y="230"/>
                  <a:pt x="32" y="229"/>
                  <a:pt x="33" y="229"/>
                </a:cubicBezTo>
                <a:cubicBezTo>
                  <a:pt x="33" y="229"/>
                  <a:pt x="33" y="229"/>
                  <a:pt x="33" y="228"/>
                </a:cubicBezTo>
                <a:cubicBezTo>
                  <a:pt x="34" y="227"/>
                  <a:pt x="36" y="225"/>
                  <a:pt x="39" y="225"/>
                </a:cubicBezTo>
                <a:cubicBezTo>
                  <a:pt x="41" y="225"/>
                  <a:pt x="43" y="226"/>
                  <a:pt x="45" y="227"/>
                </a:cubicBezTo>
                <a:cubicBezTo>
                  <a:pt x="45" y="227"/>
                  <a:pt x="46" y="227"/>
                  <a:pt x="46" y="227"/>
                </a:cubicBezTo>
                <a:cubicBezTo>
                  <a:pt x="48" y="227"/>
                  <a:pt x="48" y="224"/>
                  <a:pt x="49" y="223"/>
                </a:cubicBezTo>
                <a:cubicBezTo>
                  <a:pt x="49" y="220"/>
                  <a:pt x="51" y="220"/>
                  <a:pt x="51" y="220"/>
                </a:cubicBezTo>
                <a:cubicBezTo>
                  <a:pt x="53" y="220"/>
                  <a:pt x="54" y="221"/>
                  <a:pt x="55" y="222"/>
                </a:cubicBezTo>
                <a:cubicBezTo>
                  <a:pt x="56" y="221"/>
                  <a:pt x="57" y="219"/>
                  <a:pt x="58" y="217"/>
                </a:cubicBezTo>
                <a:cubicBezTo>
                  <a:pt x="56" y="218"/>
                  <a:pt x="54" y="218"/>
                  <a:pt x="53" y="217"/>
                </a:cubicBezTo>
                <a:cubicBezTo>
                  <a:pt x="52" y="214"/>
                  <a:pt x="55" y="206"/>
                  <a:pt x="55" y="206"/>
                </a:cubicBezTo>
                <a:cubicBezTo>
                  <a:pt x="56" y="204"/>
                  <a:pt x="56" y="199"/>
                  <a:pt x="56" y="196"/>
                </a:cubicBezTo>
                <a:cubicBezTo>
                  <a:pt x="56" y="193"/>
                  <a:pt x="56" y="192"/>
                  <a:pt x="57" y="191"/>
                </a:cubicBezTo>
                <a:cubicBezTo>
                  <a:pt x="57" y="189"/>
                  <a:pt x="58" y="184"/>
                  <a:pt x="64" y="182"/>
                </a:cubicBezTo>
                <a:cubicBezTo>
                  <a:pt x="68" y="181"/>
                  <a:pt x="73" y="177"/>
                  <a:pt x="73" y="175"/>
                </a:cubicBezTo>
                <a:cubicBezTo>
                  <a:pt x="72" y="173"/>
                  <a:pt x="75" y="171"/>
                  <a:pt x="77" y="168"/>
                </a:cubicBezTo>
                <a:cubicBezTo>
                  <a:pt x="78" y="167"/>
                  <a:pt x="80" y="166"/>
                  <a:pt x="80" y="165"/>
                </a:cubicBezTo>
                <a:cubicBezTo>
                  <a:pt x="79" y="164"/>
                  <a:pt x="73" y="157"/>
                  <a:pt x="70" y="155"/>
                </a:cubicBezTo>
                <a:cubicBezTo>
                  <a:pt x="69" y="155"/>
                  <a:pt x="67" y="155"/>
                  <a:pt x="66" y="155"/>
                </a:cubicBezTo>
                <a:cubicBezTo>
                  <a:pt x="64" y="155"/>
                  <a:pt x="62" y="155"/>
                  <a:pt x="62" y="153"/>
                </a:cubicBezTo>
                <a:cubicBezTo>
                  <a:pt x="61" y="153"/>
                  <a:pt x="61" y="152"/>
                  <a:pt x="61" y="151"/>
                </a:cubicBezTo>
                <a:cubicBezTo>
                  <a:pt x="61" y="150"/>
                  <a:pt x="61" y="146"/>
                  <a:pt x="60" y="139"/>
                </a:cubicBezTo>
                <a:cubicBezTo>
                  <a:pt x="59" y="137"/>
                  <a:pt x="61" y="134"/>
                  <a:pt x="62" y="132"/>
                </a:cubicBezTo>
                <a:cubicBezTo>
                  <a:pt x="63" y="130"/>
                  <a:pt x="64" y="129"/>
                  <a:pt x="64" y="128"/>
                </a:cubicBezTo>
                <a:cubicBezTo>
                  <a:pt x="64" y="127"/>
                  <a:pt x="64" y="127"/>
                  <a:pt x="64" y="127"/>
                </a:cubicBezTo>
                <a:cubicBezTo>
                  <a:pt x="64" y="124"/>
                  <a:pt x="64" y="119"/>
                  <a:pt x="68" y="117"/>
                </a:cubicBezTo>
                <a:cubicBezTo>
                  <a:pt x="69" y="117"/>
                  <a:pt x="69" y="117"/>
                  <a:pt x="69" y="116"/>
                </a:cubicBezTo>
                <a:cubicBezTo>
                  <a:pt x="70" y="115"/>
                  <a:pt x="71" y="113"/>
                  <a:pt x="74" y="112"/>
                </a:cubicBezTo>
                <a:cubicBezTo>
                  <a:pt x="75" y="112"/>
                  <a:pt x="75" y="111"/>
                  <a:pt x="76" y="109"/>
                </a:cubicBezTo>
                <a:cubicBezTo>
                  <a:pt x="77" y="107"/>
                  <a:pt x="78" y="105"/>
                  <a:pt x="81" y="103"/>
                </a:cubicBezTo>
                <a:cubicBezTo>
                  <a:pt x="83" y="103"/>
                  <a:pt x="84" y="102"/>
                  <a:pt x="86" y="101"/>
                </a:cubicBezTo>
                <a:cubicBezTo>
                  <a:pt x="87" y="100"/>
                  <a:pt x="89" y="99"/>
                  <a:pt x="92" y="97"/>
                </a:cubicBezTo>
                <a:cubicBezTo>
                  <a:pt x="98" y="94"/>
                  <a:pt x="107" y="88"/>
                  <a:pt x="108" y="85"/>
                </a:cubicBezTo>
                <a:cubicBezTo>
                  <a:pt x="108" y="85"/>
                  <a:pt x="108" y="84"/>
                  <a:pt x="107" y="83"/>
                </a:cubicBezTo>
                <a:cubicBezTo>
                  <a:pt x="106" y="81"/>
                  <a:pt x="103" y="77"/>
                  <a:pt x="108" y="74"/>
                </a:cubicBezTo>
                <a:cubicBezTo>
                  <a:pt x="110" y="72"/>
                  <a:pt x="110" y="71"/>
                  <a:pt x="110" y="69"/>
                </a:cubicBezTo>
                <a:cubicBezTo>
                  <a:pt x="110" y="68"/>
                  <a:pt x="110" y="65"/>
                  <a:pt x="113" y="64"/>
                </a:cubicBezTo>
                <a:cubicBezTo>
                  <a:pt x="115" y="63"/>
                  <a:pt x="116" y="62"/>
                  <a:pt x="118" y="60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21" y="57"/>
                  <a:pt x="123" y="57"/>
                  <a:pt x="124" y="57"/>
                </a:cubicBezTo>
                <a:cubicBezTo>
                  <a:pt x="125" y="57"/>
                  <a:pt x="125" y="57"/>
                  <a:pt x="126" y="57"/>
                </a:cubicBezTo>
                <a:cubicBezTo>
                  <a:pt x="128" y="57"/>
                  <a:pt x="130" y="58"/>
                  <a:pt x="132" y="57"/>
                </a:cubicBezTo>
                <a:cubicBezTo>
                  <a:pt x="133" y="57"/>
                  <a:pt x="135" y="57"/>
                  <a:pt x="136" y="57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6" y="55"/>
                  <a:pt x="136" y="55"/>
                  <a:pt x="135" y="55"/>
                </a:cubicBezTo>
                <a:cubicBezTo>
                  <a:pt x="135" y="54"/>
                  <a:pt x="131" y="50"/>
                  <a:pt x="132" y="48"/>
                </a:cubicBezTo>
                <a:cubicBezTo>
                  <a:pt x="132" y="47"/>
                  <a:pt x="133" y="46"/>
                  <a:pt x="135" y="46"/>
                </a:cubicBezTo>
                <a:cubicBezTo>
                  <a:pt x="135" y="46"/>
                  <a:pt x="135" y="44"/>
                  <a:pt x="135" y="42"/>
                </a:cubicBezTo>
                <a:cubicBezTo>
                  <a:pt x="135" y="41"/>
                  <a:pt x="135" y="40"/>
                  <a:pt x="134" y="40"/>
                </a:cubicBezTo>
                <a:cubicBezTo>
                  <a:pt x="132" y="39"/>
                  <a:pt x="132" y="35"/>
                  <a:pt x="132" y="33"/>
                </a:cubicBezTo>
                <a:cubicBezTo>
                  <a:pt x="132" y="32"/>
                  <a:pt x="132" y="30"/>
                  <a:pt x="132" y="30"/>
                </a:cubicBezTo>
                <a:cubicBezTo>
                  <a:pt x="128" y="28"/>
                  <a:pt x="129" y="23"/>
                  <a:pt x="130" y="19"/>
                </a:cubicBezTo>
                <a:cubicBezTo>
                  <a:pt x="130" y="18"/>
                  <a:pt x="130" y="18"/>
                  <a:pt x="130" y="17"/>
                </a:cubicBezTo>
                <a:cubicBezTo>
                  <a:pt x="130" y="16"/>
                  <a:pt x="123" y="13"/>
                  <a:pt x="120" y="11"/>
                </a:cubicBezTo>
                <a:cubicBezTo>
                  <a:pt x="118" y="11"/>
                  <a:pt x="117" y="10"/>
                  <a:pt x="115" y="10"/>
                </a:cubicBezTo>
                <a:cubicBezTo>
                  <a:pt x="112" y="8"/>
                  <a:pt x="109" y="6"/>
                  <a:pt x="107" y="4"/>
                </a:cubicBezTo>
                <a:cubicBezTo>
                  <a:pt x="106" y="3"/>
                  <a:pt x="105" y="2"/>
                  <a:pt x="103" y="1"/>
                </a:cubicBezTo>
                <a:cubicBezTo>
                  <a:pt x="103" y="1"/>
                  <a:pt x="102" y="0"/>
                  <a:pt x="102" y="0"/>
                </a:cubicBezTo>
                <a:cubicBezTo>
                  <a:pt x="102" y="0"/>
                  <a:pt x="102" y="0"/>
                  <a:pt x="1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3" name="Freeform 1147"/>
          <p:cNvSpPr>
            <a:spLocks noEditPoints="1"/>
          </p:cNvSpPr>
          <p:nvPr/>
        </p:nvSpPr>
        <p:spPr bwMode="auto">
          <a:xfrm>
            <a:off x="7983247" y="-738364"/>
            <a:ext cx="16766889" cy="5620962"/>
          </a:xfrm>
          <a:custGeom>
            <a:avLst/>
            <a:gdLst>
              <a:gd name="T0" fmla="*/ 49 w 1831"/>
              <a:gd name="T1" fmla="*/ 223 h 635"/>
              <a:gd name="T2" fmla="*/ 53 w 1831"/>
              <a:gd name="T3" fmla="*/ 179 h 635"/>
              <a:gd name="T4" fmla="*/ 15 w 1831"/>
              <a:gd name="T5" fmla="*/ 190 h 635"/>
              <a:gd name="T6" fmla="*/ 32 w 1831"/>
              <a:gd name="T7" fmla="*/ 275 h 635"/>
              <a:gd name="T8" fmla="*/ 7 w 1831"/>
              <a:gd name="T9" fmla="*/ 361 h 635"/>
              <a:gd name="T10" fmla="*/ 1 w 1831"/>
              <a:gd name="T11" fmla="*/ 391 h 635"/>
              <a:gd name="T12" fmla="*/ 45 w 1831"/>
              <a:gd name="T13" fmla="*/ 445 h 635"/>
              <a:gd name="T14" fmla="*/ 75 w 1831"/>
              <a:gd name="T15" fmla="*/ 484 h 635"/>
              <a:gd name="T16" fmla="*/ 139 w 1831"/>
              <a:gd name="T17" fmla="*/ 532 h 635"/>
              <a:gd name="T18" fmla="*/ 136 w 1831"/>
              <a:gd name="T19" fmla="*/ 603 h 635"/>
              <a:gd name="T20" fmla="*/ 216 w 1831"/>
              <a:gd name="T21" fmla="*/ 628 h 635"/>
              <a:gd name="T22" fmla="*/ 236 w 1831"/>
              <a:gd name="T23" fmla="*/ 554 h 635"/>
              <a:gd name="T24" fmla="*/ 234 w 1831"/>
              <a:gd name="T25" fmla="*/ 511 h 635"/>
              <a:gd name="T26" fmla="*/ 320 w 1831"/>
              <a:gd name="T27" fmla="*/ 502 h 635"/>
              <a:gd name="T28" fmla="*/ 377 w 1831"/>
              <a:gd name="T29" fmla="*/ 470 h 635"/>
              <a:gd name="T30" fmla="*/ 501 w 1831"/>
              <a:gd name="T31" fmla="*/ 446 h 635"/>
              <a:gd name="T32" fmla="*/ 563 w 1831"/>
              <a:gd name="T33" fmla="*/ 447 h 635"/>
              <a:gd name="T34" fmla="*/ 672 w 1831"/>
              <a:gd name="T35" fmla="*/ 520 h 635"/>
              <a:gd name="T36" fmla="*/ 732 w 1831"/>
              <a:gd name="T37" fmla="*/ 501 h 635"/>
              <a:gd name="T38" fmla="*/ 822 w 1831"/>
              <a:gd name="T39" fmla="*/ 490 h 635"/>
              <a:gd name="T40" fmla="*/ 931 w 1831"/>
              <a:gd name="T41" fmla="*/ 524 h 635"/>
              <a:gd name="T42" fmla="*/ 1000 w 1831"/>
              <a:gd name="T43" fmla="*/ 516 h 635"/>
              <a:gd name="T44" fmla="*/ 1041 w 1831"/>
              <a:gd name="T45" fmla="*/ 482 h 635"/>
              <a:gd name="T46" fmla="*/ 1091 w 1831"/>
              <a:gd name="T47" fmla="*/ 464 h 635"/>
              <a:gd name="T48" fmla="*/ 1160 w 1831"/>
              <a:gd name="T49" fmla="*/ 543 h 635"/>
              <a:gd name="T50" fmla="*/ 1181 w 1831"/>
              <a:gd name="T51" fmla="*/ 588 h 635"/>
              <a:gd name="T52" fmla="*/ 1267 w 1831"/>
              <a:gd name="T53" fmla="*/ 502 h 635"/>
              <a:gd name="T54" fmla="*/ 1232 w 1831"/>
              <a:gd name="T55" fmla="*/ 454 h 635"/>
              <a:gd name="T56" fmla="*/ 1342 w 1831"/>
              <a:gd name="T57" fmla="*/ 367 h 635"/>
              <a:gd name="T58" fmla="*/ 1444 w 1831"/>
              <a:gd name="T59" fmla="*/ 340 h 635"/>
              <a:gd name="T60" fmla="*/ 1525 w 1831"/>
              <a:gd name="T61" fmla="*/ 328 h 635"/>
              <a:gd name="T62" fmla="*/ 1457 w 1831"/>
              <a:gd name="T63" fmla="*/ 395 h 635"/>
              <a:gd name="T64" fmla="*/ 1508 w 1831"/>
              <a:gd name="T65" fmla="*/ 445 h 635"/>
              <a:gd name="T66" fmla="*/ 1540 w 1831"/>
              <a:gd name="T67" fmla="*/ 355 h 635"/>
              <a:gd name="T68" fmla="*/ 1687 w 1831"/>
              <a:gd name="T69" fmla="*/ 309 h 635"/>
              <a:gd name="T70" fmla="*/ 1710 w 1831"/>
              <a:gd name="T71" fmla="*/ 271 h 635"/>
              <a:gd name="T72" fmla="*/ 1775 w 1831"/>
              <a:gd name="T73" fmla="*/ 272 h 635"/>
              <a:gd name="T74" fmla="*/ 1825 w 1831"/>
              <a:gd name="T75" fmla="*/ 256 h 635"/>
              <a:gd name="T76" fmla="*/ 1685 w 1831"/>
              <a:gd name="T77" fmla="*/ 181 h 635"/>
              <a:gd name="T78" fmla="*/ 1565 w 1831"/>
              <a:gd name="T79" fmla="*/ 185 h 635"/>
              <a:gd name="T80" fmla="*/ 1389 w 1831"/>
              <a:gd name="T81" fmla="*/ 145 h 635"/>
              <a:gd name="T82" fmla="*/ 1315 w 1831"/>
              <a:gd name="T83" fmla="*/ 121 h 635"/>
              <a:gd name="T84" fmla="*/ 1244 w 1831"/>
              <a:gd name="T85" fmla="*/ 141 h 635"/>
              <a:gd name="T86" fmla="*/ 1135 w 1831"/>
              <a:gd name="T87" fmla="*/ 125 h 635"/>
              <a:gd name="T88" fmla="*/ 1076 w 1831"/>
              <a:gd name="T89" fmla="*/ 97 h 635"/>
              <a:gd name="T90" fmla="*/ 957 w 1831"/>
              <a:gd name="T91" fmla="*/ 95 h 635"/>
              <a:gd name="T92" fmla="*/ 905 w 1831"/>
              <a:gd name="T93" fmla="*/ 87 h 635"/>
              <a:gd name="T94" fmla="*/ 949 w 1831"/>
              <a:gd name="T95" fmla="*/ 27 h 635"/>
              <a:gd name="T96" fmla="*/ 866 w 1831"/>
              <a:gd name="T97" fmla="*/ 9 h 635"/>
              <a:gd name="T98" fmla="*/ 781 w 1831"/>
              <a:gd name="T99" fmla="*/ 40 h 635"/>
              <a:gd name="T100" fmla="*/ 701 w 1831"/>
              <a:gd name="T101" fmla="*/ 55 h 635"/>
              <a:gd name="T102" fmla="*/ 654 w 1831"/>
              <a:gd name="T103" fmla="*/ 93 h 635"/>
              <a:gd name="T104" fmla="*/ 564 w 1831"/>
              <a:gd name="T105" fmla="*/ 129 h 635"/>
              <a:gd name="T106" fmla="*/ 523 w 1831"/>
              <a:gd name="T107" fmla="*/ 140 h 635"/>
              <a:gd name="T108" fmla="*/ 565 w 1831"/>
              <a:gd name="T109" fmla="*/ 206 h 635"/>
              <a:gd name="T110" fmla="*/ 483 w 1831"/>
              <a:gd name="T111" fmla="*/ 235 h 635"/>
              <a:gd name="T112" fmla="*/ 514 w 1831"/>
              <a:gd name="T113" fmla="*/ 176 h 635"/>
              <a:gd name="T114" fmla="*/ 454 w 1831"/>
              <a:gd name="T115" fmla="*/ 170 h 635"/>
              <a:gd name="T116" fmla="*/ 358 w 1831"/>
              <a:gd name="T117" fmla="*/ 163 h 635"/>
              <a:gd name="T118" fmla="*/ 294 w 1831"/>
              <a:gd name="T119" fmla="*/ 206 h 635"/>
              <a:gd name="T120" fmla="*/ 203 w 1831"/>
              <a:gd name="T121" fmla="*/ 227 h 635"/>
              <a:gd name="T122" fmla="*/ 185 w 1831"/>
              <a:gd name="T123" fmla="*/ 245 h 635"/>
              <a:gd name="T124" fmla="*/ 104 w 1831"/>
              <a:gd name="T125" fmla="*/ 268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1" h="635">
                <a:moveTo>
                  <a:pt x="104" y="268"/>
                </a:moveTo>
                <a:cubicBezTo>
                  <a:pt x="105" y="269"/>
                  <a:pt x="106" y="270"/>
                  <a:pt x="107" y="272"/>
                </a:cubicBezTo>
                <a:cubicBezTo>
                  <a:pt x="107" y="274"/>
                  <a:pt x="110" y="275"/>
                  <a:pt x="116" y="275"/>
                </a:cubicBezTo>
                <a:cubicBezTo>
                  <a:pt x="117" y="275"/>
                  <a:pt x="118" y="275"/>
                  <a:pt x="119" y="277"/>
                </a:cubicBezTo>
                <a:cubicBezTo>
                  <a:pt x="121" y="279"/>
                  <a:pt x="119" y="283"/>
                  <a:pt x="119" y="284"/>
                </a:cubicBezTo>
                <a:cubicBezTo>
                  <a:pt x="117" y="287"/>
                  <a:pt x="114" y="288"/>
                  <a:pt x="111" y="288"/>
                </a:cubicBezTo>
                <a:cubicBezTo>
                  <a:pt x="109" y="288"/>
                  <a:pt x="108" y="287"/>
                  <a:pt x="107" y="286"/>
                </a:cubicBezTo>
                <a:cubicBezTo>
                  <a:pt x="106" y="286"/>
                  <a:pt x="105" y="286"/>
                  <a:pt x="104" y="286"/>
                </a:cubicBezTo>
                <a:cubicBezTo>
                  <a:pt x="101" y="286"/>
                  <a:pt x="98" y="286"/>
                  <a:pt x="97" y="282"/>
                </a:cubicBezTo>
                <a:cubicBezTo>
                  <a:pt x="97" y="281"/>
                  <a:pt x="94" y="278"/>
                  <a:pt x="89" y="278"/>
                </a:cubicBezTo>
                <a:cubicBezTo>
                  <a:pt x="86" y="279"/>
                  <a:pt x="84" y="278"/>
                  <a:pt x="83" y="277"/>
                </a:cubicBezTo>
                <a:cubicBezTo>
                  <a:pt x="82" y="275"/>
                  <a:pt x="81" y="273"/>
                  <a:pt x="81" y="270"/>
                </a:cubicBezTo>
                <a:cubicBezTo>
                  <a:pt x="81" y="268"/>
                  <a:pt x="81" y="267"/>
                  <a:pt x="80" y="265"/>
                </a:cubicBezTo>
                <a:cubicBezTo>
                  <a:pt x="79" y="264"/>
                  <a:pt x="78" y="263"/>
                  <a:pt x="79" y="262"/>
                </a:cubicBezTo>
                <a:cubicBezTo>
                  <a:pt x="79" y="261"/>
                  <a:pt x="78" y="261"/>
                  <a:pt x="78" y="260"/>
                </a:cubicBezTo>
                <a:cubicBezTo>
                  <a:pt x="78" y="258"/>
                  <a:pt x="77" y="255"/>
                  <a:pt x="80" y="253"/>
                </a:cubicBezTo>
                <a:cubicBezTo>
                  <a:pt x="80" y="252"/>
                  <a:pt x="80" y="252"/>
                  <a:pt x="80" y="250"/>
                </a:cubicBezTo>
                <a:cubicBezTo>
                  <a:pt x="80" y="249"/>
                  <a:pt x="80" y="248"/>
                  <a:pt x="80" y="247"/>
                </a:cubicBezTo>
                <a:cubicBezTo>
                  <a:pt x="80" y="247"/>
                  <a:pt x="80" y="246"/>
                  <a:pt x="79" y="246"/>
                </a:cubicBezTo>
                <a:cubicBezTo>
                  <a:pt x="77" y="244"/>
                  <a:pt x="75" y="243"/>
                  <a:pt x="73" y="243"/>
                </a:cubicBezTo>
                <a:cubicBezTo>
                  <a:pt x="70" y="243"/>
                  <a:pt x="68" y="241"/>
                  <a:pt x="68" y="240"/>
                </a:cubicBezTo>
                <a:cubicBezTo>
                  <a:pt x="67" y="239"/>
                  <a:pt x="67" y="238"/>
                  <a:pt x="66" y="238"/>
                </a:cubicBezTo>
                <a:cubicBezTo>
                  <a:pt x="62" y="237"/>
                  <a:pt x="54" y="231"/>
                  <a:pt x="53" y="227"/>
                </a:cubicBezTo>
                <a:cubicBezTo>
                  <a:pt x="53" y="227"/>
                  <a:pt x="52" y="226"/>
                  <a:pt x="51" y="226"/>
                </a:cubicBezTo>
                <a:cubicBezTo>
                  <a:pt x="50" y="226"/>
                  <a:pt x="49" y="225"/>
                  <a:pt x="49" y="223"/>
                </a:cubicBezTo>
                <a:cubicBezTo>
                  <a:pt x="49" y="223"/>
                  <a:pt x="49" y="222"/>
                  <a:pt x="50" y="221"/>
                </a:cubicBezTo>
                <a:cubicBezTo>
                  <a:pt x="53" y="220"/>
                  <a:pt x="58" y="222"/>
                  <a:pt x="62" y="225"/>
                </a:cubicBezTo>
                <a:cubicBezTo>
                  <a:pt x="65" y="228"/>
                  <a:pt x="70" y="230"/>
                  <a:pt x="76" y="231"/>
                </a:cubicBezTo>
                <a:cubicBezTo>
                  <a:pt x="80" y="232"/>
                  <a:pt x="83" y="233"/>
                  <a:pt x="86" y="234"/>
                </a:cubicBezTo>
                <a:cubicBezTo>
                  <a:pt x="89" y="235"/>
                  <a:pt x="92" y="237"/>
                  <a:pt x="96" y="237"/>
                </a:cubicBezTo>
                <a:cubicBezTo>
                  <a:pt x="101" y="238"/>
                  <a:pt x="101" y="238"/>
                  <a:pt x="101" y="238"/>
                </a:cubicBezTo>
                <a:cubicBezTo>
                  <a:pt x="107" y="239"/>
                  <a:pt x="112" y="240"/>
                  <a:pt x="122" y="242"/>
                </a:cubicBezTo>
                <a:cubicBezTo>
                  <a:pt x="134" y="243"/>
                  <a:pt x="150" y="231"/>
                  <a:pt x="153" y="228"/>
                </a:cubicBezTo>
                <a:cubicBezTo>
                  <a:pt x="155" y="226"/>
                  <a:pt x="154" y="223"/>
                  <a:pt x="153" y="220"/>
                </a:cubicBezTo>
                <a:cubicBezTo>
                  <a:pt x="152" y="218"/>
                  <a:pt x="152" y="217"/>
                  <a:pt x="152" y="216"/>
                </a:cubicBezTo>
                <a:cubicBezTo>
                  <a:pt x="151" y="216"/>
                  <a:pt x="150" y="215"/>
                  <a:pt x="149" y="215"/>
                </a:cubicBezTo>
                <a:cubicBezTo>
                  <a:pt x="148" y="214"/>
                  <a:pt x="146" y="213"/>
                  <a:pt x="145" y="212"/>
                </a:cubicBezTo>
                <a:cubicBezTo>
                  <a:pt x="145" y="210"/>
                  <a:pt x="142" y="207"/>
                  <a:pt x="138" y="207"/>
                </a:cubicBezTo>
                <a:cubicBezTo>
                  <a:pt x="134" y="207"/>
                  <a:pt x="132" y="205"/>
                  <a:pt x="131" y="204"/>
                </a:cubicBezTo>
                <a:cubicBezTo>
                  <a:pt x="130" y="203"/>
                  <a:pt x="129" y="202"/>
                  <a:pt x="129" y="202"/>
                </a:cubicBezTo>
                <a:cubicBezTo>
                  <a:pt x="128" y="202"/>
                  <a:pt x="128" y="202"/>
                  <a:pt x="128" y="202"/>
                </a:cubicBezTo>
                <a:cubicBezTo>
                  <a:pt x="124" y="202"/>
                  <a:pt x="121" y="200"/>
                  <a:pt x="113" y="195"/>
                </a:cubicBezTo>
                <a:cubicBezTo>
                  <a:pt x="111" y="193"/>
                  <a:pt x="111" y="193"/>
                  <a:pt x="111" y="193"/>
                </a:cubicBezTo>
                <a:cubicBezTo>
                  <a:pt x="102" y="188"/>
                  <a:pt x="90" y="183"/>
                  <a:pt x="87" y="183"/>
                </a:cubicBezTo>
                <a:cubicBezTo>
                  <a:pt x="85" y="184"/>
                  <a:pt x="84" y="184"/>
                  <a:pt x="82" y="184"/>
                </a:cubicBezTo>
                <a:cubicBezTo>
                  <a:pt x="81" y="184"/>
                  <a:pt x="79" y="184"/>
                  <a:pt x="78" y="182"/>
                </a:cubicBezTo>
                <a:cubicBezTo>
                  <a:pt x="77" y="181"/>
                  <a:pt x="75" y="181"/>
                  <a:pt x="73" y="182"/>
                </a:cubicBezTo>
                <a:cubicBezTo>
                  <a:pt x="71" y="184"/>
                  <a:pt x="69" y="183"/>
                  <a:pt x="67" y="182"/>
                </a:cubicBezTo>
                <a:cubicBezTo>
                  <a:pt x="65" y="182"/>
                  <a:pt x="63" y="181"/>
                  <a:pt x="62" y="182"/>
                </a:cubicBezTo>
                <a:cubicBezTo>
                  <a:pt x="58" y="183"/>
                  <a:pt x="54" y="181"/>
                  <a:pt x="53" y="179"/>
                </a:cubicBezTo>
                <a:cubicBezTo>
                  <a:pt x="52" y="177"/>
                  <a:pt x="52" y="176"/>
                  <a:pt x="53" y="175"/>
                </a:cubicBezTo>
                <a:cubicBezTo>
                  <a:pt x="54" y="174"/>
                  <a:pt x="56" y="174"/>
                  <a:pt x="57" y="174"/>
                </a:cubicBezTo>
                <a:cubicBezTo>
                  <a:pt x="56" y="173"/>
                  <a:pt x="55" y="173"/>
                  <a:pt x="55" y="172"/>
                </a:cubicBezTo>
                <a:cubicBezTo>
                  <a:pt x="52" y="171"/>
                  <a:pt x="50" y="171"/>
                  <a:pt x="50" y="173"/>
                </a:cubicBezTo>
                <a:cubicBezTo>
                  <a:pt x="48" y="176"/>
                  <a:pt x="44" y="176"/>
                  <a:pt x="41" y="174"/>
                </a:cubicBezTo>
                <a:cubicBezTo>
                  <a:pt x="41" y="174"/>
                  <a:pt x="41" y="174"/>
                  <a:pt x="41" y="175"/>
                </a:cubicBezTo>
                <a:cubicBezTo>
                  <a:pt x="41" y="175"/>
                  <a:pt x="40" y="175"/>
                  <a:pt x="40" y="176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39" y="176"/>
                  <a:pt x="39" y="177"/>
                  <a:pt x="39" y="177"/>
                </a:cubicBezTo>
                <a:cubicBezTo>
                  <a:pt x="39" y="177"/>
                  <a:pt x="39" y="177"/>
                  <a:pt x="39" y="177"/>
                </a:cubicBezTo>
                <a:cubicBezTo>
                  <a:pt x="38" y="177"/>
                  <a:pt x="38" y="177"/>
                  <a:pt x="37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177"/>
                  <a:pt x="36" y="177"/>
                  <a:pt x="36" y="177"/>
                </a:cubicBezTo>
                <a:cubicBezTo>
                  <a:pt x="35" y="177"/>
                  <a:pt x="35" y="177"/>
                  <a:pt x="34" y="177"/>
                </a:cubicBezTo>
                <a:cubicBezTo>
                  <a:pt x="34" y="177"/>
                  <a:pt x="33" y="177"/>
                  <a:pt x="33" y="178"/>
                </a:cubicBezTo>
                <a:cubicBezTo>
                  <a:pt x="32" y="178"/>
                  <a:pt x="32" y="178"/>
                  <a:pt x="31" y="179"/>
                </a:cubicBezTo>
                <a:cubicBezTo>
                  <a:pt x="29" y="180"/>
                  <a:pt x="27" y="182"/>
                  <a:pt x="25" y="182"/>
                </a:cubicBezTo>
                <a:cubicBezTo>
                  <a:pt x="24" y="182"/>
                  <a:pt x="23" y="182"/>
                  <a:pt x="21" y="184"/>
                </a:cubicBezTo>
                <a:cubicBezTo>
                  <a:pt x="21" y="184"/>
                  <a:pt x="20" y="185"/>
                  <a:pt x="20" y="185"/>
                </a:cubicBezTo>
                <a:cubicBezTo>
                  <a:pt x="20" y="185"/>
                  <a:pt x="20" y="185"/>
                  <a:pt x="20" y="185"/>
                </a:cubicBezTo>
                <a:cubicBezTo>
                  <a:pt x="20" y="186"/>
                  <a:pt x="19" y="186"/>
                  <a:pt x="19" y="187"/>
                </a:cubicBezTo>
                <a:cubicBezTo>
                  <a:pt x="19" y="187"/>
                  <a:pt x="19" y="187"/>
                  <a:pt x="19" y="187"/>
                </a:cubicBezTo>
                <a:cubicBezTo>
                  <a:pt x="19" y="189"/>
                  <a:pt x="17" y="190"/>
                  <a:pt x="16" y="190"/>
                </a:cubicBezTo>
                <a:cubicBezTo>
                  <a:pt x="16" y="190"/>
                  <a:pt x="15" y="190"/>
                  <a:pt x="15" y="190"/>
                </a:cubicBezTo>
                <a:cubicBezTo>
                  <a:pt x="15" y="190"/>
                  <a:pt x="15" y="190"/>
                  <a:pt x="15" y="190"/>
                </a:cubicBezTo>
                <a:cubicBezTo>
                  <a:pt x="15" y="192"/>
                  <a:pt x="15" y="195"/>
                  <a:pt x="13" y="197"/>
                </a:cubicBezTo>
                <a:cubicBezTo>
                  <a:pt x="13" y="197"/>
                  <a:pt x="13" y="197"/>
                  <a:pt x="13" y="197"/>
                </a:cubicBezTo>
                <a:cubicBezTo>
                  <a:pt x="13" y="197"/>
                  <a:pt x="13" y="198"/>
                  <a:pt x="14" y="199"/>
                </a:cubicBezTo>
                <a:cubicBezTo>
                  <a:pt x="14" y="199"/>
                  <a:pt x="14" y="200"/>
                  <a:pt x="15" y="201"/>
                </a:cubicBezTo>
                <a:cubicBezTo>
                  <a:pt x="16" y="202"/>
                  <a:pt x="17" y="203"/>
                  <a:pt x="19" y="203"/>
                </a:cubicBezTo>
                <a:cubicBezTo>
                  <a:pt x="19" y="204"/>
                  <a:pt x="20" y="204"/>
                  <a:pt x="21" y="204"/>
                </a:cubicBezTo>
                <a:cubicBezTo>
                  <a:pt x="21" y="204"/>
                  <a:pt x="30" y="211"/>
                  <a:pt x="30" y="214"/>
                </a:cubicBezTo>
                <a:cubicBezTo>
                  <a:pt x="30" y="216"/>
                  <a:pt x="29" y="217"/>
                  <a:pt x="28" y="219"/>
                </a:cubicBezTo>
                <a:cubicBezTo>
                  <a:pt x="26" y="221"/>
                  <a:pt x="23" y="224"/>
                  <a:pt x="22" y="224"/>
                </a:cubicBezTo>
                <a:cubicBezTo>
                  <a:pt x="21" y="225"/>
                  <a:pt x="20" y="226"/>
                  <a:pt x="20" y="227"/>
                </a:cubicBezTo>
                <a:cubicBezTo>
                  <a:pt x="20" y="227"/>
                  <a:pt x="19" y="227"/>
                  <a:pt x="19" y="228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22" y="232"/>
                  <a:pt x="27" y="239"/>
                  <a:pt x="30" y="245"/>
                </a:cubicBezTo>
                <a:cubicBezTo>
                  <a:pt x="31" y="248"/>
                  <a:pt x="32" y="249"/>
                  <a:pt x="31" y="251"/>
                </a:cubicBezTo>
                <a:cubicBezTo>
                  <a:pt x="31" y="253"/>
                  <a:pt x="29" y="253"/>
                  <a:pt x="28" y="253"/>
                </a:cubicBezTo>
                <a:cubicBezTo>
                  <a:pt x="27" y="253"/>
                  <a:pt x="27" y="254"/>
                  <a:pt x="26" y="254"/>
                </a:cubicBezTo>
                <a:cubicBezTo>
                  <a:pt x="25" y="255"/>
                  <a:pt x="26" y="257"/>
                  <a:pt x="27" y="259"/>
                </a:cubicBezTo>
                <a:cubicBezTo>
                  <a:pt x="28" y="260"/>
                  <a:pt x="28" y="260"/>
                  <a:pt x="28" y="261"/>
                </a:cubicBezTo>
                <a:cubicBezTo>
                  <a:pt x="29" y="263"/>
                  <a:pt x="28" y="264"/>
                  <a:pt x="27" y="265"/>
                </a:cubicBezTo>
                <a:cubicBezTo>
                  <a:pt x="27" y="265"/>
                  <a:pt x="27" y="265"/>
                  <a:pt x="28" y="265"/>
                </a:cubicBezTo>
                <a:cubicBezTo>
                  <a:pt x="29" y="266"/>
                  <a:pt x="31" y="266"/>
                  <a:pt x="31" y="268"/>
                </a:cubicBezTo>
                <a:cubicBezTo>
                  <a:pt x="32" y="270"/>
                  <a:pt x="31" y="271"/>
                  <a:pt x="30" y="272"/>
                </a:cubicBezTo>
                <a:cubicBezTo>
                  <a:pt x="29" y="273"/>
                  <a:pt x="29" y="273"/>
                  <a:pt x="29" y="273"/>
                </a:cubicBezTo>
                <a:cubicBezTo>
                  <a:pt x="30" y="274"/>
                  <a:pt x="31" y="274"/>
                  <a:pt x="32" y="275"/>
                </a:cubicBezTo>
                <a:cubicBezTo>
                  <a:pt x="33" y="276"/>
                  <a:pt x="35" y="277"/>
                  <a:pt x="36" y="280"/>
                </a:cubicBezTo>
                <a:cubicBezTo>
                  <a:pt x="36" y="283"/>
                  <a:pt x="33" y="285"/>
                  <a:pt x="31" y="286"/>
                </a:cubicBezTo>
                <a:cubicBezTo>
                  <a:pt x="30" y="286"/>
                  <a:pt x="29" y="286"/>
                  <a:pt x="29" y="287"/>
                </a:cubicBezTo>
                <a:cubicBezTo>
                  <a:pt x="29" y="287"/>
                  <a:pt x="29" y="287"/>
                  <a:pt x="30" y="287"/>
                </a:cubicBezTo>
                <a:cubicBezTo>
                  <a:pt x="31" y="288"/>
                  <a:pt x="32" y="289"/>
                  <a:pt x="33" y="290"/>
                </a:cubicBezTo>
                <a:cubicBezTo>
                  <a:pt x="36" y="291"/>
                  <a:pt x="38" y="292"/>
                  <a:pt x="41" y="294"/>
                </a:cubicBezTo>
                <a:cubicBezTo>
                  <a:pt x="41" y="295"/>
                  <a:pt x="42" y="296"/>
                  <a:pt x="43" y="296"/>
                </a:cubicBezTo>
                <a:cubicBezTo>
                  <a:pt x="47" y="301"/>
                  <a:pt x="47" y="304"/>
                  <a:pt x="46" y="307"/>
                </a:cubicBezTo>
                <a:cubicBezTo>
                  <a:pt x="45" y="311"/>
                  <a:pt x="41" y="313"/>
                  <a:pt x="37" y="316"/>
                </a:cubicBezTo>
                <a:cubicBezTo>
                  <a:pt x="34" y="318"/>
                  <a:pt x="30" y="321"/>
                  <a:pt x="29" y="323"/>
                </a:cubicBezTo>
                <a:cubicBezTo>
                  <a:pt x="27" y="328"/>
                  <a:pt x="23" y="330"/>
                  <a:pt x="18" y="333"/>
                </a:cubicBezTo>
                <a:cubicBezTo>
                  <a:pt x="16" y="335"/>
                  <a:pt x="13" y="336"/>
                  <a:pt x="11" y="338"/>
                </a:cubicBezTo>
                <a:cubicBezTo>
                  <a:pt x="11" y="338"/>
                  <a:pt x="11" y="339"/>
                  <a:pt x="10" y="339"/>
                </a:cubicBezTo>
                <a:cubicBezTo>
                  <a:pt x="10" y="340"/>
                  <a:pt x="10" y="340"/>
                  <a:pt x="10" y="340"/>
                </a:cubicBezTo>
                <a:cubicBezTo>
                  <a:pt x="10" y="340"/>
                  <a:pt x="10" y="340"/>
                  <a:pt x="10" y="340"/>
                </a:cubicBezTo>
                <a:cubicBezTo>
                  <a:pt x="13" y="340"/>
                  <a:pt x="14" y="342"/>
                  <a:pt x="15" y="344"/>
                </a:cubicBezTo>
                <a:cubicBezTo>
                  <a:pt x="16" y="346"/>
                  <a:pt x="17" y="347"/>
                  <a:pt x="18" y="348"/>
                </a:cubicBezTo>
                <a:cubicBezTo>
                  <a:pt x="19" y="348"/>
                  <a:pt x="20" y="348"/>
                  <a:pt x="22" y="348"/>
                </a:cubicBezTo>
                <a:cubicBezTo>
                  <a:pt x="24" y="348"/>
                  <a:pt x="26" y="348"/>
                  <a:pt x="28" y="350"/>
                </a:cubicBezTo>
                <a:cubicBezTo>
                  <a:pt x="29" y="351"/>
                  <a:pt x="29" y="353"/>
                  <a:pt x="29" y="353"/>
                </a:cubicBezTo>
                <a:cubicBezTo>
                  <a:pt x="28" y="355"/>
                  <a:pt x="25" y="355"/>
                  <a:pt x="25" y="355"/>
                </a:cubicBezTo>
                <a:cubicBezTo>
                  <a:pt x="23" y="355"/>
                  <a:pt x="22" y="355"/>
                  <a:pt x="21" y="355"/>
                </a:cubicBezTo>
                <a:cubicBezTo>
                  <a:pt x="19" y="354"/>
                  <a:pt x="18" y="355"/>
                  <a:pt x="16" y="356"/>
                </a:cubicBezTo>
                <a:cubicBezTo>
                  <a:pt x="15" y="357"/>
                  <a:pt x="13" y="357"/>
                  <a:pt x="11" y="358"/>
                </a:cubicBezTo>
                <a:cubicBezTo>
                  <a:pt x="8" y="359"/>
                  <a:pt x="8" y="360"/>
                  <a:pt x="7" y="361"/>
                </a:cubicBezTo>
                <a:cubicBezTo>
                  <a:pt x="7" y="361"/>
                  <a:pt x="7" y="361"/>
                  <a:pt x="7" y="361"/>
                </a:cubicBezTo>
                <a:cubicBezTo>
                  <a:pt x="7" y="361"/>
                  <a:pt x="7" y="361"/>
                  <a:pt x="7" y="361"/>
                </a:cubicBezTo>
                <a:cubicBezTo>
                  <a:pt x="7" y="361"/>
                  <a:pt x="7" y="361"/>
                  <a:pt x="7" y="361"/>
                </a:cubicBezTo>
                <a:cubicBezTo>
                  <a:pt x="7" y="362"/>
                  <a:pt x="7" y="362"/>
                  <a:pt x="8" y="362"/>
                </a:cubicBezTo>
                <a:cubicBezTo>
                  <a:pt x="8" y="362"/>
                  <a:pt x="8" y="362"/>
                  <a:pt x="8" y="363"/>
                </a:cubicBezTo>
                <a:cubicBezTo>
                  <a:pt x="8" y="363"/>
                  <a:pt x="8" y="363"/>
                  <a:pt x="8" y="363"/>
                </a:cubicBezTo>
                <a:cubicBezTo>
                  <a:pt x="8" y="363"/>
                  <a:pt x="8" y="364"/>
                  <a:pt x="8" y="364"/>
                </a:cubicBezTo>
                <a:cubicBezTo>
                  <a:pt x="8" y="364"/>
                  <a:pt x="8" y="364"/>
                  <a:pt x="8" y="364"/>
                </a:cubicBezTo>
                <a:cubicBezTo>
                  <a:pt x="7" y="364"/>
                  <a:pt x="7" y="364"/>
                  <a:pt x="7" y="365"/>
                </a:cubicBezTo>
                <a:cubicBezTo>
                  <a:pt x="7" y="365"/>
                  <a:pt x="7" y="365"/>
                  <a:pt x="7" y="365"/>
                </a:cubicBezTo>
                <a:cubicBezTo>
                  <a:pt x="7" y="365"/>
                  <a:pt x="7" y="365"/>
                  <a:pt x="7" y="365"/>
                </a:cubicBezTo>
                <a:cubicBezTo>
                  <a:pt x="7" y="366"/>
                  <a:pt x="7" y="366"/>
                  <a:pt x="7" y="366"/>
                </a:cubicBezTo>
                <a:cubicBezTo>
                  <a:pt x="7" y="366"/>
                  <a:pt x="7" y="366"/>
                  <a:pt x="7" y="366"/>
                </a:cubicBezTo>
                <a:cubicBezTo>
                  <a:pt x="6" y="366"/>
                  <a:pt x="6" y="366"/>
                  <a:pt x="6" y="367"/>
                </a:cubicBezTo>
                <a:cubicBezTo>
                  <a:pt x="6" y="367"/>
                  <a:pt x="6" y="367"/>
                  <a:pt x="6" y="367"/>
                </a:cubicBezTo>
                <a:cubicBezTo>
                  <a:pt x="6" y="367"/>
                  <a:pt x="6" y="367"/>
                  <a:pt x="6" y="367"/>
                </a:cubicBezTo>
                <a:cubicBezTo>
                  <a:pt x="5" y="368"/>
                  <a:pt x="5" y="368"/>
                  <a:pt x="4" y="369"/>
                </a:cubicBezTo>
                <a:cubicBezTo>
                  <a:pt x="3" y="371"/>
                  <a:pt x="2" y="372"/>
                  <a:pt x="2" y="373"/>
                </a:cubicBezTo>
                <a:cubicBezTo>
                  <a:pt x="1" y="374"/>
                  <a:pt x="1" y="374"/>
                  <a:pt x="1" y="374"/>
                </a:cubicBezTo>
                <a:cubicBezTo>
                  <a:pt x="1" y="375"/>
                  <a:pt x="1" y="376"/>
                  <a:pt x="1" y="377"/>
                </a:cubicBezTo>
                <a:cubicBezTo>
                  <a:pt x="1" y="378"/>
                  <a:pt x="1" y="379"/>
                  <a:pt x="1" y="380"/>
                </a:cubicBezTo>
                <a:cubicBezTo>
                  <a:pt x="2" y="382"/>
                  <a:pt x="2" y="383"/>
                  <a:pt x="3" y="385"/>
                </a:cubicBezTo>
                <a:cubicBezTo>
                  <a:pt x="4" y="385"/>
                  <a:pt x="4" y="385"/>
                  <a:pt x="4" y="385"/>
                </a:cubicBezTo>
                <a:cubicBezTo>
                  <a:pt x="4" y="386"/>
                  <a:pt x="5" y="387"/>
                  <a:pt x="4" y="388"/>
                </a:cubicBezTo>
                <a:cubicBezTo>
                  <a:pt x="4" y="390"/>
                  <a:pt x="2" y="391"/>
                  <a:pt x="1" y="391"/>
                </a:cubicBezTo>
                <a:cubicBezTo>
                  <a:pt x="1" y="391"/>
                  <a:pt x="0" y="392"/>
                  <a:pt x="0" y="392"/>
                </a:cubicBezTo>
                <a:cubicBezTo>
                  <a:pt x="0" y="392"/>
                  <a:pt x="0" y="392"/>
                  <a:pt x="0" y="393"/>
                </a:cubicBezTo>
                <a:cubicBezTo>
                  <a:pt x="0" y="393"/>
                  <a:pt x="0" y="393"/>
                  <a:pt x="0" y="393"/>
                </a:cubicBezTo>
                <a:cubicBezTo>
                  <a:pt x="1" y="393"/>
                  <a:pt x="1" y="394"/>
                  <a:pt x="2" y="395"/>
                </a:cubicBezTo>
                <a:cubicBezTo>
                  <a:pt x="4" y="396"/>
                  <a:pt x="4" y="398"/>
                  <a:pt x="4" y="400"/>
                </a:cubicBezTo>
                <a:cubicBezTo>
                  <a:pt x="4" y="401"/>
                  <a:pt x="4" y="402"/>
                  <a:pt x="4" y="402"/>
                </a:cubicBezTo>
                <a:cubicBezTo>
                  <a:pt x="4" y="403"/>
                  <a:pt x="4" y="403"/>
                  <a:pt x="3" y="403"/>
                </a:cubicBezTo>
                <a:cubicBezTo>
                  <a:pt x="3" y="404"/>
                  <a:pt x="4" y="405"/>
                  <a:pt x="7" y="407"/>
                </a:cubicBezTo>
                <a:cubicBezTo>
                  <a:pt x="8" y="409"/>
                  <a:pt x="8" y="411"/>
                  <a:pt x="9" y="413"/>
                </a:cubicBezTo>
                <a:cubicBezTo>
                  <a:pt x="9" y="414"/>
                  <a:pt x="9" y="414"/>
                  <a:pt x="9" y="415"/>
                </a:cubicBezTo>
                <a:cubicBezTo>
                  <a:pt x="9" y="415"/>
                  <a:pt x="9" y="415"/>
                  <a:pt x="9" y="415"/>
                </a:cubicBezTo>
                <a:cubicBezTo>
                  <a:pt x="10" y="416"/>
                  <a:pt x="11" y="416"/>
                  <a:pt x="12" y="417"/>
                </a:cubicBezTo>
                <a:cubicBezTo>
                  <a:pt x="12" y="417"/>
                  <a:pt x="13" y="417"/>
                  <a:pt x="14" y="416"/>
                </a:cubicBezTo>
                <a:cubicBezTo>
                  <a:pt x="17" y="416"/>
                  <a:pt x="20" y="417"/>
                  <a:pt x="22" y="420"/>
                </a:cubicBezTo>
                <a:cubicBezTo>
                  <a:pt x="22" y="421"/>
                  <a:pt x="22" y="421"/>
                  <a:pt x="22" y="421"/>
                </a:cubicBezTo>
                <a:cubicBezTo>
                  <a:pt x="23" y="421"/>
                  <a:pt x="24" y="420"/>
                  <a:pt x="25" y="419"/>
                </a:cubicBezTo>
                <a:cubicBezTo>
                  <a:pt x="26" y="419"/>
                  <a:pt x="26" y="419"/>
                  <a:pt x="27" y="419"/>
                </a:cubicBezTo>
                <a:cubicBezTo>
                  <a:pt x="30" y="419"/>
                  <a:pt x="34" y="421"/>
                  <a:pt x="37" y="422"/>
                </a:cubicBezTo>
                <a:cubicBezTo>
                  <a:pt x="37" y="422"/>
                  <a:pt x="37" y="422"/>
                  <a:pt x="37" y="422"/>
                </a:cubicBezTo>
                <a:cubicBezTo>
                  <a:pt x="39" y="423"/>
                  <a:pt x="39" y="426"/>
                  <a:pt x="39" y="429"/>
                </a:cubicBezTo>
                <a:cubicBezTo>
                  <a:pt x="39" y="430"/>
                  <a:pt x="39" y="431"/>
                  <a:pt x="39" y="432"/>
                </a:cubicBezTo>
                <a:cubicBezTo>
                  <a:pt x="39" y="433"/>
                  <a:pt x="39" y="434"/>
                  <a:pt x="39" y="435"/>
                </a:cubicBezTo>
                <a:cubicBezTo>
                  <a:pt x="39" y="437"/>
                  <a:pt x="39" y="438"/>
                  <a:pt x="40" y="438"/>
                </a:cubicBezTo>
                <a:cubicBezTo>
                  <a:pt x="42" y="439"/>
                  <a:pt x="42" y="441"/>
                  <a:pt x="43" y="443"/>
                </a:cubicBezTo>
                <a:cubicBezTo>
                  <a:pt x="43" y="444"/>
                  <a:pt x="44" y="445"/>
                  <a:pt x="45" y="445"/>
                </a:cubicBezTo>
                <a:cubicBezTo>
                  <a:pt x="47" y="446"/>
                  <a:pt x="48" y="448"/>
                  <a:pt x="50" y="450"/>
                </a:cubicBezTo>
                <a:cubicBezTo>
                  <a:pt x="50" y="450"/>
                  <a:pt x="50" y="450"/>
                  <a:pt x="50" y="450"/>
                </a:cubicBezTo>
                <a:cubicBezTo>
                  <a:pt x="50" y="451"/>
                  <a:pt x="51" y="451"/>
                  <a:pt x="51" y="451"/>
                </a:cubicBezTo>
                <a:cubicBezTo>
                  <a:pt x="53" y="452"/>
                  <a:pt x="55" y="453"/>
                  <a:pt x="57" y="455"/>
                </a:cubicBezTo>
                <a:cubicBezTo>
                  <a:pt x="58" y="456"/>
                  <a:pt x="58" y="457"/>
                  <a:pt x="59" y="458"/>
                </a:cubicBezTo>
                <a:cubicBezTo>
                  <a:pt x="60" y="463"/>
                  <a:pt x="54" y="465"/>
                  <a:pt x="52" y="466"/>
                </a:cubicBezTo>
                <a:cubicBezTo>
                  <a:pt x="51" y="466"/>
                  <a:pt x="51" y="466"/>
                  <a:pt x="50" y="466"/>
                </a:cubicBezTo>
                <a:cubicBezTo>
                  <a:pt x="50" y="466"/>
                  <a:pt x="50" y="466"/>
                  <a:pt x="50" y="466"/>
                </a:cubicBezTo>
                <a:cubicBezTo>
                  <a:pt x="50" y="466"/>
                  <a:pt x="50" y="466"/>
                  <a:pt x="49" y="466"/>
                </a:cubicBezTo>
                <a:cubicBezTo>
                  <a:pt x="49" y="466"/>
                  <a:pt x="49" y="466"/>
                  <a:pt x="49" y="466"/>
                </a:cubicBezTo>
                <a:cubicBezTo>
                  <a:pt x="48" y="466"/>
                  <a:pt x="48" y="466"/>
                  <a:pt x="48" y="466"/>
                </a:cubicBezTo>
                <a:cubicBezTo>
                  <a:pt x="47" y="466"/>
                  <a:pt x="47" y="465"/>
                  <a:pt x="46" y="465"/>
                </a:cubicBezTo>
                <a:cubicBezTo>
                  <a:pt x="46" y="465"/>
                  <a:pt x="45" y="465"/>
                  <a:pt x="44" y="465"/>
                </a:cubicBezTo>
                <a:cubicBezTo>
                  <a:pt x="44" y="465"/>
                  <a:pt x="45" y="467"/>
                  <a:pt x="45" y="468"/>
                </a:cubicBezTo>
                <a:cubicBezTo>
                  <a:pt x="46" y="470"/>
                  <a:pt x="46" y="471"/>
                  <a:pt x="47" y="473"/>
                </a:cubicBezTo>
                <a:cubicBezTo>
                  <a:pt x="47" y="475"/>
                  <a:pt x="48" y="476"/>
                  <a:pt x="48" y="477"/>
                </a:cubicBezTo>
                <a:cubicBezTo>
                  <a:pt x="48" y="477"/>
                  <a:pt x="48" y="477"/>
                  <a:pt x="49" y="477"/>
                </a:cubicBezTo>
                <a:cubicBezTo>
                  <a:pt x="49" y="477"/>
                  <a:pt x="49" y="477"/>
                  <a:pt x="49" y="477"/>
                </a:cubicBezTo>
                <a:cubicBezTo>
                  <a:pt x="50" y="477"/>
                  <a:pt x="51" y="477"/>
                  <a:pt x="52" y="476"/>
                </a:cubicBezTo>
                <a:cubicBezTo>
                  <a:pt x="52" y="476"/>
                  <a:pt x="53" y="475"/>
                  <a:pt x="54" y="475"/>
                </a:cubicBezTo>
                <a:cubicBezTo>
                  <a:pt x="55" y="474"/>
                  <a:pt x="57" y="474"/>
                  <a:pt x="59" y="474"/>
                </a:cubicBezTo>
                <a:cubicBezTo>
                  <a:pt x="60" y="475"/>
                  <a:pt x="61" y="475"/>
                  <a:pt x="61" y="475"/>
                </a:cubicBezTo>
                <a:cubicBezTo>
                  <a:pt x="63" y="474"/>
                  <a:pt x="65" y="474"/>
                  <a:pt x="66" y="474"/>
                </a:cubicBezTo>
                <a:cubicBezTo>
                  <a:pt x="69" y="474"/>
                  <a:pt x="72" y="474"/>
                  <a:pt x="73" y="476"/>
                </a:cubicBezTo>
                <a:cubicBezTo>
                  <a:pt x="74" y="478"/>
                  <a:pt x="75" y="482"/>
                  <a:pt x="75" y="484"/>
                </a:cubicBezTo>
                <a:cubicBezTo>
                  <a:pt x="75" y="485"/>
                  <a:pt x="75" y="486"/>
                  <a:pt x="75" y="487"/>
                </a:cubicBezTo>
                <a:cubicBezTo>
                  <a:pt x="75" y="487"/>
                  <a:pt x="75" y="488"/>
                  <a:pt x="76" y="489"/>
                </a:cubicBezTo>
                <a:cubicBezTo>
                  <a:pt x="76" y="490"/>
                  <a:pt x="77" y="490"/>
                  <a:pt x="77" y="491"/>
                </a:cubicBezTo>
                <a:cubicBezTo>
                  <a:pt x="77" y="492"/>
                  <a:pt x="80" y="492"/>
                  <a:pt x="81" y="492"/>
                </a:cubicBezTo>
                <a:cubicBezTo>
                  <a:pt x="82" y="492"/>
                  <a:pt x="83" y="492"/>
                  <a:pt x="84" y="492"/>
                </a:cubicBezTo>
                <a:cubicBezTo>
                  <a:pt x="87" y="493"/>
                  <a:pt x="92" y="500"/>
                  <a:pt x="91" y="503"/>
                </a:cubicBezTo>
                <a:cubicBezTo>
                  <a:pt x="91" y="503"/>
                  <a:pt x="91" y="503"/>
                  <a:pt x="91" y="503"/>
                </a:cubicBezTo>
                <a:cubicBezTo>
                  <a:pt x="92" y="503"/>
                  <a:pt x="92" y="503"/>
                  <a:pt x="92" y="503"/>
                </a:cubicBezTo>
                <a:cubicBezTo>
                  <a:pt x="94" y="502"/>
                  <a:pt x="96" y="504"/>
                  <a:pt x="98" y="505"/>
                </a:cubicBezTo>
                <a:cubicBezTo>
                  <a:pt x="99" y="505"/>
                  <a:pt x="99" y="506"/>
                  <a:pt x="99" y="506"/>
                </a:cubicBezTo>
                <a:cubicBezTo>
                  <a:pt x="100" y="506"/>
                  <a:pt x="100" y="506"/>
                  <a:pt x="101" y="506"/>
                </a:cubicBezTo>
                <a:cubicBezTo>
                  <a:pt x="101" y="506"/>
                  <a:pt x="102" y="506"/>
                  <a:pt x="103" y="505"/>
                </a:cubicBezTo>
                <a:cubicBezTo>
                  <a:pt x="104" y="505"/>
                  <a:pt x="106" y="504"/>
                  <a:pt x="108" y="504"/>
                </a:cubicBezTo>
                <a:cubicBezTo>
                  <a:pt x="111" y="504"/>
                  <a:pt x="112" y="505"/>
                  <a:pt x="112" y="506"/>
                </a:cubicBezTo>
                <a:cubicBezTo>
                  <a:pt x="112" y="506"/>
                  <a:pt x="114" y="507"/>
                  <a:pt x="114" y="508"/>
                </a:cubicBezTo>
                <a:cubicBezTo>
                  <a:pt x="116" y="509"/>
                  <a:pt x="116" y="510"/>
                  <a:pt x="117" y="511"/>
                </a:cubicBezTo>
                <a:cubicBezTo>
                  <a:pt x="117" y="511"/>
                  <a:pt x="118" y="511"/>
                  <a:pt x="118" y="511"/>
                </a:cubicBezTo>
                <a:cubicBezTo>
                  <a:pt x="121" y="511"/>
                  <a:pt x="124" y="511"/>
                  <a:pt x="126" y="512"/>
                </a:cubicBezTo>
                <a:cubicBezTo>
                  <a:pt x="127" y="513"/>
                  <a:pt x="128" y="513"/>
                  <a:pt x="129" y="513"/>
                </a:cubicBezTo>
                <a:cubicBezTo>
                  <a:pt x="131" y="514"/>
                  <a:pt x="133" y="514"/>
                  <a:pt x="135" y="515"/>
                </a:cubicBezTo>
                <a:cubicBezTo>
                  <a:pt x="136" y="515"/>
                  <a:pt x="137" y="516"/>
                  <a:pt x="138" y="516"/>
                </a:cubicBezTo>
                <a:cubicBezTo>
                  <a:pt x="140" y="517"/>
                  <a:pt x="142" y="518"/>
                  <a:pt x="143" y="520"/>
                </a:cubicBezTo>
                <a:cubicBezTo>
                  <a:pt x="143" y="523"/>
                  <a:pt x="141" y="524"/>
                  <a:pt x="140" y="525"/>
                </a:cubicBezTo>
                <a:cubicBezTo>
                  <a:pt x="141" y="526"/>
                  <a:pt x="142" y="527"/>
                  <a:pt x="142" y="529"/>
                </a:cubicBezTo>
                <a:cubicBezTo>
                  <a:pt x="142" y="531"/>
                  <a:pt x="140" y="532"/>
                  <a:pt x="139" y="532"/>
                </a:cubicBezTo>
                <a:cubicBezTo>
                  <a:pt x="139" y="532"/>
                  <a:pt x="139" y="532"/>
                  <a:pt x="139" y="532"/>
                </a:cubicBezTo>
                <a:cubicBezTo>
                  <a:pt x="139" y="532"/>
                  <a:pt x="139" y="533"/>
                  <a:pt x="139" y="533"/>
                </a:cubicBezTo>
                <a:cubicBezTo>
                  <a:pt x="140" y="533"/>
                  <a:pt x="140" y="534"/>
                  <a:pt x="141" y="535"/>
                </a:cubicBezTo>
                <a:cubicBezTo>
                  <a:pt x="141" y="536"/>
                  <a:pt x="140" y="538"/>
                  <a:pt x="139" y="540"/>
                </a:cubicBezTo>
                <a:cubicBezTo>
                  <a:pt x="139" y="541"/>
                  <a:pt x="139" y="542"/>
                  <a:pt x="139" y="543"/>
                </a:cubicBezTo>
                <a:cubicBezTo>
                  <a:pt x="139" y="543"/>
                  <a:pt x="138" y="545"/>
                  <a:pt x="135" y="545"/>
                </a:cubicBezTo>
                <a:cubicBezTo>
                  <a:pt x="134" y="545"/>
                  <a:pt x="132" y="545"/>
                  <a:pt x="130" y="544"/>
                </a:cubicBezTo>
                <a:cubicBezTo>
                  <a:pt x="129" y="544"/>
                  <a:pt x="128" y="544"/>
                  <a:pt x="127" y="544"/>
                </a:cubicBezTo>
                <a:cubicBezTo>
                  <a:pt x="127" y="544"/>
                  <a:pt x="125" y="546"/>
                  <a:pt x="124" y="547"/>
                </a:cubicBezTo>
                <a:cubicBezTo>
                  <a:pt x="122" y="548"/>
                  <a:pt x="121" y="549"/>
                  <a:pt x="120" y="550"/>
                </a:cubicBezTo>
                <a:cubicBezTo>
                  <a:pt x="120" y="550"/>
                  <a:pt x="120" y="551"/>
                  <a:pt x="120" y="551"/>
                </a:cubicBezTo>
                <a:cubicBezTo>
                  <a:pt x="123" y="551"/>
                  <a:pt x="125" y="551"/>
                  <a:pt x="127" y="551"/>
                </a:cubicBezTo>
                <a:cubicBezTo>
                  <a:pt x="129" y="551"/>
                  <a:pt x="131" y="551"/>
                  <a:pt x="132" y="552"/>
                </a:cubicBezTo>
                <a:cubicBezTo>
                  <a:pt x="132" y="553"/>
                  <a:pt x="132" y="554"/>
                  <a:pt x="132" y="555"/>
                </a:cubicBezTo>
                <a:cubicBezTo>
                  <a:pt x="131" y="557"/>
                  <a:pt x="122" y="561"/>
                  <a:pt x="118" y="563"/>
                </a:cubicBezTo>
                <a:cubicBezTo>
                  <a:pt x="119" y="563"/>
                  <a:pt x="119" y="563"/>
                  <a:pt x="119" y="563"/>
                </a:cubicBezTo>
                <a:cubicBezTo>
                  <a:pt x="121" y="564"/>
                  <a:pt x="122" y="566"/>
                  <a:pt x="122" y="568"/>
                </a:cubicBezTo>
                <a:cubicBezTo>
                  <a:pt x="122" y="570"/>
                  <a:pt x="120" y="571"/>
                  <a:pt x="118" y="572"/>
                </a:cubicBezTo>
                <a:cubicBezTo>
                  <a:pt x="116" y="573"/>
                  <a:pt x="115" y="573"/>
                  <a:pt x="116" y="574"/>
                </a:cubicBezTo>
                <a:cubicBezTo>
                  <a:pt x="116" y="576"/>
                  <a:pt x="116" y="578"/>
                  <a:pt x="114" y="579"/>
                </a:cubicBezTo>
                <a:cubicBezTo>
                  <a:pt x="113" y="581"/>
                  <a:pt x="110" y="581"/>
                  <a:pt x="107" y="581"/>
                </a:cubicBezTo>
                <a:cubicBezTo>
                  <a:pt x="107" y="581"/>
                  <a:pt x="107" y="581"/>
                  <a:pt x="107" y="581"/>
                </a:cubicBezTo>
                <a:cubicBezTo>
                  <a:pt x="107" y="582"/>
                  <a:pt x="107" y="582"/>
                  <a:pt x="108" y="582"/>
                </a:cubicBezTo>
                <a:cubicBezTo>
                  <a:pt x="109" y="584"/>
                  <a:pt x="110" y="586"/>
                  <a:pt x="114" y="587"/>
                </a:cubicBezTo>
                <a:cubicBezTo>
                  <a:pt x="120" y="589"/>
                  <a:pt x="128" y="594"/>
                  <a:pt x="136" y="603"/>
                </a:cubicBezTo>
                <a:cubicBezTo>
                  <a:pt x="136" y="603"/>
                  <a:pt x="137" y="604"/>
                  <a:pt x="137" y="604"/>
                </a:cubicBezTo>
                <a:cubicBezTo>
                  <a:pt x="137" y="604"/>
                  <a:pt x="138" y="604"/>
                  <a:pt x="138" y="604"/>
                </a:cubicBezTo>
                <a:cubicBezTo>
                  <a:pt x="138" y="604"/>
                  <a:pt x="138" y="604"/>
                  <a:pt x="138" y="603"/>
                </a:cubicBezTo>
                <a:cubicBezTo>
                  <a:pt x="139" y="603"/>
                  <a:pt x="139" y="603"/>
                  <a:pt x="139" y="603"/>
                </a:cubicBezTo>
                <a:cubicBezTo>
                  <a:pt x="139" y="603"/>
                  <a:pt x="139" y="603"/>
                  <a:pt x="140" y="603"/>
                </a:cubicBezTo>
                <a:cubicBezTo>
                  <a:pt x="140" y="603"/>
                  <a:pt x="140" y="603"/>
                  <a:pt x="140" y="603"/>
                </a:cubicBezTo>
                <a:cubicBezTo>
                  <a:pt x="140" y="603"/>
                  <a:pt x="140" y="603"/>
                  <a:pt x="141" y="603"/>
                </a:cubicBezTo>
                <a:cubicBezTo>
                  <a:pt x="141" y="602"/>
                  <a:pt x="141" y="602"/>
                  <a:pt x="141" y="602"/>
                </a:cubicBezTo>
                <a:cubicBezTo>
                  <a:pt x="145" y="602"/>
                  <a:pt x="152" y="604"/>
                  <a:pt x="156" y="607"/>
                </a:cubicBezTo>
                <a:cubicBezTo>
                  <a:pt x="156" y="607"/>
                  <a:pt x="157" y="607"/>
                  <a:pt x="161" y="607"/>
                </a:cubicBezTo>
                <a:cubicBezTo>
                  <a:pt x="162" y="607"/>
                  <a:pt x="164" y="607"/>
                  <a:pt x="165" y="607"/>
                </a:cubicBezTo>
                <a:cubicBezTo>
                  <a:pt x="169" y="607"/>
                  <a:pt x="173" y="607"/>
                  <a:pt x="174" y="609"/>
                </a:cubicBezTo>
                <a:cubicBezTo>
                  <a:pt x="175" y="610"/>
                  <a:pt x="178" y="612"/>
                  <a:pt x="179" y="612"/>
                </a:cubicBezTo>
                <a:cubicBezTo>
                  <a:pt x="181" y="612"/>
                  <a:pt x="183" y="614"/>
                  <a:pt x="184" y="615"/>
                </a:cubicBezTo>
                <a:cubicBezTo>
                  <a:pt x="184" y="615"/>
                  <a:pt x="185" y="616"/>
                  <a:pt x="186" y="616"/>
                </a:cubicBezTo>
                <a:cubicBezTo>
                  <a:pt x="187" y="615"/>
                  <a:pt x="190" y="614"/>
                  <a:pt x="198" y="614"/>
                </a:cubicBezTo>
                <a:cubicBezTo>
                  <a:pt x="200" y="614"/>
                  <a:pt x="200" y="615"/>
                  <a:pt x="201" y="616"/>
                </a:cubicBezTo>
                <a:cubicBezTo>
                  <a:pt x="202" y="616"/>
                  <a:pt x="202" y="616"/>
                  <a:pt x="202" y="616"/>
                </a:cubicBezTo>
                <a:cubicBezTo>
                  <a:pt x="205" y="616"/>
                  <a:pt x="205" y="619"/>
                  <a:pt x="206" y="621"/>
                </a:cubicBezTo>
                <a:cubicBezTo>
                  <a:pt x="206" y="622"/>
                  <a:pt x="206" y="622"/>
                  <a:pt x="206" y="623"/>
                </a:cubicBezTo>
                <a:cubicBezTo>
                  <a:pt x="207" y="623"/>
                  <a:pt x="209" y="624"/>
                  <a:pt x="211" y="625"/>
                </a:cubicBezTo>
                <a:cubicBezTo>
                  <a:pt x="212" y="626"/>
                  <a:pt x="212" y="626"/>
                  <a:pt x="213" y="627"/>
                </a:cubicBezTo>
                <a:cubicBezTo>
                  <a:pt x="213" y="627"/>
                  <a:pt x="213" y="627"/>
                  <a:pt x="213" y="627"/>
                </a:cubicBezTo>
                <a:cubicBezTo>
                  <a:pt x="215" y="627"/>
                  <a:pt x="215" y="628"/>
                  <a:pt x="216" y="628"/>
                </a:cubicBezTo>
                <a:cubicBezTo>
                  <a:pt x="216" y="628"/>
                  <a:pt x="216" y="628"/>
                  <a:pt x="216" y="628"/>
                </a:cubicBezTo>
                <a:cubicBezTo>
                  <a:pt x="219" y="628"/>
                  <a:pt x="221" y="631"/>
                  <a:pt x="223" y="632"/>
                </a:cubicBezTo>
                <a:cubicBezTo>
                  <a:pt x="223" y="633"/>
                  <a:pt x="224" y="634"/>
                  <a:pt x="224" y="634"/>
                </a:cubicBezTo>
                <a:cubicBezTo>
                  <a:pt x="225" y="634"/>
                  <a:pt x="225" y="634"/>
                  <a:pt x="225" y="634"/>
                </a:cubicBezTo>
                <a:cubicBezTo>
                  <a:pt x="225" y="634"/>
                  <a:pt x="225" y="634"/>
                  <a:pt x="226" y="634"/>
                </a:cubicBezTo>
                <a:cubicBezTo>
                  <a:pt x="226" y="634"/>
                  <a:pt x="226" y="634"/>
                  <a:pt x="226" y="634"/>
                </a:cubicBezTo>
                <a:cubicBezTo>
                  <a:pt x="226" y="634"/>
                  <a:pt x="227" y="634"/>
                  <a:pt x="227" y="635"/>
                </a:cubicBezTo>
                <a:cubicBezTo>
                  <a:pt x="227" y="635"/>
                  <a:pt x="228" y="635"/>
                  <a:pt x="228" y="635"/>
                </a:cubicBezTo>
                <a:cubicBezTo>
                  <a:pt x="229" y="633"/>
                  <a:pt x="230" y="633"/>
                  <a:pt x="232" y="632"/>
                </a:cubicBezTo>
                <a:cubicBezTo>
                  <a:pt x="232" y="632"/>
                  <a:pt x="233" y="632"/>
                  <a:pt x="233" y="632"/>
                </a:cubicBezTo>
                <a:cubicBezTo>
                  <a:pt x="233" y="632"/>
                  <a:pt x="233" y="632"/>
                  <a:pt x="233" y="632"/>
                </a:cubicBezTo>
                <a:cubicBezTo>
                  <a:pt x="234" y="631"/>
                  <a:pt x="234" y="631"/>
                  <a:pt x="234" y="631"/>
                </a:cubicBezTo>
                <a:cubicBezTo>
                  <a:pt x="234" y="631"/>
                  <a:pt x="234" y="631"/>
                  <a:pt x="234" y="631"/>
                </a:cubicBezTo>
                <a:cubicBezTo>
                  <a:pt x="226" y="621"/>
                  <a:pt x="222" y="614"/>
                  <a:pt x="222" y="611"/>
                </a:cubicBezTo>
                <a:cubicBezTo>
                  <a:pt x="222" y="610"/>
                  <a:pt x="222" y="609"/>
                  <a:pt x="222" y="608"/>
                </a:cubicBezTo>
                <a:cubicBezTo>
                  <a:pt x="223" y="604"/>
                  <a:pt x="223" y="601"/>
                  <a:pt x="218" y="597"/>
                </a:cubicBezTo>
                <a:cubicBezTo>
                  <a:pt x="216" y="595"/>
                  <a:pt x="215" y="593"/>
                  <a:pt x="215" y="591"/>
                </a:cubicBezTo>
                <a:cubicBezTo>
                  <a:pt x="214" y="588"/>
                  <a:pt x="217" y="585"/>
                  <a:pt x="220" y="582"/>
                </a:cubicBezTo>
                <a:cubicBezTo>
                  <a:pt x="221" y="581"/>
                  <a:pt x="222" y="579"/>
                  <a:pt x="224" y="578"/>
                </a:cubicBezTo>
                <a:cubicBezTo>
                  <a:pt x="227" y="574"/>
                  <a:pt x="232" y="572"/>
                  <a:pt x="237" y="569"/>
                </a:cubicBezTo>
                <a:cubicBezTo>
                  <a:pt x="238" y="569"/>
                  <a:pt x="240" y="568"/>
                  <a:pt x="241" y="567"/>
                </a:cubicBezTo>
                <a:cubicBezTo>
                  <a:pt x="241" y="567"/>
                  <a:pt x="241" y="567"/>
                  <a:pt x="241" y="567"/>
                </a:cubicBezTo>
                <a:cubicBezTo>
                  <a:pt x="237" y="565"/>
                  <a:pt x="235" y="563"/>
                  <a:pt x="235" y="561"/>
                </a:cubicBezTo>
                <a:cubicBezTo>
                  <a:pt x="235" y="560"/>
                  <a:pt x="236" y="559"/>
                  <a:pt x="238" y="558"/>
                </a:cubicBezTo>
                <a:cubicBezTo>
                  <a:pt x="239" y="558"/>
                  <a:pt x="239" y="558"/>
                  <a:pt x="239" y="558"/>
                </a:cubicBezTo>
                <a:cubicBezTo>
                  <a:pt x="238" y="557"/>
                  <a:pt x="237" y="555"/>
                  <a:pt x="236" y="554"/>
                </a:cubicBezTo>
                <a:cubicBezTo>
                  <a:pt x="234" y="553"/>
                  <a:pt x="233" y="551"/>
                  <a:pt x="232" y="550"/>
                </a:cubicBezTo>
                <a:cubicBezTo>
                  <a:pt x="232" y="549"/>
                  <a:pt x="231" y="547"/>
                  <a:pt x="230" y="547"/>
                </a:cubicBezTo>
                <a:cubicBezTo>
                  <a:pt x="230" y="547"/>
                  <a:pt x="230" y="547"/>
                  <a:pt x="229" y="547"/>
                </a:cubicBezTo>
                <a:cubicBezTo>
                  <a:pt x="229" y="547"/>
                  <a:pt x="229" y="547"/>
                  <a:pt x="229" y="547"/>
                </a:cubicBezTo>
                <a:cubicBezTo>
                  <a:pt x="228" y="547"/>
                  <a:pt x="227" y="547"/>
                  <a:pt x="226" y="547"/>
                </a:cubicBezTo>
                <a:cubicBezTo>
                  <a:pt x="226" y="547"/>
                  <a:pt x="225" y="547"/>
                  <a:pt x="224" y="547"/>
                </a:cubicBezTo>
                <a:cubicBezTo>
                  <a:pt x="224" y="547"/>
                  <a:pt x="223" y="547"/>
                  <a:pt x="223" y="547"/>
                </a:cubicBezTo>
                <a:cubicBezTo>
                  <a:pt x="222" y="548"/>
                  <a:pt x="221" y="548"/>
                  <a:pt x="220" y="547"/>
                </a:cubicBezTo>
                <a:cubicBezTo>
                  <a:pt x="220" y="547"/>
                  <a:pt x="219" y="547"/>
                  <a:pt x="219" y="546"/>
                </a:cubicBezTo>
                <a:cubicBezTo>
                  <a:pt x="218" y="546"/>
                  <a:pt x="218" y="545"/>
                  <a:pt x="218" y="543"/>
                </a:cubicBezTo>
                <a:cubicBezTo>
                  <a:pt x="218" y="542"/>
                  <a:pt x="218" y="541"/>
                  <a:pt x="218" y="539"/>
                </a:cubicBezTo>
                <a:cubicBezTo>
                  <a:pt x="218" y="539"/>
                  <a:pt x="217" y="538"/>
                  <a:pt x="217" y="538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14" y="538"/>
                  <a:pt x="213" y="537"/>
                  <a:pt x="212" y="536"/>
                </a:cubicBezTo>
                <a:cubicBezTo>
                  <a:pt x="212" y="535"/>
                  <a:pt x="211" y="534"/>
                  <a:pt x="212" y="532"/>
                </a:cubicBezTo>
                <a:cubicBezTo>
                  <a:pt x="212" y="531"/>
                  <a:pt x="214" y="527"/>
                  <a:pt x="216" y="526"/>
                </a:cubicBezTo>
                <a:cubicBezTo>
                  <a:pt x="217" y="526"/>
                  <a:pt x="217" y="525"/>
                  <a:pt x="218" y="525"/>
                </a:cubicBezTo>
                <a:cubicBezTo>
                  <a:pt x="218" y="525"/>
                  <a:pt x="218" y="525"/>
                  <a:pt x="218" y="525"/>
                </a:cubicBezTo>
                <a:cubicBezTo>
                  <a:pt x="217" y="524"/>
                  <a:pt x="216" y="524"/>
                  <a:pt x="215" y="523"/>
                </a:cubicBezTo>
                <a:cubicBezTo>
                  <a:pt x="215" y="522"/>
                  <a:pt x="214" y="520"/>
                  <a:pt x="215" y="518"/>
                </a:cubicBezTo>
                <a:cubicBezTo>
                  <a:pt x="216" y="516"/>
                  <a:pt x="218" y="515"/>
                  <a:pt x="219" y="514"/>
                </a:cubicBezTo>
                <a:cubicBezTo>
                  <a:pt x="221" y="513"/>
                  <a:pt x="221" y="513"/>
                  <a:pt x="221" y="512"/>
                </a:cubicBezTo>
                <a:cubicBezTo>
                  <a:pt x="221" y="508"/>
                  <a:pt x="224" y="505"/>
                  <a:pt x="227" y="505"/>
                </a:cubicBezTo>
                <a:cubicBezTo>
                  <a:pt x="228" y="505"/>
                  <a:pt x="229" y="505"/>
                  <a:pt x="231" y="506"/>
                </a:cubicBezTo>
                <a:cubicBezTo>
                  <a:pt x="232" y="507"/>
                  <a:pt x="233" y="509"/>
                  <a:pt x="234" y="511"/>
                </a:cubicBezTo>
                <a:cubicBezTo>
                  <a:pt x="235" y="512"/>
                  <a:pt x="236" y="514"/>
                  <a:pt x="237" y="514"/>
                </a:cubicBezTo>
                <a:cubicBezTo>
                  <a:pt x="237" y="514"/>
                  <a:pt x="238" y="514"/>
                  <a:pt x="238" y="514"/>
                </a:cubicBezTo>
                <a:cubicBezTo>
                  <a:pt x="238" y="513"/>
                  <a:pt x="239" y="513"/>
                  <a:pt x="239" y="513"/>
                </a:cubicBezTo>
                <a:cubicBezTo>
                  <a:pt x="239" y="512"/>
                  <a:pt x="238" y="511"/>
                  <a:pt x="238" y="510"/>
                </a:cubicBezTo>
                <a:cubicBezTo>
                  <a:pt x="238" y="510"/>
                  <a:pt x="238" y="509"/>
                  <a:pt x="237" y="509"/>
                </a:cubicBezTo>
                <a:cubicBezTo>
                  <a:pt x="237" y="507"/>
                  <a:pt x="236" y="505"/>
                  <a:pt x="238" y="503"/>
                </a:cubicBezTo>
                <a:cubicBezTo>
                  <a:pt x="238" y="502"/>
                  <a:pt x="240" y="501"/>
                  <a:pt x="242" y="500"/>
                </a:cubicBezTo>
                <a:cubicBezTo>
                  <a:pt x="243" y="500"/>
                  <a:pt x="244" y="500"/>
                  <a:pt x="244" y="498"/>
                </a:cubicBezTo>
                <a:cubicBezTo>
                  <a:pt x="244" y="497"/>
                  <a:pt x="245" y="495"/>
                  <a:pt x="248" y="495"/>
                </a:cubicBezTo>
                <a:cubicBezTo>
                  <a:pt x="251" y="495"/>
                  <a:pt x="255" y="492"/>
                  <a:pt x="257" y="491"/>
                </a:cubicBezTo>
                <a:cubicBezTo>
                  <a:pt x="258" y="490"/>
                  <a:pt x="259" y="490"/>
                  <a:pt x="260" y="490"/>
                </a:cubicBezTo>
                <a:cubicBezTo>
                  <a:pt x="260" y="489"/>
                  <a:pt x="260" y="489"/>
                  <a:pt x="260" y="489"/>
                </a:cubicBezTo>
                <a:cubicBezTo>
                  <a:pt x="264" y="488"/>
                  <a:pt x="267" y="486"/>
                  <a:pt x="270" y="487"/>
                </a:cubicBezTo>
                <a:cubicBezTo>
                  <a:pt x="270" y="487"/>
                  <a:pt x="271" y="488"/>
                  <a:pt x="271" y="488"/>
                </a:cubicBezTo>
                <a:cubicBezTo>
                  <a:pt x="272" y="488"/>
                  <a:pt x="272" y="489"/>
                  <a:pt x="273" y="489"/>
                </a:cubicBezTo>
                <a:cubicBezTo>
                  <a:pt x="273" y="489"/>
                  <a:pt x="273" y="489"/>
                  <a:pt x="273" y="488"/>
                </a:cubicBezTo>
                <a:cubicBezTo>
                  <a:pt x="274" y="486"/>
                  <a:pt x="276" y="485"/>
                  <a:pt x="279" y="485"/>
                </a:cubicBezTo>
                <a:cubicBezTo>
                  <a:pt x="281" y="485"/>
                  <a:pt x="284" y="486"/>
                  <a:pt x="285" y="488"/>
                </a:cubicBezTo>
                <a:cubicBezTo>
                  <a:pt x="285" y="488"/>
                  <a:pt x="288" y="489"/>
                  <a:pt x="289" y="489"/>
                </a:cubicBezTo>
                <a:cubicBezTo>
                  <a:pt x="292" y="490"/>
                  <a:pt x="295" y="490"/>
                  <a:pt x="297" y="491"/>
                </a:cubicBezTo>
                <a:cubicBezTo>
                  <a:pt x="298" y="492"/>
                  <a:pt x="298" y="492"/>
                  <a:pt x="298" y="492"/>
                </a:cubicBezTo>
                <a:cubicBezTo>
                  <a:pt x="303" y="495"/>
                  <a:pt x="306" y="498"/>
                  <a:pt x="307" y="500"/>
                </a:cubicBezTo>
                <a:cubicBezTo>
                  <a:pt x="308" y="498"/>
                  <a:pt x="309" y="498"/>
                  <a:pt x="310" y="498"/>
                </a:cubicBezTo>
                <a:cubicBezTo>
                  <a:pt x="312" y="498"/>
                  <a:pt x="313" y="499"/>
                  <a:pt x="316" y="501"/>
                </a:cubicBezTo>
                <a:cubicBezTo>
                  <a:pt x="317" y="501"/>
                  <a:pt x="319" y="502"/>
                  <a:pt x="320" y="502"/>
                </a:cubicBezTo>
                <a:cubicBezTo>
                  <a:pt x="322" y="502"/>
                  <a:pt x="323" y="501"/>
                  <a:pt x="324" y="501"/>
                </a:cubicBezTo>
                <a:cubicBezTo>
                  <a:pt x="325" y="498"/>
                  <a:pt x="330" y="495"/>
                  <a:pt x="334" y="495"/>
                </a:cubicBezTo>
                <a:cubicBezTo>
                  <a:pt x="336" y="495"/>
                  <a:pt x="337" y="496"/>
                  <a:pt x="338" y="496"/>
                </a:cubicBezTo>
                <a:cubicBezTo>
                  <a:pt x="338" y="497"/>
                  <a:pt x="338" y="497"/>
                  <a:pt x="338" y="497"/>
                </a:cubicBezTo>
                <a:cubicBezTo>
                  <a:pt x="339" y="497"/>
                  <a:pt x="340" y="498"/>
                  <a:pt x="340" y="498"/>
                </a:cubicBezTo>
                <a:cubicBezTo>
                  <a:pt x="340" y="498"/>
                  <a:pt x="340" y="498"/>
                  <a:pt x="341" y="497"/>
                </a:cubicBezTo>
                <a:cubicBezTo>
                  <a:pt x="343" y="495"/>
                  <a:pt x="346" y="494"/>
                  <a:pt x="349" y="494"/>
                </a:cubicBezTo>
                <a:cubicBezTo>
                  <a:pt x="352" y="494"/>
                  <a:pt x="355" y="496"/>
                  <a:pt x="356" y="498"/>
                </a:cubicBezTo>
                <a:cubicBezTo>
                  <a:pt x="356" y="499"/>
                  <a:pt x="357" y="500"/>
                  <a:pt x="361" y="500"/>
                </a:cubicBezTo>
                <a:cubicBezTo>
                  <a:pt x="364" y="500"/>
                  <a:pt x="365" y="502"/>
                  <a:pt x="366" y="503"/>
                </a:cubicBezTo>
                <a:cubicBezTo>
                  <a:pt x="366" y="503"/>
                  <a:pt x="366" y="503"/>
                  <a:pt x="366" y="504"/>
                </a:cubicBezTo>
                <a:cubicBezTo>
                  <a:pt x="366" y="503"/>
                  <a:pt x="367" y="503"/>
                  <a:pt x="367" y="502"/>
                </a:cubicBezTo>
                <a:cubicBezTo>
                  <a:pt x="367" y="501"/>
                  <a:pt x="368" y="500"/>
                  <a:pt x="369" y="499"/>
                </a:cubicBezTo>
                <a:cubicBezTo>
                  <a:pt x="369" y="499"/>
                  <a:pt x="370" y="498"/>
                  <a:pt x="371" y="498"/>
                </a:cubicBezTo>
                <a:cubicBezTo>
                  <a:pt x="371" y="498"/>
                  <a:pt x="371" y="498"/>
                  <a:pt x="371" y="498"/>
                </a:cubicBezTo>
                <a:cubicBezTo>
                  <a:pt x="373" y="499"/>
                  <a:pt x="374" y="499"/>
                  <a:pt x="375" y="500"/>
                </a:cubicBezTo>
                <a:cubicBezTo>
                  <a:pt x="376" y="501"/>
                  <a:pt x="378" y="502"/>
                  <a:pt x="379" y="502"/>
                </a:cubicBezTo>
                <a:cubicBezTo>
                  <a:pt x="383" y="502"/>
                  <a:pt x="384" y="501"/>
                  <a:pt x="384" y="500"/>
                </a:cubicBezTo>
                <a:cubicBezTo>
                  <a:pt x="384" y="496"/>
                  <a:pt x="384" y="494"/>
                  <a:pt x="383" y="494"/>
                </a:cubicBezTo>
                <a:cubicBezTo>
                  <a:pt x="382" y="494"/>
                  <a:pt x="380" y="493"/>
                  <a:pt x="379" y="493"/>
                </a:cubicBezTo>
                <a:cubicBezTo>
                  <a:pt x="378" y="492"/>
                  <a:pt x="377" y="491"/>
                  <a:pt x="375" y="491"/>
                </a:cubicBezTo>
                <a:cubicBezTo>
                  <a:pt x="372" y="491"/>
                  <a:pt x="370" y="488"/>
                  <a:pt x="369" y="486"/>
                </a:cubicBezTo>
                <a:cubicBezTo>
                  <a:pt x="369" y="484"/>
                  <a:pt x="370" y="482"/>
                  <a:pt x="372" y="482"/>
                </a:cubicBezTo>
                <a:cubicBezTo>
                  <a:pt x="375" y="480"/>
                  <a:pt x="377" y="479"/>
                  <a:pt x="378" y="478"/>
                </a:cubicBezTo>
                <a:cubicBezTo>
                  <a:pt x="377" y="477"/>
                  <a:pt x="376" y="473"/>
                  <a:pt x="377" y="470"/>
                </a:cubicBezTo>
                <a:cubicBezTo>
                  <a:pt x="378" y="469"/>
                  <a:pt x="379" y="468"/>
                  <a:pt x="381" y="467"/>
                </a:cubicBezTo>
                <a:cubicBezTo>
                  <a:pt x="382" y="467"/>
                  <a:pt x="384" y="467"/>
                  <a:pt x="385" y="467"/>
                </a:cubicBezTo>
                <a:cubicBezTo>
                  <a:pt x="386" y="467"/>
                  <a:pt x="387" y="467"/>
                  <a:pt x="387" y="467"/>
                </a:cubicBezTo>
                <a:cubicBezTo>
                  <a:pt x="385" y="466"/>
                  <a:pt x="383" y="465"/>
                  <a:pt x="382" y="463"/>
                </a:cubicBezTo>
                <a:cubicBezTo>
                  <a:pt x="380" y="461"/>
                  <a:pt x="379" y="453"/>
                  <a:pt x="382" y="451"/>
                </a:cubicBezTo>
                <a:cubicBezTo>
                  <a:pt x="383" y="451"/>
                  <a:pt x="384" y="451"/>
                  <a:pt x="385" y="451"/>
                </a:cubicBezTo>
                <a:cubicBezTo>
                  <a:pt x="386" y="451"/>
                  <a:pt x="386" y="451"/>
                  <a:pt x="387" y="451"/>
                </a:cubicBezTo>
                <a:cubicBezTo>
                  <a:pt x="389" y="451"/>
                  <a:pt x="391" y="451"/>
                  <a:pt x="392" y="451"/>
                </a:cubicBezTo>
                <a:cubicBezTo>
                  <a:pt x="393" y="450"/>
                  <a:pt x="395" y="450"/>
                  <a:pt x="397" y="450"/>
                </a:cubicBezTo>
                <a:cubicBezTo>
                  <a:pt x="398" y="450"/>
                  <a:pt x="399" y="450"/>
                  <a:pt x="400" y="450"/>
                </a:cubicBezTo>
                <a:cubicBezTo>
                  <a:pt x="402" y="450"/>
                  <a:pt x="403" y="450"/>
                  <a:pt x="404" y="450"/>
                </a:cubicBezTo>
                <a:cubicBezTo>
                  <a:pt x="404" y="450"/>
                  <a:pt x="404" y="450"/>
                  <a:pt x="405" y="449"/>
                </a:cubicBezTo>
                <a:cubicBezTo>
                  <a:pt x="409" y="446"/>
                  <a:pt x="418" y="445"/>
                  <a:pt x="423" y="445"/>
                </a:cubicBezTo>
                <a:cubicBezTo>
                  <a:pt x="425" y="445"/>
                  <a:pt x="427" y="445"/>
                  <a:pt x="429" y="444"/>
                </a:cubicBezTo>
                <a:cubicBezTo>
                  <a:pt x="431" y="443"/>
                  <a:pt x="432" y="442"/>
                  <a:pt x="434" y="442"/>
                </a:cubicBezTo>
                <a:cubicBezTo>
                  <a:pt x="440" y="441"/>
                  <a:pt x="448" y="440"/>
                  <a:pt x="450" y="439"/>
                </a:cubicBezTo>
                <a:cubicBezTo>
                  <a:pt x="451" y="439"/>
                  <a:pt x="452" y="438"/>
                  <a:pt x="455" y="438"/>
                </a:cubicBezTo>
                <a:cubicBezTo>
                  <a:pt x="457" y="437"/>
                  <a:pt x="464" y="436"/>
                  <a:pt x="465" y="435"/>
                </a:cubicBezTo>
                <a:cubicBezTo>
                  <a:pt x="466" y="431"/>
                  <a:pt x="476" y="430"/>
                  <a:pt x="478" y="430"/>
                </a:cubicBezTo>
                <a:cubicBezTo>
                  <a:pt x="480" y="430"/>
                  <a:pt x="481" y="430"/>
                  <a:pt x="482" y="430"/>
                </a:cubicBezTo>
                <a:cubicBezTo>
                  <a:pt x="485" y="432"/>
                  <a:pt x="487" y="432"/>
                  <a:pt x="489" y="432"/>
                </a:cubicBezTo>
                <a:cubicBezTo>
                  <a:pt x="491" y="431"/>
                  <a:pt x="496" y="432"/>
                  <a:pt x="498" y="434"/>
                </a:cubicBezTo>
                <a:cubicBezTo>
                  <a:pt x="499" y="436"/>
                  <a:pt x="499" y="437"/>
                  <a:pt x="499" y="438"/>
                </a:cubicBezTo>
                <a:cubicBezTo>
                  <a:pt x="499" y="439"/>
                  <a:pt x="499" y="440"/>
                  <a:pt x="500" y="442"/>
                </a:cubicBezTo>
                <a:cubicBezTo>
                  <a:pt x="500" y="443"/>
                  <a:pt x="501" y="445"/>
                  <a:pt x="501" y="446"/>
                </a:cubicBezTo>
                <a:cubicBezTo>
                  <a:pt x="501" y="448"/>
                  <a:pt x="500" y="449"/>
                  <a:pt x="499" y="449"/>
                </a:cubicBezTo>
                <a:cubicBezTo>
                  <a:pt x="499" y="449"/>
                  <a:pt x="499" y="449"/>
                  <a:pt x="499" y="449"/>
                </a:cubicBezTo>
                <a:cubicBezTo>
                  <a:pt x="500" y="449"/>
                  <a:pt x="500" y="449"/>
                  <a:pt x="500" y="449"/>
                </a:cubicBezTo>
                <a:cubicBezTo>
                  <a:pt x="503" y="449"/>
                  <a:pt x="506" y="448"/>
                  <a:pt x="506" y="448"/>
                </a:cubicBezTo>
                <a:cubicBezTo>
                  <a:pt x="507" y="446"/>
                  <a:pt x="509" y="446"/>
                  <a:pt x="509" y="446"/>
                </a:cubicBezTo>
                <a:cubicBezTo>
                  <a:pt x="512" y="446"/>
                  <a:pt x="513" y="448"/>
                  <a:pt x="514" y="451"/>
                </a:cubicBezTo>
                <a:cubicBezTo>
                  <a:pt x="515" y="450"/>
                  <a:pt x="516" y="449"/>
                  <a:pt x="517" y="449"/>
                </a:cubicBezTo>
                <a:cubicBezTo>
                  <a:pt x="518" y="449"/>
                  <a:pt x="521" y="450"/>
                  <a:pt x="522" y="452"/>
                </a:cubicBezTo>
                <a:cubicBezTo>
                  <a:pt x="522" y="452"/>
                  <a:pt x="523" y="451"/>
                  <a:pt x="523" y="451"/>
                </a:cubicBezTo>
                <a:cubicBezTo>
                  <a:pt x="524" y="451"/>
                  <a:pt x="525" y="451"/>
                  <a:pt x="526" y="451"/>
                </a:cubicBezTo>
                <a:cubicBezTo>
                  <a:pt x="527" y="451"/>
                  <a:pt x="529" y="452"/>
                  <a:pt x="529" y="454"/>
                </a:cubicBezTo>
                <a:cubicBezTo>
                  <a:pt x="529" y="456"/>
                  <a:pt x="527" y="457"/>
                  <a:pt x="526" y="458"/>
                </a:cubicBezTo>
                <a:cubicBezTo>
                  <a:pt x="525" y="459"/>
                  <a:pt x="524" y="459"/>
                  <a:pt x="524" y="460"/>
                </a:cubicBezTo>
                <a:cubicBezTo>
                  <a:pt x="524" y="460"/>
                  <a:pt x="524" y="460"/>
                  <a:pt x="524" y="460"/>
                </a:cubicBezTo>
                <a:cubicBezTo>
                  <a:pt x="524" y="460"/>
                  <a:pt x="525" y="459"/>
                  <a:pt x="526" y="459"/>
                </a:cubicBezTo>
                <a:cubicBezTo>
                  <a:pt x="527" y="458"/>
                  <a:pt x="529" y="457"/>
                  <a:pt x="531" y="457"/>
                </a:cubicBezTo>
                <a:cubicBezTo>
                  <a:pt x="531" y="457"/>
                  <a:pt x="531" y="457"/>
                  <a:pt x="532" y="457"/>
                </a:cubicBezTo>
                <a:cubicBezTo>
                  <a:pt x="532" y="457"/>
                  <a:pt x="532" y="457"/>
                  <a:pt x="532" y="457"/>
                </a:cubicBezTo>
                <a:cubicBezTo>
                  <a:pt x="533" y="457"/>
                  <a:pt x="536" y="456"/>
                  <a:pt x="538" y="455"/>
                </a:cubicBezTo>
                <a:cubicBezTo>
                  <a:pt x="540" y="454"/>
                  <a:pt x="541" y="453"/>
                  <a:pt x="543" y="452"/>
                </a:cubicBezTo>
                <a:cubicBezTo>
                  <a:pt x="545" y="452"/>
                  <a:pt x="548" y="450"/>
                  <a:pt x="550" y="449"/>
                </a:cubicBezTo>
                <a:cubicBezTo>
                  <a:pt x="551" y="448"/>
                  <a:pt x="552" y="447"/>
                  <a:pt x="553" y="447"/>
                </a:cubicBezTo>
                <a:cubicBezTo>
                  <a:pt x="554" y="446"/>
                  <a:pt x="555" y="446"/>
                  <a:pt x="557" y="445"/>
                </a:cubicBezTo>
                <a:cubicBezTo>
                  <a:pt x="557" y="445"/>
                  <a:pt x="558" y="445"/>
                  <a:pt x="558" y="445"/>
                </a:cubicBezTo>
                <a:cubicBezTo>
                  <a:pt x="560" y="445"/>
                  <a:pt x="563" y="446"/>
                  <a:pt x="563" y="447"/>
                </a:cubicBezTo>
                <a:cubicBezTo>
                  <a:pt x="563" y="448"/>
                  <a:pt x="564" y="449"/>
                  <a:pt x="563" y="451"/>
                </a:cubicBezTo>
                <a:cubicBezTo>
                  <a:pt x="562" y="452"/>
                  <a:pt x="561" y="452"/>
                  <a:pt x="561" y="453"/>
                </a:cubicBezTo>
                <a:cubicBezTo>
                  <a:pt x="561" y="453"/>
                  <a:pt x="562" y="455"/>
                  <a:pt x="565" y="456"/>
                </a:cubicBezTo>
                <a:cubicBezTo>
                  <a:pt x="572" y="458"/>
                  <a:pt x="580" y="470"/>
                  <a:pt x="585" y="478"/>
                </a:cubicBezTo>
                <a:cubicBezTo>
                  <a:pt x="587" y="481"/>
                  <a:pt x="587" y="481"/>
                  <a:pt x="587" y="481"/>
                </a:cubicBezTo>
                <a:cubicBezTo>
                  <a:pt x="589" y="484"/>
                  <a:pt x="591" y="488"/>
                  <a:pt x="593" y="492"/>
                </a:cubicBezTo>
                <a:cubicBezTo>
                  <a:pt x="594" y="495"/>
                  <a:pt x="596" y="499"/>
                  <a:pt x="597" y="500"/>
                </a:cubicBezTo>
                <a:cubicBezTo>
                  <a:pt x="597" y="500"/>
                  <a:pt x="598" y="499"/>
                  <a:pt x="598" y="498"/>
                </a:cubicBezTo>
                <a:cubicBezTo>
                  <a:pt x="599" y="497"/>
                  <a:pt x="600" y="495"/>
                  <a:pt x="601" y="494"/>
                </a:cubicBezTo>
                <a:cubicBezTo>
                  <a:pt x="602" y="494"/>
                  <a:pt x="602" y="493"/>
                  <a:pt x="603" y="493"/>
                </a:cubicBezTo>
                <a:cubicBezTo>
                  <a:pt x="606" y="493"/>
                  <a:pt x="608" y="495"/>
                  <a:pt x="610" y="497"/>
                </a:cubicBezTo>
                <a:cubicBezTo>
                  <a:pt x="611" y="498"/>
                  <a:pt x="612" y="499"/>
                  <a:pt x="613" y="499"/>
                </a:cubicBezTo>
                <a:cubicBezTo>
                  <a:pt x="614" y="500"/>
                  <a:pt x="615" y="500"/>
                  <a:pt x="616" y="500"/>
                </a:cubicBezTo>
                <a:cubicBezTo>
                  <a:pt x="618" y="501"/>
                  <a:pt x="621" y="502"/>
                  <a:pt x="622" y="501"/>
                </a:cubicBezTo>
                <a:cubicBezTo>
                  <a:pt x="623" y="501"/>
                  <a:pt x="624" y="501"/>
                  <a:pt x="625" y="500"/>
                </a:cubicBezTo>
                <a:cubicBezTo>
                  <a:pt x="629" y="499"/>
                  <a:pt x="633" y="497"/>
                  <a:pt x="635" y="498"/>
                </a:cubicBezTo>
                <a:cubicBezTo>
                  <a:pt x="636" y="498"/>
                  <a:pt x="636" y="499"/>
                  <a:pt x="637" y="499"/>
                </a:cubicBezTo>
                <a:cubicBezTo>
                  <a:pt x="639" y="500"/>
                  <a:pt x="642" y="501"/>
                  <a:pt x="643" y="505"/>
                </a:cubicBezTo>
                <a:cubicBezTo>
                  <a:pt x="645" y="509"/>
                  <a:pt x="647" y="510"/>
                  <a:pt x="649" y="510"/>
                </a:cubicBezTo>
                <a:cubicBezTo>
                  <a:pt x="650" y="510"/>
                  <a:pt x="653" y="510"/>
                  <a:pt x="653" y="516"/>
                </a:cubicBezTo>
                <a:cubicBezTo>
                  <a:pt x="653" y="517"/>
                  <a:pt x="656" y="519"/>
                  <a:pt x="657" y="519"/>
                </a:cubicBezTo>
                <a:cubicBezTo>
                  <a:pt x="659" y="519"/>
                  <a:pt x="664" y="518"/>
                  <a:pt x="665" y="517"/>
                </a:cubicBezTo>
                <a:cubicBezTo>
                  <a:pt x="666" y="516"/>
                  <a:pt x="667" y="516"/>
                  <a:pt x="668" y="516"/>
                </a:cubicBezTo>
                <a:cubicBezTo>
                  <a:pt x="670" y="516"/>
                  <a:pt x="671" y="517"/>
                  <a:pt x="672" y="519"/>
                </a:cubicBezTo>
                <a:cubicBezTo>
                  <a:pt x="672" y="519"/>
                  <a:pt x="672" y="520"/>
                  <a:pt x="672" y="520"/>
                </a:cubicBezTo>
                <a:cubicBezTo>
                  <a:pt x="672" y="520"/>
                  <a:pt x="672" y="520"/>
                  <a:pt x="672" y="521"/>
                </a:cubicBezTo>
                <a:cubicBezTo>
                  <a:pt x="673" y="521"/>
                  <a:pt x="673" y="521"/>
                  <a:pt x="673" y="521"/>
                </a:cubicBezTo>
                <a:cubicBezTo>
                  <a:pt x="673" y="522"/>
                  <a:pt x="673" y="522"/>
                  <a:pt x="673" y="522"/>
                </a:cubicBezTo>
                <a:cubicBezTo>
                  <a:pt x="674" y="522"/>
                  <a:pt x="674" y="522"/>
                  <a:pt x="674" y="523"/>
                </a:cubicBezTo>
                <a:cubicBezTo>
                  <a:pt x="674" y="523"/>
                  <a:pt x="674" y="523"/>
                  <a:pt x="674" y="523"/>
                </a:cubicBezTo>
                <a:cubicBezTo>
                  <a:pt x="675" y="523"/>
                  <a:pt x="675" y="523"/>
                  <a:pt x="675" y="523"/>
                </a:cubicBezTo>
                <a:cubicBezTo>
                  <a:pt x="675" y="523"/>
                  <a:pt x="675" y="523"/>
                  <a:pt x="675" y="523"/>
                </a:cubicBezTo>
                <a:cubicBezTo>
                  <a:pt x="675" y="523"/>
                  <a:pt x="675" y="523"/>
                  <a:pt x="675" y="523"/>
                </a:cubicBezTo>
                <a:cubicBezTo>
                  <a:pt x="676" y="523"/>
                  <a:pt x="677" y="523"/>
                  <a:pt x="678" y="524"/>
                </a:cubicBezTo>
                <a:cubicBezTo>
                  <a:pt x="678" y="524"/>
                  <a:pt x="678" y="524"/>
                  <a:pt x="678" y="524"/>
                </a:cubicBezTo>
                <a:cubicBezTo>
                  <a:pt x="678" y="524"/>
                  <a:pt x="679" y="524"/>
                  <a:pt x="680" y="524"/>
                </a:cubicBezTo>
                <a:cubicBezTo>
                  <a:pt x="680" y="524"/>
                  <a:pt x="680" y="524"/>
                  <a:pt x="680" y="524"/>
                </a:cubicBezTo>
                <a:cubicBezTo>
                  <a:pt x="680" y="524"/>
                  <a:pt x="680" y="524"/>
                  <a:pt x="680" y="524"/>
                </a:cubicBezTo>
                <a:cubicBezTo>
                  <a:pt x="680" y="524"/>
                  <a:pt x="680" y="524"/>
                  <a:pt x="680" y="523"/>
                </a:cubicBezTo>
                <a:cubicBezTo>
                  <a:pt x="680" y="523"/>
                  <a:pt x="680" y="523"/>
                  <a:pt x="680" y="523"/>
                </a:cubicBezTo>
                <a:cubicBezTo>
                  <a:pt x="681" y="522"/>
                  <a:pt x="683" y="521"/>
                  <a:pt x="689" y="520"/>
                </a:cubicBezTo>
                <a:cubicBezTo>
                  <a:pt x="694" y="519"/>
                  <a:pt x="697" y="518"/>
                  <a:pt x="698" y="517"/>
                </a:cubicBezTo>
                <a:cubicBezTo>
                  <a:pt x="699" y="514"/>
                  <a:pt x="701" y="513"/>
                  <a:pt x="704" y="513"/>
                </a:cubicBezTo>
                <a:cubicBezTo>
                  <a:pt x="705" y="512"/>
                  <a:pt x="706" y="512"/>
                  <a:pt x="707" y="511"/>
                </a:cubicBezTo>
                <a:cubicBezTo>
                  <a:pt x="708" y="510"/>
                  <a:pt x="709" y="509"/>
                  <a:pt x="711" y="508"/>
                </a:cubicBezTo>
                <a:cubicBezTo>
                  <a:pt x="712" y="508"/>
                  <a:pt x="713" y="507"/>
                  <a:pt x="714" y="507"/>
                </a:cubicBezTo>
                <a:cubicBezTo>
                  <a:pt x="715" y="505"/>
                  <a:pt x="717" y="504"/>
                  <a:pt x="719" y="504"/>
                </a:cubicBezTo>
                <a:cubicBezTo>
                  <a:pt x="720" y="504"/>
                  <a:pt x="721" y="503"/>
                  <a:pt x="721" y="503"/>
                </a:cubicBezTo>
                <a:cubicBezTo>
                  <a:pt x="723" y="501"/>
                  <a:pt x="727" y="501"/>
                  <a:pt x="728" y="501"/>
                </a:cubicBezTo>
                <a:cubicBezTo>
                  <a:pt x="730" y="501"/>
                  <a:pt x="731" y="501"/>
                  <a:pt x="732" y="501"/>
                </a:cubicBezTo>
                <a:cubicBezTo>
                  <a:pt x="734" y="502"/>
                  <a:pt x="744" y="504"/>
                  <a:pt x="746" y="504"/>
                </a:cubicBezTo>
                <a:cubicBezTo>
                  <a:pt x="747" y="504"/>
                  <a:pt x="747" y="504"/>
                  <a:pt x="747" y="504"/>
                </a:cubicBezTo>
                <a:cubicBezTo>
                  <a:pt x="749" y="504"/>
                  <a:pt x="750" y="506"/>
                  <a:pt x="751" y="508"/>
                </a:cubicBezTo>
                <a:cubicBezTo>
                  <a:pt x="751" y="509"/>
                  <a:pt x="751" y="510"/>
                  <a:pt x="751" y="510"/>
                </a:cubicBezTo>
                <a:cubicBezTo>
                  <a:pt x="752" y="510"/>
                  <a:pt x="753" y="511"/>
                  <a:pt x="754" y="512"/>
                </a:cubicBezTo>
                <a:cubicBezTo>
                  <a:pt x="756" y="512"/>
                  <a:pt x="758" y="514"/>
                  <a:pt x="759" y="514"/>
                </a:cubicBezTo>
                <a:cubicBezTo>
                  <a:pt x="760" y="513"/>
                  <a:pt x="762" y="512"/>
                  <a:pt x="765" y="512"/>
                </a:cubicBezTo>
                <a:cubicBezTo>
                  <a:pt x="767" y="512"/>
                  <a:pt x="768" y="512"/>
                  <a:pt x="770" y="513"/>
                </a:cubicBezTo>
                <a:cubicBezTo>
                  <a:pt x="770" y="514"/>
                  <a:pt x="771" y="514"/>
                  <a:pt x="771" y="514"/>
                </a:cubicBezTo>
                <a:cubicBezTo>
                  <a:pt x="773" y="515"/>
                  <a:pt x="774" y="516"/>
                  <a:pt x="775" y="516"/>
                </a:cubicBezTo>
                <a:cubicBezTo>
                  <a:pt x="776" y="515"/>
                  <a:pt x="778" y="514"/>
                  <a:pt x="780" y="513"/>
                </a:cubicBezTo>
                <a:cubicBezTo>
                  <a:pt x="780" y="513"/>
                  <a:pt x="781" y="513"/>
                  <a:pt x="782" y="512"/>
                </a:cubicBezTo>
                <a:cubicBezTo>
                  <a:pt x="783" y="512"/>
                  <a:pt x="784" y="512"/>
                  <a:pt x="785" y="511"/>
                </a:cubicBezTo>
                <a:cubicBezTo>
                  <a:pt x="785" y="511"/>
                  <a:pt x="786" y="508"/>
                  <a:pt x="785" y="507"/>
                </a:cubicBezTo>
                <a:cubicBezTo>
                  <a:pt x="783" y="506"/>
                  <a:pt x="781" y="499"/>
                  <a:pt x="780" y="497"/>
                </a:cubicBezTo>
                <a:cubicBezTo>
                  <a:pt x="780" y="494"/>
                  <a:pt x="782" y="493"/>
                  <a:pt x="784" y="492"/>
                </a:cubicBezTo>
                <a:cubicBezTo>
                  <a:pt x="784" y="491"/>
                  <a:pt x="785" y="491"/>
                  <a:pt x="785" y="490"/>
                </a:cubicBezTo>
                <a:cubicBezTo>
                  <a:pt x="786" y="488"/>
                  <a:pt x="788" y="487"/>
                  <a:pt x="790" y="486"/>
                </a:cubicBezTo>
                <a:cubicBezTo>
                  <a:pt x="791" y="486"/>
                  <a:pt x="791" y="486"/>
                  <a:pt x="792" y="485"/>
                </a:cubicBezTo>
                <a:cubicBezTo>
                  <a:pt x="792" y="485"/>
                  <a:pt x="792" y="485"/>
                  <a:pt x="792" y="484"/>
                </a:cubicBezTo>
                <a:cubicBezTo>
                  <a:pt x="793" y="483"/>
                  <a:pt x="794" y="481"/>
                  <a:pt x="796" y="481"/>
                </a:cubicBezTo>
                <a:cubicBezTo>
                  <a:pt x="797" y="481"/>
                  <a:pt x="797" y="481"/>
                  <a:pt x="798" y="481"/>
                </a:cubicBezTo>
                <a:cubicBezTo>
                  <a:pt x="798" y="482"/>
                  <a:pt x="805" y="484"/>
                  <a:pt x="807" y="485"/>
                </a:cubicBezTo>
                <a:cubicBezTo>
                  <a:pt x="807" y="486"/>
                  <a:pt x="810" y="486"/>
                  <a:pt x="812" y="486"/>
                </a:cubicBezTo>
                <a:cubicBezTo>
                  <a:pt x="815" y="486"/>
                  <a:pt x="819" y="488"/>
                  <a:pt x="822" y="490"/>
                </a:cubicBezTo>
                <a:cubicBezTo>
                  <a:pt x="822" y="490"/>
                  <a:pt x="824" y="491"/>
                  <a:pt x="826" y="491"/>
                </a:cubicBezTo>
                <a:cubicBezTo>
                  <a:pt x="829" y="491"/>
                  <a:pt x="832" y="492"/>
                  <a:pt x="833" y="494"/>
                </a:cubicBezTo>
                <a:cubicBezTo>
                  <a:pt x="834" y="495"/>
                  <a:pt x="834" y="497"/>
                  <a:pt x="834" y="499"/>
                </a:cubicBezTo>
                <a:cubicBezTo>
                  <a:pt x="834" y="501"/>
                  <a:pt x="834" y="503"/>
                  <a:pt x="835" y="503"/>
                </a:cubicBezTo>
                <a:cubicBezTo>
                  <a:pt x="837" y="506"/>
                  <a:pt x="839" y="508"/>
                  <a:pt x="839" y="508"/>
                </a:cubicBezTo>
                <a:cubicBezTo>
                  <a:pt x="841" y="507"/>
                  <a:pt x="843" y="508"/>
                  <a:pt x="846" y="509"/>
                </a:cubicBezTo>
                <a:cubicBezTo>
                  <a:pt x="847" y="510"/>
                  <a:pt x="849" y="511"/>
                  <a:pt x="850" y="511"/>
                </a:cubicBezTo>
                <a:cubicBezTo>
                  <a:pt x="850" y="511"/>
                  <a:pt x="852" y="510"/>
                  <a:pt x="853" y="509"/>
                </a:cubicBezTo>
                <a:cubicBezTo>
                  <a:pt x="855" y="508"/>
                  <a:pt x="856" y="507"/>
                  <a:pt x="858" y="507"/>
                </a:cubicBezTo>
                <a:cubicBezTo>
                  <a:pt x="859" y="507"/>
                  <a:pt x="860" y="507"/>
                  <a:pt x="862" y="506"/>
                </a:cubicBezTo>
                <a:cubicBezTo>
                  <a:pt x="865" y="506"/>
                  <a:pt x="867" y="505"/>
                  <a:pt x="869" y="506"/>
                </a:cubicBezTo>
                <a:cubicBezTo>
                  <a:pt x="869" y="506"/>
                  <a:pt x="871" y="506"/>
                  <a:pt x="872" y="507"/>
                </a:cubicBezTo>
                <a:cubicBezTo>
                  <a:pt x="874" y="507"/>
                  <a:pt x="877" y="508"/>
                  <a:pt x="878" y="508"/>
                </a:cubicBezTo>
                <a:cubicBezTo>
                  <a:pt x="879" y="508"/>
                  <a:pt x="879" y="508"/>
                  <a:pt x="880" y="508"/>
                </a:cubicBezTo>
                <a:cubicBezTo>
                  <a:pt x="881" y="508"/>
                  <a:pt x="888" y="508"/>
                  <a:pt x="889" y="511"/>
                </a:cubicBezTo>
                <a:cubicBezTo>
                  <a:pt x="889" y="512"/>
                  <a:pt x="891" y="512"/>
                  <a:pt x="892" y="512"/>
                </a:cubicBezTo>
                <a:cubicBezTo>
                  <a:pt x="895" y="513"/>
                  <a:pt x="899" y="514"/>
                  <a:pt x="899" y="517"/>
                </a:cubicBezTo>
                <a:cubicBezTo>
                  <a:pt x="899" y="517"/>
                  <a:pt x="900" y="518"/>
                  <a:pt x="901" y="518"/>
                </a:cubicBezTo>
                <a:cubicBezTo>
                  <a:pt x="902" y="519"/>
                  <a:pt x="904" y="520"/>
                  <a:pt x="905" y="522"/>
                </a:cubicBezTo>
                <a:cubicBezTo>
                  <a:pt x="905" y="522"/>
                  <a:pt x="907" y="522"/>
                  <a:pt x="908" y="523"/>
                </a:cubicBezTo>
                <a:cubicBezTo>
                  <a:pt x="909" y="523"/>
                  <a:pt x="910" y="523"/>
                  <a:pt x="911" y="523"/>
                </a:cubicBezTo>
                <a:cubicBezTo>
                  <a:pt x="914" y="523"/>
                  <a:pt x="916" y="523"/>
                  <a:pt x="917" y="523"/>
                </a:cubicBezTo>
                <a:cubicBezTo>
                  <a:pt x="918" y="524"/>
                  <a:pt x="918" y="524"/>
                  <a:pt x="918" y="524"/>
                </a:cubicBezTo>
                <a:cubicBezTo>
                  <a:pt x="919" y="524"/>
                  <a:pt x="921" y="525"/>
                  <a:pt x="925" y="525"/>
                </a:cubicBezTo>
                <a:cubicBezTo>
                  <a:pt x="928" y="525"/>
                  <a:pt x="930" y="524"/>
                  <a:pt x="931" y="524"/>
                </a:cubicBezTo>
                <a:cubicBezTo>
                  <a:pt x="931" y="523"/>
                  <a:pt x="934" y="523"/>
                  <a:pt x="938" y="522"/>
                </a:cubicBezTo>
                <a:cubicBezTo>
                  <a:pt x="941" y="522"/>
                  <a:pt x="945" y="521"/>
                  <a:pt x="946" y="520"/>
                </a:cubicBezTo>
                <a:cubicBezTo>
                  <a:pt x="947" y="519"/>
                  <a:pt x="949" y="519"/>
                  <a:pt x="951" y="519"/>
                </a:cubicBezTo>
                <a:cubicBezTo>
                  <a:pt x="952" y="519"/>
                  <a:pt x="953" y="518"/>
                  <a:pt x="954" y="518"/>
                </a:cubicBezTo>
                <a:cubicBezTo>
                  <a:pt x="954" y="516"/>
                  <a:pt x="957" y="514"/>
                  <a:pt x="960" y="513"/>
                </a:cubicBezTo>
                <a:cubicBezTo>
                  <a:pt x="961" y="512"/>
                  <a:pt x="963" y="512"/>
                  <a:pt x="964" y="511"/>
                </a:cubicBezTo>
                <a:cubicBezTo>
                  <a:pt x="964" y="511"/>
                  <a:pt x="965" y="510"/>
                  <a:pt x="965" y="510"/>
                </a:cubicBezTo>
                <a:cubicBezTo>
                  <a:pt x="968" y="509"/>
                  <a:pt x="970" y="509"/>
                  <a:pt x="971" y="509"/>
                </a:cubicBezTo>
                <a:cubicBezTo>
                  <a:pt x="971" y="509"/>
                  <a:pt x="971" y="509"/>
                  <a:pt x="971" y="509"/>
                </a:cubicBezTo>
                <a:cubicBezTo>
                  <a:pt x="971" y="509"/>
                  <a:pt x="971" y="509"/>
                  <a:pt x="971" y="509"/>
                </a:cubicBezTo>
                <a:cubicBezTo>
                  <a:pt x="973" y="509"/>
                  <a:pt x="975" y="509"/>
                  <a:pt x="977" y="510"/>
                </a:cubicBezTo>
                <a:cubicBezTo>
                  <a:pt x="979" y="510"/>
                  <a:pt x="980" y="511"/>
                  <a:pt x="981" y="513"/>
                </a:cubicBezTo>
                <a:cubicBezTo>
                  <a:pt x="981" y="513"/>
                  <a:pt x="983" y="514"/>
                  <a:pt x="985" y="514"/>
                </a:cubicBezTo>
                <a:cubicBezTo>
                  <a:pt x="986" y="514"/>
                  <a:pt x="987" y="514"/>
                  <a:pt x="988" y="513"/>
                </a:cubicBezTo>
                <a:cubicBezTo>
                  <a:pt x="988" y="513"/>
                  <a:pt x="989" y="513"/>
                  <a:pt x="990" y="513"/>
                </a:cubicBezTo>
                <a:cubicBezTo>
                  <a:pt x="990" y="513"/>
                  <a:pt x="990" y="513"/>
                  <a:pt x="990" y="513"/>
                </a:cubicBezTo>
                <a:cubicBezTo>
                  <a:pt x="990" y="513"/>
                  <a:pt x="990" y="513"/>
                  <a:pt x="991" y="513"/>
                </a:cubicBezTo>
                <a:cubicBezTo>
                  <a:pt x="992" y="513"/>
                  <a:pt x="994" y="513"/>
                  <a:pt x="996" y="514"/>
                </a:cubicBezTo>
                <a:cubicBezTo>
                  <a:pt x="996" y="513"/>
                  <a:pt x="996" y="513"/>
                  <a:pt x="996" y="513"/>
                </a:cubicBezTo>
                <a:cubicBezTo>
                  <a:pt x="996" y="514"/>
                  <a:pt x="996" y="514"/>
                  <a:pt x="996" y="514"/>
                </a:cubicBezTo>
                <a:cubicBezTo>
                  <a:pt x="997" y="514"/>
                  <a:pt x="998" y="514"/>
                  <a:pt x="998" y="514"/>
                </a:cubicBezTo>
                <a:cubicBezTo>
                  <a:pt x="999" y="515"/>
                  <a:pt x="999" y="515"/>
                  <a:pt x="999" y="515"/>
                </a:cubicBezTo>
                <a:cubicBezTo>
                  <a:pt x="999" y="515"/>
                  <a:pt x="999" y="515"/>
                  <a:pt x="999" y="515"/>
                </a:cubicBezTo>
                <a:cubicBezTo>
                  <a:pt x="999" y="515"/>
                  <a:pt x="999" y="515"/>
                  <a:pt x="999" y="515"/>
                </a:cubicBezTo>
                <a:cubicBezTo>
                  <a:pt x="1000" y="516"/>
                  <a:pt x="1000" y="516"/>
                  <a:pt x="1000" y="516"/>
                </a:cubicBezTo>
                <a:cubicBezTo>
                  <a:pt x="1000" y="516"/>
                  <a:pt x="1000" y="516"/>
                  <a:pt x="1000" y="516"/>
                </a:cubicBezTo>
                <a:cubicBezTo>
                  <a:pt x="1001" y="516"/>
                  <a:pt x="1001" y="517"/>
                  <a:pt x="1001" y="517"/>
                </a:cubicBezTo>
                <a:cubicBezTo>
                  <a:pt x="1001" y="517"/>
                  <a:pt x="1001" y="517"/>
                  <a:pt x="1001" y="517"/>
                </a:cubicBezTo>
                <a:cubicBezTo>
                  <a:pt x="1001" y="517"/>
                  <a:pt x="1001" y="517"/>
                  <a:pt x="1001" y="517"/>
                </a:cubicBezTo>
                <a:cubicBezTo>
                  <a:pt x="1001" y="518"/>
                  <a:pt x="1002" y="518"/>
                  <a:pt x="1002" y="518"/>
                </a:cubicBezTo>
                <a:cubicBezTo>
                  <a:pt x="1002" y="518"/>
                  <a:pt x="1002" y="518"/>
                  <a:pt x="1002" y="518"/>
                </a:cubicBezTo>
                <a:cubicBezTo>
                  <a:pt x="1002" y="518"/>
                  <a:pt x="1002" y="518"/>
                  <a:pt x="1003" y="518"/>
                </a:cubicBezTo>
                <a:cubicBezTo>
                  <a:pt x="1003" y="518"/>
                  <a:pt x="1003" y="518"/>
                  <a:pt x="1003" y="518"/>
                </a:cubicBezTo>
                <a:cubicBezTo>
                  <a:pt x="1003" y="518"/>
                  <a:pt x="1003" y="518"/>
                  <a:pt x="1003" y="518"/>
                </a:cubicBezTo>
                <a:cubicBezTo>
                  <a:pt x="1004" y="518"/>
                  <a:pt x="1004" y="518"/>
                  <a:pt x="1004" y="518"/>
                </a:cubicBezTo>
                <a:cubicBezTo>
                  <a:pt x="1004" y="518"/>
                  <a:pt x="1004" y="518"/>
                  <a:pt x="1004" y="518"/>
                </a:cubicBezTo>
                <a:cubicBezTo>
                  <a:pt x="1004" y="519"/>
                  <a:pt x="1005" y="519"/>
                  <a:pt x="1005" y="519"/>
                </a:cubicBezTo>
                <a:cubicBezTo>
                  <a:pt x="1005" y="519"/>
                  <a:pt x="1005" y="519"/>
                  <a:pt x="1005" y="519"/>
                </a:cubicBezTo>
                <a:cubicBezTo>
                  <a:pt x="1006" y="519"/>
                  <a:pt x="1007" y="519"/>
                  <a:pt x="1009" y="519"/>
                </a:cubicBezTo>
                <a:cubicBezTo>
                  <a:pt x="1009" y="519"/>
                  <a:pt x="1009" y="519"/>
                  <a:pt x="1009" y="519"/>
                </a:cubicBezTo>
                <a:cubicBezTo>
                  <a:pt x="1010" y="519"/>
                  <a:pt x="1012" y="518"/>
                  <a:pt x="1013" y="517"/>
                </a:cubicBezTo>
                <a:cubicBezTo>
                  <a:pt x="1017" y="515"/>
                  <a:pt x="1019" y="514"/>
                  <a:pt x="1020" y="513"/>
                </a:cubicBezTo>
                <a:cubicBezTo>
                  <a:pt x="1022" y="513"/>
                  <a:pt x="1023" y="512"/>
                  <a:pt x="1024" y="511"/>
                </a:cubicBezTo>
                <a:cubicBezTo>
                  <a:pt x="1024" y="511"/>
                  <a:pt x="1024" y="511"/>
                  <a:pt x="1024" y="511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4" y="507"/>
                  <a:pt x="1025" y="505"/>
                  <a:pt x="1027" y="502"/>
                </a:cubicBezTo>
                <a:cubicBezTo>
                  <a:pt x="1028" y="501"/>
                  <a:pt x="1028" y="500"/>
                  <a:pt x="1029" y="499"/>
                </a:cubicBezTo>
                <a:cubicBezTo>
                  <a:pt x="1029" y="499"/>
                  <a:pt x="1029" y="498"/>
                  <a:pt x="1029" y="498"/>
                </a:cubicBezTo>
                <a:cubicBezTo>
                  <a:pt x="1030" y="495"/>
                  <a:pt x="1035" y="487"/>
                  <a:pt x="1037" y="486"/>
                </a:cubicBezTo>
                <a:cubicBezTo>
                  <a:pt x="1039" y="486"/>
                  <a:pt x="1041" y="483"/>
                  <a:pt x="1041" y="482"/>
                </a:cubicBezTo>
                <a:cubicBezTo>
                  <a:pt x="1041" y="482"/>
                  <a:pt x="1041" y="481"/>
                  <a:pt x="1041" y="481"/>
                </a:cubicBezTo>
                <a:cubicBezTo>
                  <a:pt x="1041" y="481"/>
                  <a:pt x="1041" y="481"/>
                  <a:pt x="1041" y="480"/>
                </a:cubicBezTo>
                <a:cubicBezTo>
                  <a:pt x="1041" y="480"/>
                  <a:pt x="1041" y="480"/>
                  <a:pt x="1041" y="480"/>
                </a:cubicBezTo>
                <a:cubicBezTo>
                  <a:pt x="1040" y="479"/>
                  <a:pt x="1040" y="479"/>
                  <a:pt x="1040" y="479"/>
                </a:cubicBezTo>
                <a:cubicBezTo>
                  <a:pt x="1040" y="479"/>
                  <a:pt x="1040" y="479"/>
                  <a:pt x="1040" y="478"/>
                </a:cubicBezTo>
                <a:cubicBezTo>
                  <a:pt x="1040" y="478"/>
                  <a:pt x="1040" y="478"/>
                  <a:pt x="1040" y="478"/>
                </a:cubicBezTo>
                <a:cubicBezTo>
                  <a:pt x="1040" y="478"/>
                  <a:pt x="1040" y="478"/>
                  <a:pt x="1040" y="478"/>
                </a:cubicBezTo>
                <a:cubicBezTo>
                  <a:pt x="1040" y="478"/>
                  <a:pt x="1040" y="477"/>
                  <a:pt x="1040" y="477"/>
                </a:cubicBezTo>
                <a:cubicBezTo>
                  <a:pt x="1040" y="477"/>
                  <a:pt x="1040" y="477"/>
                  <a:pt x="1040" y="477"/>
                </a:cubicBezTo>
                <a:cubicBezTo>
                  <a:pt x="1040" y="477"/>
                  <a:pt x="1040" y="477"/>
                  <a:pt x="1040" y="477"/>
                </a:cubicBezTo>
                <a:cubicBezTo>
                  <a:pt x="1040" y="477"/>
                  <a:pt x="1040" y="477"/>
                  <a:pt x="1039" y="476"/>
                </a:cubicBezTo>
                <a:cubicBezTo>
                  <a:pt x="1039" y="476"/>
                  <a:pt x="1039" y="476"/>
                  <a:pt x="1039" y="476"/>
                </a:cubicBezTo>
                <a:cubicBezTo>
                  <a:pt x="1039" y="476"/>
                  <a:pt x="1039" y="476"/>
                  <a:pt x="1039" y="476"/>
                </a:cubicBezTo>
                <a:cubicBezTo>
                  <a:pt x="1039" y="476"/>
                  <a:pt x="1039" y="476"/>
                  <a:pt x="1039" y="476"/>
                </a:cubicBezTo>
                <a:cubicBezTo>
                  <a:pt x="1038" y="476"/>
                  <a:pt x="1036" y="476"/>
                  <a:pt x="1035" y="474"/>
                </a:cubicBezTo>
                <a:cubicBezTo>
                  <a:pt x="1034" y="473"/>
                  <a:pt x="1035" y="470"/>
                  <a:pt x="1037" y="467"/>
                </a:cubicBezTo>
                <a:cubicBezTo>
                  <a:pt x="1040" y="463"/>
                  <a:pt x="1044" y="461"/>
                  <a:pt x="1050" y="461"/>
                </a:cubicBezTo>
                <a:cubicBezTo>
                  <a:pt x="1051" y="461"/>
                  <a:pt x="1052" y="461"/>
                  <a:pt x="1053" y="462"/>
                </a:cubicBezTo>
                <a:cubicBezTo>
                  <a:pt x="1053" y="462"/>
                  <a:pt x="1053" y="462"/>
                  <a:pt x="1053" y="462"/>
                </a:cubicBezTo>
                <a:cubicBezTo>
                  <a:pt x="1053" y="462"/>
                  <a:pt x="1054" y="461"/>
                  <a:pt x="1055" y="461"/>
                </a:cubicBezTo>
                <a:cubicBezTo>
                  <a:pt x="1059" y="461"/>
                  <a:pt x="1067" y="459"/>
                  <a:pt x="1070" y="460"/>
                </a:cubicBezTo>
                <a:cubicBezTo>
                  <a:pt x="1072" y="461"/>
                  <a:pt x="1073" y="461"/>
                  <a:pt x="1074" y="461"/>
                </a:cubicBezTo>
                <a:cubicBezTo>
                  <a:pt x="1076" y="461"/>
                  <a:pt x="1076" y="461"/>
                  <a:pt x="1076" y="461"/>
                </a:cubicBezTo>
                <a:cubicBezTo>
                  <a:pt x="1078" y="461"/>
                  <a:pt x="1080" y="461"/>
                  <a:pt x="1083" y="462"/>
                </a:cubicBezTo>
                <a:cubicBezTo>
                  <a:pt x="1085" y="464"/>
                  <a:pt x="1088" y="464"/>
                  <a:pt x="1091" y="464"/>
                </a:cubicBezTo>
                <a:cubicBezTo>
                  <a:pt x="1094" y="465"/>
                  <a:pt x="1096" y="465"/>
                  <a:pt x="1098" y="467"/>
                </a:cubicBezTo>
                <a:cubicBezTo>
                  <a:pt x="1098" y="468"/>
                  <a:pt x="1099" y="468"/>
                  <a:pt x="1100" y="469"/>
                </a:cubicBezTo>
                <a:cubicBezTo>
                  <a:pt x="1103" y="471"/>
                  <a:pt x="1106" y="473"/>
                  <a:pt x="1105" y="477"/>
                </a:cubicBezTo>
                <a:cubicBezTo>
                  <a:pt x="1105" y="477"/>
                  <a:pt x="1105" y="478"/>
                  <a:pt x="1105" y="478"/>
                </a:cubicBezTo>
                <a:cubicBezTo>
                  <a:pt x="1105" y="478"/>
                  <a:pt x="1106" y="478"/>
                  <a:pt x="1106" y="478"/>
                </a:cubicBezTo>
                <a:cubicBezTo>
                  <a:pt x="1107" y="479"/>
                  <a:pt x="1110" y="481"/>
                  <a:pt x="1111" y="487"/>
                </a:cubicBezTo>
                <a:cubicBezTo>
                  <a:pt x="1112" y="491"/>
                  <a:pt x="1113" y="493"/>
                  <a:pt x="1115" y="495"/>
                </a:cubicBezTo>
                <a:cubicBezTo>
                  <a:pt x="1116" y="496"/>
                  <a:pt x="1117" y="498"/>
                  <a:pt x="1117" y="500"/>
                </a:cubicBezTo>
                <a:cubicBezTo>
                  <a:pt x="1118" y="501"/>
                  <a:pt x="1119" y="504"/>
                  <a:pt x="1120" y="506"/>
                </a:cubicBezTo>
                <a:cubicBezTo>
                  <a:pt x="1122" y="510"/>
                  <a:pt x="1124" y="512"/>
                  <a:pt x="1123" y="514"/>
                </a:cubicBezTo>
                <a:cubicBezTo>
                  <a:pt x="1123" y="515"/>
                  <a:pt x="1122" y="517"/>
                  <a:pt x="1123" y="517"/>
                </a:cubicBezTo>
                <a:cubicBezTo>
                  <a:pt x="1123" y="518"/>
                  <a:pt x="1124" y="518"/>
                  <a:pt x="1126" y="518"/>
                </a:cubicBezTo>
                <a:cubicBezTo>
                  <a:pt x="1129" y="518"/>
                  <a:pt x="1132" y="520"/>
                  <a:pt x="1134" y="521"/>
                </a:cubicBezTo>
                <a:cubicBezTo>
                  <a:pt x="1135" y="522"/>
                  <a:pt x="1136" y="522"/>
                  <a:pt x="1136" y="522"/>
                </a:cubicBezTo>
                <a:cubicBezTo>
                  <a:pt x="1136" y="522"/>
                  <a:pt x="1137" y="522"/>
                  <a:pt x="1137" y="522"/>
                </a:cubicBezTo>
                <a:cubicBezTo>
                  <a:pt x="1137" y="522"/>
                  <a:pt x="1137" y="522"/>
                  <a:pt x="1137" y="522"/>
                </a:cubicBezTo>
                <a:cubicBezTo>
                  <a:pt x="1137" y="522"/>
                  <a:pt x="1137" y="522"/>
                  <a:pt x="1137" y="522"/>
                </a:cubicBezTo>
                <a:cubicBezTo>
                  <a:pt x="1139" y="522"/>
                  <a:pt x="1143" y="524"/>
                  <a:pt x="1146" y="526"/>
                </a:cubicBezTo>
                <a:cubicBezTo>
                  <a:pt x="1147" y="526"/>
                  <a:pt x="1148" y="527"/>
                  <a:pt x="1149" y="528"/>
                </a:cubicBezTo>
                <a:cubicBezTo>
                  <a:pt x="1150" y="529"/>
                  <a:pt x="1152" y="529"/>
                  <a:pt x="1153" y="530"/>
                </a:cubicBezTo>
                <a:cubicBezTo>
                  <a:pt x="1154" y="530"/>
                  <a:pt x="1155" y="530"/>
                  <a:pt x="1155" y="531"/>
                </a:cubicBezTo>
                <a:cubicBezTo>
                  <a:pt x="1157" y="531"/>
                  <a:pt x="1158" y="532"/>
                  <a:pt x="1158" y="535"/>
                </a:cubicBezTo>
                <a:cubicBezTo>
                  <a:pt x="1158" y="535"/>
                  <a:pt x="1158" y="536"/>
                  <a:pt x="1158" y="537"/>
                </a:cubicBezTo>
                <a:cubicBezTo>
                  <a:pt x="1158" y="538"/>
                  <a:pt x="1159" y="538"/>
                  <a:pt x="1159" y="539"/>
                </a:cubicBezTo>
                <a:cubicBezTo>
                  <a:pt x="1159" y="540"/>
                  <a:pt x="1160" y="542"/>
                  <a:pt x="1160" y="543"/>
                </a:cubicBezTo>
                <a:cubicBezTo>
                  <a:pt x="1160" y="544"/>
                  <a:pt x="1160" y="544"/>
                  <a:pt x="1160" y="544"/>
                </a:cubicBezTo>
                <a:cubicBezTo>
                  <a:pt x="1160" y="545"/>
                  <a:pt x="1163" y="547"/>
                  <a:pt x="1167" y="547"/>
                </a:cubicBezTo>
                <a:cubicBezTo>
                  <a:pt x="1168" y="547"/>
                  <a:pt x="1168" y="547"/>
                  <a:pt x="1169" y="547"/>
                </a:cubicBezTo>
                <a:cubicBezTo>
                  <a:pt x="1170" y="546"/>
                  <a:pt x="1172" y="546"/>
                  <a:pt x="1173" y="547"/>
                </a:cubicBezTo>
                <a:cubicBezTo>
                  <a:pt x="1174" y="547"/>
                  <a:pt x="1175" y="547"/>
                  <a:pt x="1175" y="547"/>
                </a:cubicBezTo>
                <a:cubicBezTo>
                  <a:pt x="1176" y="547"/>
                  <a:pt x="1177" y="546"/>
                  <a:pt x="1177" y="545"/>
                </a:cubicBezTo>
                <a:cubicBezTo>
                  <a:pt x="1179" y="542"/>
                  <a:pt x="1183" y="541"/>
                  <a:pt x="1186" y="541"/>
                </a:cubicBezTo>
                <a:cubicBezTo>
                  <a:pt x="1187" y="541"/>
                  <a:pt x="1188" y="541"/>
                  <a:pt x="1189" y="541"/>
                </a:cubicBezTo>
                <a:cubicBezTo>
                  <a:pt x="1190" y="540"/>
                  <a:pt x="1193" y="539"/>
                  <a:pt x="1195" y="539"/>
                </a:cubicBezTo>
                <a:cubicBezTo>
                  <a:pt x="1197" y="539"/>
                  <a:pt x="1199" y="539"/>
                  <a:pt x="1200" y="540"/>
                </a:cubicBezTo>
                <a:cubicBezTo>
                  <a:pt x="1201" y="541"/>
                  <a:pt x="1201" y="543"/>
                  <a:pt x="1201" y="545"/>
                </a:cubicBezTo>
                <a:cubicBezTo>
                  <a:pt x="1201" y="547"/>
                  <a:pt x="1202" y="548"/>
                  <a:pt x="1202" y="550"/>
                </a:cubicBezTo>
                <a:cubicBezTo>
                  <a:pt x="1203" y="551"/>
                  <a:pt x="1204" y="554"/>
                  <a:pt x="1200" y="556"/>
                </a:cubicBezTo>
                <a:cubicBezTo>
                  <a:pt x="1198" y="557"/>
                  <a:pt x="1197" y="564"/>
                  <a:pt x="1196" y="567"/>
                </a:cubicBezTo>
                <a:cubicBezTo>
                  <a:pt x="1196" y="568"/>
                  <a:pt x="1195" y="568"/>
                  <a:pt x="1195" y="569"/>
                </a:cubicBezTo>
                <a:cubicBezTo>
                  <a:pt x="1195" y="571"/>
                  <a:pt x="1193" y="573"/>
                  <a:pt x="1191" y="574"/>
                </a:cubicBezTo>
                <a:cubicBezTo>
                  <a:pt x="1190" y="575"/>
                  <a:pt x="1189" y="576"/>
                  <a:pt x="1189" y="577"/>
                </a:cubicBezTo>
                <a:cubicBezTo>
                  <a:pt x="1188" y="580"/>
                  <a:pt x="1186" y="582"/>
                  <a:pt x="1185" y="583"/>
                </a:cubicBezTo>
                <a:cubicBezTo>
                  <a:pt x="1184" y="583"/>
                  <a:pt x="1183" y="584"/>
                  <a:pt x="1183" y="584"/>
                </a:cubicBezTo>
                <a:cubicBezTo>
                  <a:pt x="1183" y="585"/>
                  <a:pt x="1183" y="585"/>
                  <a:pt x="1183" y="585"/>
                </a:cubicBezTo>
                <a:cubicBezTo>
                  <a:pt x="1183" y="585"/>
                  <a:pt x="1183" y="585"/>
                  <a:pt x="1183" y="585"/>
                </a:cubicBezTo>
                <a:cubicBezTo>
                  <a:pt x="1183" y="586"/>
                  <a:pt x="1183" y="586"/>
                  <a:pt x="1183" y="586"/>
                </a:cubicBezTo>
                <a:cubicBezTo>
                  <a:pt x="1183" y="586"/>
                  <a:pt x="1183" y="586"/>
                  <a:pt x="1183" y="586"/>
                </a:cubicBezTo>
                <a:cubicBezTo>
                  <a:pt x="1183" y="587"/>
                  <a:pt x="1182" y="587"/>
                  <a:pt x="1181" y="588"/>
                </a:cubicBezTo>
                <a:cubicBezTo>
                  <a:pt x="1181" y="588"/>
                  <a:pt x="1181" y="588"/>
                  <a:pt x="1181" y="588"/>
                </a:cubicBezTo>
                <a:cubicBezTo>
                  <a:pt x="1181" y="588"/>
                  <a:pt x="1181" y="588"/>
                  <a:pt x="1181" y="588"/>
                </a:cubicBezTo>
                <a:cubicBezTo>
                  <a:pt x="1181" y="588"/>
                  <a:pt x="1181" y="588"/>
                  <a:pt x="1180" y="588"/>
                </a:cubicBezTo>
                <a:cubicBezTo>
                  <a:pt x="1180" y="588"/>
                  <a:pt x="1180" y="588"/>
                  <a:pt x="1180" y="588"/>
                </a:cubicBezTo>
                <a:cubicBezTo>
                  <a:pt x="1179" y="588"/>
                  <a:pt x="1179" y="588"/>
                  <a:pt x="1178" y="588"/>
                </a:cubicBezTo>
                <a:cubicBezTo>
                  <a:pt x="1175" y="588"/>
                  <a:pt x="1172" y="587"/>
                  <a:pt x="1170" y="586"/>
                </a:cubicBezTo>
                <a:cubicBezTo>
                  <a:pt x="1169" y="586"/>
                  <a:pt x="1168" y="587"/>
                  <a:pt x="1167" y="588"/>
                </a:cubicBezTo>
                <a:cubicBezTo>
                  <a:pt x="1165" y="589"/>
                  <a:pt x="1164" y="591"/>
                  <a:pt x="1162" y="591"/>
                </a:cubicBezTo>
                <a:cubicBezTo>
                  <a:pt x="1162" y="591"/>
                  <a:pt x="1162" y="594"/>
                  <a:pt x="1162" y="596"/>
                </a:cubicBezTo>
                <a:cubicBezTo>
                  <a:pt x="1163" y="597"/>
                  <a:pt x="1163" y="599"/>
                  <a:pt x="1162" y="600"/>
                </a:cubicBezTo>
                <a:cubicBezTo>
                  <a:pt x="1162" y="602"/>
                  <a:pt x="1162" y="603"/>
                  <a:pt x="1163" y="605"/>
                </a:cubicBezTo>
                <a:cubicBezTo>
                  <a:pt x="1164" y="607"/>
                  <a:pt x="1164" y="609"/>
                  <a:pt x="1164" y="612"/>
                </a:cubicBezTo>
                <a:cubicBezTo>
                  <a:pt x="1164" y="612"/>
                  <a:pt x="1164" y="613"/>
                  <a:pt x="1164" y="613"/>
                </a:cubicBezTo>
                <a:cubicBezTo>
                  <a:pt x="1169" y="610"/>
                  <a:pt x="1171" y="610"/>
                  <a:pt x="1171" y="610"/>
                </a:cubicBezTo>
                <a:cubicBezTo>
                  <a:pt x="1174" y="610"/>
                  <a:pt x="1176" y="612"/>
                  <a:pt x="1179" y="614"/>
                </a:cubicBezTo>
                <a:cubicBezTo>
                  <a:pt x="1181" y="615"/>
                  <a:pt x="1183" y="617"/>
                  <a:pt x="1184" y="617"/>
                </a:cubicBezTo>
                <a:cubicBezTo>
                  <a:pt x="1188" y="617"/>
                  <a:pt x="1206" y="605"/>
                  <a:pt x="1208" y="602"/>
                </a:cubicBezTo>
                <a:cubicBezTo>
                  <a:pt x="1209" y="600"/>
                  <a:pt x="1212" y="596"/>
                  <a:pt x="1222" y="586"/>
                </a:cubicBezTo>
                <a:cubicBezTo>
                  <a:pt x="1224" y="584"/>
                  <a:pt x="1226" y="582"/>
                  <a:pt x="1227" y="581"/>
                </a:cubicBezTo>
                <a:cubicBezTo>
                  <a:pt x="1232" y="576"/>
                  <a:pt x="1240" y="567"/>
                  <a:pt x="1243" y="559"/>
                </a:cubicBezTo>
                <a:cubicBezTo>
                  <a:pt x="1244" y="556"/>
                  <a:pt x="1248" y="552"/>
                  <a:pt x="1251" y="549"/>
                </a:cubicBezTo>
                <a:cubicBezTo>
                  <a:pt x="1253" y="546"/>
                  <a:pt x="1255" y="544"/>
                  <a:pt x="1255" y="543"/>
                </a:cubicBezTo>
                <a:cubicBezTo>
                  <a:pt x="1256" y="542"/>
                  <a:pt x="1257" y="541"/>
                  <a:pt x="1257" y="540"/>
                </a:cubicBezTo>
                <a:cubicBezTo>
                  <a:pt x="1259" y="539"/>
                  <a:pt x="1260" y="537"/>
                  <a:pt x="1262" y="532"/>
                </a:cubicBezTo>
                <a:cubicBezTo>
                  <a:pt x="1264" y="527"/>
                  <a:pt x="1265" y="517"/>
                  <a:pt x="1266" y="511"/>
                </a:cubicBezTo>
                <a:cubicBezTo>
                  <a:pt x="1266" y="504"/>
                  <a:pt x="1267" y="503"/>
                  <a:pt x="1267" y="502"/>
                </a:cubicBezTo>
                <a:cubicBezTo>
                  <a:pt x="1268" y="501"/>
                  <a:pt x="1268" y="500"/>
                  <a:pt x="1268" y="500"/>
                </a:cubicBezTo>
                <a:cubicBezTo>
                  <a:pt x="1268" y="498"/>
                  <a:pt x="1268" y="496"/>
                  <a:pt x="1269" y="495"/>
                </a:cubicBezTo>
                <a:cubicBezTo>
                  <a:pt x="1270" y="494"/>
                  <a:pt x="1270" y="493"/>
                  <a:pt x="1270" y="493"/>
                </a:cubicBezTo>
                <a:cubicBezTo>
                  <a:pt x="1271" y="491"/>
                  <a:pt x="1271" y="489"/>
                  <a:pt x="1274" y="486"/>
                </a:cubicBezTo>
                <a:cubicBezTo>
                  <a:pt x="1276" y="484"/>
                  <a:pt x="1276" y="483"/>
                  <a:pt x="1275" y="481"/>
                </a:cubicBezTo>
                <a:cubicBezTo>
                  <a:pt x="1275" y="480"/>
                  <a:pt x="1275" y="478"/>
                  <a:pt x="1275" y="476"/>
                </a:cubicBezTo>
                <a:cubicBezTo>
                  <a:pt x="1275" y="475"/>
                  <a:pt x="1275" y="473"/>
                  <a:pt x="1275" y="473"/>
                </a:cubicBezTo>
                <a:cubicBezTo>
                  <a:pt x="1273" y="470"/>
                  <a:pt x="1274" y="468"/>
                  <a:pt x="1276" y="467"/>
                </a:cubicBezTo>
                <a:cubicBezTo>
                  <a:pt x="1275" y="467"/>
                  <a:pt x="1274" y="466"/>
                  <a:pt x="1273" y="465"/>
                </a:cubicBezTo>
                <a:cubicBezTo>
                  <a:pt x="1272" y="464"/>
                  <a:pt x="1272" y="464"/>
                  <a:pt x="1272" y="464"/>
                </a:cubicBezTo>
                <a:cubicBezTo>
                  <a:pt x="1269" y="463"/>
                  <a:pt x="1265" y="462"/>
                  <a:pt x="1265" y="458"/>
                </a:cubicBezTo>
                <a:cubicBezTo>
                  <a:pt x="1265" y="456"/>
                  <a:pt x="1261" y="453"/>
                  <a:pt x="1258" y="453"/>
                </a:cubicBezTo>
                <a:cubicBezTo>
                  <a:pt x="1258" y="453"/>
                  <a:pt x="1257" y="453"/>
                  <a:pt x="1257" y="453"/>
                </a:cubicBezTo>
                <a:cubicBezTo>
                  <a:pt x="1256" y="453"/>
                  <a:pt x="1254" y="453"/>
                  <a:pt x="1253" y="452"/>
                </a:cubicBezTo>
                <a:cubicBezTo>
                  <a:pt x="1252" y="452"/>
                  <a:pt x="1251" y="452"/>
                  <a:pt x="1250" y="452"/>
                </a:cubicBezTo>
                <a:cubicBezTo>
                  <a:pt x="1251" y="453"/>
                  <a:pt x="1250" y="454"/>
                  <a:pt x="1250" y="455"/>
                </a:cubicBezTo>
                <a:cubicBezTo>
                  <a:pt x="1249" y="457"/>
                  <a:pt x="1247" y="457"/>
                  <a:pt x="1246" y="457"/>
                </a:cubicBezTo>
                <a:cubicBezTo>
                  <a:pt x="1245" y="457"/>
                  <a:pt x="1244" y="458"/>
                  <a:pt x="1243" y="460"/>
                </a:cubicBezTo>
                <a:cubicBezTo>
                  <a:pt x="1243" y="460"/>
                  <a:pt x="1243" y="460"/>
                  <a:pt x="1243" y="460"/>
                </a:cubicBezTo>
                <a:cubicBezTo>
                  <a:pt x="1241" y="463"/>
                  <a:pt x="1238" y="464"/>
                  <a:pt x="1236" y="464"/>
                </a:cubicBezTo>
                <a:cubicBezTo>
                  <a:pt x="1233" y="464"/>
                  <a:pt x="1232" y="463"/>
                  <a:pt x="1232" y="462"/>
                </a:cubicBezTo>
                <a:cubicBezTo>
                  <a:pt x="1232" y="461"/>
                  <a:pt x="1232" y="460"/>
                  <a:pt x="1234" y="458"/>
                </a:cubicBezTo>
                <a:cubicBezTo>
                  <a:pt x="1234" y="458"/>
                  <a:pt x="1234" y="458"/>
                  <a:pt x="1234" y="458"/>
                </a:cubicBezTo>
                <a:cubicBezTo>
                  <a:pt x="1234" y="458"/>
                  <a:pt x="1234" y="457"/>
                  <a:pt x="1234" y="457"/>
                </a:cubicBezTo>
                <a:cubicBezTo>
                  <a:pt x="1233" y="457"/>
                  <a:pt x="1232" y="455"/>
                  <a:pt x="1232" y="454"/>
                </a:cubicBezTo>
                <a:cubicBezTo>
                  <a:pt x="1232" y="454"/>
                  <a:pt x="1232" y="454"/>
                  <a:pt x="1232" y="454"/>
                </a:cubicBezTo>
                <a:cubicBezTo>
                  <a:pt x="1231" y="456"/>
                  <a:pt x="1230" y="458"/>
                  <a:pt x="1227" y="459"/>
                </a:cubicBezTo>
                <a:cubicBezTo>
                  <a:pt x="1227" y="459"/>
                  <a:pt x="1227" y="459"/>
                  <a:pt x="1227" y="459"/>
                </a:cubicBezTo>
                <a:cubicBezTo>
                  <a:pt x="1226" y="459"/>
                  <a:pt x="1225" y="458"/>
                  <a:pt x="1224" y="457"/>
                </a:cubicBezTo>
                <a:cubicBezTo>
                  <a:pt x="1222" y="455"/>
                  <a:pt x="1223" y="449"/>
                  <a:pt x="1223" y="446"/>
                </a:cubicBezTo>
                <a:cubicBezTo>
                  <a:pt x="1223" y="446"/>
                  <a:pt x="1222" y="446"/>
                  <a:pt x="1221" y="446"/>
                </a:cubicBezTo>
                <a:cubicBezTo>
                  <a:pt x="1219" y="447"/>
                  <a:pt x="1216" y="447"/>
                  <a:pt x="1213" y="447"/>
                </a:cubicBezTo>
                <a:cubicBezTo>
                  <a:pt x="1208" y="446"/>
                  <a:pt x="1207" y="444"/>
                  <a:pt x="1206" y="443"/>
                </a:cubicBezTo>
                <a:cubicBezTo>
                  <a:pt x="1206" y="440"/>
                  <a:pt x="1208" y="437"/>
                  <a:pt x="1212" y="435"/>
                </a:cubicBezTo>
                <a:cubicBezTo>
                  <a:pt x="1215" y="433"/>
                  <a:pt x="1216" y="432"/>
                  <a:pt x="1217" y="431"/>
                </a:cubicBezTo>
                <a:cubicBezTo>
                  <a:pt x="1218" y="430"/>
                  <a:pt x="1218" y="428"/>
                  <a:pt x="1220" y="428"/>
                </a:cubicBezTo>
                <a:cubicBezTo>
                  <a:pt x="1222" y="427"/>
                  <a:pt x="1226" y="425"/>
                  <a:pt x="1229" y="422"/>
                </a:cubicBezTo>
                <a:cubicBezTo>
                  <a:pt x="1231" y="421"/>
                  <a:pt x="1233" y="420"/>
                  <a:pt x="1234" y="419"/>
                </a:cubicBezTo>
                <a:cubicBezTo>
                  <a:pt x="1238" y="417"/>
                  <a:pt x="1239" y="415"/>
                  <a:pt x="1240" y="412"/>
                </a:cubicBezTo>
                <a:cubicBezTo>
                  <a:pt x="1240" y="410"/>
                  <a:pt x="1243" y="408"/>
                  <a:pt x="1248" y="405"/>
                </a:cubicBezTo>
                <a:cubicBezTo>
                  <a:pt x="1250" y="403"/>
                  <a:pt x="1254" y="401"/>
                  <a:pt x="1256" y="399"/>
                </a:cubicBezTo>
                <a:cubicBezTo>
                  <a:pt x="1263" y="394"/>
                  <a:pt x="1267" y="390"/>
                  <a:pt x="1268" y="387"/>
                </a:cubicBezTo>
                <a:cubicBezTo>
                  <a:pt x="1269" y="385"/>
                  <a:pt x="1272" y="383"/>
                  <a:pt x="1276" y="381"/>
                </a:cubicBezTo>
                <a:cubicBezTo>
                  <a:pt x="1278" y="380"/>
                  <a:pt x="1280" y="378"/>
                  <a:pt x="1281" y="377"/>
                </a:cubicBezTo>
                <a:cubicBezTo>
                  <a:pt x="1281" y="373"/>
                  <a:pt x="1296" y="366"/>
                  <a:pt x="1303" y="364"/>
                </a:cubicBezTo>
                <a:cubicBezTo>
                  <a:pt x="1305" y="364"/>
                  <a:pt x="1308" y="364"/>
                  <a:pt x="1311" y="364"/>
                </a:cubicBezTo>
                <a:cubicBezTo>
                  <a:pt x="1318" y="364"/>
                  <a:pt x="1327" y="365"/>
                  <a:pt x="1330" y="368"/>
                </a:cubicBezTo>
                <a:cubicBezTo>
                  <a:pt x="1331" y="369"/>
                  <a:pt x="1331" y="369"/>
                  <a:pt x="1333" y="368"/>
                </a:cubicBezTo>
                <a:cubicBezTo>
                  <a:pt x="1334" y="366"/>
                  <a:pt x="1336" y="366"/>
                  <a:pt x="1337" y="366"/>
                </a:cubicBezTo>
                <a:cubicBezTo>
                  <a:pt x="1338" y="366"/>
                  <a:pt x="1340" y="366"/>
                  <a:pt x="1342" y="367"/>
                </a:cubicBezTo>
                <a:cubicBezTo>
                  <a:pt x="1345" y="367"/>
                  <a:pt x="1345" y="367"/>
                  <a:pt x="1345" y="367"/>
                </a:cubicBezTo>
                <a:cubicBezTo>
                  <a:pt x="1347" y="367"/>
                  <a:pt x="1349" y="367"/>
                  <a:pt x="1350" y="366"/>
                </a:cubicBezTo>
                <a:cubicBezTo>
                  <a:pt x="1352" y="366"/>
                  <a:pt x="1354" y="365"/>
                  <a:pt x="1356" y="366"/>
                </a:cubicBezTo>
                <a:cubicBezTo>
                  <a:pt x="1357" y="366"/>
                  <a:pt x="1359" y="366"/>
                  <a:pt x="1360" y="366"/>
                </a:cubicBezTo>
                <a:cubicBezTo>
                  <a:pt x="1361" y="366"/>
                  <a:pt x="1362" y="366"/>
                  <a:pt x="1363" y="364"/>
                </a:cubicBezTo>
                <a:cubicBezTo>
                  <a:pt x="1365" y="360"/>
                  <a:pt x="1370" y="360"/>
                  <a:pt x="1373" y="360"/>
                </a:cubicBezTo>
                <a:cubicBezTo>
                  <a:pt x="1376" y="360"/>
                  <a:pt x="1380" y="360"/>
                  <a:pt x="1382" y="361"/>
                </a:cubicBezTo>
                <a:cubicBezTo>
                  <a:pt x="1382" y="362"/>
                  <a:pt x="1382" y="362"/>
                  <a:pt x="1383" y="362"/>
                </a:cubicBezTo>
                <a:cubicBezTo>
                  <a:pt x="1385" y="364"/>
                  <a:pt x="1386" y="364"/>
                  <a:pt x="1388" y="363"/>
                </a:cubicBezTo>
                <a:cubicBezTo>
                  <a:pt x="1389" y="362"/>
                  <a:pt x="1390" y="362"/>
                  <a:pt x="1391" y="362"/>
                </a:cubicBezTo>
                <a:cubicBezTo>
                  <a:pt x="1393" y="362"/>
                  <a:pt x="1394" y="364"/>
                  <a:pt x="1395" y="365"/>
                </a:cubicBezTo>
                <a:cubicBezTo>
                  <a:pt x="1396" y="366"/>
                  <a:pt x="1396" y="367"/>
                  <a:pt x="1397" y="367"/>
                </a:cubicBezTo>
                <a:cubicBezTo>
                  <a:pt x="1400" y="367"/>
                  <a:pt x="1401" y="369"/>
                  <a:pt x="1401" y="370"/>
                </a:cubicBezTo>
                <a:cubicBezTo>
                  <a:pt x="1401" y="371"/>
                  <a:pt x="1400" y="372"/>
                  <a:pt x="1399" y="373"/>
                </a:cubicBezTo>
                <a:cubicBezTo>
                  <a:pt x="1400" y="373"/>
                  <a:pt x="1401" y="372"/>
                  <a:pt x="1402" y="372"/>
                </a:cubicBezTo>
                <a:cubicBezTo>
                  <a:pt x="1403" y="372"/>
                  <a:pt x="1403" y="372"/>
                  <a:pt x="1403" y="372"/>
                </a:cubicBezTo>
                <a:cubicBezTo>
                  <a:pt x="1404" y="373"/>
                  <a:pt x="1405" y="373"/>
                  <a:pt x="1406" y="373"/>
                </a:cubicBezTo>
                <a:cubicBezTo>
                  <a:pt x="1409" y="373"/>
                  <a:pt x="1411" y="372"/>
                  <a:pt x="1413" y="371"/>
                </a:cubicBezTo>
                <a:cubicBezTo>
                  <a:pt x="1416" y="369"/>
                  <a:pt x="1419" y="370"/>
                  <a:pt x="1420" y="371"/>
                </a:cubicBezTo>
                <a:cubicBezTo>
                  <a:pt x="1420" y="371"/>
                  <a:pt x="1421" y="371"/>
                  <a:pt x="1421" y="371"/>
                </a:cubicBezTo>
                <a:cubicBezTo>
                  <a:pt x="1423" y="369"/>
                  <a:pt x="1426" y="368"/>
                  <a:pt x="1428" y="368"/>
                </a:cubicBezTo>
                <a:cubicBezTo>
                  <a:pt x="1427" y="368"/>
                  <a:pt x="1425" y="367"/>
                  <a:pt x="1424" y="366"/>
                </a:cubicBezTo>
                <a:cubicBezTo>
                  <a:pt x="1423" y="363"/>
                  <a:pt x="1424" y="360"/>
                  <a:pt x="1427" y="355"/>
                </a:cubicBezTo>
                <a:cubicBezTo>
                  <a:pt x="1430" y="350"/>
                  <a:pt x="1435" y="347"/>
                  <a:pt x="1439" y="344"/>
                </a:cubicBezTo>
                <a:cubicBezTo>
                  <a:pt x="1441" y="343"/>
                  <a:pt x="1443" y="341"/>
                  <a:pt x="1444" y="340"/>
                </a:cubicBezTo>
                <a:cubicBezTo>
                  <a:pt x="1447" y="338"/>
                  <a:pt x="1449" y="337"/>
                  <a:pt x="1451" y="337"/>
                </a:cubicBezTo>
                <a:cubicBezTo>
                  <a:pt x="1451" y="337"/>
                  <a:pt x="1451" y="337"/>
                  <a:pt x="1452" y="337"/>
                </a:cubicBezTo>
                <a:cubicBezTo>
                  <a:pt x="1452" y="333"/>
                  <a:pt x="1454" y="325"/>
                  <a:pt x="1459" y="325"/>
                </a:cubicBezTo>
                <a:cubicBezTo>
                  <a:pt x="1460" y="325"/>
                  <a:pt x="1460" y="325"/>
                  <a:pt x="1460" y="325"/>
                </a:cubicBezTo>
                <a:cubicBezTo>
                  <a:pt x="1461" y="325"/>
                  <a:pt x="1462" y="325"/>
                  <a:pt x="1463" y="325"/>
                </a:cubicBezTo>
                <a:cubicBezTo>
                  <a:pt x="1465" y="325"/>
                  <a:pt x="1466" y="325"/>
                  <a:pt x="1468" y="325"/>
                </a:cubicBezTo>
                <a:cubicBezTo>
                  <a:pt x="1472" y="325"/>
                  <a:pt x="1475" y="324"/>
                  <a:pt x="1477" y="323"/>
                </a:cubicBezTo>
                <a:cubicBezTo>
                  <a:pt x="1479" y="322"/>
                  <a:pt x="1480" y="322"/>
                  <a:pt x="1481" y="322"/>
                </a:cubicBezTo>
                <a:cubicBezTo>
                  <a:pt x="1484" y="322"/>
                  <a:pt x="1485" y="324"/>
                  <a:pt x="1486" y="325"/>
                </a:cubicBezTo>
                <a:cubicBezTo>
                  <a:pt x="1486" y="326"/>
                  <a:pt x="1486" y="326"/>
                  <a:pt x="1486" y="326"/>
                </a:cubicBezTo>
                <a:cubicBezTo>
                  <a:pt x="1486" y="326"/>
                  <a:pt x="1487" y="325"/>
                  <a:pt x="1488" y="325"/>
                </a:cubicBezTo>
                <a:cubicBezTo>
                  <a:pt x="1489" y="324"/>
                  <a:pt x="1491" y="323"/>
                  <a:pt x="1493" y="323"/>
                </a:cubicBezTo>
                <a:cubicBezTo>
                  <a:pt x="1493" y="323"/>
                  <a:pt x="1494" y="323"/>
                  <a:pt x="1495" y="323"/>
                </a:cubicBezTo>
                <a:cubicBezTo>
                  <a:pt x="1496" y="324"/>
                  <a:pt x="1496" y="325"/>
                  <a:pt x="1496" y="325"/>
                </a:cubicBezTo>
                <a:cubicBezTo>
                  <a:pt x="1497" y="327"/>
                  <a:pt x="1495" y="329"/>
                  <a:pt x="1494" y="331"/>
                </a:cubicBezTo>
                <a:cubicBezTo>
                  <a:pt x="1492" y="332"/>
                  <a:pt x="1491" y="334"/>
                  <a:pt x="1490" y="336"/>
                </a:cubicBezTo>
                <a:cubicBezTo>
                  <a:pt x="1490" y="337"/>
                  <a:pt x="1490" y="337"/>
                  <a:pt x="1490" y="337"/>
                </a:cubicBezTo>
                <a:cubicBezTo>
                  <a:pt x="1490" y="337"/>
                  <a:pt x="1491" y="337"/>
                  <a:pt x="1492" y="337"/>
                </a:cubicBezTo>
                <a:cubicBezTo>
                  <a:pt x="1493" y="337"/>
                  <a:pt x="1494" y="337"/>
                  <a:pt x="1495" y="338"/>
                </a:cubicBezTo>
                <a:cubicBezTo>
                  <a:pt x="1497" y="339"/>
                  <a:pt x="1497" y="340"/>
                  <a:pt x="1497" y="340"/>
                </a:cubicBezTo>
                <a:cubicBezTo>
                  <a:pt x="1497" y="341"/>
                  <a:pt x="1497" y="342"/>
                  <a:pt x="1497" y="342"/>
                </a:cubicBezTo>
                <a:cubicBezTo>
                  <a:pt x="1499" y="341"/>
                  <a:pt x="1501" y="340"/>
                  <a:pt x="1504" y="337"/>
                </a:cubicBezTo>
                <a:cubicBezTo>
                  <a:pt x="1512" y="329"/>
                  <a:pt x="1518" y="328"/>
                  <a:pt x="1523" y="328"/>
                </a:cubicBezTo>
                <a:cubicBezTo>
                  <a:pt x="1523" y="328"/>
                  <a:pt x="1524" y="328"/>
                  <a:pt x="1524" y="328"/>
                </a:cubicBezTo>
                <a:cubicBezTo>
                  <a:pt x="1524" y="328"/>
                  <a:pt x="1524" y="328"/>
                  <a:pt x="1525" y="328"/>
                </a:cubicBezTo>
                <a:cubicBezTo>
                  <a:pt x="1525" y="327"/>
                  <a:pt x="1525" y="326"/>
                  <a:pt x="1525" y="325"/>
                </a:cubicBezTo>
                <a:cubicBezTo>
                  <a:pt x="1524" y="323"/>
                  <a:pt x="1524" y="321"/>
                  <a:pt x="1524" y="318"/>
                </a:cubicBezTo>
                <a:cubicBezTo>
                  <a:pt x="1525" y="312"/>
                  <a:pt x="1535" y="309"/>
                  <a:pt x="1541" y="309"/>
                </a:cubicBezTo>
                <a:cubicBezTo>
                  <a:pt x="1542" y="309"/>
                  <a:pt x="1545" y="309"/>
                  <a:pt x="1546" y="310"/>
                </a:cubicBezTo>
                <a:cubicBezTo>
                  <a:pt x="1550" y="311"/>
                  <a:pt x="1551" y="313"/>
                  <a:pt x="1551" y="315"/>
                </a:cubicBezTo>
                <a:cubicBezTo>
                  <a:pt x="1551" y="315"/>
                  <a:pt x="1550" y="317"/>
                  <a:pt x="1548" y="317"/>
                </a:cubicBezTo>
                <a:cubicBezTo>
                  <a:pt x="1547" y="317"/>
                  <a:pt x="1546" y="317"/>
                  <a:pt x="1545" y="316"/>
                </a:cubicBezTo>
                <a:cubicBezTo>
                  <a:pt x="1543" y="316"/>
                  <a:pt x="1542" y="316"/>
                  <a:pt x="1541" y="318"/>
                </a:cubicBezTo>
                <a:cubicBezTo>
                  <a:pt x="1540" y="319"/>
                  <a:pt x="1539" y="321"/>
                  <a:pt x="1539" y="323"/>
                </a:cubicBezTo>
                <a:cubicBezTo>
                  <a:pt x="1539" y="326"/>
                  <a:pt x="1538" y="328"/>
                  <a:pt x="1537" y="330"/>
                </a:cubicBezTo>
                <a:cubicBezTo>
                  <a:pt x="1537" y="330"/>
                  <a:pt x="1536" y="331"/>
                  <a:pt x="1536" y="331"/>
                </a:cubicBezTo>
                <a:cubicBezTo>
                  <a:pt x="1538" y="332"/>
                  <a:pt x="1538" y="333"/>
                  <a:pt x="1538" y="334"/>
                </a:cubicBezTo>
                <a:cubicBezTo>
                  <a:pt x="1537" y="335"/>
                  <a:pt x="1536" y="336"/>
                  <a:pt x="1535" y="337"/>
                </a:cubicBezTo>
                <a:cubicBezTo>
                  <a:pt x="1535" y="337"/>
                  <a:pt x="1534" y="338"/>
                  <a:pt x="1534" y="338"/>
                </a:cubicBezTo>
                <a:cubicBezTo>
                  <a:pt x="1534" y="338"/>
                  <a:pt x="1534" y="338"/>
                  <a:pt x="1534" y="338"/>
                </a:cubicBezTo>
                <a:cubicBezTo>
                  <a:pt x="1534" y="340"/>
                  <a:pt x="1533" y="343"/>
                  <a:pt x="1529" y="345"/>
                </a:cubicBezTo>
                <a:cubicBezTo>
                  <a:pt x="1528" y="345"/>
                  <a:pt x="1527" y="345"/>
                  <a:pt x="1526" y="345"/>
                </a:cubicBezTo>
                <a:cubicBezTo>
                  <a:pt x="1523" y="346"/>
                  <a:pt x="1516" y="347"/>
                  <a:pt x="1516" y="349"/>
                </a:cubicBezTo>
                <a:cubicBezTo>
                  <a:pt x="1515" y="353"/>
                  <a:pt x="1513" y="354"/>
                  <a:pt x="1511" y="356"/>
                </a:cubicBezTo>
                <a:cubicBezTo>
                  <a:pt x="1509" y="357"/>
                  <a:pt x="1507" y="358"/>
                  <a:pt x="1506" y="360"/>
                </a:cubicBezTo>
                <a:cubicBezTo>
                  <a:pt x="1505" y="363"/>
                  <a:pt x="1502" y="365"/>
                  <a:pt x="1498" y="368"/>
                </a:cubicBezTo>
                <a:cubicBezTo>
                  <a:pt x="1494" y="371"/>
                  <a:pt x="1489" y="374"/>
                  <a:pt x="1485" y="380"/>
                </a:cubicBezTo>
                <a:cubicBezTo>
                  <a:pt x="1480" y="387"/>
                  <a:pt x="1473" y="390"/>
                  <a:pt x="1469" y="391"/>
                </a:cubicBezTo>
                <a:cubicBezTo>
                  <a:pt x="1468" y="392"/>
                  <a:pt x="1467" y="392"/>
                  <a:pt x="1467" y="392"/>
                </a:cubicBezTo>
                <a:cubicBezTo>
                  <a:pt x="1466" y="395"/>
                  <a:pt x="1462" y="395"/>
                  <a:pt x="1457" y="395"/>
                </a:cubicBezTo>
                <a:cubicBezTo>
                  <a:pt x="1457" y="395"/>
                  <a:pt x="1456" y="395"/>
                  <a:pt x="1456" y="395"/>
                </a:cubicBezTo>
                <a:cubicBezTo>
                  <a:pt x="1456" y="396"/>
                  <a:pt x="1456" y="396"/>
                  <a:pt x="1456" y="396"/>
                </a:cubicBezTo>
                <a:cubicBezTo>
                  <a:pt x="1456" y="399"/>
                  <a:pt x="1457" y="404"/>
                  <a:pt x="1452" y="408"/>
                </a:cubicBezTo>
                <a:cubicBezTo>
                  <a:pt x="1446" y="415"/>
                  <a:pt x="1442" y="424"/>
                  <a:pt x="1442" y="433"/>
                </a:cubicBezTo>
                <a:cubicBezTo>
                  <a:pt x="1443" y="443"/>
                  <a:pt x="1446" y="469"/>
                  <a:pt x="1448" y="474"/>
                </a:cubicBezTo>
                <a:cubicBezTo>
                  <a:pt x="1450" y="476"/>
                  <a:pt x="1450" y="481"/>
                  <a:pt x="1451" y="485"/>
                </a:cubicBezTo>
                <a:cubicBezTo>
                  <a:pt x="1451" y="488"/>
                  <a:pt x="1451" y="492"/>
                  <a:pt x="1452" y="492"/>
                </a:cubicBezTo>
                <a:cubicBezTo>
                  <a:pt x="1453" y="494"/>
                  <a:pt x="1454" y="497"/>
                  <a:pt x="1454" y="498"/>
                </a:cubicBezTo>
                <a:cubicBezTo>
                  <a:pt x="1454" y="499"/>
                  <a:pt x="1454" y="499"/>
                  <a:pt x="1454" y="500"/>
                </a:cubicBezTo>
                <a:cubicBezTo>
                  <a:pt x="1455" y="499"/>
                  <a:pt x="1457" y="497"/>
                  <a:pt x="1459" y="495"/>
                </a:cubicBezTo>
                <a:cubicBezTo>
                  <a:pt x="1460" y="493"/>
                  <a:pt x="1462" y="492"/>
                  <a:pt x="1464" y="490"/>
                </a:cubicBezTo>
                <a:cubicBezTo>
                  <a:pt x="1466" y="489"/>
                  <a:pt x="1466" y="488"/>
                  <a:pt x="1467" y="487"/>
                </a:cubicBezTo>
                <a:cubicBezTo>
                  <a:pt x="1467" y="486"/>
                  <a:pt x="1468" y="485"/>
                  <a:pt x="1469" y="484"/>
                </a:cubicBezTo>
                <a:cubicBezTo>
                  <a:pt x="1470" y="483"/>
                  <a:pt x="1471" y="479"/>
                  <a:pt x="1471" y="477"/>
                </a:cubicBezTo>
                <a:cubicBezTo>
                  <a:pt x="1471" y="475"/>
                  <a:pt x="1471" y="474"/>
                  <a:pt x="1471" y="473"/>
                </a:cubicBezTo>
                <a:cubicBezTo>
                  <a:pt x="1472" y="471"/>
                  <a:pt x="1474" y="470"/>
                  <a:pt x="1476" y="469"/>
                </a:cubicBezTo>
                <a:cubicBezTo>
                  <a:pt x="1477" y="469"/>
                  <a:pt x="1479" y="468"/>
                  <a:pt x="1479" y="467"/>
                </a:cubicBezTo>
                <a:cubicBezTo>
                  <a:pt x="1481" y="465"/>
                  <a:pt x="1484" y="465"/>
                  <a:pt x="1486" y="465"/>
                </a:cubicBezTo>
                <a:cubicBezTo>
                  <a:pt x="1487" y="465"/>
                  <a:pt x="1487" y="465"/>
                  <a:pt x="1488" y="465"/>
                </a:cubicBezTo>
                <a:cubicBezTo>
                  <a:pt x="1488" y="464"/>
                  <a:pt x="1487" y="462"/>
                  <a:pt x="1487" y="460"/>
                </a:cubicBezTo>
                <a:cubicBezTo>
                  <a:pt x="1487" y="459"/>
                  <a:pt x="1486" y="459"/>
                  <a:pt x="1486" y="458"/>
                </a:cubicBezTo>
                <a:cubicBezTo>
                  <a:pt x="1485" y="454"/>
                  <a:pt x="1490" y="450"/>
                  <a:pt x="1495" y="447"/>
                </a:cubicBezTo>
                <a:cubicBezTo>
                  <a:pt x="1496" y="446"/>
                  <a:pt x="1497" y="446"/>
                  <a:pt x="1498" y="445"/>
                </a:cubicBezTo>
                <a:cubicBezTo>
                  <a:pt x="1500" y="444"/>
                  <a:pt x="1502" y="444"/>
                  <a:pt x="1505" y="444"/>
                </a:cubicBezTo>
                <a:cubicBezTo>
                  <a:pt x="1506" y="444"/>
                  <a:pt x="1507" y="445"/>
                  <a:pt x="1508" y="445"/>
                </a:cubicBezTo>
                <a:cubicBezTo>
                  <a:pt x="1509" y="445"/>
                  <a:pt x="1510" y="444"/>
                  <a:pt x="1511" y="443"/>
                </a:cubicBezTo>
                <a:cubicBezTo>
                  <a:pt x="1513" y="441"/>
                  <a:pt x="1512" y="439"/>
                  <a:pt x="1509" y="436"/>
                </a:cubicBezTo>
                <a:cubicBezTo>
                  <a:pt x="1509" y="435"/>
                  <a:pt x="1509" y="435"/>
                  <a:pt x="1509" y="435"/>
                </a:cubicBezTo>
                <a:cubicBezTo>
                  <a:pt x="1508" y="434"/>
                  <a:pt x="1508" y="432"/>
                  <a:pt x="1509" y="430"/>
                </a:cubicBezTo>
                <a:cubicBezTo>
                  <a:pt x="1510" y="426"/>
                  <a:pt x="1514" y="419"/>
                  <a:pt x="1518" y="418"/>
                </a:cubicBezTo>
                <a:cubicBezTo>
                  <a:pt x="1520" y="417"/>
                  <a:pt x="1522" y="418"/>
                  <a:pt x="1523" y="418"/>
                </a:cubicBezTo>
                <a:cubicBezTo>
                  <a:pt x="1523" y="418"/>
                  <a:pt x="1524" y="419"/>
                  <a:pt x="1524" y="419"/>
                </a:cubicBezTo>
                <a:cubicBezTo>
                  <a:pt x="1524" y="419"/>
                  <a:pt x="1525" y="419"/>
                  <a:pt x="1526" y="418"/>
                </a:cubicBezTo>
                <a:cubicBezTo>
                  <a:pt x="1526" y="418"/>
                  <a:pt x="1526" y="417"/>
                  <a:pt x="1526" y="417"/>
                </a:cubicBezTo>
                <a:cubicBezTo>
                  <a:pt x="1525" y="416"/>
                  <a:pt x="1523" y="414"/>
                  <a:pt x="1522" y="414"/>
                </a:cubicBezTo>
                <a:cubicBezTo>
                  <a:pt x="1521" y="414"/>
                  <a:pt x="1519" y="414"/>
                  <a:pt x="1518" y="411"/>
                </a:cubicBezTo>
                <a:cubicBezTo>
                  <a:pt x="1517" y="408"/>
                  <a:pt x="1518" y="401"/>
                  <a:pt x="1523" y="398"/>
                </a:cubicBezTo>
                <a:cubicBezTo>
                  <a:pt x="1524" y="397"/>
                  <a:pt x="1525" y="396"/>
                  <a:pt x="1525" y="396"/>
                </a:cubicBezTo>
                <a:cubicBezTo>
                  <a:pt x="1524" y="396"/>
                  <a:pt x="1524" y="395"/>
                  <a:pt x="1523" y="395"/>
                </a:cubicBezTo>
                <a:cubicBezTo>
                  <a:pt x="1522" y="395"/>
                  <a:pt x="1521" y="395"/>
                  <a:pt x="1520" y="395"/>
                </a:cubicBezTo>
                <a:cubicBezTo>
                  <a:pt x="1519" y="395"/>
                  <a:pt x="1518" y="396"/>
                  <a:pt x="1517" y="396"/>
                </a:cubicBezTo>
                <a:cubicBezTo>
                  <a:pt x="1517" y="396"/>
                  <a:pt x="1517" y="396"/>
                  <a:pt x="1517" y="396"/>
                </a:cubicBezTo>
                <a:cubicBezTo>
                  <a:pt x="1515" y="396"/>
                  <a:pt x="1513" y="395"/>
                  <a:pt x="1512" y="393"/>
                </a:cubicBezTo>
                <a:cubicBezTo>
                  <a:pt x="1511" y="390"/>
                  <a:pt x="1510" y="385"/>
                  <a:pt x="1514" y="381"/>
                </a:cubicBezTo>
                <a:cubicBezTo>
                  <a:pt x="1516" y="378"/>
                  <a:pt x="1518" y="377"/>
                  <a:pt x="1520" y="375"/>
                </a:cubicBezTo>
                <a:cubicBezTo>
                  <a:pt x="1522" y="374"/>
                  <a:pt x="1522" y="373"/>
                  <a:pt x="1523" y="372"/>
                </a:cubicBezTo>
                <a:cubicBezTo>
                  <a:pt x="1524" y="368"/>
                  <a:pt x="1527" y="363"/>
                  <a:pt x="1530" y="360"/>
                </a:cubicBezTo>
                <a:cubicBezTo>
                  <a:pt x="1530" y="358"/>
                  <a:pt x="1531" y="358"/>
                  <a:pt x="1532" y="357"/>
                </a:cubicBezTo>
                <a:cubicBezTo>
                  <a:pt x="1532" y="355"/>
                  <a:pt x="1534" y="355"/>
                  <a:pt x="1536" y="355"/>
                </a:cubicBezTo>
                <a:cubicBezTo>
                  <a:pt x="1537" y="355"/>
                  <a:pt x="1539" y="355"/>
                  <a:pt x="1540" y="355"/>
                </a:cubicBezTo>
                <a:cubicBezTo>
                  <a:pt x="1541" y="355"/>
                  <a:pt x="1542" y="355"/>
                  <a:pt x="1542" y="355"/>
                </a:cubicBezTo>
                <a:cubicBezTo>
                  <a:pt x="1543" y="355"/>
                  <a:pt x="1543" y="355"/>
                  <a:pt x="1543" y="355"/>
                </a:cubicBezTo>
                <a:cubicBezTo>
                  <a:pt x="1545" y="355"/>
                  <a:pt x="1546" y="357"/>
                  <a:pt x="1546" y="358"/>
                </a:cubicBezTo>
                <a:cubicBezTo>
                  <a:pt x="1547" y="357"/>
                  <a:pt x="1548" y="356"/>
                  <a:pt x="1549" y="354"/>
                </a:cubicBezTo>
                <a:cubicBezTo>
                  <a:pt x="1552" y="351"/>
                  <a:pt x="1555" y="347"/>
                  <a:pt x="1559" y="347"/>
                </a:cubicBezTo>
                <a:cubicBezTo>
                  <a:pt x="1560" y="347"/>
                  <a:pt x="1561" y="347"/>
                  <a:pt x="1562" y="348"/>
                </a:cubicBezTo>
                <a:cubicBezTo>
                  <a:pt x="1563" y="349"/>
                  <a:pt x="1563" y="352"/>
                  <a:pt x="1563" y="354"/>
                </a:cubicBezTo>
                <a:cubicBezTo>
                  <a:pt x="1563" y="355"/>
                  <a:pt x="1563" y="356"/>
                  <a:pt x="1563" y="357"/>
                </a:cubicBezTo>
                <a:cubicBezTo>
                  <a:pt x="1563" y="357"/>
                  <a:pt x="1564" y="356"/>
                  <a:pt x="1564" y="356"/>
                </a:cubicBezTo>
                <a:cubicBezTo>
                  <a:pt x="1566" y="355"/>
                  <a:pt x="1568" y="353"/>
                  <a:pt x="1570" y="351"/>
                </a:cubicBezTo>
                <a:cubicBezTo>
                  <a:pt x="1576" y="347"/>
                  <a:pt x="1585" y="347"/>
                  <a:pt x="1589" y="347"/>
                </a:cubicBezTo>
                <a:cubicBezTo>
                  <a:pt x="1594" y="347"/>
                  <a:pt x="1598" y="347"/>
                  <a:pt x="1601" y="348"/>
                </a:cubicBezTo>
                <a:cubicBezTo>
                  <a:pt x="1603" y="350"/>
                  <a:pt x="1605" y="352"/>
                  <a:pt x="1606" y="354"/>
                </a:cubicBezTo>
                <a:cubicBezTo>
                  <a:pt x="1607" y="354"/>
                  <a:pt x="1607" y="355"/>
                  <a:pt x="1608" y="355"/>
                </a:cubicBezTo>
                <a:cubicBezTo>
                  <a:pt x="1608" y="355"/>
                  <a:pt x="1608" y="355"/>
                  <a:pt x="1608" y="354"/>
                </a:cubicBezTo>
                <a:cubicBezTo>
                  <a:pt x="1609" y="352"/>
                  <a:pt x="1609" y="350"/>
                  <a:pt x="1612" y="349"/>
                </a:cubicBezTo>
                <a:cubicBezTo>
                  <a:pt x="1616" y="348"/>
                  <a:pt x="1622" y="344"/>
                  <a:pt x="1628" y="340"/>
                </a:cubicBezTo>
                <a:cubicBezTo>
                  <a:pt x="1630" y="338"/>
                  <a:pt x="1632" y="338"/>
                  <a:pt x="1633" y="337"/>
                </a:cubicBezTo>
                <a:cubicBezTo>
                  <a:pt x="1633" y="337"/>
                  <a:pt x="1633" y="337"/>
                  <a:pt x="1634" y="336"/>
                </a:cubicBezTo>
                <a:cubicBezTo>
                  <a:pt x="1636" y="333"/>
                  <a:pt x="1638" y="333"/>
                  <a:pt x="1639" y="333"/>
                </a:cubicBezTo>
                <a:cubicBezTo>
                  <a:pt x="1640" y="332"/>
                  <a:pt x="1640" y="332"/>
                  <a:pt x="1640" y="332"/>
                </a:cubicBezTo>
                <a:cubicBezTo>
                  <a:pt x="1642" y="328"/>
                  <a:pt x="1652" y="324"/>
                  <a:pt x="1661" y="322"/>
                </a:cubicBezTo>
                <a:cubicBezTo>
                  <a:pt x="1670" y="320"/>
                  <a:pt x="1681" y="315"/>
                  <a:pt x="1683" y="313"/>
                </a:cubicBezTo>
                <a:cubicBezTo>
                  <a:pt x="1683" y="312"/>
                  <a:pt x="1683" y="311"/>
                  <a:pt x="1683" y="310"/>
                </a:cubicBezTo>
                <a:cubicBezTo>
                  <a:pt x="1684" y="309"/>
                  <a:pt x="1686" y="309"/>
                  <a:pt x="1687" y="309"/>
                </a:cubicBezTo>
                <a:cubicBezTo>
                  <a:pt x="1689" y="309"/>
                  <a:pt x="1691" y="310"/>
                  <a:pt x="1691" y="311"/>
                </a:cubicBezTo>
                <a:cubicBezTo>
                  <a:pt x="1691" y="311"/>
                  <a:pt x="1693" y="311"/>
                  <a:pt x="1694" y="312"/>
                </a:cubicBezTo>
                <a:cubicBezTo>
                  <a:pt x="1696" y="312"/>
                  <a:pt x="1698" y="312"/>
                  <a:pt x="1700" y="312"/>
                </a:cubicBezTo>
                <a:cubicBezTo>
                  <a:pt x="1701" y="313"/>
                  <a:pt x="1702" y="313"/>
                  <a:pt x="1703" y="313"/>
                </a:cubicBezTo>
                <a:cubicBezTo>
                  <a:pt x="1704" y="314"/>
                  <a:pt x="1705" y="314"/>
                  <a:pt x="1706" y="314"/>
                </a:cubicBezTo>
                <a:cubicBezTo>
                  <a:pt x="1707" y="314"/>
                  <a:pt x="1708" y="314"/>
                  <a:pt x="1710" y="312"/>
                </a:cubicBezTo>
                <a:cubicBezTo>
                  <a:pt x="1712" y="310"/>
                  <a:pt x="1712" y="310"/>
                  <a:pt x="1711" y="308"/>
                </a:cubicBezTo>
                <a:cubicBezTo>
                  <a:pt x="1710" y="307"/>
                  <a:pt x="1709" y="306"/>
                  <a:pt x="1709" y="304"/>
                </a:cubicBezTo>
                <a:cubicBezTo>
                  <a:pt x="1709" y="303"/>
                  <a:pt x="1708" y="302"/>
                  <a:pt x="1707" y="301"/>
                </a:cubicBezTo>
                <a:cubicBezTo>
                  <a:pt x="1704" y="299"/>
                  <a:pt x="1702" y="296"/>
                  <a:pt x="1703" y="293"/>
                </a:cubicBezTo>
                <a:cubicBezTo>
                  <a:pt x="1703" y="291"/>
                  <a:pt x="1700" y="286"/>
                  <a:pt x="1698" y="285"/>
                </a:cubicBezTo>
                <a:cubicBezTo>
                  <a:pt x="1696" y="286"/>
                  <a:pt x="1693" y="285"/>
                  <a:pt x="1691" y="283"/>
                </a:cubicBezTo>
                <a:cubicBezTo>
                  <a:pt x="1689" y="282"/>
                  <a:pt x="1688" y="280"/>
                  <a:pt x="1688" y="279"/>
                </a:cubicBezTo>
                <a:cubicBezTo>
                  <a:pt x="1688" y="277"/>
                  <a:pt x="1688" y="277"/>
                  <a:pt x="1688" y="276"/>
                </a:cubicBezTo>
                <a:cubicBezTo>
                  <a:pt x="1688" y="276"/>
                  <a:pt x="1688" y="276"/>
                  <a:pt x="1688" y="276"/>
                </a:cubicBezTo>
                <a:cubicBezTo>
                  <a:pt x="1687" y="277"/>
                  <a:pt x="1685" y="278"/>
                  <a:pt x="1683" y="278"/>
                </a:cubicBezTo>
                <a:cubicBezTo>
                  <a:pt x="1679" y="278"/>
                  <a:pt x="1676" y="276"/>
                  <a:pt x="1676" y="273"/>
                </a:cubicBezTo>
                <a:cubicBezTo>
                  <a:pt x="1675" y="272"/>
                  <a:pt x="1675" y="271"/>
                  <a:pt x="1676" y="270"/>
                </a:cubicBezTo>
                <a:cubicBezTo>
                  <a:pt x="1677" y="268"/>
                  <a:pt x="1681" y="267"/>
                  <a:pt x="1684" y="267"/>
                </a:cubicBezTo>
                <a:cubicBezTo>
                  <a:pt x="1686" y="267"/>
                  <a:pt x="1688" y="267"/>
                  <a:pt x="1689" y="268"/>
                </a:cubicBezTo>
                <a:cubicBezTo>
                  <a:pt x="1693" y="269"/>
                  <a:pt x="1694" y="271"/>
                  <a:pt x="1695" y="272"/>
                </a:cubicBezTo>
                <a:cubicBezTo>
                  <a:pt x="1695" y="273"/>
                  <a:pt x="1695" y="273"/>
                  <a:pt x="1696" y="273"/>
                </a:cubicBezTo>
                <a:cubicBezTo>
                  <a:pt x="1696" y="274"/>
                  <a:pt x="1697" y="274"/>
                  <a:pt x="1699" y="274"/>
                </a:cubicBezTo>
                <a:cubicBezTo>
                  <a:pt x="1702" y="274"/>
                  <a:pt x="1705" y="273"/>
                  <a:pt x="1707" y="272"/>
                </a:cubicBezTo>
                <a:cubicBezTo>
                  <a:pt x="1707" y="272"/>
                  <a:pt x="1709" y="271"/>
                  <a:pt x="1710" y="271"/>
                </a:cubicBezTo>
                <a:cubicBezTo>
                  <a:pt x="1713" y="270"/>
                  <a:pt x="1720" y="267"/>
                  <a:pt x="1721" y="266"/>
                </a:cubicBezTo>
                <a:cubicBezTo>
                  <a:pt x="1721" y="265"/>
                  <a:pt x="1721" y="264"/>
                  <a:pt x="1721" y="264"/>
                </a:cubicBezTo>
                <a:cubicBezTo>
                  <a:pt x="1722" y="262"/>
                  <a:pt x="1722" y="260"/>
                  <a:pt x="1725" y="259"/>
                </a:cubicBezTo>
                <a:cubicBezTo>
                  <a:pt x="1725" y="259"/>
                  <a:pt x="1725" y="259"/>
                  <a:pt x="1725" y="259"/>
                </a:cubicBezTo>
                <a:cubicBezTo>
                  <a:pt x="1725" y="258"/>
                  <a:pt x="1724" y="257"/>
                  <a:pt x="1723" y="256"/>
                </a:cubicBezTo>
                <a:cubicBezTo>
                  <a:pt x="1720" y="255"/>
                  <a:pt x="1719" y="252"/>
                  <a:pt x="1720" y="250"/>
                </a:cubicBezTo>
                <a:cubicBezTo>
                  <a:pt x="1720" y="248"/>
                  <a:pt x="1722" y="247"/>
                  <a:pt x="1724" y="247"/>
                </a:cubicBezTo>
                <a:cubicBezTo>
                  <a:pt x="1725" y="247"/>
                  <a:pt x="1725" y="247"/>
                  <a:pt x="1725" y="246"/>
                </a:cubicBezTo>
                <a:cubicBezTo>
                  <a:pt x="1726" y="245"/>
                  <a:pt x="1726" y="243"/>
                  <a:pt x="1728" y="243"/>
                </a:cubicBezTo>
                <a:cubicBezTo>
                  <a:pt x="1729" y="243"/>
                  <a:pt x="1729" y="243"/>
                  <a:pt x="1729" y="243"/>
                </a:cubicBezTo>
                <a:cubicBezTo>
                  <a:pt x="1730" y="243"/>
                  <a:pt x="1730" y="243"/>
                  <a:pt x="1731" y="243"/>
                </a:cubicBezTo>
                <a:cubicBezTo>
                  <a:pt x="1731" y="243"/>
                  <a:pt x="1731" y="243"/>
                  <a:pt x="1732" y="243"/>
                </a:cubicBezTo>
                <a:cubicBezTo>
                  <a:pt x="1732" y="243"/>
                  <a:pt x="1733" y="243"/>
                  <a:pt x="1734" y="243"/>
                </a:cubicBezTo>
                <a:cubicBezTo>
                  <a:pt x="1735" y="242"/>
                  <a:pt x="1735" y="242"/>
                  <a:pt x="1736" y="242"/>
                </a:cubicBezTo>
                <a:cubicBezTo>
                  <a:pt x="1737" y="242"/>
                  <a:pt x="1737" y="242"/>
                  <a:pt x="1737" y="242"/>
                </a:cubicBezTo>
                <a:cubicBezTo>
                  <a:pt x="1738" y="243"/>
                  <a:pt x="1738" y="243"/>
                  <a:pt x="1738" y="243"/>
                </a:cubicBezTo>
                <a:cubicBezTo>
                  <a:pt x="1739" y="245"/>
                  <a:pt x="1738" y="247"/>
                  <a:pt x="1736" y="249"/>
                </a:cubicBezTo>
                <a:cubicBezTo>
                  <a:pt x="1736" y="250"/>
                  <a:pt x="1735" y="251"/>
                  <a:pt x="1735" y="252"/>
                </a:cubicBezTo>
                <a:cubicBezTo>
                  <a:pt x="1735" y="252"/>
                  <a:pt x="1735" y="253"/>
                  <a:pt x="1737" y="255"/>
                </a:cubicBezTo>
                <a:cubicBezTo>
                  <a:pt x="1738" y="256"/>
                  <a:pt x="1738" y="256"/>
                  <a:pt x="1739" y="257"/>
                </a:cubicBezTo>
                <a:cubicBezTo>
                  <a:pt x="1739" y="258"/>
                  <a:pt x="1741" y="258"/>
                  <a:pt x="1742" y="258"/>
                </a:cubicBezTo>
                <a:cubicBezTo>
                  <a:pt x="1745" y="258"/>
                  <a:pt x="1746" y="258"/>
                  <a:pt x="1748" y="257"/>
                </a:cubicBezTo>
                <a:cubicBezTo>
                  <a:pt x="1749" y="256"/>
                  <a:pt x="1750" y="256"/>
                  <a:pt x="1752" y="256"/>
                </a:cubicBezTo>
                <a:cubicBezTo>
                  <a:pt x="1757" y="256"/>
                  <a:pt x="1767" y="260"/>
                  <a:pt x="1768" y="264"/>
                </a:cubicBezTo>
                <a:cubicBezTo>
                  <a:pt x="1769" y="266"/>
                  <a:pt x="1770" y="270"/>
                  <a:pt x="1775" y="272"/>
                </a:cubicBezTo>
                <a:cubicBezTo>
                  <a:pt x="1778" y="273"/>
                  <a:pt x="1780" y="274"/>
                  <a:pt x="1782" y="274"/>
                </a:cubicBezTo>
                <a:cubicBezTo>
                  <a:pt x="1784" y="275"/>
                  <a:pt x="1786" y="275"/>
                  <a:pt x="1787" y="277"/>
                </a:cubicBezTo>
                <a:cubicBezTo>
                  <a:pt x="1788" y="279"/>
                  <a:pt x="1789" y="279"/>
                  <a:pt x="1790" y="279"/>
                </a:cubicBezTo>
                <a:cubicBezTo>
                  <a:pt x="1790" y="279"/>
                  <a:pt x="1791" y="279"/>
                  <a:pt x="1791" y="279"/>
                </a:cubicBezTo>
                <a:cubicBezTo>
                  <a:pt x="1793" y="279"/>
                  <a:pt x="1795" y="280"/>
                  <a:pt x="1796" y="280"/>
                </a:cubicBezTo>
                <a:cubicBezTo>
                  <a:pt x="1796" y="280"/>
                  <a:pt x="1797" y="281"/>
                  <a:pt x="1797" y="281"/>
                </a:cubicBezTo>
                <a:cubicBezTo>
                  <a:pt x="1799" y="279"/>
                  <a:pt x="1800" y="279"/>
                  <a:pt x="1802" y="279"/>
                </a:cubicBezTo>
                <a:cubicBezTo>
                  <a:pt x="1802" y="280"/>
                  <a:pt x="1802" y="280"/>
                  <a:pt x="1802" y="280"/>
                </a:cubicBezTo>
                <a:cubicBezTo>
                  <a:pt x="1802" y="280"/>
                  <a:pt x="1802" y="280"/>
                  <a:pt x="1803" y="280"/>
                </a:cubicBezTo>
                <a:cubicBezTo>
                  <a:pt x="1802" y="279"/>
                  <a:pt x="1802" y="279"/>
                  <a:pt x="1801" y="279"/>
                </a:cubicBezTo>
                <a:cubicBezTo>
                  <a:pt x="1800" y="278"/>
                  <a:pt x="1798" y="277"/>
                  <a:pt x="1798" y="275"/>
                </a:cubicBezTo>
                <a:cubicBezTo>
                  <a:pt x="1797" y="275"/>
                  <a:pt x="1797" y="274"/>
                  <a:pt x="1798" y="273"/>
                </a:cubicBezTo>
                <a:cubicBezTo>
                  <a:pt x="1799" y="272"/>
                  <a:pt x="1800" y="272"/>
                  <a:pt x="1800" y="272"/>
                </a:cubicBezTo>
                <a:cubicBezTo>
                  <a:pt x="1802" y="272"/>
                  <a:pt x="1802" y="272"/>
                  <a:pt x="1803" y="273"/>
                </a:cubicBezTo>
                <a:cubicBezTo>
                  <a:pt x="1803" y="273"/>
                  <a:pt x="1804" y="273"/>
                  <a:pt x="1804" y="273"/>
                </a:cubicBezTo>
                <a:cubicBezTo>
                  <a:pt x="1804" y="273"/>
                  <a:pt x="1804" y="273"/>
                  <a:pt x="1804" y="273"/>
                </a:cubicBezTo>
                <a:cubicBezTo>
                  <a:pt x="1804" y="272"/>
                  <a:pt x="1803" y="270"/>
                  <a:pt x="1805" y="269"/>
                </a:cubicBezTo>
                <a:cubicBezTo>
                  <a:pt x="1805" y="267"/>
                  <a:pt x="1805" y="262"/>
                  <a:pt x="1804" y="261"/>
                </a:cubicBezTo>
                <a:cubicBezTo>
                  <a:pt x="1802" y="260"/>
                  <a:pt x="1802" y="259"/>
                  <a:pt x="1802" y="258"/>
                </a:cubicBezTo>
                <a:cubicBezTo>
                  <a:pt x="1802" y="255"/>
                  <a:pt x="1806" y="254"/>
                  <a:pt x="1809" y="256"/>
                </a:cubicBezTo>
                <a:cubicBezTo>
                  <a:pt x="1811" y="257"/>
                  <a:pt x="1813" y="258"/>
                  <a:pt x="1816" y="258"/>
                </a:cubicBezTo>
                <a:cubicBezTo>
                  <a:pt x="1815" y="258"/>
                  <a:pt x="1815" y="257"/>
                  <a:pt x="1815" y="256"/>
                </a:cubicBezTo>
                <a:cubicBezTo>
                  <a:pt x="1815" y="255"/>
                  <a:pt x="1817" y="254"/>
                  <a:pt x="1819" y="254"/>
                </a:cubicBezTo>
                <a:cubicBezTo>
                  <a:pt x="1820" y="254"/>
                  <a:pt x="1821" y="254"/>
                  <a:pt x="1822" y="255"/>
                </a:cubicBezTo>
                <a:cubicBezTo>
                  <a:pt x="1823" y="256"/>
                  <a:pt x="1824" y="256"/>
                  <a:pt x="1825" y="256"/>
                </a:cubicBezTo>
                <a:cubicBezTo>
                  <a:pt x="1825" y="254"/>
                  <a:pt x="1828" y="249"/>
                  <a:pt x="1831" y="249"/>
                </a:cubicBezTo>
                <a:cubicBezTo>
                  <a:pt x="1827" y="246"/>
                  <a:pt x="1818" y="241"/>
                  <a:pt x="1816" y="237"/>
                </a:cubicBezTo>
                <a:cubicBezTo>
                  <a:pt x="1814" y="235"/>
                  <a:pt x="1808" y="233"/>
                  <a:pt x="1804" y="233"/>
                </a:cubicBezTo>
                <a:cubicBezTo>
                  <a:pt x="1804" y="233"/>
                  <a:pt x="1804" y="233"/>
                  <a:pt x="1803" y="233"/>
                </a:cubicBezTo>
                <a:cubicBezTo>
                  <a:pt x="1803" y="234"/>
                  <a:pt x="1802" y="235"/>
                  <a:pt x="1801" y="235"/>
                </a:cubicBezTo>
                <a:cubicBezTo>
                  <a:pt x="1799" y="235"/>
                  <a:pt x="1796" y="233"/>
                  <a:pt x="1795" y="231"/>
                </a:cubicBezTo>
                <a:cubicBezTo>
                  <a:pt x="1794" y="230"/>
                  <a:pt x="1792" y="230"/>
                  <a:pt x="1788" y="230"/>
                </a:cubicBezTo>
                <a:cubicBezTo>
                  <a:pt x="1787" y="230"/>
                  <a:pt x="1785" y="230"/>
                  <a:pt x="1785" y="230"/>
                </a:cubicBezTo>
                <a:cubicBezTo>
                  <a:pt x="1785" y="230"/>
                  <a:pt x="1785" y="230"/>
                  <a:pt x="1785" y="230"/>
                </a:cubicBezTo>
                <a:cubicBezTo>
                  <a:pt x="1786" y="231"/>
                  <a:pt x="1788" y="232"/>
                  <a:pt x="1789" y="233"/>
                </a:cubicBezTo>
                <a:cubicBezTo>
                  <a:pt x="1791" y="236"/>
                  <a:pt x="1789" y="238"/>
                  <a:pt x="1788" y="239"/>
                </a:cubicBezTo>
                <a:cubicBezTo>
                  <a:pt x="1787" y="240"/>
                  <a:pt x="1787" y="241"/>
                  <a:pt x="1787" y="241"/>
                </a:cubicBezTo>
                <a:cubicBezTo>
                  <a:pt x="1788" y="242"/>
                  <a:pt x="1788" y="243"/>
                  <a:pt x="1787" y="244"/>
                </a:cubicBezTo>
                <a:cubicBezTo>
                  <a:pt x="1786" y="245"/>
                  <a:pt x="1786" y="245"/>
                  <a:pt x="1786" y="245"/>
                </a:cubicBezTo>
                <a:cubicBezTo>
                  <a:pt x="1785" y="245"/>
                  <a:pt x="1785" y="245"/>
                  <a:pt x="1785" y="245"/>
                </a:cubicBezTo>
                <a:cubicBezTo>
                  <a:pt x="1784" y="245"/>
                  <a:pt x="1782" y="244"/>
                  <a:pt x="1777" y="240"/>
                </a:cubicBezTo>
                <a:cubicBezTo>
                  <a:pt x="1776" y="240"/>
                  <a:pt x="1774" y="238"/>
                  <a:pt x="1776" y="227"/>
                </a:cubicBezTo>
                <a:cubicBezTo>
                  <a:pt x="1776" y="226"/>
                  <a:pt x="1775" y="226"/>
                  <a:pt x="1775" y="226"/>
                </a:cubicBezTo>
                <a:cubicBezTo>
                  <a:pt x="1774" y="225"/>
                  <a:pt x="1772" y="224"/>
                  <a:pt x="1771" y="221"/>
                </a:cubicBezTo>
                <a:cubicBezTo>
                  <a:pt x="1771" y="220"/>
                  <a:pt x="1763" y="215"/>
                  <a:pt x="1751" y="210"/>
                </a:cubicBezTo>
                <a:cubicBezTo>
                  <a:pt x="1749" y="209"/>
                  <a:pt x="1748" y="209"/>
                  <a:pt x="1746" y="208"/>
                </a:cubicBezTo>
                <a:cubicBezTo>
                  <a:pt x="1741" y="206"/>
                  <a:pt x="1735" y="204"/>
                  <a:pt x="1733" y="201"/>
                </a:cubicBezTo>
                <a:cubicBezTo>
                  <a:pt x="1733" y="200"/>
                  <a:pt x="1729" y="199"/>
                  <a:pt x="1727" y="198"/>
                </a:cubicBezTo>
                <a:cubicBezTo>
                  <a:pt x="1723" y="197"/>
                  <a:pt x="1718" y="196"/>
                  <a:pt x="1716" y="193"/>
                </a:cubicBezTo>
                <a:cubicBezTo>
                  <a:pt x="1712" y="189"/>
                  <a:pt x="1693" y="181"/>
                  <a:pt x="1685" y="181"/>
                </a:cubicBezTo>
                <a:cubicBezTo>
                  <a:pt x="1680" y="180"/>
                  <a:pt x="1678" y="178"/>
                  <a:pt x="1677" y="177"/>
                </a:cubicBezTo>
                <a:cubicBezTo>
                  <a:pt x="1676" y="176"/>
                  <a:pt x="1676" y="176"/>
                  <a:pt x="1676" y="176"/>
                </a:cubicBezTo>
                <a:cubicBezTo>
                  <a:pt x="1674" y="177"/>
                  <a:pt x="1673" y="177"/>
                  <a:pt x="1670" y="177"/>
                </a:cubicBezTo>
                <a:cubicBezTo>
                  <a:pt x="1663" y="177"/>
                  <a:pt x="1653" y="176"/>
                  <a:pt x="1648" y="175"/>
                </a:cubicBezTo>
                <a:cubicBezTo>
                  <a:pt x="1646" y="175"/>
                  <a:pt x="1645" y="176"/>
                  <a:pt x="1644" y="176"/>
                </a:cubicBezTo>
                <a:cubicBezTo>
                  <a:pt x="1642" y="177"/>
                  <a:pt x="1640" y="178"/>
                  <a:pt x="1638" y="177"/>
                </a:cubicBezTo>
                <a:cubicBezTo>
                  <a:pt x="1633" y="175"/>
                  <a:pt x="1620" y="170"/>
                  <a:pt x="1615" y="170"/>
                </a:cubicBezTo>
                <a:cubicBezTo>
                  <a:pt x="1614" y="170"/>
                  <a:pt x="1614" y="171"/>
                  <a:pt x="1614" y="171"/>
                </a:cubicBezTo>
                <a:cubicBezTo>
                  <a:pt x="1613" y="171"/>
                  <a:pt x="1613" y="172"/>
                  <a:pt x="1613" y="174"/>
                </a:cubicBezTo>
                <a:cubicBezTo>
                  <a:pt x="1612" y="175"/>
                  <a:pt x="1612" y="177"/>
                  <a:pt x="1610" y="178"/>
                </a:cubicBezTo>
                <a:cubicBezTo>
                  <a:pt x="1611" y="179"/>
                  <a:pt x="1612" y="180"/>
                  <a:pt x="1616" y="184"/>
                </a:cubicBezTo>
                <a:cubicBezTo>
                  <a:pt x="1618" y="186"/>
                  <a:pt x="1619" y="189"/>
                  <a:pt x="1619" y="191"/>
                </a:cubicBezTo>
                <a:cubicBezTo>
                  <a:pt x="1619" y="194"/>
                  <a:pt x="1616" y="196"/>
                  <a:pt x="1612" y="198"/>
                </a:cubicBezTo>
                <a:cubicBezTo>
                  <a:pt x="1611" y="199"/>
                  <a:pt x="1610" y="199"/>
                  <a:pt x="1608" y="199"/>
                </a:cubicBezTo>
                <a:cubicBezTo>
                  <a:pt x="1603" y="199"/>
                  <a:pt x="1597" y="195"/>
                  <a:pt x="1594" y="192"/>
                </a:cubicBezTo>
                <a:cubicBezTo>
                  <a:pt x="1593" y="190"/>
                  <a:pt x="1592" y="190"/>
                  <a:pt x="1590" y="189"/>
                </a:cubicBezTo>
                <a:cubicBezTo>
                  <a:pt x="1588" y="189"/>
                  <a:pt x="1584" y="188"/>
                  <a:pt x="1583" y="184"/>
                </a:cubicBezTo>
                <a:cubicBezTo>
                  <a:pt x="1582" y="181"/>
                  <a:pt x="1583" y="179"/>
                  <a:pt x="1583" y="178"/>
                </a:cubicBezTo>
                <a:cubicBezTo>
                  <a:pt x="1585" y="176"/>
                  <a:pt x="1589" y="176"/>
                  <a:pt x="1592" y="179"/>
                </a:cubicBezTo>
                <a:cubicBezTo>
                  <a:pt x="1593" y="180"/>
                  <a:pt x="1596" y="179"/>
                  <a:pt x="1597" y="177"/>
                </a:cubicBezTo>
                <a:cubicBezTo>
                  <a:pt x="1597" y="177"/>
                  <a:pt x="1597" y="177"/>
                  <a:pt x="1596" y="176"/>
                </a:cubicBezTo>
                <a:cubicBezTo>
                  <a:pt x="1595" y="175"/>
                  <a:pt x="1589" y="173"/>
                  <a:pt x="1585" y="173"/>
                </a:cubicBezTo>
                <a:cubicBezTo>
                  <a:pt x="1582" y="173"/>
                  <a:pt x="1581" y="175"/>
                  <a:pt x="1578" y="178"/>
                </a:cubicBezTo>
                <a:cubicBezTo>
                  <a:pt x="1577" y="180"/>
                  <a:pt x="1575" y="182"/>
                  <a:pt x="1572" y="183"/>
                </a:cubicBezTo>
                <a:cubicBezTo>
                  <a:pt x="1570" y="184"/>
                  <a:pt x="1568" y="185"/>
                  <a:pt x="1565" y="185"/>
                </a:cubicBezTo>
                <a:cubicBezTo>
                  <a:pt x="1557" y="185"/>
                  <a:pt x="1544" y="182"/>
                  <a:pt x="1542" y="180"/>
                </a:cubicBezTo>
                <a:cubicBezTo>
                  <a:pt x="1542" y="180"/>
                  <a:pt x="1540" y="180"/>
                  <a:pt x="1535" y="180"/>
                </a:cubicBezTo>
                <a:cubicBezTo>
                  <a:pt x="1526" y="180"/>
                  <a:pt x="1512" y="181"/>
                  <a:pt x="1510" y="182"/>
                </a:cubicBezTo>
                <a:cubicBezTo>
                  <a:pt x="1509" y="183"/>
                  <a:pt x="1509" y="186"/>
                  <a:pt x="1509" y="187"/>
                </a:cubicBezTo>
                <a:cubicBezTo>
                  <a:pt x="1509" y="190"/>
                  <a:pt x="1509" y="192"/>
                  <a:pt x="1507" y="193"/>
                </a:cubicBezTo>
                <a:cubicBezTo>
                  <a:pt x="1507" y="193"/>
                  <a:pt x="1507" y="193"/>
                  <a:pt x="1507" y="193"/>
                </a:cubicBezTo>
                <a:cubicBezTo>
                  <a:pt x="1506" y="193"/>
                  <a:pt x="1506" y="193"/>
                  <a:pt x="1506" y="193"/>
                </a:cubicBezTo>
                <a:cubicBezTo>
                  <a:pt x="1504" y="193"/>
                  <a:pt x="1503" y="191"/>
                  <a:pt x="1503" y="187"/>
                </a:cubicBezTo>
                <a:cubicBezTo>
                  <a:pt x="1502" y="184"/>
                  <a:pt x="1502" y="181"/>
                  <a:pt x="1502" y="180"/>
                </a:cubicBezTo>
                <a:cubicBezTo>
                  <a:pt x="1501" y="180"/>
                  <a:pt x="1499" y="179"/>
                  <a:pt x="1495" y="179"/>
                </a:cubicBezTo>
                <a:cubicBezTo>
                  <a:pt x="1490" y="179"/>
                  <a:pt x="1487" y="179"/>
                  <a:pt x="1486" y="177"/>
                </a:cubicBezTo>
                <a:cubicBezTo>
                  <a:pt x="1486" y="176"/>
                  <a:pt x="1486" y="175"/>
                  <a:pt x="1487" y="173"/>
                </a:cubicBezTo>
                <a:cubicBezTo>
                  <a:pt x="1488" y="173"/>
                  <a:pt x="1487" y="173"/>
                  <a:pt x="1487" y="172"/>
                </a:cubicBezTo>
                <a:cubicBezTo>
                  <a:pt x="1487" y="171"/>
                  <a:pt x="1486" y="168"/>
                  <a:pt x="1490" y="166"/>
                </a:cubicBezTo>
                <a:cubicBezTo>
                  <a:pt x="1490" y="164"/>
                  <a:pt x="1482" y="158"/>
                  <a:pt x="1472" y="153"/>
                </a:cubicBezTo>
                <a:cubicBezTo>
                  <a:pt x="1468" y="152"/>
                  <a:pt x="1462" y="151"/>
                  <a:pt x="1454" y="151"/>
                </a:cubicBezTo>
                <a:cubicBezTo>
                  <a:pt x="1445" y="151"/>
                  <a:pt x="1434" y="152"/>
                  <a:pt x="1430" y="154"/>
                </a:cubicBezTo>
                <a:cubicBezTo>
                  <a:pt x="1426" y="155"/>
                  <a:pt x="1419" y="155"/>
                  <a:pt x="1412" y="155"/>
                </a:cubicBezTo>
                <a:cubicBezTo>
                  <a:pt x="1407" y="155"/>
                  <a:pt x="1407" y="155"/>
                  <a:pt x="1407" y="155"/>
                </a:cubicBezTo>
                <a:cubicBezTo>
                  <a:pt x="1406" y="155"/>
                  <a:pt x="1405" y="155"/>
                  <a:pt x="1404" y="155"/>
                </a:cubicBezTo>
                <a:cubicBezTo>
                  <a:pt x="1403" y="155"/>
                  <a:pt x="1403" y="155"/>
                  <a:pt x="1403" y="155"/>
                </a:cubicBezTo>
                <a:cubicBezTo>
                  <a:pt x="1401" y="155"/>
                  <a:pt x="1400" y="155"/>
                  <a:pt x="1399" y="154"/>
                </a:cubicBezTo>
                <a:cubicBezTo>
                  <a:pt x="1398" y="153"/>
                  <a:pt x="1398" y="151"/>
                  <a:pt x="1399" y="150"/>
                </a:cubicBezTo>
                <a:cubicBezTo>
                  <a:pt x="1399" y="149"/>
                  <a:pt x="1399" y="149"/>
                  <a:pt x="1399" y="149"/>
                </a:cubicBezTo>
                <a:cubicBezTo>
                  <a:pt x="1398" y="147"/>
                  <a:pt x="1392" y="145"/>
                  <a:pt x="1389" y="145"/>
                </a:cubicBezTo>
                <a:cubicBezTo>
                  <a:pt x="1388" y="145"/>
                  <a:pt x="1388" y="145"/>
                  <a:pt x="1388" y="145"/>
                </a:cubicBezTo>
                <a:cubicBezTo>
                  <a:pt x="1387" y="146"/>
                  <a:pt x="1386" y="147"/>
                  <a:pt x="1385" y="147"/>
                </a:cubicBezTo>
                <a:cubicBezTo>
                  <a:pt x="1384" y="147"/>
                  <a:pt x="1382" y="146"/>
                  <a:pt x="1381" y="145"/>
                </a:cubicBezTo>
                <a:cubicBezTo>
                  <a:pt x="1381" y="144"/>
                  <a:pt x="1380" y="143"/>
                  <a:pt x="1380" y="142"/>
                </a:cubicBezTo>
                <a:cubicBezTo>
                  <a:pt x="1379" y="141"/>
                  <a:pt x="1373" y="139"/>
                  <a:pt x="1369" y="139"/>
                </a:cubicBezTo>
                <a:cubicBezTo>
                  <a:pt x="1369" y="139"/>
                  <a:pt x="1369" y="139"/>
                  <a:pt x="1368" y="139"/>
                </a:cubicBezTo>
                <a:cubicBezTo>
                  <a:pt x="1366" y="140"/>
                  <a:pt x="1364" y="139"/>
                  <a:pt x="1362" y="137"/>
                </a:cubicBezTo>
                <a:cubicBezTo>
                  <a:pt x="1362" y="136"/>
                  <a:pt x="1362" y="134"/>
                  <a:pt x="1362" y="133"/>
                </a:cubicBezTo>
                <a:cubicBezTo>
                  <a:pt x="1363" y="133"/>
                  <a:pt x="1364" y="131"/>
                  <a:pt x="1367" y="131"/>
                </a:cubicBezTo>
                <a:cubicBezTo>
                  <a:pt x="1367" y="131"/>
                  <a:pt x="1368" y="131"/>
                  <a:pt x="1369" y="131"/>
                </a:cubicBezTo>
                <a:cubicBezTo>
                  <a:pt x="1370" y="131"/>
                  <a:pt x="1370" y="131"/>
                  <a:pt x="1371" y="131"/>
                </a:cubicBezTo>
                <a:cubicBezTo>
                  <a:pt x="1374" y="131"/>
                  <a:pt x="1374" y="131"/>
                  <a:pt x="1375" y="131"/>
                </a:cubicBezTo>
                <a:cubicBezTo>
                  <a:pt x="1375" y="131"/>
                  <a:pt x="1375" y="131"/>
                  <a:pt x="1374" y="130"/>
                </a:cubicBezTo>
                <a:cubicBezTo>
                  <a:pt x="1372" y="127"/>
                  <a:pt x="1355" y="125"/>
                  <a:pt x="1343" y="125"/>
                </a:cubicBezTo>
                <a:cubicBezTo>
                  <a:pt x="1341" y="125"/>
                  <a:pt x="1340" y="125"/>
                  <a:pt x="1340" y="125"/>
                </a:cubicBezTo>
                <a:cubicBezTo>
                  <a:pt x="1340" y="125"/>
                  <a:pt x="1340" y="126"/>
                  <a:pt x="1340" y="126"/>
                </a:cubicBezTo>
                <a:cubicBezTo>
                  <a:pt x="1339" y="128"/>
                  <a:pt x="1338" y="132"/>
                  <a:pt x="1334" y="136"/>
                </a:cubicBezTo>
                <a:cubicBezTo>
                  <a:pt x="1331" y="139"/>
                  <a:pt x="1328" y="139"/>
                  <a:pt x="1326" y="139"/>
                </a:cubicBezTo>
                <a:cubicBezTo>
                  <a:pt x="1323" y="139"/>
                  <a:pt x="1321" y="138"/>
                  <a:pt x="1320" y="136"/>
                </a:cubicBezTo>
                <a:cubicBezTo>
                  <a:pt x="1319" y="135"/>
                  <a:pt x="1319" y="134"/>
                  <a:pt x="1319" y="133"/>
                </a:cubicBezTo>
                <a:cubicBezTo>
                  <a:pt x="1320" y="130"/>
                  <a:pt x="1322" y="129"/>
                  <a:pt x="1325" y="128"/>
                </a:cubicBezTo>
                <a:cubicBezTo>
                  <a:pt x="1325" y="128"/>
                  <a:pt x="1326" y="128"/>
                  <a:pt x="1327" y="128"/>
                </a:cubicBezTo>
                <a:cubicBezTo>
                  <a:pt x="1326" y="128"/>
                  <a:pt x="1324" y="128"/>
                  <a:pt x="1323" y="127"/>
                </a:cubicBezTo>
                <a:cubicBezTo>
                  <a:pt x="1320" y="127"/>
                  <a:pt x="1317" y="127"/>
                  <a:pt x="1315" y="125"/>
                </a:cubicBezTo>
                <a:cubicBezTo>
                  <a:pt x="1315" y="124"/>
                  <a:pt x="1314" y="122"/>
                  <a:pt x="1315" y="121"/>
                </a:cubicBezTo>
                <a:cubicBezTo>
                  <a:pt x="1316" y="120"/>
                  <a:pt x="1317" y="119"/>
                  <a:pt x="1319" y="119"/>
                </a:cubicBezTo>
                <a:cubicBezTo>
                  <a:pt x="1319" y="118"/>
                  <a:pt x="1319" y="118"/>
                  <a:pt x="1319" y="118"/>
                </a:cubicBezTo>
                <a:cubicBezTo>
                  <a:pt x="1311" y="117"/>
                  <a:pt x="1299" y="115"/>
                  <a:pt x="1293" y="115"/>
                </a:cubicBezTo>
                <a:cubicBezTo>
                  <a:pt x="1287" y="116"/>
                  <a:pt x="1283" y="114"/>
                  <a:pt x="1280" y="113"/>
                </a:cubicBezTo>
                <a:cubicBezTo>
                  <a:pt x="1278" y="112"/>
                  <a:pt x="1277" y="112"/>
                  <a:pt x="1275" y="112"/>
                </a:cubicBezTo>
                <a:cubicBezTo>
                  <a:pt x="1274" y="112"/>
                  <a:pt x="1274" y="112"/>
                  <a:pt x="1274" y="112"/>
                </a:cubicBezTo>
                <a:cubicBezTo>
                  <a:pt x="1274" y="112"/>
                  <a:pt x="1274" y="113"/>
                  <a:pt x="1275" y="114"/>
                </a:cubicBezTo>
                <a:cubicBezTo>
                  <a:pt x="1276" y="115"/>
                  <a:pt x="1276" y="116"/>
                  <a:pt x="1275" y="117"/>
                </a:cubicBezTo>
                <a:cubicBezTo>
                  <a:pt x="1274" y="120"/>
                  <a:pt x="1268" y="121"/>
                  <a:pt x="1266" y="121"/>
                </a:cubicBezTo>
                <a:cubicBezTo>
                  <a:pt x="1265" y="121"/>
                  <a:pt x="1264" y="121"/>
                  <a:pt x="1263" y="120"/>
                </a:cubicBezTo>
                <a:cubicBezTo>
                  <a:pt x="1259" y="120"/>
                  <a:pt x="1255" y="122"/>
                  <a:pt x="1254" y="123"/>
                </a:cubicBezTo>
                <a:cubicBezTo>
                  <a:pt x="1254" y="123"/>
                  <a:pt x="1254" y="124"/>
                  <a:pt x="1254" y="124"/>
                </a:cubicBezTo>
                <a:cubicBezTo>
                  <a:pt x="1255" y="125"/>
                  <a:pt x="1255" y="125"/>
                  <a:pt x="1255" y="125"/>
                </a:cubicBezTo>
                <a:cubicBezTo>
                  <a:pt x="1256" y="125"/>
                  <a:pt x="1257" y="125"/>
                  <a:pt x="1257" y="124"/>
                </a:cubicBezTo>
                <a:cubicBezTo>
                  <a:pt x="1259" y="124"/>
                  <a:pt x="1261" y="123"/>
                  <a:pt x="1263" y="124"/>
                </a:cubicBezTo>
                <a:cubicBezTo>
                  <a:pt x="1264" y="124"/>
                  <a:pt x="1264" y="125"/>
                  <a:pt x="1264" y="126"/>
                </a:cubicBezTo>
                <a:cubicBezTo>
                  <a:pt x="1264" y="128"/>
                  <a:pt x="1263" y="129"/>
                  <a:pt x="1261" y="130"/>
                </a:cubicBezTo>
                <a:cubicBezTo>
                  <a:pt x="1261" y="130"/>
                  <a:pt x="1261" y="130"/>
                  <a:pt x="1261" y="130"/>
                </a:cubicBezTo>
                <a:cubicBezTo>
                  <a:pt x="1264" y="133"/>
                  <a:pt x="1264" y="136"/>
                  <a:pt x="1264" y="138"/>
                </a:cubicBezTo>
                <a:cubicBezTo>
                  <a:pt x="1264" y="139"/>
                  <a:pt x="1264" y="139"/>
                  <a:pt x="1264" y="139"/>
                </a:cubicBezTo>
                <a:cubicBezTo>
                  <a:pt x="1264" y="140"/>
                  <a:pt x="1264" y="141"/>
                  <a:pt x="1263" y="141"/>
                </a:cubicBezTo>
                <a:cubicBezTo>
                  <a:pt x="1262" y="143"/>
                  <a:pt x="1259" y="143"/>
                  <a:pt x="1258" y="143"/>
                </a:cubicBezTo>
                <a:cubicBezTo>
                  <a:pt x="1255" y="143"/>
                  <a:pt x="1253" y="142"/>
                  <a:pt x="1252" y="141"/>
                </a:cubicBezTo>
                <a:cubicBezTo>
                  <a:pt x="1251" y="139"/>
                  <a:pt x="1249" y="140"/>
                  <a:pt x="1247" y="140"/>
                </a:cubicBezTo>
                <a:cubicBezTo>
                  <a:pt x="1246" y="140"/>
                  <a:pt x="1245" y="141"/>
                  <a:pt x="1244" y="141"/>
                </a:cubicBezTo>
                <a:cubicBezTo>
                  <a:pt x="1245" y="141"/>
                  <a:pt x="1246" y="142"/>
                  <a:pt x="1246" y="144"/>
                </a:cubicBezTo>
                <a:cubicBezTo>
                  <a:pt x="1246" y="145"/>
                  <a:pt x="1245" y="147"/>
                  <a:pt x="1239" y="148"/>
                </a:cubicBezTo>
                <a:cubicBezTo>
                  <a:pt x="1234" y="148"/>
                  <a:pt x="1233" y="145"/>
                  <a:pt x="1232" y="143"/>
                </a:cubicBezTo>
                <a:cubicBezTo>
                  <a:pt x="1231" y="143"/>
                  <a:pt x="1231" y="142"/>
                  <a:pt x="1231" y="142"/>
                </a:cubicBezTo>
                <a:cubicBezTo>
                  <a:pt x="1230" y="142"/>
                  <a:pt x="1230" y="142"/>
                  <a:pt x="1229" y="142"/>
                </a:cubicBezTo>
                <a:cubicBezTo>
                  <a:pt x="1227" y="142"/>
                  <a:pt x="1224" y="142"/>
                  <a:pt x="1221" y="141"/>
                </a:cubicBezTo>
                <a:cubicBezTo>
                  <a:pt x="1218" y="140"/>
                  <a:pt x="1215" y="139"/>
                  <a:pt x="1213" y="139"/>
                </a:cubicBezTo>
                <a:cubicBezTo>
                  <a:pt x="1211" y="139"/>
                  <a:pt x="1210" y="140"/>
                  <a:pt x="1208" y="141"/>
                </a:cubicBezTo>
                <a:cubicBezTo>
                  <a:pt x="1206" y="142"/>
                  <a:pt x="1204" y="143"/>
                  <a:pt x="1200" y="144"/>
                </a:cubicBezTo>
                <a:cubicBezTo>
                  <a:pt x="1194" y="144"/>
                  <a:pt x="1184" y="140"/>
                  <a:pt x="1181" y="136"/>
                </a:cubicBezTo>
                <a:cubicBezTo>
                  <a:pt x="1181" y="136"/>
                  <a:pt x="1180" y="134"/>
                  <a:pt x="1180" y="134"/>
                </a:cubicBezTo>
                <a:cubicBezTo>
                  <a:pt x="1180" y="134"/>
                  <a:pt x="1179" y="135"/>
                  <a:pt x="1178" y="136"/>
                </a:cubicBezTo>
                <a:cubicBezTo>
                  <a:pt x="1177" y="137"/>
                  <a:pt x="1176" y="139"/>
                  <a:pt x="1176" y="141"/>
                </a:cubicBezTo>
                <a:cubicBezTo>
                  <a:pt x="1175" y="145"/>
                  <a:pt x="1174" y="148"/>
                  <a:pt x="1171" y="148"/>
                </a:cubicBezTo>
                <a:cubicBezTo>
                  <a:pt x="1170" y="148"/>
                  <a:pt x="1169" y="150"/>
                  <a:pt x="1168" y="151"/>
                </a:cubicBezTo>
                <a:cubicBezTo>
                  <a:pt x="1167" y="154"/>
                  <a:pt x="1166" y="156"/>
                  <a:pt x="1164" y="157"/>
                </a:cubicBezTo>
                <a:cubicBezTo>
                  <a:pt x="1163" y="157"/>
                  <a:pt x="1163" y="157"/>
                  <a:pt x="1162" y="157"/>
                </a:cubicBezTo>
                <a:cubicBezTo>
                  <a:pt x="1160" y="157"/>
                  <a:pt x="1159" y="156"/>
                  <a:pt x="1159" y="156"/>
                </a:cubicBezTo>
                <a:cubicBezTo>
                  <a:pt x="1158" y="155"/>
                  <a:pt x="1157" y="155"/>
                  <a:pt x="1157" y="155"/>
                </a:cubicBezTo>
                <a:cubicBezTo>
                  <a:pt x="1156" y="155"/>
                  <a:pt x="1156" y="155"/>
                  <a:pt x="1156" y="155"/>
                </a:cubicBezTo>
                <a:cubicBezTo>
                  <a:pt x="1151" y="155"/>
                  <a:pt x="1138" y="142"/>
                  <a:pt x="1137" y="138"/>
                </a:cubicBezTo>
                <a:cubicBezTo>
                  <a:pt x="1137" y="136"/>
                  <a:pt x="1130" y="129"/>
                  <a:pt x="1128" y="128"/>
                </a:cubicBezTo>
                <a:cubicBezTo>
                  <a:pt x="1126" y="127"/>
                  <a:pt x="1127" y="125"/>
                  <a:pt x="1127" y="125"/>
                </a:cubicBezTo>
                <a:cubicBezTo>
                  <a:pt x="1127" y="124"/>
                  <a:pt x="1127" y="123"/>
                  <a:pt x="1130" y="123"/>
                </a:cubicBezTo>
                <a:cubicBezTo>
                  <a:pt x="1132" y="123"/>
                  <a:pt x="1134" y="124"/>
                  <a:pt x="1135" y="125"/>
                </a:cubicBezTo>
                <a:cubicBezTo>
                  <a:pt x="1137" y="126"/>
                  <a:pt x="1139" y="126"/>
                  <a:pt x="1141" y="125"/>
                </a:cubicBezTo>
                <a:cubicBezTo>
                  <a:pt x="1141" y="125"/>
                  <a:pt x="1141" y="124"/>
                  <a:pt x="1141" y="123"/>
                </a:cubicBezTo>
                <a:cubicBezTo>
                  <a:pt x="1141" y="122"/>
                  <a:pt x="1140" y="121"/>
                  <a:pt x="1139" y="121"/>
                </a:cubicBezTo>
                <a:cubicBezTo>
                  <a:pt x="1136" y="121"/>
                  <a:pt x="1135" y="119"/>
                  <a:pt x="1135" y="118"/>
                </a:cubicBezTo>
                <a:cubicBezTo>
                  <a:pt x="1135" y="116"/>
                  <a:pt x="1136" y="115"/>
                  <a:pt x="1137" y="114"/>
                </a:cubicBezTo>
                <a:cubicBezTo>
                  <a:pt x="1137" y="113"/>
                  <a:pt x="1136" y="113"/>
                  <a:pt x="1136" y="112"/>
                </a:cubicBezTo>
                <a:cubicBezTo>
                  <a:pt x="1135" y="110"/>
                  <a:pt x="1134" y="109"/>
                  <a:pt x="1134" y="107"/>
                </a:cubicBezTo>
                <a:cubicBezTo>
                  <a:pt x="1135" y="106"/>
                  <a:pt x="1135" y="106"/>
                  <a:pt x="1136" y="105"/>
                </a:cubicBezTo>
                <a:cubicBezTo>
                  <a:pt x="1135" y="105"/>
                  <a:pt x="1135" y="105"/>
                  <a:pt x="1134" y="105"/>
                </a:cubicBezTo>
                <a:cubicBezTo>
                  <a:pt x="1131" y="105"/>
                  <a:pt x="1126" y="102"/>
                  <a:pt x="1125" y="99"/>
                </a:cubicBezTo>
                <a:cubicBezTo>
                  <a:pt x="1124" y="99"/>
                  <a:pt x="1122" y="98"/>
                  <a:pt x="1118" y="98"/>
                </a:cubicBezTo>
                <a:cubicBezTo>
                  <a:pt x="1116" y="98"/>
                  <a:pt x="1115" y="98"/>
                  <a:pt x="1114" y="99"/>
                </a:cubicBezTo>
                <a:cubicBezTo>
                  <a:pt x="1114" y="99"/>
                  <a:pt x="1114" y="100"/>
                  <a:pt x="1113" y="100"/>
                </a:cubicBezTo>
                <a:cubicBezTo>
                  <a:pt x="1113" y="101"/>
                  <a:pt x="1112" y="102"/>
                  <a:pt x="1110" y="102"/>
                </a:cubicBezTo>
                <a:cubicBezTo>
                  <a:pt x="1109" y="102"/>
                  <a:pt x="1107" y="101"/>
                  <a:pt x="1106" y="100"/>
                </a:cubicBezTo>
                <a:cubicBezTo>
                  <a:pt x="1106" y="99"/>
                  <a:pt x="1106" y="99"/>
                  <a:pt x="1106" y="98"/>
                </a:cubicBezTo>
                <a:cubicBezTo>
                  <a:pt x="1105" y="98"/>
                  <a:pt x="1104" y="98"/>
                  <a:pt x="1103" y="98"/>
                </a:cubicBezTo>
                <a:cubicBezTo>
                  <a:pt x="1100" y="97"/>
                  <a:pt x="1097" y="97"/>
                  <a:pt x="1094" y="96"/>
                </a:cubicBezTo>
                <a:cubicBezTo>
                  <a:pt x="1089" y="95"/>
                  <a:pt x="1087" y="92"/>
                  <a:pt x="1086" y="90"/>
                </a:cubicBezTo>
                <a:cubicBezTo>
                  <a:pt x="1085" y="90"/>
                  <a:pt x="1085" y="89"/>
                  <a:pt x="1085" y="89"/>
                </a:cubicBezTo>
                <a:cubicBezTo>
                  <a:pt x="1085" y="89"/>
                  <a:pt x="1085" y="90"/>
                  <a:pt x="1085" y="90"/>
                </a:cubicBezTo>
                <a:cubicBezTo>
                  <a:pt x="1084" y="92"/>
                  <a:pt x="1083" y="94"/>
                  <a:pt x="1081" y="94"/>
                </a:cubicBezTo>
                <a:cubicBezTo>
                  <a:pt x="1080" y="94"/>
                  <a:pt x="1079" y="94"/>
                  <a:pt x="1079" y="94"/>
                </a:cubicBezTo>
                <a:cubicBezTo>
                  <a:pt x="1078" y="93"/>
                  <a:pt x="1076" y="94"/>
                  <a:pt x="1076" y="95"/>
                </a:cubicBezTo>
                <a:cubicBezTo>
                  <a:pt x="1075" y="95"/>
                  <a:pt x="1075" y="96"/>
                  <a:pt x="1076" y="97"/>
                </a:cubicBezTo>
                <a:cubicBezTo>
                  <a:pt x="1077" y="100"/>
                  <a:pt x="1077" y="102"/>
                  <a:pt x="1076" y="104"/>
                </a:cubicBezTo>
                <a:cubicBezTo>
                  <a:pt x="1076" y="105"/>
                  <a:pt x="1076" y="106"/>
                  <a:pt x="1076" y="107"/>
                </a:cubicBezTo>
                <a:cubicBezTo>
                  <a:pt x="1075" y="110"/>
                  <a:pt x="1073" y="111"/>
                  <a:pt x="1072" y="111"/>
                </a:cubicBezTo>
                <a:cubicBezTo>
                  <a:pt x="1071" y="111"/>
                  <a:pt x="1070" y="110"/>
                  <a:pt x="1068" y="110"/>
                </a:cubicBezTo>
                <a:cubicBezTo>
                  <a:pt x="1068" y="109"/>
                  <a:pt x="1067" y="109"/>
                  <a:pt x="1066" y="109"/>
                </a:cubicBezTo>
                <a:cubicBezTo>
                  <a:pt x="1065" y="108"/>
                  <a:pt x="1065" y="109"/>
                  <a:pt x="1064" y="109"/>
                </a:cubicBezTo>
                <a:cubicBezTo>
                  <a:pt x="1063" y="110"/>
                  <a:pt x="1061" y="111"/>
                  <a:pt x="1058" y="111"/>
                </a:cubicBezTo>
                <a:cubicBezTo>
                  <a:pt x="1056" y="111"/>
                  <a:pt x="1055" y="111"/>
                  <a:pt x="1053" y="110"/>
                </a:cubicBezTo>
                <a:cubicBezTo>
                  <a:pt x="1049" y="109"/>
                  <a:pt x="1046" y="109"/>
                  <a:pt x="1043" y="109"/>
                </a:cubicBezTo>
                <a:cubicBezTo>
                  <a:pt x="1041" y="109"/>
                  <a:pt x="1038" y="109"/>
                  <a:pt x="1036" y="106"/>
                </a:cubicBezTo>
                <a:cubicBezTo>
                  <a:pt x="1036" y="106"/>
                  <a:pt x="1036" y="105"/>
                  <a:pt x="1035" y="105"/>
                </a:cubicBezTo>
                <a:cubicBezTo>
                  <a:pt x="1035" y="108"/>
                  <a:pt x="1030" y="108"/>
                  <a:pt x="1029" y="108"/>
                </a:cubicBezTo>
                <a:cubicBezTo>
                  <a:pt x="1025" y="108"/>
                  <a:pt x="1017" y="107"/>
                  <a:pt x="1016" y="103"/>
                </a:cubicBezTo>
                <a:cubicBezTo>
                  <a:pt x="1015" y="100"/>
                  <a:pt x="1016" y="98"/>
                  <a:pt x="1018" y="97"/>
                </a:cubicBezTo>
                <a:cubicBezTo>
                  <a:pt x="1016" y="97"/>
                  <a:pt x="1014" y="97"/>
                  <a:pt x="1012" y="97"/>
                </a:cubicBezTo>
                <a:cubicBezTo>
                  <a:pt x="1008" y="97"/>
                  <a:pt x="1005" y="96"/>
                  <a:pt x="1001" y="95"/>
                </a:cubicBezTo>
                <a:cubicBezTo>
                  <a:pt x="998" y="94"/>
                  <a:pt x="995" y="94"/>
                  <a:pt x="991" y="94"/>
                </a:cubicBezTo>
                <a:cubicBezTo>
                  <a:pt x="988" y="94"/>
                  <a:pt x="988" y="94"/>
                  <a:pt x="988" y="94"/>
                </a:cubicBezTo>
                <a:cubicBezTo>
                  <a:pt x="981" y="95"/>
                  <a:pt x="967" y="96"/>
                  <a:pt x="964" y="97"/>
                </a:cubicBezTo>
                <a:cubicBezTo>
                  <a:pt x="964" y="97"/>
                  <a:pt x="964" y="98"/>
                  <a:pt x="964" y="98"/>
                </a:cubicBezTo>
                <a:cubicBezTo>
                  <a:pt x="965" y="99"/>
                  <a:pt x="965" y="101"/>
                  <a:pt x="964" y="102"/>
                </a:cubicBezTo>
                <a:cubicBezTo>
                  <a:pt x="964" y="103"/>
                  <a:pt x="963" y="103"/>
                  <a:pt x="962" y="104"/>
                </a:cubicBezTo>
                <a:cubicBezTo>
                  <a:pt x="961" y="104"/>
                  <a:pt x="961" y="104"/>
                  <a:pt x="961" y="104"/>
                </a:cubicBezTo>
                <a:cubicBezTo>
                  <a:pt x="960" y="104"/>
                  <a:pt x="959" y="103"/>
                  <a:pt x="958" y="102"/>
                </a:cubicBezTo>
                <a:cubicBezTo>
                  <a:pt x="957" y="101"/>
                  <a:pt x="957" y="98"/>
                  <a:pt x="957" y="95"/>
                </a:cubicBezTo>
                <a:cubicBezTo>
                  <a:pt x="958" y="94"/>
                  <a:pt x="958" y="92"/>
                  <a:pt x="958" y="91"/>
                </a:cubicBezTo>
                <a:cubicBezTo>
                  <a:pt x="957" y="90"/>
                  <a:pt x="957" y="90"/>
                  <a:pt x="956" y="89"/>
                </a:cubicBezTo>
                <a:cubicBezTo>
                  <a:pt x="956" y="90"/>
                  <a:pt x="956" y="91"/>
                  <a:pt x="955" y="91"/>
                </a:cubicBezTo>
                <a:cubicBezTo>
                  <a:pt x="953" y="94"/>
                  <a:pt x="948" y="94"/>
                  <a:pt x="947" y="94"/>
                </a:cubicBezTo>
                <a:cubicBezTo>
                  <a:pt x="946" y="94"/>
                  <a:pt x="943" y="94"/>
                  <a:pt x="941" y="92"/>
                </a:cubicBezTo>
                <a:cubicBezTo>
                  <a:pt x="937" y="89"/>
                  <a:pt x="934" y="87"/>
                  <a:pt x="929" y="86"/>
                </a:cubicBezTo>
                <a:cubicBezTo>
                  <a:pt x="928" y="86"/>
                  <a:pt x="928" y="86"/>
                  <a:pt x="927" y="86"/>
                </a:cubicBezTo>
                <a:cubicBezTo>
                  <a:pt x="923" y="86"/>
                  <a:pt x="919" y="89"/>
                  <a:pt x="918" y="90"/>
                </a:cubicBezTo>
                <a:cubicBezTo>
                  <a:pt x="919" y="91"/>
                  <a:pt x="920" y="91"/>
                  <a:pt x="921" y="91"/>
                </a:cubicBezTo>
                <a:cubicBezTo>
                  <a:pt x="923" y="91"/>
                  <a:pt x="925" y="91"/>
                  <a:pt x="925" y="93"/>
                </a:cubicBezTo>
                <a:cubicBezTo>
                  <a:pt x="925" y="94"/>
                  <a:pt x="925" y="95"/>
                  <a:pt x="925" y="95"/>
                </a:cubicBezTo>
                <a:cubicBezTo>
                  <a:pt x="924" y="97"/>
                  <a:pt x="921" y="97"/>
                  <a:pt x="916" y="98"/>
                </a:cubicBezTo>
                <a:cubicBezTo>
                  <a:pt x="915" y="98"/>
                  <a:pt x="912" y="98"/>
                  <a:pt x="911" y="98"/>
                </a:cubicBezTo>
                <a:cubicBezTo>
                  <a:pt x="909" y="103"/>
                  <a:pt x="893" y="105"/>
                  <a:pt x="893" y="105"/>
                </a:cubicBezTo>
                <a:cubicBezTo>
                  <a:pt x="890" y="106"/>
                  <a:pt x="890" y="106"/>
                  <a:pt x="890" y="106"/>
                </a:cubicBezTo>
                <a:cubicBezTo>
                  <a:pt x="881" y="107"/>
                  <a:pt x="879" y="107"/>
                  <a:pt x="875" y="111"/>
                </a:cubicBezTo>
                <a:cubicBezTo>
                  <a:pt x="874" y="112"/>
                  <a:pt x="873" y="112"/>
                  <a:pt x="872" y="112"/>
                </a:cubicBezTo>
                <a:cubicBezTo>
                  <a:pt x="870" y="112"/>
                  <a:pt x="870" y="112"/>
                  <a:pt x="870" y="112"/>
                </a:cubicBezTo>
                <a:cubicBezTo>
                  <a:pt x="870" y="111"/>
                  <a:pt x="870" y="111"/>
                  <a:pt x="870" y="111"/>
                </a:cubicBezTo>
                <a:cubicBezTo>
                  <a:pt x="868" y="108"/>
                  <a:pt x="874" y="101"/>
                  <a:pt x="875" y="100"/>
                </a:cubicBezTo>
                <a:cubicBezTo>
                  <a:pt x="878" y="97"/>
                  <a:pt x="880" y="97"/>
                  <a:pt x="882" y="96"/>
                </a:cubicBezTo>
                <a:cubicBezTo>
                  <a:pt x="884" y="96"/>
                  <a:pt x="885" y="95"/>
                  <a:pt x="886" y="95"/>
                </a:cubicBezTo>
                <a:cubicBezTo>
                  <a:pt x="888" y="91"/>
                  <a:pt x="891" y="91"/>
                  <a:pt x="896" y="90"/>
                </a:cubicBezTo>
                <a:cubicBezTo>
                  <a:pt x="897" y="90"/>
                  <a:pt x="898" y="90"/>
                  <a:pt x="899" y="90"/>
                </a:cubicBezTo>
                <a:cubicBezTo>
                  <a:pt x="902" y="89"/>
                  <a:pt x="903" y="88"/>
                  <a:pt x="905" y="87"/>
                </a:cubicBezTo>
                <a:cubicBezTo>
                  <a:pt x="905" y="86"/>
                  <a:pt x="906" y="85"/>
                  <a:pt x="908" y="84"/>
                </a:cubicBezTo>
                <a:cubicBezTo>
                  <a:pt x="909" y="84"/>
                  <a:pt x="909" y="84"/>
                  <a:pt x="909" y="84"/>
                </a:cubicBezTo>
                <a:cubicBezTo>
                  <a:pt x="911" y="83"/>
                  <a:pt x="918" y="80"/>
                  <a:pt x="918" y="78"/>
                </a:cubicBezTo>
                <a:cubicBezTo>
                  <a:pt x="920" y="74"/>
                  <a:pt x="936" y="69"/>
                  <a:pt x="939" y="69"/>
                </a:cubicBezTo>
                <a:cubicBezTo>
                  <a:pt x="940" y="69"/>
                  <a:pt x="941" y="67"/>
                  <a:pt x="941" y="66"/>
                </a:cubicBezTo>
                <a:cubicBezTo>
                  <a:pt x="942" y="65"/>
                  <a:pt x="943" y="63"/>
                  <a:pt x="945" y="63"/>
                </a:cubicBezTo>
                <a:cubicBezTo>
                  <a:pt x="946" y="63"/>
                  <a:pt x="949" y="62"/>
                  <a:pt x="958" y="58"/>
                </a:cubicBezTo>
                <a:cubicBezTo>
                  <a:pt x="960" y="57"/>
                  <a:pt x="961" y="54"/>
                  <a:pt x="962" y="53"/>
                </a:cubicBezTo>
                <a:cubicBezTo>
                  <a:pt x="961" y="53"/>
                  <a:pt x="961" y="53"/>
                  <a:pt x="961" y="53"/>
                </a:cubicBezTo>
                <a:cubicBezTo>
                  <a:pt x="959" y="52"/>
                  <a:pt x="957" y="51"/>
                  <a:pt x="957" y="49"/>
                </a:cubicBezTo>
                <a:cubicBezTo>
                  <a:pt x="957" y="48"/>
                  <a:pt x="957" y="48"/>
                  <a:pt x="957" y="47"/>
                </a:cubicBezTo>
                <a:cubicBezTo>
                  <a:pt x="958" y="46"/>
                  <a:pt x="959" y="46"/>
                  <a:pt x="960" y="46"/>
                </a:cubicBezTo>
                <a:cubicBezTo>
                  <a:pt x="961" y="46"/>
                  <a:pt x="962" y="46"/>
                  <a:pt x="964" y="45"/>
                </a:cubicBezTo>
                <a:cubicBezTo>
                  <a:pt x="964" y="45"/>
                  <a:pt x="964" y="45"/>
                  <a:pt x="963" y="44"/>
                </a:cubicBezTo>
                <a:cubicBezTo>
                  <a:pt x="963" y="44"/>
                  <a:pt x="963" y="44"/>
                  <a:pt x="962" y="44"/>
                </a:cubicBezTo>
                <a:cubicBezTo>
                  <a:pt x="962" y="44"/>
                  <a:pt x="961" y="44"/>
                  <a:pt x="961" y="44"/>
                </a:cubicBezTo>
                <a:cubicBezTo>
                  <a:pt x="960" y="44"/>
                  <a:pt x="960" y="44"/>
                  <a:pt x="960" y="44"/>
                </a:cubicBezTo>
                <a:cubicBezTo>
                  <a:pt x="959" y="43"/>
                  <a:pt x="959" y="43"/>
                  <a:pt x="959" y="43"/>
                </a:cubicBezTo>
                <a:cubicBezTo>
                  <a:pt x="958" y="42"/>
                  <a:pt x="959" y="41"/>
                  <a:pt x="959" y="40"/>
                </a:cubicBezTo>
                <a:cubicBezTo>
                  <a:pt x="959" y="39"/>
                  <a:pt x="960" y="38"/>
                  <a:pt x="959" y="38"/>
                </a:cubicBezTo>
                <a:cubicBezTo>
                  <a:pt x="959" y="37"/>
                  <a:pt x="957" y="37"/>
                  <a:pt x="956" y="38"/>
                </a:cubicBezTo>
                <a:cubicBezTo>
                  <a:pt x="956" y="38"/>
                  <a:pt x="955" y="38"/>
                  <a:pt x="954" y="38"/>
                </a:cubicBezTo>
                <a:cubicBezTo>
                  <a:pt x="953" y="38"/>
                  <a:pt x="952" y="38"/>
                  <a:pt x="952" y="37"/>
                </a:cubicBezTo>
                <a:cubicBezTo>
                  <a:pt x="951" y="37"/>
                  <a:pt x="951" y="36"/>
                  <a:pt x="951" y="35"/>
                </a:cubicBezTo>
                <a:cubicBezTo>
                  <a:pt x="951" y="31"/>
                  <a:pt x="951" y="28"/>
                  <a:pt x="949" y="27"/>
                </a:cubicBezTo>
                <a:cubicBezTo>
                  <a:pt x="950" y="27"/>
                  <a:pt x="949" y="28"/>
                  <a:pt x="948" y="28"/>
                </a:cubicBezTo>
                <a:cubicBezTo>
                  <a:pt x="947" y="28"/>
                  <a:pt x="946" y="29"/>
                  <a:pt x="944" y="29"/>
                </a:cubicBezTo>
                <a:cubicBezTo>
                  <a:pt x="942" y="29"/>
                  <a:pt x="941" y="29"/>
                  <a:pt x="940" y="28"/>
                </a:cubicBezTo>
                <a:cubicBezTo>
                  <a:pt x="937" y="26"/>
                  <a:pt x="930" y="24"/>
                  <a:pt x="926" y="24"/>
                </a:cubicBezTo>
                <a:cubicBezTo>
                  <a:pt x="926" y="24"/>
                  <a:pt x="926" y="24"/>
                  <a:pt x="926" y="24"/>
                </a:cubicBezTo>
                <a:cubicBezTo>
                  <a:pt x="925" y="25"/>
                  <a:pt x="924" y="25"/>
                  <a:pt x="921" y="24"/>
                </a:cubicBezTo>
                <a:cubicBezTo>
                  <a:pt x="921" y="24"/>
                  <a:pt x="919" y="23"/>
                  <a:pt x="919" y="23"/>
                </a:cubicBezTo>
                <a:cubicBezTo>
                  <a:pt x="918" y="24"/>
                  <a:pt x="917" y="25"/>
                  <a:pt x="911" y="25"/>
                </a:cubicBezTo>
                <a:cubicBezTo>
                  <a:pt x="909" y="25"/>
                  <a:pt x="905" y="24"/>
                  <a:pt x="903" y="24"/>
                </a:cubicBezTo>
                <a:cubicBezTo>
                  <a:pt x="901" y="23"/>
                  <a:pt x="899" y="25"/>
                  <a:pt x="899" y="26"/>
                </a:cubicBezTo>
                <a:cubicBezTo>
                  <a:pt x="898" y="30"/>
                  <a:pt x="892" y="30"/>
                  <a:pt x="890" y="30"/>
                </a:cubicBezTo>
                <a:cubicBezTo>
                  <a:pt x="887" y="30"/>
                  <a:pt x="883" y="30"/>
                  <a:pt x="882" y="29"/>
                </a:cubicBezTo>
                <a:cubicBezTo>
                  <a:pt x="881" y="29"/>
                  <a:pt x="881" y="29"/>
                  <a:pt x="881" y="29"/>
                </a:cubicBezTo>
                <a:cubicBezTo>
                  <a:pt x="880" y="28"/>
                  <a:pt x="880" y="28"/>
                  <a:pt x="880" y="28"/>
                </a:cubicBezTo>
                <a:cubicBezTo>
                  <a:pt x="880" y="26"/>
                  <a:pt x="881" y="24"/>
                  <a:pt x="885" y="20"/>
                </a:cubicBezTo>
                <a:cubicBezTo>
                  <a:pt x="886" y="20"/>
                  <a:pt x="886" y="19"/>
                  <a:pt x="887" y="18"/>
                </a:cubicBezTo>
                <a:cubicBezTo>
                  <a:pt x="886" y="18"/>
                  <a:pt x="884" y="18"/>
                  <a:pt x="882" y="18"/>
                </a:cubicBezTo>
                <a:cubicBezTo>
                  <a:pt x="881" y="18"/>
                  <a:pt x="880" y="18"/>
                  <a:pt x="878" y="18"/>
                </a:cubicBezTo>
                <a:cubicBezTo>
                  <a:pt x="873" y="18"/>
                  <a:pt x="871" y="18"/>
                  <a:pt x="870" y="17"/>
                </a:cubicBezTo>
                <a:cubicBezTo>
                  <a:pt x="870" y="16"/>
                  <a:pt x="865" y="16"/>
                  <a:pt x="860" y="16"/>
                </a:cubicBezTo>
                <a:cubicBezTo>
                  <a:pt x="860" y="16"/>
                  <a:pt x="859" y="16"/>
                  <a:pt x="859" y="16"/>
                </a:cubicBezTo>
                <a:cubicBezTo>
                  <a:pt x="858" y="16"/>
                  <a:pt x="858" y="16"/>
                  <a:pt x="858" y="16"/>
                </a:cubicBezTo>
                <a:cubicBezTo>
                  <a:pt x="856" y="16"/>
                  <a:pt x="855" y="14"/>
                  <a:pt x="855" y="14"/>
                </a:cubicBezTo>
                <a:cubicBezTo>
                  <a:pt x="855" y="13"/>
                  <a:pt x="855" y="11"/>
                  <a:pt x="862" y="10"/>
                </a:cubicBezTo>
                <a:cubicBezTo>
                  <a:pt x="863" y="10"/>
                  <a:pt x="865" y="9"/>
                  <a:pt x="866" y="9"/>
                </a:cubicBezTo>
                <a:cubicBezTo>
                  <a:pt x="868" y="8"/>
                  <a:pt x="870" y="7"/>
                  <a:pt x="872" y="6"/>
                </a:cubicBezTo>
                <a:cubicBezTo>
                  <a:pt x="873" y="6"/>
                  <a:pt x="873" y="6"/>
                  <a:pt x="873" y="6"/>
                </a:cubicBezTo>
                <a:cubicBezTo>
                  <a:pt x="873" y="6"/>
                  <a:pt x="872" y="5"/>
                  <a:pt x="872" y="5"/>
                </a:cubicBezTo>
                <a:cubicBezTo>
                  <a:pt x="872" y="4"/>
                  <a:pt x="870" y="4"/>
                  <a:pt x="869" y="4"/>
                </a:cubicBezTo>
                <a:cubicBezTo>
                  <a:pt x="867" y="4"/>
                  <a:pt x="866" y="4"/>
                  <a:pt x="864" y="3"/>
                </a:cubicBezTo>
                <a:cubicBezTo>
                  <a:pt x="862" y="3"/>
                  <a:pt x="862" y="3"/>
                  <a:pt x="862" y="3"/>
                </a:cubicBezTo>
                <a:cubicBezTo>
                  <a:pt x="858" y="2"/>
                  <a:pt x="855" y="1"/>
                  <a:pt x="852" y="1"/>
                </a:cubicBezTo>
                <a:cubicBezTo>
                  <a:pt x="851" y="0"/>
                  <a:pt x="849" y="1"/>
                  <a:pt x="846" y="2"/>
                </a:cubicBezTo>
                <a:cubicBezTo>
                  <a:pt x="844" y="2"/>
                  <a:pt x="842" y="3"/>
                  <a:pt x="838" y="4"/>
                </a:cubicBezTo>
                <a:cubicBezTo>
                  <a:pt x="834" y="5"/>
                  <a:pt x="832" y="7"/>
                  <a:pt x="831" y="9"/>
                </a:cubicBezTo>
                <a:cubicBezTo>
                  <a:pt x="829" y="10"/>
                  <a:pt x="828" y="12"/>
                  <a:pt x="826" y="13"/>
                </a:cubicBezTo>
                <a:cubicBezTo>
                  <a:pt x="824" y="14"/>
                  <a:pt x="820" y="17"/>
                  <a:pt x="819" y="19"/>
                </a:cubicBezTo>
                <a:cubicBezTo>
                  <a:pt x="822" y="20"/>
                  <a:pt x="822" y="23"/>
                  <a:pt x="822" y="24"/>
                </a:cubicBezTo>
                <a:cubicBezTo>
                  <a:pt x="822" y="24"/>
                  <a:pt x="822" y="25"/>
                  <a:pt x="822" y="25"/>
                </a:cubicBezTo>
                <a:cubicBezTo>
                  <a:pt x="822" y="26"/>
                  <a:pt x="822" y="27"/>
                  <a:pt x="821" y="28"/>
                </a:cubicBezTo>
                <a:cubicBezTo>
                  <a:pt x="820" y="30"/>
                  <a:pt x="817" y="30"/>
                  <a:pt x="813" y="30"/>
                </a:cubicBezTo>
                <a:cubicBezTo>
                  <a:pt x="812" y="30"/>
                  <a:pt x="810" y="29"/>
                  <a:pt x="808" y="29"/>
                </a:cubicBezTo>
                <a:cubicBezTo>
                  <a:pt x="803" y="29"/>
                  <a:pt x="800" y="30"/>
                  <a:pt x="799" y="30"/>
                </a:cubicBezTo>
                <a:cubicBezTo>
                  <a:pt x="799" y="31"/>
                  <a:pt x="801" y="32"/>
                  <a:pt x="802" y="32"/>
                </a:cubicBezTo>
                <a:cubicBezTo>
                  <a:pt x="804" y="33"/>
                  <a:pt x="806" y="34"/>
                  <a:pt x="805" y="36"/>
                </a:cubicBezTo>
                <a:cubicBezTo>
                  <a:pt x="805" y="37"/>
                  <a:pt x="805" y="38"/>
                  <a:pt x="802" y="38"/>
                </a:cubicBezTo>
                <a:cubicBezTo>
                  <a:pt x="800" y="38"/>
                  <a:pt x="796" y="37"/>
                  <a:pt x="794" y="36"/>
                </a:cubicBezTo>
                <a:cubicBezTo>
                  <a:pt x="794" y="36"/>
                  <a:pt x="793" y="35"/>
                  <a:pt x="792" y="35"/>
                </a:cubicBezTo>
                <a:cubicBezTo>
                  <a:pt x="789" y="35"/>
                  <a:pt x="787" y="36"/>
                  <a:pt x="787" y="37"/>
                </a:cubicBezTo>
                <a:cubicBezTo>
                  <a:pt x="786" y="39"/>
                  <a:pt x="784" y="40"/>
                  <a:pt x="781" y="40"/>
                </a:cubicBezTo>
                <a:cubicBezTo>
                  <a:pt x="780" y="40"/>
                  <a:pt x="778" y="40"/>
                  <a:pt x="777" y="40"/>
                </a:cubicBezTo>
                <a:cubicBezTo>
                  <a:pt x="777" y="40"/>
                  <a:pt x="776" y="40"/>
                  <a:pt x="775" y="40"/>
                </a:cubicBezTo>
                <a:cubicBezTo>
                  <a:pt x="774" y="40"/>
                  <a:pt x="772" y="41"/>
                  <a:pt x="770" y="40"/>
                </a:cubicBezTo>
                <a:cubicBezTo>
                  <a:pt x="769" y="40"/>
                  <a:pt x="768" y="39"/>
                  <a:pt x="768" y="38"/>
                </a:cubicBezTo>
                <a:cubicBezTo>
                  <a:pt x="768" y="37"/>
                  <a:pt x="769" y="35"/>
                  <a:pt x="770" y="34"/>
                </a:cubicBezTo>
                <a:cubicBezTo>
                  <a:pt x="771" y="34"/>
                  <a:pt x="771" y="34"/>
                  <a:pt x="771" y="33"/>
                </a:cubicBezTo>
                <a:cubicBezTo>
                  <a:pt x="771" y="33"/>
                  <a:pt x="771" y="33"/>
                  <a:pt x="771" y="33"/>
                </a:cubicBezTo>
                <a:cubicBezTo>
                  <a:pt x="768" y="33"/>
                  <a:pt x="765" y="35"/>
                  <a:pt x="765" y="35"/>
                </a:cubicBezTo>
                <a:cubicBezTo>
                  <a:pt x="765" y="37"/>
                  <a:pt x="763" y="38"/>
                  <a:pt x="762" y="38"/>
                </a:cubicBezTo>
                <a:cubicBezTo>
                  <a:pt x="761" y="38"/>
                  <a:pt x="759" y="37"/>
                  <a:pt x="758" y="36"/>
                </a:cubicBezTo>
                <a:cubicBezTo>
                  <a:pt x="758" y="36"/>
                  <a:pt x="757" y="36"/>
                  <a:pt x="756" y="35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54" y="37"/>
                  <a:pt x="752" y="38"/>
                  <a:pt x="749" y="39"/>
                </a:cubicBezTo>
                <a:cubicBezTo>
                  <a:pt x="747" y="40"/>
                  <a:pt x="745" y="40"/>
                  <a:pt x="742" y="39"/>
                </a:cubicBezTo>
                <a:cubicBezTo>
                  <a:pt x="742" y="39"/>
                  <a:pt x="741" y="39"/>
                  <a:pt x="741" y="39"/>
                </a:cubicBezTo>
                <a:cubicBezTo>
                  <a:pt x="741" y="39"/>
                  <a:pt x="742" y="40"/>
                  <a:pt x="742" y="40"/>
                </a:cubicBezTo>
                <a:cubicBezTo>
                  <a:pt x="744" y="40"/>
                  <a:pt x="746" y="41"/>
                  <a:pt x="746" y="43"/>
                </a:cubicBezTo>
                <a:cubicBezTo>
                  <a:pt x="746" y="43"/>
                  <a:pt x="746" y="43"/>
                  <a:pt x="746" y="43"/>
                </a:cubicBezTo>
                <a:cubicBezTo>
                  <a:pt x="746" y="44"/>
                  <a:pt x="746" y="44"/>
                  <a:pt x="746" y="44"/>
                </a:cubicBezTo>
                <a:cubicBezTo>
                  <a:pt x="745" y="45"/>
                  <a:pt x="744" y="45"/>
                  <a:pt x="737" y="46"/>
                </a:cubicBezTo>
                <a:cubicBezTo>
                  <a:pt x="734" y="46"/>
                  <a:pt x="729" y="47"/>
                  <a:pt x="727" y="47"/>
                </a:cubicBezTo>
                <a:cubicBezTo>
                  <a:pt x="726" y="49"/>
                  <a:pt x="721" y="50"/>
                  <a:pt x="713" y="50"/>
                </a:cubicBezTo>
                <a:cubicBezTo>
                  <a:pt x="711" y="50"/>
                  <a:pt x="711" y="50"/>
                  <a:pt x="711" y="50"/>
                </a:cubicBezTo>
                <a:cubicBezTo>
                  <a:pt x="708" y="50"/>
                  <a:pt x="708" y="50"/>
                  <a:pt x="707" y="51"/>
                </a:cubicBezTo>
                <a:cubicBezTo>
                  <a:pt x="706" y="53"/>
                  <a:pt x="705" y="54"/>
                  <a:pt x="701" y="55"/>
                </a:cubicBezTo>
                <a:cubicBezTo>
                  <a:pt x="699" y="55"/>
                  <a:pt x="699" y="55"/>
                  <a:pt x="699" y="55"/>
                </a:cubicBezTo>
                <a:cubicBezTo>
                  <a:pt x="695" y="56"/>
                  <a:pt x="693" y="56"/>
                  <a:pt x="692" y="58"/>
                </a:cubicBezTo>
                <a:cubicBezTo>
                  <a:pt x="690" y="60"/>
                  <a:pt x="688" y="62"/>
                  <a:pt x="685" y="62"/>
                </a:cubicBezTo>
                <a:cubicBezTo>
                  <a:pt x="683" y="62"/>
                  <a:pt x="681" y="61"/>
                  <a:pt x="680" y="60"/>
                </a:cubicBezTo>
                <a:cubicBezTo>
                  <a:pt x="680" y="60"/>
                  <a:pt x="680" y="60"/>
                  <a:pt x="680" y="61"/>
                </a:cubicBezTo>
                <a:cubicBezTo>
                  <a:pt x="680" y="63"/>
                  <a:pt x="678" y="65"/>
                  <a:pt x="675" y="64"/>
                </a:cubicBezTo>
                <a:cubicBezTo>
                  <a:pt x="676" y="65"/>
                  <a:pt x="676" y="65"/>
                  <a:pt x="676" y="66"/>
                </a:cubicBezTo>
                <a:cubicBezTo>
                  <a:pt x="677" y="67"/>
                  <a:pt x="677" y="69"/>
                  <a:pt x="676" y="71"/>
                </a:cubicBezTo>
                <a:cubicBezTo>
                  <a:pt x="676" y="71"/>
                  <a:pt x="675" y="71"/>
                  <a:pt x="675" y="71"/>
                </a:cubicBezTo>
                <a:cubicBezTo>
                  <a:pt x="676" y="72"/>
                  <a:pt x="677" y="74"/>
                  <a:pt x="678" y="76"/>
                </a:cubicBezTo>
                <a:cubicBezTo>
                  <a:pt x="678" y="77"/>
                  <a:pt x="678" y="77"/>
                  <a:pt x="677" y="78"/>
                </a:cubicBezTo>
                <a:cubicBezTo>
                  <a:pt x="677" y="78"/>
                  <a:pt x="676" y="79"/>
                  <a:pt x="675" y="79"/>
                </a:cubicBezTo>
                <a:cubicBezTo>
                  <a:pt x="675" y="79"/>
                  <a:pt x="675" y="79"/>
                  <a:pt x="675" y="79"/>
                </a:cubicBezTo>
                <a:cubicBezTo>
                  <a:pt x="675" y="79"/>
                  <a:pt x="675" y="80"/>
                  <a:pt x="676" y="80"/>
                </a:cubicBezTo>
                <a:cubicBezTo>
                  <a:pt x="676" y="81"/>
                  <a:pt x="676" y="81"/>
                  <a:pt x="677" y="82"/>
                </a:cubicBezTo>
                <a:cubicBezTo>
                  <a:pt x="677" y="82"/>
                  <a:pt x="677" y="83"/>
                  <a:pt x="677" y="83"/>
                </a:cubicBezTo>
                <a:cubicBezTo>
                  <a:pt x="679" y="85"/>
                  <a:pt x="678" y="87"/>
                  <a:pt x="677" y="88"/>
                </a:cubicBezTo>
                <a:cubicBezTo>
                  <a:pt x="677" y="88"/>
                  <a:pt x="677" y="89"/>
                  <a:pt x="677" y="89"/>
                </a:cubicBezTo>
                <a:cubicBezTo>
                  <a:pt x="677" y="90"/>
                  <a:pt x="676" y="91"/>
                  <a:pt x="676" y="92"/>
                </a:cubicBezTo>
                <a:cubicBezTo>
                  <a:pt x="674" y="93"/>
                  <a:pt x="672" y="93"/>
                  <a:pt x="670" y="92"/>
                </a:cubicBezTo>
                <a:cubicBezTo>
                  <a:pt x="670" y="92"/>
                  <a:pt x="670" y="91"/>
                  <a:pt x="669" y="91"/>
                </a:cubicBezTo>
                <a:cubicBezTo>
                  <a:pt x="669" y="90"/>
                  <a:pt x="668" y="90"/>
                  <a:pt x="666" y="90"/>
                </a:cubicBezTo>
                <a:cubicBezTo>
                  <a:pt x="664" y="90"/>
                  <a:pt x="662" y="91"/>
                  <a:pt x="662" y="91"/>
                </a:cubicBezTo>
                <a:cubicBezTo>
                  <a:pt x="661" y="93"/>
                  <a:pt x="659" y="94"/>
                  <a:pt x="657" y="94"/>
                </a:cubicBezTo>
                <a:cubicBezTo>
                  <a:pt x="656" y="94"/>
                  <a:pt x="655" y="94"/>
                  <a:pt x="654" y="93"/>
                </a:cubicBezTo>
                <a:cubicBezTo>
                  <a:pt x="654" y="93"/>
                  <a:pt x="654" y="92"/>
                  <a:pt x="653" y="92"/>
                </a:cubicBezTo>
                <a:cubicBezTo>
                  <a:pt x="651" y="92"/>
                  <a:pt x="650" y="93"/>
                  <a:pt x="648" y="93"/>
                </a:cubicBezTo>
                <a:cubicBezTo>
                  <a:pt x="645" y="93"/>
                  <a:pt x="642" y="94"/>
                  <a:pt x="639" y="94"/>
                </a:cubicBezTo>
                <a:cubicBezTo>
                  <a:pt x="631" y="94"/>
                  <a:pt x="614" y="95"/>
                  <a:pt x="610" y="96"/>
                </a:cubicBezTo>
                <a:cubicBezTo>
                  <a:pt x="608" y="97"/>
                  <a:pt x="607" y="99"/>
                  <a:pt x="606" y="101"/>
                </a:cubicBezTo>
                <a:cubicBezTo>
                  <a:pt x="606" y="102"/>
                  <a:pt x="606" y="103"/>
                  <a:pt x="607" y="104"/>
                </a:cubicBezTo>
                <a:cubicBezTo>
                  <a:pt x="611" y="108"/>
                  <a:pt x="609" y="111"/>
                  <a:pt x="608" y="112"/>
                </a:cubicBezTo>
                <a:cubicBezTo>
                  <a:pt x="608" y="113"/>
                  <a:pt x="608" y="113"/>
                  <a:pt x="608" y="114"/>
                </a:cubicBezTo>
                <a:cubicBezTo>
                  <a:pt x="609" y="115"/>
                  <a:pt x="617" y="119"/>
                  <a:pt x="621" y="120"/>
                </a:cubicBezTo>
                <a:cubicBezTo>
                  <a:pt x="625" y="120"/>
                  <a:pt x="629" y="123"/>
                  <a:pt x="630" y="126"/>
                </a:cubicBezTo>
                <a:cubicBezTo>
                  <a:pt x="631" y="129"/>
                  <a:pt x="631" y="132"/>
                  <a:pt x="629" y="134"/>
                </a:cubicBezTo>
                <a:cubicBezTo>
                  <a:pt x="629" y="135"/>
                  <a:pt x="627" y="136"/>
                  <a:pt x="624" y="136"/>
                </a:cubicBezTo>
                <a:cubicBezTo>
                  <a:pt x="619" y="136"/>
                  <a:pt x="612" y="132"/>
                  <a:pt x="607" y="128"/>
                </a:cubicBezTo>
                <a:cubicBezTo>
                  <a:pt x="602" y="124"/>
                  <a:pt x="588" y="122"/>
                  <a:pt x="583" y="122"/>
                </a:cubicBezTo>
                <a:cubicBezTo>
                  <a:pt x="579" y="122"/>
                  <a:pt x="578" y="120"/>
                  <a:pt x="578" y="119"/>
                </a:cubicBezTo>
                <a:cubicBezTo>
                  <a:pt x="577" y="118"/>
                  <a:pt x="577" y="118"/>
                  <a:pt x="575" y="118"/>
                </a:cubicBezTo>
                <a:cubicBezTo>
                  <a:pt x="573" y="118"/>
                  <a:pt x="571" y="119"/>
                  <a:pt x="569" y="120"/>
                </a:cubicBezTo>
                <a:cubicBezTo>
                  <a:pt x="570" y="120"/>
                  <a:pt x="570" y="120"/>
                  <a:pt x="570" y="120"/>
                </a:cubicBezTo>
                <a:cubicBezTo>
                  <a:pt x="572" y="120"/>
                  <a:pt x="574" y="120"/>
                  <a:pt x="575" y="121"/>
                </a:cubicBezTo>
                <a:cubicBezTo>
                  <a:pt x="575" y="122"/>
                  <a:pt x="575" y="123"/>
                  <a:pt x="574" y="124"/>
                </a:cubicBezTo>
                <a:cubicBezTo>
                  <a:pt x="576" y="124"/>
                  <a:pt x="577" y="124"/>
                  <a:pt x="579" y="125"/>
                </a:cubicBezTo>
                <a:cubicBezTo>
                  <a:pt x="582" y="126"/>
                  <a:pt x="582" y="128"/>
                  <a:pt x="582" y="129"/>
                </a:cubicBezTo>
                <a:cubicBezTo>
                  <a:pt x="581" y="131"/>
                  <a:pt x="578" y="132"/>
                  <a:pt x="575" y="132"/>
                </a:cubicBezTo>
                <a:cubicBezTo>
                  <a:pt x="572" y="132"/>
                  <a:pt x="570" y="131"/>
                  <a:pt x="568" y="130"/>
                </a:cubicBezTo>
                <a:cubicBezTo>
                  <a:pt x="567" y="129"/>
                  <a:pt x="565" y="129"/>
                  <a:pt x="564" y="129"/>
                </a:cubicBezTo>
                <a:cubicBezTo>
                  <a:pt x="561" y="129"/>
                  <a:pt x="559" y="131"/>
                  <a:pt x="558" y="132"/>
                </a:cubicBezTo>
                <a:cubicBezTo>
                  <a:pt x="558" y="133"/>
                  <a:pt x="564" y="140"/>
                  <a:pt x="572" y="141"/>
                </a:cubicBezTo>
                <a:cubicBezTo>
                  <a:pt x="578" y="142"/>
                  <a:pt x="580" y="143"/>
                  <a:pt x="581" y="145"/>
                </a:cubicBezTo>
                <a:cubicBezTo>
                  <a:pt x="581" y="146"/>
                  <a:pt x="582" y="146"/>
                  <a:pt x="583" y="147"/>
                </a:cubicBezTo>
                <a:cubicBezTo>
                  <a:pt x="586" y="148"/>
                  <a:pt x="586" y="149"/>
                  <a:pt x="586" y="150"/>
                </a:cubicBezTo>
                <a:cubicBezTo>
                  <a:pt x="586" y="153"/>
                  <a:pt x="583" y="154"/>
                  <a:pt x="580" y="154"/>
                </a:cubicBezTo>
                <a:cubicBezTo>
                  <a:pt x="580" y="154"/>
                  <a:pt x="580" y="154"/>
                  <a:pt x="580" y="154"/>
                </a:cubicBezTo>
                <a:cubicBezTo>
                  <a:pt x="578" y="154"/>
                  <a:pt x="574" y="152"/>
                  <a:pt x="571" y="150"/>
                </a:cubicBezTo>
                <a:cubicBezTo>
                  <a:pt x="569" y="149"/>
                  <a:pt x="568" y="148"/>
                  <a:pt x="566" y="147"/>
                </a:cubicBezTo>
                <a:cubicBezTo>
                  <a:pt x="565" y="146"/>
                  <a:pt x="564" y="146"/>
                  <a:pt x="562" y="146"/>
                </a:cubicBezTo>
                <a:cubicBezTo>
                  <a:pt x="560" y="146"/>
                  <a:pt x="559" y="146"/>
                  <a:pt x="557" y="146"/>
                </a:cubicBezTo>
                <a:cubicBezTo>
                  <a:pt x="556" y="146"/>
                  <a:pt x="554" y="147"/>
                  <a:pt x="553" y="147"/>
                </a:cubicBezTo>
                <a:cubicBezTo>
                  <a:pt x="551" y="147"/>
                  <a:pt x="548" y="146"/>
                  <a:pt x="547" y="145"/>
                </a:cubicBezTo>
                <a:cubicBezTo>
                  <a:pt x="544" y="143"/>
                  <a:pt x="545" y="140"/>
                  <a:pt x="546" y="139"/>
                </a:cubicBezTo>
                <a:cubicBezTo>
                  <a:pt x="546" y="138"/>
                  <a:pt x="546" y="138"/>
                  <a:pt x="546" y="138"/>
                </a:cubicBezTo>
                <a:cubicBezTo>
                  <a:pt x="542" y="134"/>
                  <a:pt x="547" y="127"/>
                  <a:pt x="548" y="124"/>
                </a:cubicBezTo>
                <a:cubicBezTo>
                  <a:pt x="549" y="122"/>
                  <a:pt x="549" y="120"/>
                  <a:pt x="549" y="117"/>
                </a:cubicBezTo>
                <a:cubicBezTo>
                  <a:pt x="548" y="115"/>
                  <a:pt x="546" y="113"/>
                  <a:pt x="545" y="113"/>
                </a:cubicBezTo>
                <a:cubicBezTo>
                  <a:pt x="544" y="113"/>
                  <a:pt x="544" y="113"/>
                  <a:pt x="544" y="113"/>
                </a:cubicBezTo>
                <a:cubicBezTo>
                  <a:pt x="544" y="113"/>
                  <a:pt x="544" y="114"/>
                  <a:pt x="544" y="114"/>
                </a:cubicBezTo>
                <a:cubicBezTo>
                  <a:pt x="546" y="117"/>
                  <a:pt x="545" y="124"/>
                  <a:pt x="541" y="128"/>
                </a:cubicBezTo>
                <a:cubicBezTo>
                  <a:pt x="539" y="131"/>
                  <a:pt x="535" y="132"/>
                  <a:pt x="532" y="133"/>
                </a:cubicBezTo>
                <a:cubicBezTo>
                  <a:pt x="530" y="134"/>
                  <a:pt x="529" y="134"/>
                  <a:pt x="528" y="135"/>
                </a:cubicBezTo>
                <a:cubicBezTo>
                  <a:pt x="528" y="137"/>
                  <a:pt x="526" y="138"/>
                  <a:pt x="524" y="139"/>
                </a:cubicBezTo>
                <a:cubicBezTo>
                  <a:pt x="524" y="140"/>
                  <a:pt x="524" y="140"/>
                  <a:pt x="523" y="140"/>
                </a:cubicBezTo>
                <a:cubicBezTo>
                  <a:pt x="526" y="143"/>
                  <a:pt x="535" y="153"/>
                  <a:pt x="536" y="156"/>
                </a:cubicBezTo>
                <a:cubicBezTo>
                  <a:pt x="537" y="158"/>
                  <a:pt x="535" y="161"/>
                  <a:pt x="533" y="165"/>
                </a:cubicBezTo>
                <a:cubicBezTo>
                  <a:pt x="531" y="169"/>
                  <a:pt x="529" y="173"/>
                  <a:pt x="530" y="175"/>
                </a:cubicBezTo>
                <a:cubicBezTo>
                  <a:pt x="530" y="179"/>
                  <a:pt x="530" y="181"/>
                  <a:pt x="530" y="183"/>
                </a:cubicBezTo>
                <a:cubicBezTo>
                  <a:pt x="529" y="185"/>
                  <a:pt x="529" y="185"/>
                  <a:pt x="530" y="186"/>
                </a:cubicBezTo>
                <a:cubicBezTo>
                  <a:pt x="530" y="186"/>
                  <a:pt x="530" y="187"/>
                  <a:pt x="531" y="187"/>
                </a:cubicBezTo>
                <a:cubicBezTo>
                  <a:pt x="532" y="187"/>
                  <a:pt x="532" y="186"/>
                  <a:pt x="533" y="186"/>
                </a:cubicBezTo>
                <a:cubicBezTo>
                  <a:pt x="535" y="186"/>
                  <a:pt x="536" y="186"/>
                  <a:pt x="538" y="187"/>
                </a:cubicBezTo>
                <a:cubicBezTo>
                  <a:pt x="538" y="187"/>
                  <a:pt x="540" y="186"/>
                  <a:pt x="543" y="186"/>
                </a:cubicBezTo>
                <a:cubicBezTo>
                  <a:pt x="545" y="185"/>
                  <a:pt x="547" y="184"/>
                  <a:pt x="550" y="184"/>
                </a:cubicBezTo>
                <a:cubicBezTo>
                  <a:pt x="555" y="183"/>
                  <a:pt x="565" y="187"/>
                  <a:pt x="570" y="190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6" y="193"/>
                  <a:pt x="576" y="196"/>
                  <a:pt x="577" y="198"/>
                </a:cubicBezTo>
                <a:cubicBezTo>
                  <a:pt x="577" y="199"/>
                  <a:pt x="577" y="200"/>
                  <a:pt x="577" y="201"/>
                </a:cubicBezTo>
                <a:cubicBezTo>
                  <a:pt x="580" y="204"/>
                  <a:pt x="577" y="206"/>
                  <a:pt x="575" y="207"/>
                </a:cubicBezTo>
                <a:cubicBezTo>
                  <a:pt x="574" y="208"/>
                  <a:pt x="573" y="209"/>
                  <a:pt x="573" y="210"/>
                </a:cubicBezTo>
                <a:cubicBezTo>
                  <a:pt x="573" y="212"/>
                  <a:pt x="578" y="214"/>
                  <a:pt x="581" y="215"/>
                </a:cubicBezTo>
                <a:cubicBezTo>
                  <a:pt x="584" y="216"/>
                  <a:pt x="585" y="217"/>
                  <a:pt x="585" y="218"/>
                </a:cubicBezTo>
                <a:cubicBezTo>
                  <a:pt x="586" y="219"/>
                  <a:pt x="586" y="219"/>
                  <a:pt x="586" y="219"/>
                </a:cubicBezTo>
                <a:cubicBezTo>
                  <a:pt x="585" y="220"/>
                  <a:pt x="585" y="220"/>
                  <a:pt x="585" y="220"/>
                </a:cubicBezTo>
                <a:cubicBezTo>
                  <a:pt x="584" y="221"/>
                  <a:pt x="583" y="221"/>
                  <a:pt x="581" y="221"/>
                </a:cubicBezTo>
                <a:cubicBezTo>
                  <a:pt x="578" y="221"/>
                  <a:pt x="573" y="221"/>
                  <a:pt x="570" y="220"/>
                </a:cubicBezTo>
                <a:cubicBezTo>
                  <a:pt x="567" y="218"/>
                  <a:pt x="566" y="215"/>
                  <a:pt x="565" y="213"/>
                </a:cubicBezTo>
                <a:cubicBezTo>
                  <a:pt x="565" y="213"/>
                  <a:pt x="564" y="212"/>
                  <a:pt x="564" y="212"/>
                </a:cubicBezTo>
                <a:cubicBezTo>
                  <a:pt x="563" y="211"/>
                  <a:pt x="564" y="208"/>
                  <a:pt x="565" y="206"/>
                </a:cubicBezTo>
                <a:cubicBezTo>
                  <a:pt x="566" y="205"/>
                  <a:pt x="566" y="203"/>
                  <a:pt x="567" y="202"/>
                </a:cubicBezTo>
                <a:cubicBezTo>
                  <a:pt x="567" y="201"/>
                  <a:pt x="565" y="200"/>
                  <a:pt x="564" y="199"/>
                </a:cubicBezTo>
                <a:cubicBezTo>
                  <a:pt x="563" y="198"/>
                  <a:pt x="562" y="197"/>
                  <a:pt x="561" y="196"/>
                </a:cubicBezTo>
                <a:cubicBezTo>
                  <a:pt x="559" y="193"/>
                  <a:pt x="557" y="192"/>
                  <a:pt x="557" y="192"/>
                </a:cubicBezTo>
                <a:cubicBezTo>
                  <a:pt x="555" y="193"/>
                  <a:pt x="554" y="193"/>
                  <a:pt x="553" y="193"/>
                </a:cubicBezTo>
                <a:cubicBezTo>
                  <a:pt x="549" y="194"/>
                  <a:pt x="542" y="195"/>
                  <a:pt x="540" y="197"/>
                </a:cubicBezTo>
                <a:cubicBezTo>
                  <a:pt x="538" y="199"/>
                  <a:pt x="541" y="207"/>
                  <a:pt x="542" y="210"/>
                </a:cubicBezTo>
                <a:cubicBezTo>
                  <a:pt x="544" y="214"/>
                  <a:pt x="540" y="217"/>
                  <a:pt x="537" y="220"/>
                </a:cubicBezTo>
                <a:cubicBezTo>
                  <a:pt x="536" y="221"/>
                  <a:pt x="534" y="223"/>
                  <a:pt x="533" y="224"/>
                </a:cubicBezTo>
                <a:cubicBezTo>
                  <a:pt x="534" y="228"/>
                  <a:pt x="530" y="230"/>
                  <a:pt x="526" y="233"/>
                </a:cubicBezTo>
                <a:cubicBezTo>
                  <a:pt x="524" y="234"/>
                  <a:pt x="524" y="234"/>
                  <a:pt x="524" y="234"/>
                </a:cubicBezTo>
                <a:cubicBezTo>
                  <a:pt x="523" y="234"/>
                  <a:pt x="522" y="234"/>
                  <a:pt x="522" y="235"/>
                </a:cubicBezTo>
                <a:cubicBezTo>
                  <a:pt x="517" y="237"/>
                  <a:pt x="514" y="238"/>
                  <a:pt x="515" y="241"/>
                </a:cubicBezTo>
                <a:cubicBezTo>
                  <a:pt x="515" y="242"/>
                  <a:pt x="514" y="243"/>
                  <a:pt x="513" y="244"/>
                </a:cubicBezTo>
                <a:cubicBezTo>
                  <a:pt x="513" y="245"/>
                  <a:pt x="511" y="245"/>
                  <a:pt x="510" y="245"/>
                </a:cubicBezTo>
                <a:cubicBezTo>
                  <a:pt x="507" y="245"/>
                  <a:pt x="504" y="244"/>
                  <a:pt x="501" y="242"/>
                </a:cubicBezTo>
                <a:cubicBezTo>
                  <a:pt x="500" y="242"/>
                  <a:pt x="498" y="242"/>
                  <a:pt x="496" y="243"/>
                </a:cubicBezTo>
                <a:cubicBezTo>
                  <a:pt x="494" y="243"/>
                  <a:pt x="492" y="244"/>
                  <a:pt x="490" y="244"/>
                </a:cubicBezTo>
                <a:cubicBezTo>
                  <a:pt x="489" y="244"/>
                  <a:pt x="489" y="244"/>
                  <a:pt x="489" y="244"/>
                </a:cubicBezTo>
                <a:cubicBezTo>
                  <a:pt x="486" y="244"/>
                  <a:pt x="485" y="242"/>
                  <a:pt x="483" y="241"/>
                </a:cubicBezTo>
                <a:cubicBezTo>
                  <a:pt x="482" y="240"/>
                  <a:pt x="482" y="240"/>
                  <a:pt x="481" y="241"/>
                </a:cubicBezTo>
                <a:cubicBezTo>
                  <a:pt x="478" y="242"/>
                  <a:pt x="475" y="241"/>
                  <a:pt x="474" y="239"/>
                </a:cubicBezTo>
                <a:cubicBezTo>
                  <a:pt x="473" y="237"/>
                  <a:pt x="472" y="235"/>
                  <a:pt x="473" y="233"/>
                </a:cubicBezTo>
                <a:cubicBezTo>
                  <a:pt x="474" y="232"/>
                  <a:pt x="475" y="231"/>
                  <a:pt x="477" y="231"/>
                </a:cubicBezTo>
                <a:cubicBezTo>
                  <a:pt x="479" y="231"/>
                  <a:pt x="482" y="233"/>
                  <a:pt x="483" y="235"/>
                </a:cubicBezTo>
                <a:cubicBezTo>
                  <a:pt x="483" y="235"/>
                  <a:pt x="484" y="234"/>
                  <a:pt x="486" y="233"/>
                </a:cubicBezTo>
                <a:cubicBezTo>
                  <a:pt x="489" y="232"/>
                  <a:pt x="491" y="233"/>
                  <a:pt x="492" y="234"/>
                </a:cubicBezTo>
                <a:cubicBezTo>
                  <a:pt x="492" y="235"/>
                  <a:pt x="493" y="235"/>
                  <a:pt x="494" y="236"/>
                </a:cubicBezTo>
                <a:cubicBezTo>
                  <a:pt x="495" y="236"/>
                  <a:pt x="496" y="236"/>
                  <a:pt x="496" y="236"/>
                </a:cubicBezTo>
                <a:cubicBezTo>
                  <a:pt x="496" y="235"/>
                  <a:pt x="497" y="233"/>
                  <a:pt x="500" y="233"/>
                </a:cubicBezTo>
                <a:cubicBezTo>
                  <a:pt x="500" y="233"/>
                  <a:pt x="500" y="233"/>
                  <a:pt x="501" y="233"/>
                </a:cubicBezTo>
                <a:cubicBezTo>
                  <a:pt x="500" y="233"/>
                  <a:pt x="500" y="232"/>
                  <a:pt x="500" y="231"/>
                </a:cubicBezTo>
                <a:cubicBezTo>
                  <a:pt x="501" y="229"/>
                  <a:pt x="504" y="228"/>
                  <a:pt x="506" y="227"/>
                </a:cubicBezTo>
                <a:cubicBezTo>
                  <a:pt x="507" y="227"/>
                  <a:pt x="507" y="227"/>
                  <a:pt x="507" y="227"/>
                </a:cubicBezTo>
                <a:cubicBezTo>
                  <a:pt x="507" y="227"/>
                  <a:pt x="507" y="226"/>
                  <a:pt x="507" y="225"/>
                </a:cubicBezTo>
                <a:cubicBezTo>
                  <a:pt x="508" y="224"/>
                  <a:pt x="508" y="222"/>
                  <a:pt x="510" y="221"/>
                </a:cubicBezTo>
                <a:cubicBezTo>
                  <a:pt x="510" y="221"/>
                  <a:pt x="510" y="221"/>
                  <a:pt x="510" y="220"/>
                </a:cubicBezTo>
                <a:cubicBezTo>
                  <a:pt x="511" y="219"/>
                  <a:pt x="511" y="217"/>
                  <a:pt x="514" y="217"/>
                </a:cubicBezTo>
                <a:cubicBezTo>
                  <a:pt x="514" y="217"/>
                  <a:pt x="515" y="216"/>
                  <a:pt x="515" y="216"/>
                </a:cubicBezTo>
                <a:cubicBezTo>
                  <a:pt x="516" y="215"/>
                  <a:pt x="517" y="213"/>
                  <a:pt x="519" y="213"/>
                </a:cubicBezTo>
                <a:cubicBezTo>
                  <a:pt x="519" y="213"/>
                  <a:pt x="520" y="213"/>
                  <a:pt x="520" y="212"/>
                </a:cubicBezTo>
                <a:cubicBezTo>
                  <a:pt x="520" y="212"/>
                  <a:pt x="520" y="211"/>
                  <a:pt x="520" y="211"/>
                </a:cubicBezTo>
                <a:cubicBezTo>
                  <a:pt x="519" y="210"/>
                  <a:pt x="519" y="208"/>
                  <a:pt x="519" y="206"/>
                </a:cubicBezTo>
                <a:cubicBezTo>
                  <a:pt x="520" y="204"/>
                  <a:pt x="522" y="201"/>
                  <a:pt x="524" y="201"/>
                </a:cubicBezTo>
                <a:cubicBezTo>
                  <a:pt x="524" y="200"/>
                  <a:pt x="524" y="200"/>
                  <a:pt x="524" y="200"/>
                </a:cubicBezTo>
                <a:cubicBezTo>
                  <a:pt x="524" y="200"/>
                  <a:pt x="524" y="200"/>
                  <a:pt x="524" y="200"/>
                </a:cubicBezTo>
                <a:cubicBezTo>
                  <a:pt x="523" y="199"/>
                  <a:pt x="523" y="199"/>
                  <a:pt x="523" y="199"/>
                </a:cubicBezTo>
                <a:cubicBezTo>
                  <a:pt x="518" y="196"/>
                  <a:pt x="513" y="192"/>
                  <a:pt x="514" y="188"/>
                </a:cubicBezTo>
                <a:cubicBezTo>
                  <a:pt x="514" y="187"/>
                  <a:pt x="514" y="185"/>
                  <a:pt x="514" y="183"/>
                </a:cubicBezTo>
                <a:cubicBezTo>
                  <a:pt x="513" y="181"/>
                  <a:pt x="513" y="178"/>
                  <a:pt x="514" y="176"/>
                </a:cubicBezTo>
                <a:cubicBezTo>
                  <a:pt x="514" y="175"/>
                  <a:pt x="514" y="170"/>
                  <a:pt x="514" y="168"/>
                </a:cubicBezTo>
                <a:cubicBezTo>
                  <a:pt x="513" y="167"/>
                  <a:pt x="513" y="167"/>
                  <a:pt x="513" y="167"/>
                </a:cubicBezTo>
                <a:cubicBezTo>
                  <a:pt x="513" y="165"/>
                  <a:pt x="514" y="162"/>
                  <a:pt x="515" y="160"/>
                </a:cubicBezTo>
                <a:cubicBezTo>
                  <a:pt x="515" y="158"/>
                  <a:pt x="516" y="157"/>
                  <a:pt x="516" y="154"/>
                </a:cubicBezTo>
                <a:cubicBezTo>
                  <a:pt x="517" y="150"/>
                  <a:pt x="511" y="145"/>
                  <a:pt x="508" y="144"/>
                </a:cubicBezTo>
                <a:cubicBezTo>
                  <a:pt x="506" y="143"/>
                  <a:pt x="506" y="141"/>
                  <a:pt x="506" y="140"/>
                </a:cubicBezTo>
                <a:cubicBezTo>
                  <a:pt x="505" y="138"/>
                  <a:pt x="507" y="135"/>
                  <a:pt x="511" y="132"/>
                </a:cubicBezTo>
                <a:cubicBezTo>
                  <a:pt x="515" y="128"/>
                  <a:pt x="516" y="117"/>
                  <a:pt x="516" y="114"/>
                </a:cubicBezTo>
                <a:cubicBezTo>
                  <a:pt x="515" y="113"/>
                  <a:pt x="508" y="111"/>
                  <a:pt x="504" y="111"/>
                </a:cubicBezTo>
                <a:cubicBezTo>
                  <a:pt x="504" y="111"/>
                  <a:pt x="504" y="111"/>
                  <a:pt x="504" y="111"/>
                </a:cubicBezTo>
                <a:cubicBezTo>
                  <a:pt x="500" y="112"/>
                  <a:pt x="485" y="111"/>
                  <a:pt x="482" y="110"/>
                </a:cubicBezTo>
                <a:cubicBezTo>
                  <a:pt x="480" y="110"/>
                  <a:pt x="479" y="112"/>
                  <a:pt x="478" y="114"/>
                </a:cubicBezTo>
                <a:cubicBezTo>
                  <a:pt x="478" y="116"/>
                  <a:pt x="478" y="116"/>
                  <a:pt x="478" y="116"/>
                </a:cubicBezTo>
                <a:cubicBezTo>
                  <a:pt x="477" y="117"/>
                  <a:pt x="477" y="118"/>
                  <a:pt x="476" y="119"/>
                </a:cubicBezTo>
                <a:cubicBezTo>
                  <a:pt x="474" y="122"/>
                  <a:pt x="472" y="126"/>
                  <a:pt x="470" y="131"/>
                </a:cubicBezTo>
                <a:cubicBezTo>
                  <a:pt x="468" y="139"/>
                  <a:pt x="460" y="142"/>
                  <a:pt x="456" y="143"/>
                </a:cubicBezTo>
                <a:cubicBezTo>
                  <a:pt x="455" y="144"/>
                  <a:pt x="455" y="144"/>
                  <a:pt x="454" y="144"/>
                </a:cubicBezTo>
                <a:cubicBezTo>
                  <a:pt x="452" y="145"/>
                  <a:pt x="451" y="147"/>
                  <a:pt x="450" y="149"/>
                </a:cubicBezTo>
                <a:cubicBezTo>
                  <a:pt x="450" y="150"/>
                  <a:pt x="450" y="150"/>
                  <a:pt x="450" y="151"/>
                </a:cubicBezTo>
                <a:cubicBezTo>
                  <a:pt x="451" y="152"/>
                  <a:pt x="451" y="151"/>
                  <a:pt x="452" y="151"/>
                </a:cubicBezTo>
                <a:cubicBezTo>
                  <a:pt x="454" y="151"/>
                  <a:pt x="455" y="151"/>
                  <a:pt x="456" y="152"/>
                </a:cubicBezTo>
                <a:cubicBezTo>
                  <a:pt x="457" y="152"/>
                  <a:pt x="457" y="153"/>
                  <a:pt x="458" y="155"/>
                </a:cubicBezTo>
                <a:cubicBezTo>
                  <a:pt x="458" y="157"/>
                  <a:pt x="457" y="162"/>
                  <a:pt x="455" y="163"/>
                </a:cubicBezTo>
                <a:cubicBezTo>
                  <a:pt x="455" y="164"/>
                  <a:pt x="455" y="164"/>
                  <a:pt x="456" y="164"/>
                </a:cubicBezTo>
                <a:cubicBezTo>
                  <a:pt x="456" y="165"/>
                  <a:pt x="457" y="168"/>
                  <a:pt x="454" y="170"/>
                </a:cubicBezTo>
                <a:cubicBezTo>
                  <a:pt x="452" y="171"/>
                  <a:pt x="451" y="173"/>
                  <a:pt x="451" y="174"/>
                </a:cubicBezTo>
                <a:cubicBezTo>
                  <a:pt x="451" y="174"/>
                  <a:pt x="451" y="174"/>
                  <a:pt x="451" y="174"/>
                </a:cubicBezTo>
                <a:cubicBezTo>
                  <a:pt x="451" y="175"/>
                  <a:pt x="454" y="176"/>
                  <a:pt x="456" y="176"/>
                </a:cubicBezTo>
                <a:cubicBezTo>
                  <a:pt x="459" y="177"/>
                  <a:pt x="462" y="178"/>
                  <a:pt x="463" y="179"/>
                </a:cubicBezTo>
                <a:cubicBezTo>
                  <a:pt x="466" y="180"/>
                  <a:pt x="467" y="183"/>
                  <a:pt x="467" y="185"/>
                </a:cubicBezTo>
                <a:cubicBezTo>
                  <a:pt x="468" y="186"/>
                  <a:pt x="468" y="187"/>
                  <a:pt x="469" y="189"/>
                </a:cubicBezTo>
                <a:cubicBezTo>
                  <a:pt x="470" y="190"/>
                  <a:pt x="471" y="190"/>
                  <a:pt x="472" y="190"/>
                </a:cubicBezTo>
                <a:cubicBezTo>
                  <a:pt x="473" y="190"/>
                  <a:pt x="475" y="190"/>
                  <a:pt x="476" y="192"/>
                </a:cubicBezTo>
                <a:cubicBezTo>
                  <a:pt x="477" y="193"/>
                  <a:pt x="476" y="195"/>
                  <a:pt x="475" y="198"/>
                </a:cubicBezTo>
                <a:cubicBezTo>
                  <a:pt x="474" y="200"/>
                  <a:pt x="470" y="206"/>
                  <a:pt x="467" y="206"/>
                </a:cubicBezTo>
                <a:cubicBezTo>
                  <a:pt x="467" y="206"/>
                  <a:pt x="467" y="206"/>
                  <a:pt x="467" y="206"/>
                </a:cubicBezTo>
                <a:cubicBezTo>
                  <a:pt x="465" y="206"/>
                  <a:pt x="462" y="204"/>
                  <a:pt x="456" y="198"/>
                </a:cubicBezTo>
                <a:cubicBezTo>
                  <a:pt x="454" y="197"/>
                  <a:pt x="453" y="196"/>
                  <a:pt x="452" y="195"/>
                </a:cubicBezTo>
                <a:cubicBezTo>
                  <a:pt x="451" y="194"/>
                  <a:pt x="447" y="193"/>
                  <a:pt x="444" y="191"/>
                </a:cubicBezTo>
                <a:cubicBezTo>
                  <a:pt x="440" y="190"/>
                  <a:pt x="437" y="189"/>
                  <a:pt x="434" y="188"/>
                </a:cubicBezTo>
                <a:cubicBezTo>
                  <a:pt x="432" y="186"/>
                  <a:pt x="430" y="186"/>
                  <a:pt x="428" y="185"/>
                </a:cubicBezTo>
                <a:cubicBezTo>
                  <a:pt x="426" y="185"/>
                  <a:pt x="423" y="184"/>
                  <a:pt x="419" y="181"/>
                </a:cubicBezTo>
                <a:cubicBezTo>
                  <a:pt x="414" y="178"/>
                  <a:pt x="410" y="176"/>
                  <a:pt x="401" y="176"/>
                </a:cubicBezTo>
                <a:cubicBezTo>
                  <a:pt x="398" y="176"/>
                  <a:pt x="398" y="176"/>
                  <a:pt x="398" y="176"/>
                </a:cubicBezTo>
                <a:cubicBezTo>
                  <a:pt x="393" y="176"/>
                  <a:pt x="388" y="175"/>
                  <a:pt x="385" y="175"/>
                </a:cubicBezTo>
                <a:cubicBezTo>
                  <a:pt x="382" y="174"/>
                  <a:pt x="380" y="174"/>
                  <a:pt x="379" y="174"/>
                </a:cubicBezTo>
                <a:cubicBezTo>
                  <a:pt x="376" y="175"/>
                  <a:pt x="375" y="173"/>
                  <a:pt x="374" y="172"/>
                </a:cubicBezTo>
                <a:cubicBezTo>
                  <a:pt x="373" y="170"/>
                  <a:pt x="372" y="169"/>
                  <a:pt x="370" y="168"/>
                </a:cubicBezTo>
                <a:cubicBezTo>
                  <a:pt x="368" y="167"/>
                  <a:pt x="366" y="166"/>
                  <a:pt x="365" y="165"/>
                </a:cubicBezTo>
                <a:cubicBezTo>
                  <a:pt x="362" y="164"/>
                  <a:pt x="359" y="163"/>
                  <a:pt x="358" y="163"/>
                </a:cubicBezTo>
                <a:cubicBezTo>
                  <a:pt x="357" y="164"/>
                  <a:pt x="357" y="165"/>
                  <a:pt x="357" y="166"/>
                </a:cubicBezTo>
                <a:cubicBezTo>
                  <a:pt x="357" y="167"/>
                  <a:pt x="358" y="169"/>
                  <a:pt x="360" y="169"/>
                </a:cubicBezTo>
                <a:cubicBezTo>
                  <a:pt x="363" y="169"/>
                  <a:pt x="365" y="170"/>
                  <a:pt x="365" y="172"/>
                </a:cubicBezTo>
                <a:cubicBezTo>
                  <a:pt x="366" y="172"/>
                  <a:pt x="366" y="172"/>
                  <a:pt x="368" y="172"/>
                </a:cubicBezTo>
                <a:cubicBezTo>
                  <a:pt x="372" y="172"/>
                  <a:pt x="374" y="173"/>
                  <a:pt x="376" y="174"/>
                </a:cubicBezTo>
                <a:cubicBezTo>
                  <a:pt x="377" y="176"/>
                  <a:pt x="378" y="177"/>
                  <a:pt x="378" y="180"/>
                </a:cubicBezTo>
                <a:cubicBezTo>
                  <a:pt x="377" y="182"/>
                  <a:pt x="380" y="186"/>
                  <a:pt x="382" y="187"/>
                </a:cubicBezTo>
                <a:cubicBezTo>
                  <a:pt x="384" y="189"/>
                  <a:pt x="384" y="191"/>
                  <a:pt x="384" y="193"/>
                </a:cubicBezTo>
                <a:cubicBezTo>
                  <a:pt x="383" y="195"/>
                  <a:pt x="380" y="197"/>
                  <a:pt x="377" y="197"/>
                </a:cubicBezTo>
                <a:cubicBezTo>
                  <a:pt x="373" y="197"/>
                  <a:pt x="372" y="197"/>
                  <a:pt x="371" y="198"/>
                </a:cubicBezTo>
                <a:cubicBezTo>
                  <a:pt x="373" y="200"/>
                  <a:pt x="372" y="201"/>
                  <a:pt x="372" y="202"/>
                </a:cubicBezTo>
                <a:cubicBezTo>
                  <a:pt x="371" y="203"/>
                  <a:pt x="370" y="204"/>
                  <a:pt x="368" y="204"/>
                </a:cubicBezTo>
                <a:cubicBezTo>
                  <a:pt x="366" y="204"/>
                  <a:pt x="365" y="204"/>
                  <a:pt x="363" y="203"/>
                </a:cubicBezTo>
                <a:cubicBezTo>
                  <a:pt x="361" y="202"/>
                  <a:pt x="360" y="201"/>
                  <a:pt x="359" y="199"/>
                </a:cubicBezTo>
                <a:cubicBezTo>
                  <a:pt x="359" y="197"/>
                  <a:pt x="360" y="195"/>
                  <a:pt x="362" y="194"/>
                </a:cubicBezTo>
                <a:cubicBezTo>
                  <a:pt x="361" y="193"/>
                  <a:pt x="359" y="192"/>
                  <a:pt x="356" y="191"/>
                </a:cubicBezTo>
                <a:cubicBezTo>
                  <a:pt x="355" y="191"/>
                  <a:pt x="349" y="195"/>
                  <a:pt x="346" y="197"/>
                </a:cubicBezTo>
                <a:cubicBezTo>
                  <a:pt x="343" y="198"/>
                  <a:pt x="342" y="199"/>
                  <a:pt x="340" y="200"/>
                </a:cubicBezTo>
                <a:cubicBezTo>
                  <a:pt x="339" y="200"/>
                  <a:pt x="336" y="200"/>
                  <a:pt x="333" y="200"/>
                </a:cubicBezTo>
                <a:cubicBezTo>
                  <a:pt x="329" y="199"/>
                  <a:pt x="325" y="199"/>
                  <a:pt x="321" y="200"/>
                </a:cubicBezTo>
                <a:cubicBezTo>
                  <a:pt x="317" y="201"/>
                  <a:pt x="316" y="203"/>
                  <a:pt x="315" y="205"/>
                </a:cubicBezTo>
                <a:cubicBezTo>
                  <a:pt x="313" y="206"/>
                  <a:pt x="312" y="208"/>
                  <a:pt x="310" y="208"/>
                </a:cubicBezTo>
                <a:cubicBezTo>
                  <a:pt x="309" y="207"/>
                  <a:pt x="307" y="207"/>
                  <a:pt x="305" y="207"/>
                </a:cubicBezTo>
                <a:cubicBezTo>
                  <a:pt x="304" y="207"/>
                  <a:pt x="303" y="208"/>
                  <a:pt x="302" y="208"/>
                </a:cubicBezTo>
                <a:cubicBezTo>
                  <a:pt x="298" y="208"/>
                  <a:pt x="295" y="207"/>
                  <a:pt x="294" y="206"/>
                </a:cubicBezTo>
                <a:cubicBezTo>
                  <a:pt x="291" y="205"/>
                  <a:pt x="291" y="203"/>
                  <a:pt x="291" y="202"/>
                </a:cubicBezTo>
                <a:cubicBezTo>
                  <a:pt x="292" y="200"/>
                  <a:pt x="294" y="199"/>
                  <a:pt x="297" y="199"/>
                </a:cubicBezTo>
                <a:cubicBezTo>
                  <a:pt x="298" y="199"/>
                  <a:pt x="298" y="199"/>
                  <a:pt x="298" y="199"/>
                </a:cubicBezTo>
                <a:cubicBezTo>
                  <a:pt x="299" y="199"/>
                  <a:pt x="299" y="199"/>
                  <a:pt x="299" y="199"/>
                </a:cubicBezTo>
                <a:cubicBezTo>
                  <a:pt x="299" y="199"/>
                  <a:pt x="299" y="199"/>
                  <a:pt x="299" y="199"/>
                </a:cubicBezTo>
                <a:cubicBezTo>
                  <a:pt x="297" y="197"/>
                  <a:pt x="298" y="194"/>
                  <a:pt x="300" y="192"/>
                </a:cubicBezTo>
                <a:cubicBezTo>
                  <a:pt x="296" y="193"/>
                  <a:pt x="290" y="196"/>
                  <a:pt x="289" y="196"/>
                </a:cubicBezTo>
                <a:cubicBezTo>
                  <a:pt x="289" y="197"/>
                  <a:pt x="289" y="197"/>
                  <a:pt x="289" y="198"/>
                </a:cubicBezTo>
                <a:cubicBezTo>
                  <a:pt x="289" y="200"/>
                  <a:pt x="289" y="202"/>
                  <a:pt x="286" y="203"/>
                </a:cubicBezTo>
                <a:cubicBezTo>
                  <a:pt x="286" y="203"/>
                  <a:pt x="285" y="204"/>
                  <a:pt x="284" y="204"/>
                </a:cubicBezTo>
                <a:cubicBezTo>
                  <a:pt x="283" y="204"/>
                  <a:pt x="282" y="202"/>
                  <a:pt x="281" y="201"/>
                </a:cubicBezTo>
                <a:cubicBezTo>
                  <a:pt x="281" y="201"/>
                  <a:pt x="280" y="200"/>
                  <a:pt x="280" y="200"/>
                </a:cubicBezTo>
                <a:cubicBezTo>
                  <a:pt x="280" y="200"/>
                  <a:pt x="280" y="200"/>
                  <a:pt x="279" y="200"/>
                </a:cubicBezTo>
                <a:cubicBezTo>
                  <a:pt x="274" y="200"/>
                  <a:pt x="259" y="204"/>
                  <a:pt x="256" y="207"/>
                </a:cubicBezTo>
                <a:cubicBezTo>
                  <a:pt x="254" y="210"/>
                  <a:pt x="251" y="211"/>
                  <a:pt x="248" y="212"/>
                </a:cubicBezTo>
                <a:cubicBezTo>
                  <a:pt x="247" y="212"/>
                  <a:pt x="246" y="213"/>
                  <a:pt x="246" y="213"/>
                </a:cubicBezTo>
                <a:cubicBezTo>
                  <a:pt x="245" y="216"/>
                  <a:pt x="242" y="216"/>
                  <a:pt x="238" y="217"/>
                </a:cubicBezTo>
                <a:cubicBezTo>
                  <a:pt x="236" y="217"/>
                  <a:pt x="233" y="218"/>
                  <a:pt x="232" y="218"/>
                </a:cubicBezTo>
                <a:cubicBezTo>
                  <a:pt x="231" y="219"/>
                  <a:pt x="231" y="221"/>
                  <a:pt x="231" y="223"/>
                </a:cubicBezTo>
                <a:cubicBezTo>
                  <a:pt x="231" y="225"/>
                  <a:pt x="231" y="227"/>
                  <a:pt x="231" y="229"/>
                </a:cubicBezTo>
                <a:cubicBezTo>
                  <a:pt x="230" y="232"/>
                  <a:pt x="224" y="233"/>
                  <a:pt x="216" y="233"/>
                </a:cubicBezTo>
                <a:cubicBezTo>
                  <a:pt x="211" y="233"/>
                  <a:pt x="211" y="233"/>
                  <a:pt x="211" y="233"/>
                </a:cubicBezTo>
                <a:cubicBezTo>
                  <a:pt x="211" y="233"/>
                  <a:pt x="210" y="233"/>
                  <a:pt x="210" y="233"/>
                </a:cubicBezTo>
                <a:cubicBezTo>
                  <a:pt x="210" y="233"/>
                  <a:pt x="210" y="233"/>
                  <a:pt x="210" y="233"/>
                </a:cubicBezTo>
                <a:cubicBezTo>
                  <a:pt x="206" y="233"/>
                  <a:pt x="204" y="230"/>
                  <a:pt x="203" y="227"/>
                </a:cubicBezTo>
                <a:cubicBezTo>
                  <a:pt x="202" y="226"/>
                  <a:pt x="201" y="224"/>
                  <a:pt x="200" y="224"/>
                </a:cubicBezTo>
                <a:cubicBezTo>
                  <a:pt x="199" y="224"/>
                  <a:pt x="198" y="223"/>
                  <a:pt x="197" y="222"/>
                </a:cubicBezTo>
                <a:cubicBezTo>
                  <a:pt x="196" y="220"/>
                  <a:pt x="197" y="218"/>
                  <a:pt x="199" y="214"/>
                </a:cubicBezTo>
                <a:cubicBezTo>
                  <a:pt x="200" y="212"/>
                  <a:pt x="201" y="212"/>
                  <a:pt x="203" y="212"/>
                </a:cubicBezTo>
                <a:cubicBezTo>
                  <a:pt x="204" y="212"/>
                  <a:pt x="205" y="212"/>
                  <a:pt x="207" y="210"/>
                </a:cubicBezTo>
                <a:cubicBezTo>
                  <a:pt x="210" y="209"/>
                  <a:pt x="213" y="209"/>
                  <a:pt x="215" y="210"/>
                </a:cubicBezTo>
                <a:cubicBezTo>
                  <a:pt x="215" y="210"/>
                  <a:pt x="215" y="210"/>
                  <a:pt x="215" y="210"/>
                </a:cubicBezTo>
                <a:cubicBezTo>
                  <a:pt x="215" y="209"/>
                  <a:pt x="215" y="209"/>
                  <a:pt x="214" y="208"/>
                </a:cubicBezTo>
                <a:cubicBezTo>
                  <a:pt x="212" y="206"/>
                  <a:pt x="210" y="204"/>
                  <a:pt x="209" y="201"/>
                </a:cubicBezTo>
                <a:cubicBezTo>
                  <a:pt x="209" y="200"/>
                  <a:pt x="206" y="198"/>
                  <a:pt x="202" y="198"/>
                </a:cubicBezTo>
                <a:cubicBezTo>
                  <a:pt x="200" y="198"/>
                  <a:pt x="199" y="198"/>
                  <a:pt x="198" y="199"/>
                </a:cubicBezTo>
                <a:cubicBezTo>
                  <a:pt x="195" y="199"/>
                  <a:pt x="192" y="200"/>
                  <a:pt x="188" y="199"/>
                </a:cubicBezTo>
                <a:cubicBezTo>
                  <a:pt x="191" y="201"/>
                  <a:pt x="190" y="203"/>
                  <a:pt x="190" y="205"/>
                </a:cubicBezTo>
                <a:cubicBezTo>
                  <a:pt x="190" y="206"/>
                  <a:pt x="190" y="206"/>
                  <a:pt x="190" y="207"/>
                </a:cubicBezTo>
                <a:cubicBezTo>
                  <a:pt x="192" y="211"/>
                  <a:pt x="188" y="217"/>
                  <a:pt x="186" y="221"/>
                </a:cubicBezTo>
                <a:cubicBezTo>
                  <a:pt x="185" y="221"/>
                  <a:pt x="185" y="222"/>
                  <a:pt x="185" y="222"/>
                </a:cubicBezTo>
                <a:cubicBezTo>
                  <a:pt x="186" y="222"/>
                  <a:pt x="187" y="222"/>
                  <a:pt x="187" y="222"/>
                </a:cubicBezTo>
                <a:cubicBezTo>
                  <a:pt x="188" y="222"/>
                  <a:pt x="188" y="222"/>
                  <a:pt x="188" y="222"/>
                </a:cubicBezTo>
                <a:cubicBezTo>
                  <a:pt x="189" y="222"/>
                  <a:pt x="191" y="222"/>
                  <a:pt x="192" y="223"/>
                </a:cubicBezTo>
                <a:cubicBezTo>
                  <a:pt x="194" y="226"/>
                  <a:pt x="194" y="230"/>
                  <a:pt x="194" y="233"/>
                </a:cubicBezTo>
                <a:cubicBezTo>
                  <a:pt x="194" y="234"/>
                  <a:pt x="194" y="234"/>
                  <a:pt x="194" y="234"/>
                </a:cubicBezTo>
                <a:cubicBezTo>
                  <a:pt x="194" y="237"/>
                  <a:pt x="193" y="239"/>
                  <a:pt x="192" y="240"/>
                </a:cubicBezTo>
                <a:cubicBezTo>
                  <a:pt x="191" y="241"/>
                  <a:pt x="190" y="242"/>
                  <a:pt x="190" y="243"/>
                </a:cubicBezTo>
                <a:cubicBezTo>
                  <a:pt x="190" y="245"/>
                  <a:pt x="189" y="246"/>
                  <a:pt x="188" y="246"/>
                </a:cubicBezTo>
                <a:cubicBezTo>
                  <a:pt x="187" y="246"/>
                  <a:pt x="186" y="245"/>
                  <a:pt x="185" y="245"/>
                </a:cubicBezTo>
                <a:cubicBezTo>
                  <a:pt x="185" y="245"/>
                  <a:pt x="185" y="244"/>
                  <a:pt x="184" y="244"/>
                </a:cubicBezTo>
                <a:cubicBezTo>
                  <a:pt x="184" y="245"/>
                  <a:pt x="183" y="245"/>
                  <a:pt x="183" y="245"/>
                </a:cubicBezTo>
                <a:cubicBezTo>
                  <a:pt x="181" y="245"/>
                  <a:pt x="179" y="243"/>
                  <a:pt x="178" y="240"/>
                </a:cubicBezTo>
                <a:cubicBezTo>
                  <a:pt x="178" y="239"/>
                  <a:pt x="175" y="239"/>
                  <a:pt x="174" y="239"/>
                </a:cubicBezTo>
                <a:cubicBezTo>
                  <a:pt x="172" y="239"/>
                  <a:pt x="170" y="239"/>
                  <a:pt x="168" y="239"/>
                </a:cubicBezTo>
                <a:cubicBezTo>
                  <a:pt x="166" y="238"/>
                  <a:pt x="165" y="238"/>
                  <a:pt x="163" y="241"/>
                </a:cubicBezTo>
                <a:cubicBezTo>
                  <a:pt x="161" y="245"/>
                  <a:pt x="155" y="246"/>
                  <a:pt x="152" y="247"/>
                </a:cubicBezTo>
                <a:cubicBezTo>
                  <a:pt x="151" y="247"/>
                  <a:pt x="148" y="249"/>
                  <a:pt x="146" y="251"/>
                </a:cubicBezTo>
                <a:cubicBezTo>
                  <a:pt x="144" y="252"/>
                  <a:pt x="143" y="253"/>
                  <a:pt x="142" y="254"/>
                </a:cubicBezTo>
                <a:cubicBezTo>
                  <a:pt x="141" y="255"/>
                  <a:pt x="141" y="255"/>
                  <a:pt x="141" y="256"/>
                </a:cubicBezTo>
                <a:cubicBezTo>
                  <a:pt x="140" y="258"/>
                  <a:pt x="141" y="259"/>
                  <a:pt x="143" y="261"/>
                </a:cubicBezTo>
                <a:cubicBezTo>
                  <a:pt x="147" y="265"/>
                  <a:pt x="149" y="268"/>
                  <a:pt x="148" y="272"/>
                </a:cubicBezTo>
                <a:cubicBezTo>
                  <a:pt x="148" y="275"/>
                  <a:pt x="143" y="275"/>
                  <a:pt x="142" y="275"/>
                </a:cubicBezTo>
                <a:cubicBezTo>
                  <a:pt x="141" y="275"/>
                  <a:pt x="133" y="275"/>
                  <a:pt x="131" y="272"/>
                </a:cubicBezTo>
                <a:cubicBezTo>
                  <a:pt x="130" y="271"/>
                  <a:pt x="126" y="270"/>
                  <a:pt x="123" y="270"/>
                </a:cubicBezTo>
                <a:cubicBezTo>
                  <a:pt x="122" y="270"/>
                  <a:pt x="122" y="270"/>
                  <a:pt x="121" y="270"/>
                </a:cubicBezTo>
                <a:cubicBezTo>
                  <a:pt x="121" y="270"/>
                  <a:pt x="121" y="270"/>
                  <a:pt x="121" y="270"/>
                </a:cubicBezTo>
                <a:cubicBezTo>
                  <a:pt x="119" y="270"/>
                  <a:pt x="117" y="268"/>
                  <a:pt x="114" y="266"/>
                </a:cubicBezTo>
                <a:cubicBezTo>
                  <a:pt x="112" y="264"/>
                  <a:pt x="109" y="262"/>
                  <a:pt x="108" y="262"/>
                </a:cubicBezTo>
                <a:cubicBezTo>
                  <a:pt x="108" y="262"/>
                  <a:pt x="108" y="262"/>
                  <a:pt x="108" y="262"/>
                </a:cubicBezTo>
                <a:cubicBezTo>
                  <a:pt x="106" y="262"/>
                  <a:pt x="104" y="265"/>
                  <a:pt x="103" y="267"/>
                </a:cubicBezTo>
                <a:cubicBezTo>
                  <a:pt x="101" y="267"/>
                  <a:pt x="101" y="267"/>
                  <a:pt x="101" y="267"/>
                </a:cubicBezTo>
                <a:cubicBezTo>
                  <a:pt x="101" y="267"/>
                  <a:pt x="101" y="267"/>
                  <a:pt x="101" y="267"/>
                </a:cubicBezTo>
                <a:cubicBezTo>
                  <a:pt x="103" y="267"/>
                  <a:pt x="103" y="267"/>
                  <a:pt x="103" y="267"/>
                </a:cubicBezTo>
                <a:cubicBezTo>
                  <a:pt x="103" y="267"/>
                  <a:pt x="104" y="268"/>
                  <a:pt x="104" y="268"/>
                </a:cubicBezTo>
                <a:close/>
                <a:moveTo>
                  <a:pt x="849" y="490"/>
                </a:moveTo>
                <a:cubicBezTo>
                  <a:pt x="850" y="489"/>
                  <a:pt x="852" y="488"/>
                  <a:pt x="855" y="487"/>
                </a:cubicBezTo>
                <a:cubicBezTo>
                  <a:pt x="860" y="485"/>
                  <a:pt x="868" y="482"/>
                  <a:pt x="871" y="477"/>
                </a:cubicBezTo>
                <a:cubicBezTo>
                  <a:pt x="873" y="472"/>
                  <a:pt x="879" y="468"/>
                  <a:pt x="884" y="464"/>
                </a:cubicBezTo>
                <a:cubicBezTo>
                  <a:pt x="890" y="459"/>
                  <a:pt x="897" y="455"/>
                  <a:pt x="901" y="448"/>
                </a:cubicBezTo>
                <a:cubicBezTo>
                  <a:pt x="903" y="445"/>
                  <a:pt x="905" y="441"/>
                  <a:pt x="907" y="437"/>
                </a:cubicBezTo>
                <a:cubicBezTo>
                  <a:pt x="911" y="429"/>
                  <a:pt x="913" y="424"/>
                  <a:pt x="917" y="424"/>
                </a:cubicBezTo>
                <a:cubicBezTo>
                  <a:pt x="917" y="424"/>
                  <a:pt x="917" y="424"/>
                  <a:pt x="917" y="424"/>
                </a:cubicBezTo>
                <a:cubicBezTo>
                  <a:pt x="918" y="425"/>
                  <a:pt x="919" y="425"/>
                  <a:pt x="920" y="427"/>
                </a:cubicBezTo>
                <a:cubicBezTo>
                  <a:pt x="921" y="434"/>
                  <a:pt x="915" y="460"/>
                  <a:pt x="906" y="468"/>
                </a:cubicBezTo>
                <a:cubicBezTo>
                  <a:pt x="901" y="472"/>
                  <a:pt x="895" y="475"/>
                  <a:pt x="889" y="477"/>
                </a:cubicBezTo>
                <a:cubicBezTo>
                  <a:pt x="884" y="479"/>
                  <a:pt x="878" y="481"/>
                  <a:pt x="878" y="484"/>
                </a:cubicBezTo>
                <a:cubicBezTo>
                  <a:pt x="878" y="491"/>
                  <a:pt x="862" y="494"/>
                  <a:pt x="855" y="494"/>
                </a:cubicBezTo>
                <a:cubicBezTo>
                  <a:pt x="852" y="494"/>
                  <a:pt x="850" y="494"/>
                  <a:pt x="849" y="493"/>
                </a:cubicBezTo>
                <a:cubicBezTo>
                  <a:pt x="849" y="492"/>
                  <a:pt x="849" y="491"/>
                  <a:pt x="84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813414" y="1023119"/>
            <a:ext cx="8803836" cy="0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19" name="Freeform 1143"/>
          <p:cNvSpPr>
            <a:spLocks/>
          </p:cNvSpPr>
          <p:nvPr/>
        </p:nvSpPr>
        <p:spPr bwMode="auto">
          <a:xfrm>
            <a:off x="20503626" y="-1124202"/>
            <a:ext cx="795685" cy="278264"/>
          </a:xfrm>
          <a:custGeom>
            <a:avLst/>
            <a:gdLst>
              <a:gd name="T0" fmla="*/ 3 w 87"/>
              <a:gd name="T1" fmla="*/ 22 h 31"/>
              <a:gd name="T2" fmla="*/ 11 w 87"/>
              <a:gd name="T3" fmla="*/ 29 h 31"/>
              <a:gd name="T4" fmla="*/ 12 w 87"/>
              <a:gd name="T5" fmla="*/ 30 h 31"/>
              <a:gd name="T6" fmla="*/ 14 w 87"/>
              <a:gd name="T7" fmla="*/ 30 h 31"/>
              <a:gd name="T8" fmla="*/ 25 w 87"/>
              <a:gd name="T9" fmla="*/ 28 h 31"/>
              <a:gd name="T10" fmla="*/ 27 w 87"/>
              <a:gd name="T11" fmla="*/ 27 h 31"/>
              <a:gd name="T12" fmla="*/ 33 w 87"/>
              <a:gd name="T13" fmla="*/ 29 h 31"/>
              <a:gd name="T14" fmla="*/ 37 w 87"/>
              <a:gd name="T15" fmla="*/ 29 h 31"/>
              <a:gd name="T16" fmla="*/ 48 w 87"/>
              <a:gd name="T17" fmla="*/ 26 h 31"/>
              <a:gd name="T18" fmla="*/ 53 w 87"/>
              <a:gd name="T19" fmla="*/ 27 h 31"/>
              <a:gd name="T20" fmla="*/ 58 w 87"/>
              <a:gd name="T21" fmla="*/ 27 h 31"/>
              <a:gd name="T22" fmla="*/ 59 w 87"/>
              <a:gd name="T23" fmla="*/ 27 h 31"/>
              <a:gd name="T24" fmla="*/ 57 w 87"/>
              <a:gd name="T25" fmla="*/ 22 h 31"/>
              <a:gd name="T26" fmla="*/ 55 w 87"/>
              <a:gd name="T27" fmla="*/ 16 h 31"/>
              <a:gd name="T28" fmla="*/ 60 w 87"/>
              <a:gd name="T29" fmla="*/ 12 h 31"/>
              <a:gd name="T30" fmla="*/ 65 w 87"/>
              <a:gd name="T31" fmla="*/ 15 h 31"/>
              <a:gd name="T32" fmla="*/ 65 w 87"/>
              <a:gd name="T33" fmla="*/ 19 h 31"/>
              <a:gd name="T34" fmla="*/ 65 w 87"/>
              <a:gd name="T35" fmla="*/ 21 h 31"/>
              <a:gd name="T36" fmla="*/ 78 w 87"/>
              <a:gd name="T37" fmla="*/ 26 h 31"/>
              <a:gd name="T38" fmla="*/ 82 w 87"/>
              <a:gd name="T39" fmla="*/ 23 h 31"/>
              <a:gd name="T40" fmla="*/ 85 w 87"/>
              <a:gd name="T41" fmla="*/ 17 h 31"/>
              <a:gd name="T42" fmla="*/ 87 w 87"/>
              <a:gd name="T43" fmla="*/ 15 h 31"/>
              <a:gd name="T44" fmla="*/ 82 w 87"/>
              <a:gd name="T45" fmla="*/ 11 h 31"/>
              <a:gd name="T46" fmla="*/ 69 w 87"/>
              <a:gd name="T47" fmla="*/ 8 h 31"/>
              <a:gd name="T48" fmla="*/ 58 w 87"/>
              <a:gd name="T49" fmla="*/ 6 h 31"/>
              <a:gd name="T50" fmla="*/ 50 w 87"/>
              <a:gd name="T51" fmla="*/ 4 h 31"/>
              <a:gd name="T52" fmla="*/ 44 w 87"/>
              <a:gd name="T53" fmla="*/ 8 h 31"/>
              <a:gd name="T54" fmla="*/ 41 w 87"/>
              <a:gd name="T55" fmla="*/ 12 h 31"/>
              <a:gd name="T56" fmla="*/ 30 w 87"/>
              <a:gd name="T57" fmla="*/ 6 h 31"/>
              <a:gd name="T58" fmla="*/ 20 w 87"/>
              <a:gd name="T59" fmla="*/ 0 h 31"/>
              <a:gd name="T60" fmla="*/ 20 w 87"/>
              <a:gd name="T61" fmla="*/ 0 h 31"/>
              <a:gd name="T62" fmla="*/ 1 w 87"/>
              <a:gd name="T63" fmla="*/ 18 h 31"/>
              <a:gd name="T64" fmla="*/ 3 w 87"/>
              <a:gd name="T65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7" h="31">
                <a:moveTo>
                  <a:pt x="3" y="22"/>
                </a:moveTo>
                <a:cubicBezTo>
                  <a:pt x="7" y="25"/>
                  <a:pt x="9" y="27"/>
                  <a:pt x="11" y="29"/>
                </a:cubicBezTo>
                <a:cubicBezTo>
                  <a:pt x="11" y="29"/>
                  <a:pt x="12" y="30"/>
                  <a:pt x="12" y="30"/>
                </a:cubicBezTo>
                <a:cubicBezTo>
                  <a:pt x="12" y="30"/>
                  <a:pt x="12" y="30"/>
                  <a:pt x="14" y="30"/>
                </a:cubicBezTo>
                <a:cubicBezTo>
                  <a:pt x="17" y="30"/>
                  <a:pt x="22" y="29"/>
                  <a:pt x="25" y="28"/>
                </a:cubicBezTo>
                <a:cubicBezTo>
                  <a:pt x="27" y="27"/>
                  <a:pt x="27" y="27"/>
                  <a:pt x="27" y="27"/>
                </a:cubicBezTo>
                <a:cubicBezTo>
                  <a:pt x="29" y="26"/>
                  <a:pt x="31" y="28"/>
                  <a:pt x="33" y="29"/>
                </a:cubicBezTo>
                <a:cubicBezTo>
                  <a:pt x="34" y="30"/>
                  <a:pt x="35" y="31"/>
                  <a:pt x="37" y="29"/>
                </a:cubicBezTo>
                <a:cubicBezTo>
                  <a:pt x="41" y="27"/>
                  <a:pt x="45" y="26"/>
                  <a:pt x="48" y="26"/>
                </a:cubicBezTo>
                <a:cubicBezTo>
                  <a:pt x="49" y="26"/>
                  <a:pt x="51" y="27"/>
                  <a:pt x="53" y="27"/>
                </a:cubicBezTo>
                <a:cubicBezTo>
                  <a:pt x="54" y="27"/>
                  <a:pt x="56" y="27"/>
                  <a:pt x="58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59" y="26"/>
                  <a:pt x="58" y="24"/>
                  <a:pt x="57" y="22"/>
                </a:cubicBezTo>
                <a:cubicBezTo>
                  <a:pt x="56" y="20"/>
                  <a:pt x="55" y="18"/>
                  <a:pt x="55" y="16"/>
                </a:cubicBezTo>
                <a:cubicBezTo>
                  <a:pt x="55" y="13"/>
                  <a:pt x="57" y="12"/>
                  <a:pt x="60" y="12"/>
                </a:cubicBezTo>
                <a:cubicBezTo>
                  <a:pt x="62" y="12"/>
                  <a:pt x="64" y="13"/>
                  <a:pt x="65" y="15"/>
                </a:cubicBezTo>
                <a:cubicBezTo>
                  <a:pt x="66" y="16"/>
                  <a:pt x="66" y="18"/>
                  <a:pt x="65" y="19"/>
                </a:cubicBezTo>
                <a:cubicBezTo>
                  <a:pt x="64" y="20"/>
                  <a:pt x="65" y="20"/>
                  <a:pt x="65" y="21"/>
                </a:cubicBezTo>
                <a:cubicBezTo>
                  <a:pt x="66" y="24"/>
                  <a:pt x="71" y="27"/>
                  <a:pt x="78" y="26"/>
                </a:cubicBezTo>
                <a:cubicBezTo>
                  <a:pt x="82" y="26"/>
                  <a:pt x="82" y="25"/>
                  <a:pt x="82" y="23"/>
                </a:cubicBezTo>
                <a:cubicBezTo>
                  <a:pt x="82" y="21"/>
                  <a:pt x="81" y="18"/>
                  <a:pt x="85" y="17"/>
                </a:cubicBezTo>
                <a:cubicBezTo>
                  <a:pt x="87" y="16"/>
                  <a:pt x="87" y="15"/>
                  <a:pt x="87" y="15"/>
                </a:cubicBezTo>
                <a:cubicBezTo>
                  <a:pt x="87" y="15"/>
                  <a:pt x="87" y="14"/>
                  <a:pt x="82" y="11"/>
                </a:cubicBezTo>
                <a:cubicBezTo>
                  <a:pt x="78" y="8"/>
                  <a:pt x="73" y="8"/>
                  <a:pt x="69" y="8"/>
                </a:cubicBezTo>
                <a:cubicBezTo>
                  <a:pt x="65" y="8"/>
                  <a:pt x="61" y="8"/>
                  <a:pt x="58" y="6"/>
                </a:cubicBezTo>
                <a:cubicBezTo>
                  <a:pt x="55" y="5"/>
                  <a:pt x="52" y="4"/>
                  <a:pt x="50" y="4"/>
                </a:cubicBezTo>
                <a:cubicBezTo>
                  <a:pt x="45" y="4"/>
                  <a:pt x="44" y="7"/>
                  <a:pt x="44" y="8"/>
                </a:cubicBezTo>
                <a:cubicBezTo>
                  <a:pt x="44" y="11"/>
                  <a:pt x="42" y="12"/>
                  <a:pt x="41" y="12"/>
                </a:cubicBezTo>
                <a:cubicBezTo>
                  <a:pt x="38" y="12"/>
                  <a:pt x="35" y="10"/>
                  <a:pt x="30" y="6"/>
                </a:cubicBezTo>
                <a:cubicBezTo>
                  <a:pt x="27" y="4"/>
                  <a:pt x="23" y="1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5" y="0"/>
                  <a:pt x="3" y="10"/>
                  <a:pt x="1" y="18"/>
                </a:cubicBezTo>
                <a:cubicBezTo>
                  <a:pt x="0" y="21"/>
                  <a:pt x="1" y="22"/>
                  <a:pt x="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0" name="Freeform 1144"/>
          <p:cNvSpPr>
            <a:spLocks/>
          </p:cNvSpPr>
          <p:nvPr/>
        </p:nvSpPr>
        <p:spPr bwMode="auto">
          <a:xfrm>
            <a:off x="16592314" y="-1829144"/>
            <a:ext cx="603954" cy="296817"/>
          </a:xfrm>
          <a:custGeom>
            <a:avLst/>
            <a:gdLst>
              <a:gd name="T0" fmla="*/ 13 w 66"/>
              <a:gd name="T1" fmla="*/ 33 h 34"/>
              <a:gd name="T2" fmla="*/ 28 w 66"/>
              <a:gd name="T3" fmla="*/ 31 h 34"/>
              <a:gd name="T4" fmla="*/ 29 w 66"/>
              <a:gd name="T5" fmla="*/ 31 h 34"/>
              <a:gd name="T6" fmla="*/ 65 w 66"/>
              <a:gd name="T7" fmla="*/ 19 h 34"/>
              <a:gd name="T8" fmla="*/ 60 w 66"/>
              <a:gd name="T9" fmla="*/ 16 h 34"/>
              <a:gd name="T10" fmla="*/ 51 w 66"/>
              <a:gd name="T11" fmla="*/ 11 h 34"/>
              <a:gd name="T12" fmla="*/ 47 w 66"/>
              <a:gd name="T13" fmla="*/ 10 h 34"/>
              <a:gd name="T14" fmla="*/ 38 w 66"/>
              <a:gd name="T15" fmla="*/ 14 h 34"/>
              <a:gd name="T16" fmla="*/ 35 w 66"/>
              <a:gd name="T17" fmla="*/ 17 h 34"/>
              <a:gd name="T18" fmla="*/ 32 w 66"/>
              <a:gd name="T19" fmla="*/ 15 h 34"/>
              <a:gd name="T20" fmla="*/ 36 w 66"/>
              <a:gd name="T21" fmla="*/ 6 h 34"/>
              <a:gd name="T22" fmla="*/ 37 w 66"/>
              <a:gd name="T23" fmla="*/ 3 h 34"/>
              <a:gd name="T24" fmla="*/ 33 w 66"/>
              <a:gd name="T25" fmla="*/ 0 h 34"/>
              <a:gd name="T26" fmla="*/ 33 w 66"/>
              <a:gd name="T27" fmla="*/ 0 h 34"/>
              <a:gd name="T28" fmla="*/ 25 w 66"/>
              <a:gd name="T29" fmla="*/ 4 h 34"/>
              <a:gd name="T30" fmla="*/ 21 w 66"/>
              <a:gd name="T31" fmla="*/ 5 h 34"/>
              <a:gd name="T32" fmla="*/ 19 w 66"/>
              <a:gd name="T33" fmla="*/ 10 h 34"/>
              <a:gd name="T34" fmla="*/ 17 w 66"/>
              <a:gd name="T35" fmla="*/ 13 h 34"/>
              <a:gd name="T36" fmla="*/ 16 w 66"/>
              <a:gd name="T37" fmla="*/ 16 h 34"/>
              <a:gd name="T38" fmla="*/ 13 w 66"/>
              <a:gd name="T39" fmla="*/ 17 h 34"/>
              <a:gd name="T40" fmla="*/ 12 w 66"/>
              <a:gd name="T41" fmla="*/ 17 h 34"/>
              <a:gd name="T42" fmla="*/ 9 w 66"/>
              <a:gd name="T43" fmla="*/ 20 h 34"/>
              <a:gd name="T44" fmla="*/ 2 w 66"/>
              <a:gd name="T45" fmla="*/ 31 h 34"/>
              <a:gd name="T46" fmla="*/ 0 w 66"/>
              <a:gd name="T47" fmla="*/ 34 h 34"/>
              <a:gd name="T48" fmla="*/ 2 w 66"/>
              <a:gd name="T49" fmla="*/ 34 h 34"/>
              <a:gd name="T50" fmla="*/ 13 w 66"/>
              <a:gd name="T51" fmla="*/ 3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6" h="34">
                <a:moveTo>
                  <a:pt x="13" y="33"/>
                </a:moveTo>
                <a:cubicBezTo>
                  <a:pt x="18" y="32"/>
                  <a:pt x="23" y="31"/>
                  <a:pt x="28" y="31"/>
                </a:cubicBezTo>
                <a:cubicBezTo>
                  <a:pt x="29" y="31"/>
                  <a:pt x="29" y="31"/>
                  <a:pt x="29" y="31"/>
                </a:cubicBezTo>
                <a:cubicBezTo>
                  <a:pt x="41" y="31"/>
                  <a:pt x="64" y="23"/>
                  <a:pt x="65" y="19"/>
                </a:cubicBezTo>
                <a:cubicBezTo>
                  <a:pt x="66" y="18"/>
                  <a:pt x="64" y="17"/>
                  <a:pt x="60" y="16"/>
                </a:cubicBezTo>
                <a:cubicBezTo>
                  <a:pt x="57" y="15"/>
                  <a:pt x="53" y="14"/>
                  <a:pt x="51" y="11"/>
                </a:cubicBezTo>
                <a:cubicBezTo>
                  <a:pt x="50" y="10"/>
                  <a:pt x="49" y="10"/>
                  <a:pt x="47" y="10"/>
                </a:cubicBezTo>
                <a:cubicBezTo>
                  <a:pt x="44" y="10"/>
                  <a:pt x="39" y="12"/>
                  <a:pt x="38" y="14"/>
                </a:cubicBezTo>
                <a:cubicBezTo>
                  <a:pt x="37" y="17"/>
                  <a:pt x="35" y="17"/>
                  <a:pt x="35" y="17"/>
                </a:cubicBezTo>
                <a:cubicBezTo>
                  <a:pt x="33" y="17"/>
                  <a:pt x="32" y="16"/>
                  <a:pt x="32" y="15"/>
                </a:cubicBezTo>
                <a:cubicBezTo>
                  <a:pt x="31" y="13"/>
                  <a:pt x="33" y="9"/>
                  <a:pt x="36" y="6"/>
                </a:cubicBezTo>
                <a:cubicBezTo>
                  <a:pt x="38" y="4"/>
                  <a:pt x="38" y="3"/>
                  <a:pt x="37" y="3"/>
                </a:cubicBezTo>
                <a:cubicBezTo>
                  <a:pt x="37" y="2"/>
                  <a:pt x="35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2" y="4"/>
                  <a:pt x="28" y="4"/>
                  <a:pt x="25" y="4"/>
                </a:cubicBezTo>
                <a:cubicBezTo>
                  <a:pt x="24" y="4"/>
                  <a:pt x="22" y="4"/>
                  <a:pt x="21" y="5"/>
                </a:cubicBezTo>
                <a:cubicBezTo>
                  <a:pt x="21" y="7"/>
                  <a:pt x="20" y="9"/>
                  <a:pt x="19" y="10"/>
                </a:cubicBezTo>
                <a:cubicBezTo>
                  <a:pt x="18" y="11"/>
                  <a:pt x="17" y="12"/>
                  <a:pt x="17" y="13"/>
                </a:cubicBezTo>
                <a:cubicBezTo>
                  <a:pt x="17" y="14"/>
                  <a:pt x="17" y="15"/>
                  <a:pt x="16" y="16"/>
                </a:cubicBezTo>
                <a:cubicBezTo>
                  <a:pt x="15" y="17"/>
                  <a:pt x="14" y="17"/>
                  <a:pt x="13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0" y="17"/>
                  <a:pt x="9" y="17"/>
                  <a:pt x="9" y="20"/>
                </a:cubicBezTo>
                <a:cubicBezTo>
                  <a:pt x="9" y="25"/>
                  <a:pt x="5" y="28"/>
                  <a:pt x="2" y="31"/>
                </a:cubicBezTo>
                <a:cubicBezTo>
                  <a:pt x="1" y="32"/>
                  <a:pt x="0" y="33"/>
                  <a:pt x="0" y="34"/>
                </a:cubicBezTo>
                <a:cubicBezTo>
                  <a:pt x="0" y="34"/>
                  <a:pt x="1" y="34"/>
                  <a:pt x="2" y="34"/>
                </a:cubicBezTo>
                <a:cubicBezTo>
                  <a:pt x="5" y="34"/>
                  <a:pt x="9" y="33"/>
                  <a:pt x="13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1" name="Freeform 1145"/>
          <p:cNvSpPr>
            <a:spLocks/>
          </p:cNvSpPr>
          <p:nvPr/>
        </p:nvSpPr>
        <p:spPr bwMode="auto">
          <a:xfrm>
            <a:off x="15873319" y="-2255815"/>
            <a:ext cx="508087" cy="361746"/>
          </a:xfrm>
          <a:custGeom>
            <a:avLst/>
            <a:gdLst>
              <a:gd name="T0" fmla="*/ 9 w 56"/>
              <a:gd name="T1" fmla="*/ 25 h 41"/>
              <a:gd name="T2" fmla="*/ 14 w 56"/>
              <a:gd name="T3" fmla="*/ 30 h 41"/>
              <a:gd name="T4" fmla="*/ 6 w 56"/>
              <a:gd name="T5" fmla="*/ 34 h 41"/>
              <a:gd name="T6" fmla="*/ 0 w 56"/>
              <a:gd name="T7" fmla="*/ 34 h 41"/>
              <a:gd name="T8" fmla="*/ 2 w 56"/>
              <a:gd name="T9" fmla="*/ 37 h 41"/>
              <a:gd name="T10" fmla="*/ 8 w 56"/>
              <a:gd name="T11" fmla="*/ 40 h 41"/>
              <a:gd name="T12" fmla="*/ 18 w 56"/>
              <a:gd name="T13" fmla="*/ 37 h 41"/>
              <a:gd name="T14" fmla="*/ 19 w 56"/>
              <a:gd name="T15" fmla="*/ 35 h 41"/>
              <a:gd name="T16" fmla="*/ 45 w 56"/>
              <a:gd name="T17" fmla="*/ 24 h 41"/>
              <a:gd name="T18" fmla="*/ 52 w 56"/>
              <a:gd name="T19" fmla="*/ 23 h 41"/>
              <a:gd name="T20" fmla="*/ 52 w 56"/>
              <a:gd name="T21" fmla="*/ 23 h 41"/>
              <a:gd name="T22" fmla="*/ 52 w 56"/>
              <a:gd name="T23" fmla="*/ 21 h 41"/>
              <a:gd name="T24" fmla="*/ 51 w 56"/>
              <a:gd name="T25" fmla="*/ 16 h 41"/>
              <a:gd name="T26" fmla="*/ 55 w 56"/>
              <a:gd name="T27" fmla="*/ 14 h 41"/>
              <a:gd name="T28" fmla="*/ 56 w 56"/>
              <a:gd name="T29" fmla="*/ 14 h 41"/>
              <a:gd name="T30" fmla="*/ 50 w 56"/>
              <a:gd name="T31" fmla="*/ 12 h 41"/>
              <a:gd name="T32" fmla="*/ 42 w 56"/>
              <a:gd name="T33" fmla="*/ 3 h 41"/>
              <a:gd name="T34" fmla="*/ 41 w 56"/>
              <a:gd name="T35" fmla="*/ 0 h 41"/>
              <a:gd name="T36" fmla="*/ 38 w 56"/>
              <a:gd name="T37" fmla="*/ 1 h 41"/>
              <a:gd name="T38" fmla="*/ 26 w 56"/>
              <a:gd name="T39" fmla="*/ 6 h 41"/>
              <a:gd name="T40" fmla="*/ 14 w 56"/>
              <a:gd name="T41" fmla="*/ 10 h 41"/>
              <a:gd name="T42" fmla="*/ 14 w 56"/>
              <a:gd name="T43" fmla="*/ 10 h 41"/>
              <a:gd name="T44" fmla="*/ 17 w 56"/>
              <a:gd name="T45" fmla="*/ 16 h 41"/>
              <a:gd name="T46" fmla="*/ 8 w 56"/>
              <a:gd name="T47" fmla="*/ 22 h 41"/>
              <a:gd name="T48" fmla="*/ 8 w 56"/>
              <a:gd name="T49" fmla="*/ 22 h 41"/>
              <a:gd name="T50" fmla="*/ 6 w 56"/>
              <a:gd name="T51" fmla="*/ 22 h 41"/>
              <a:gd name="T52" fmla="*/ 9 w 56"/>
              <a:gd name="T53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41">
                <a:moveTo>
                  <a:pt x="9" y="25"/>
                </a:moveTo>
                <a:cubicBezTo>
                  <a:pt x="11" y="26"/>
                  <a:pt x="15" y="28"/>
                  <a:pt x="14" y="30"/>
                </a:cubicBezTo>
                <a:cubicBezTo>
                  <a:pt x="14" y="33"/>
                  <a:pt x="11" y="34"/>
                  <a:pt x="6" y="34"/>
                </a:cubicBezTo>
                <a:cubicBezTo>
                  <a:pt x="3" y="34"/>
                  <a:pt x="1" y="34"/>
                  <a:pt x="0" y="34"/>
                </a:cubicBezTo>
                <a:cubicBezTo>
                  <a:pt x="1" y="35"/>
                  <a:pt x="1" y="36"/>
                  <a:pt x="2" y="37"/>
                </a:cubicBezTo>
                <a:cubicBezTo>
                  <a:pt x="3" y="38"/>
                  <a:pt x="5" y="39"/>
                  <a:pt x="8" y="40"/>
                </a:cubicBezTo>
                <a:cubicBezTo>
                  <a:pt x="12" y="41"/>
                  <a:pt x="16" y="39"/>
                  <a:pt x="18" y="37"/>
                </a:cubicBezTo>
                <a:cubicBezTo>
                  <a:pt x="19" y="36"/>
                  <a:pt x="19" y="35"/>
                  <a:pt x="19" y="35"/>
                </a:cubicBezTo>
                <a:cubicBezTo>
                  <a:pt x="18" y="30"/>
                  <a:pt x="25" y="28"/>
                  <a:pt x="45" y="24"/>
                </a:cubicBezTo>
                <a:cubicBezTo>
                  <a:pt x="48" y="24"/>
                  <a:pt x="50" y="23"/>
                  <a:pt x="52" y="23"/>
                </a:cubicBezTo>
                <a:cubicBezTo>
                  <a:pt x="52" y="23"/>
                  <a:pt x="52" y="23"/>
                  <a:pt x="52" y="23"/>
                </a:cubicBezTo>
                <a:cubicBezTo>
                  <a:pt x="52" y="22"/>
                  <a:pt x="52" y="21"/>
                  <a:pt x="52" y="21"/>
                </a:cubicBezTo>
                <a:cubicBezTo>
                  <a:pt x="51" y="19"/>
                  <a:pt x="50" y="17"/>
                  <a:pt x="51" y="16"/>
                </a:cubicBezTo>
                <a:cubicBezTo>
                  <a:pt x="52" y="14"/>
                  <a:pt x="54" y="14"/>
                  <a:pt x="55" y="14"/>
                </a:cubicBezTo>
                <a:cubicBezTo>
                  <a:pt x="55" y="14"/>
                  <a:pt x="55" y="14"/>
                  <a:pt x="56" y="14"/>
                </a:cubicBezTo>
                <a:cubicBezTo>
                  <a:pt x="54" y="13"/>
                  <a:pt x="53" y="13"/>
                  <a:pt x="50" y="12"/>
                </a:cubicBezTo>
                <a:cubicBezTo>
                  <a:pt x="43" y="11"/>
                  <a:pt x="42" y="6"/>
                  <a:pt x="42" y="3"/>
                </a:cubicBezTo>
                <a:cubicBezTo>
                  <a:pt x="41" y="2"/>
                  <a:pt x="41" y="1"/>
                  <a:pt x="41" y="0"/>
                </a:cubicBezTo>
                <a:cubicBezTo>
                  <a:pt x="40" y="0"/>
                  <a:pt x="39" y="1"/>
                  <a:pt x="38" y="1"/>
                </a:cubicBezTo>
                <a:cubicBezTo>
                  <a:pt x="36" y="3"/>
                  <a:pt x="33" y="5"/>
                  <a:pt x="26" y="6"/>
                </a:cubicBezTo>
                <a:cubicBezTo>
                  <a:pt x="18" y="8"/>
                  <a:pt x="15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1"/>
                  <a:pt x="17" y="13"/>
                  <a:pt x="17" y="16"/>
                </a:cubicBezTo>
                <a:cubicBezTo>
                  <a:pt x="16" y="19"/>
                  <a:pt x="12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7" y="22"/>
                  <a:pt x="6" y="22"/>
                  <a:pt x="6" y="22"/>
                </a:cubicBezTo>
                <a:cubicBezTo>
                  <a:pt x="6" y="23"/>
                  <a:pt x="7" y="24"/>
                  <a:pt x="9" y="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2" name="Freeform 1146"/>
          <p:cNvSpPr>
            <a:spLocks/>
          </p:cNvSpPr>
          <p:nvPr/>
        </p:nvSpPr>
        <p:spPr bwMode="auto">
          <a:xfrm>
            <a:off x="16055466" y="-1977552"/>
            <a:ext cx="556020" cy="259713"/>
          </a:xfrm>
          <a:custGeom>
            <a:avLst/>
            <a:gdLst>
              <a:gd name="T0" fmla="*/ 3 w 61"/>
              <a:gd name="T1" fmla="*/ 12 h 30"/>
              <a:gd name="T2" fmla="*/ 0 w 61"/>
              <a:gd name="T3" fmla="*/ 14 h 30"/>
              <a:gd name="T4" fmla="*/ 4 w 61"/>
              <a:gd name="T5" fmla="*/ 16 h 30"/>
              <a:gd name="T6" fmla="*/ 7 w 61"/>
              <a:gd name="T7" fmla="*/ 16 h 30"/>
              <a:gd name="T8" fmla="*/ 12 w 61"/>
              <a:gd name="T9" fmla="*/ 20 h 30"/>
              <a:gd name="T10" fmla="*/ 17 w 61"/>
              <a:gd name="T11" fmla="*/ 24 h 30"/>
              <a:gd name="T12" fmla="*/ 19 w 61"/>
              <a:gd name="T13" fmla="*/ 23 h 30"/>
              <a:gd name="T14" fmla="*/ 33 w 61"/>
              <a:gd name="T15" fmla="*/ 27 h 30"/>
              <a:gd name="T16" fmla="*/ 50 w 61"/>
              <a:gd name="T17" fmla="*/ 30 h 30"/>
              <a:gd name="T18" fmla="*/ 56 w 61"/>
              <a:gd name="T19" fmla="*/ 27 h 30"/>
              <a:gd name="T20" fmla="*/ 57 w 61"/>
              <a:gd name="T21" fmla="*/ 26 h 30"/>
              <a:gd name="T22" fmla="*/ 57 w 61"/>
              <a:gd name="T23" fmla="*/ 26 h 30"/>
              <a:gd name="T24" fmla="*/ 54 w 61"/>
              <a:gd name="T25" fmla="*/ 24 h 30"/>
              <a:gd name="T26" fmla="*/ 61 w 61"/>
              <a:gd name="T27" fmla="*/ 10 h 30"/>
              <a:gd name="T28" fmla="*/ 61 w 61"/>
              <a:gd name="T29" fmla="*/ 8 h 30"/>
              <a:gd name="T30" fmla="*/ 50 w 61"/>
              <a:gd name="T31" fmla="*/ 3 h 30"/>
              <a:gd name="T32" fmla="*/ 48 w 61"/>
              <a:gd name="T33" fmla="*/ 4 h 30"/>
              <a:gd name="T34" fmla="*/ 45 w 61"/>
              <a:gd name="T35" fmla="*/ 8 h 30"/>
              <a:gd name="T36" fmla="*/ 36 w 61"/>
              <a:gd name="T37" fmla="*/ 0 h 30"/>
              <a:gd name="T38" fmla="*/ 33 w 61"/>
              <a:gd name="T39" fmla="*/ 0 h 30"/>
              <a:gd name="T40" fmla="*/ 8 w 61"/>
              <a:gd name="T41" fmla="*/ 6 h 30"/>
              <a:gd name="T42" fmla="*/ 3 w 61"/>
              <a:gd name="T43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" h="30">
                <a:moveTo>
                  <a:pt x="3" y="12"/>
                </a:moveTo>
                <a:cubicBezTo>
                  <a:pt x="2" y="13"/>
                  <a:pt x="1" y="14"/>
                  <a:pt x="0" y="14"/>
                </a:cubicBezTo>
                <a:cubicBezTo>
                  <a:pt x="1" y="15"/>
                  <a:pt x="2" y="15"/>
                  <a:pt x="4" y="16"/>
                </a:cubicBezTo>
                <a:cubicBezTo>
                  <a:pt x="5" y="16"/>
                  <a:pt x="6" y="16"/>
                  <a:pt x="7" y="16"/>
                </a:cubicBezTo>
                <a:cubicBezTo>
                  <a:pt x="9" y="16"/>
                  <a:pt x="11" y="18"/>
                  <a:pt x="12" y="20"/>
                </a:cubicBezTo>
                <a:cubicBezTo>
                  <a:pt x="14" y="23"/>
                  <a:pt x="15" y="24"/>
                  <a:pt x="17" y="24"/>
                </a:cubicBezTo>
                <a:cubicBezTo>
                  <a:pt x="18" y="23"/>
                  <a:pt x="19" y="23"/>
                  <a:pt x="19" y="23"/>
                </a:cubicBezTo>
                <a:cubicBezTo>
                  <a:pt x="23" y="23"/>
                  <a:pt x="28" y="25"/>
                  <a:pt x="33" y="27"/>
                </a:cubicBezTo>
                <a:cubicBezTo>
                  <a:pt x="39" y="28"/>
                  <a:pt x="45" y="30"/>
                  <a:pt x="50" y="30"/>
                </a:cubicBezTo>
                <a:cubicBezTo>
                  <a:pt x="54" y="30"/>
                  <a:pt x="56" y="28"/>
                  <a:pt x="56" y="27"/>
                </a:cubicBezTo>
                <a:cubicBezTo>
                  <a:pt x="57" y="27"/>
                  <a:pt x="57" y="26"/>
                  <a:pt x="57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5" y="26"/>
                  <a:pt x="55" y="25"/>
                  <a:pt x="54" y="24"/>
                </a:cubicBezTo>
                <a:cubicBezTo>
                  <a:pt x="53" y="22"/>
                  <a:pt x="55" y="19"/>
                  <a:pt x="61" y="10"/>
                </a:cubicBezTo>
                <a:cubicBezTo>
                  <a:pt x="61" y="9"/>
                  <a:pt x="61" y="9"/>
                  <a:pt x="61" y="8"/>
                </a:cubicBezTo>
                <a:cubicBezTo>
                  <a:pt x="60" y="6"/>
                  <a:pt x="54" y="3"/>
                  <a:pt x="50" y="3"/>
                </a:cubicBezTo>
                <a:cubicBezTo>
                  <a:pt x="48" y="3"/>
                  <a:pt x="48" y="4"/>
                  <a:pt x="48" y="4"/>
                </a:cubicBezTo>
                <a:cubicBezTo>
                  <a:pt x="48" y="8"/>
                  <a:pt x="45" y="8"/>
                  <a:pt x="45" y="8"/>
                </a:cubicBezTo>
                <a:cubicBezTo>
                  <a:pt x="41" y="8"/>
                  <a:pt x="37" y="2"/>
                  <a:pt x="36" y="0"/>
                </a:cubicBezTo>
                <a:cubicBezTo>
                  <a:pt x="36" y="0"/>
                  <a:pt x="35" y="0"/>
                  <a:pt x="33" y="0"/>
                </a:cubicBezTo>
                <a:cubicBezTo>
                  <a:pt x="25" y="0"/>
                  <a:pt x="10" y="4"/>
                  <a:pt x="8" y="6"/>
                </a:cubicBezTo>
                <a:cubicBezTo>
                  <a:pt x="8" y="9"/>
                  <a:pt x="5" y="10"/>
                  <a:pt x="3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4" name="Freeform 1148"/>
          <p:cNvSpPr>
            <a:spLocks/>
          </p:cNvSpPr>
          <p:nvPr/>
        </p:nvSpPr>
        <p:spPr bwMode="auto">
          <a:xfrm>
            <a:off x="20982956" y="3277934"/>
            <a:ext cx="239665" cy="1011033"/>
          </a:xfrm>
          <a:custGeom>
            <a:avLst/>
            <a:gdLst>
              <a:gd name="T0" fmla="*/ 5 w 26"/>
              <a:gd name="T1" fmla="*/ 42 h 114"/>
              <a:gd name="T2" fmla="*/ 5 w 26"/>
              <a:gd name="T3" fmla="*/ 65 h 114"/>
              <a:gd name="T4" fmla="*/ 4 w 26"/>
              <a:gd name="T5" fmla="*/ 85 h 114"/>
              <a:gd name="T6" fmla="*/ 3 w 26"/>
              <a:gd name="T7" fmla="*/ 105 h 114"/>
              <a:gd name="T8" fmla="*/ 2 w 26"/>
              <a:gd name="T9" fmla="*/ 114 h 114"/>
              <a:gd name="T10" fmla="*/ 7 w 26"/>
              <a:gd name="T11" fmla="*/ 109 h 114"/>
              <a:gd name="T12" fmla="*/ 11 w 26"/>
              <a:gd name="T13" fmla="*/ 109 h 114"/>
              <a:gd name="T14" fmla="*/ 6 w 26"/>
              <a:gd name="T15" fmla="*/ 96 h 114"/>
              <a:gd name="T16" fmla="*/ 7 w 26"/>
              <a:gd name="T17" fmla="*/ 85 h 114"/>
              <a:gd name="T18" fmla="*/ 9 w 26"/>
              <a:gd name="T19" fmla="*/ 77 h 114"/>
              <a:gd name="T20" fmla="*/ 16 w 26"/>
              <a:gd name="T21" fmla="*/ 70 h 114"/>
              <a:gd name="T22" fmla="*/ 25 w 26"/>
              <a:gd name="T23" fmla="*/ 74 h 114"/>
              <a:gd name="T24" fmla="*/ 26 w 26"/>
              <a:gd name="T25" fmla="*/ 75 h 114"/>
              <a:gd name="T26" fmla="*/ 26 w 26"/>
              <a:gd name="T27" fmla="*/ 75 h 114"/>
              <a:gd name="T28" fmla="*/ 20 w 26"/>
              <a:gd name="T29" fmla="*/ 57 h 114"/>
              <a:gd name="T30" fmla="*/ 14 w 26"/>
              <a:gd name="T31" fmla="*/ 35 h 114"/>
              <a:gd name="T32" fmla="*/ 14 w 26"/>
              <a:gd name="T33" fmla="*/ 21 h 114"/>
              <a:gd name="T34" fmla="*/ 13 w 26"/>
              <a:gd name="T35" fmla="*/ 12 h 114"/>
              <a:gd name="T36" fmla="*/ 7 w 26"/>
              <a:gd name="T37" fmla="*/ 0 h 114"/>
              <a:gd name="T38" fmla="*/ 7 w 26"/>
              <a:gd name="T39" fmla="*/ 2 h 114"/>
              <a:gd name="T40" fmla="*/ 2 w 26"/>
              <a:gd name="T41" fmla="*/ 10 h 114"/>
              <a:gd name="T42" fmla="*/ 1 w 26"/>
              <a:gd name="T43" fmla="*/ 10 h 114"/>
              <a:gd name="T44" fmla="*/ 1 w 26"/>
              <a:gd name="T45" fmla="*/ 13 h 114"/>
              <a:gd name="T46" fmla="*/ 1 w 26"/>
              <a:gd name="T47" fmla="*/ 21 h 114"/>
              <a:gd name="T48" fmla="*/ 5 w 26"/>
              <a:gd name="T4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6" h="114">
                <a:moveTo>
                  <a:pt x="5" y="42"/>
                </a:moveTo>
                <a:cubicBezTo>
                  <a:pt x="6" y="45"/>
                  <a:pt x="6" y="53"/>
                  <a:pt x="5" y="65"/>
                </a:cubicBezTo>
                <a:cubicBezTo>
                  <a:pt x="4" y="73"/>
                  <a:pt x="3" y="83"/>
                  <a:pt x="4" y="85"/>
                </a:cubicBezTo>
                <a:cubicBezTo>
                  <a:pt x="5" y="89"/>
                  <a:pt x="5" y="95"/>
                  <a:pt x="3" y="105"/>
                </a:cubicBezTo>
                <a:cubicBezTo>
                  <a:pt x="2" y="108"/>
                  <a:pt x="2" y="111"/>
                  <a:pt x="2" y="114"/>
                </a:cubicBezTo>
                <a:cubicBezTo>
                  <a:pt x="2" y="112"/>
                  <a:pt x="4" y="109"/>
                  <a:pt x="7" y="109"/>
                </a:cubicBezTo>
                <a:cubicBezTo>
                  <a:pt x="9" y="108"/>
                  <a:pt x="10" y="109"/>
                  <a:pt x="11" y="109"/>
                </a:cubicBezTo>
                <a:cubicBezTo>
                  <a:pt x="9" y="107"/>
                  <a:pt x="7" y="102"/>
                  <a:pt x="6" y="96"/>
                </a:cubicBezTo>
                <a:cubicBezTo>
                  <a:pt x="4" y="93"/>
                  <a:pt x="6" y="89"/>
                  <a:pt x="7" y="85"/>
                </a:cubicBezTo>
                <a:cubicBezTo>
                  <a:pt x="8" y="83"/>
                  <a:pt x="9" y="80"/>
                  <a:pt x="9" y="77"/>
                </a:cubicBezTo>
                <a:cubicBezTo>
                  <a:pt x="9" y="73"/>
                  <a:pt x="12" y="70"/>
                  <a:pt x="16" y="70"/>
                </a:cubicBezTo>
                <a:cubicBezTo>
                  <a:pt x="19" y="70"/>
                  <a:pt x="23" y="72"/>
                  <a:pt x="25" y="74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6" y="75"/>
                  <a:pt x="26" y="75"/>
                </a:cubicBezTo>
                <a:cubicBezTo>
                  <a:pt x="25" y="73"/>
                  <a:pt x="23" y="67"/>
                  <a:pt x="20" y="57"/>
                </a:cubicBezTo>
                <a:cubicBezTo>
                  <a:pt x="18" y="49"/>
                  <a:pt x="16" y="39"/>
                  <a:pt x="14" y="35"/>
                </a:cubicBezTo>
                <a:cubicBezTo>
                  <a:pt x="12" y="30"/>
                  <a:pt x="13" y="25"/>
                  <a:pt x="14" y="21"/>
                </a:cubicBezTo>
                <a:cubicBezTo>
                  <a:pt x="15" y="16"/>
                  <a:pt x="16" y="13"/>
                  <a:pt x="13" y="12"/>
                </a:cubicBezTo>
                <a:cubicBezTo>
                  <a:pt x="9" y="8"/>
                  <a:pt x="8" y="4"/>
                  <a:pt x="7" y="0"/>
                </a:cubicBezTo>
                <a:cubicBezTo>
                  <a:pt x="7" y="1"/>
                  <a:pt x="7" y="2"/>
                  <a:pt x="7" y="2"/>
                </a:cubicBezTo>
                <a:cubicBezTo>
                  <a:pt x="7" y="5"/>
                  <a:pt x="7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1"/>
                  <a:pt x="1" y="12"/>
                  <a:pt x="1" y="13"/>
                </a:cubicBezTo>
                <a:cubicBezTo>
                  <a:pt x="2" y="15"/>
                  <a:pt x="2" y="18"/>
                  <a:pt x="1" y="21"/>
                </a:cubicBezTo>
                <a:cubicBezTo>
                  <a:pt x="0" y="27"/>
                  <a:pt x="2" y="36"/>
                  <a:pt x="5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125" name="Freeform 1149"/>
          <p:cNvSpPr>
            <a:spLocks/>
          </p:cNvSpPr>
          <p:nvPr/>
        </p:nvSpPr>
        <p:spPr bwMode="auto">
          <a:xfrm>
            <a:off x="10475752" y="-1272610"/>
            <a:ext cx="1821446" cy="1205816"/>
          </a:xfrm>
          <a:custGeom>
            <a:avLst/>
            <a:gdLst>
              <a:gd name="T0" fmla="*/ 10 w 199"/>
              <a:gd name="T1" fmla="*/ 115 h 136"/>
              <a:gd name="T2" fmla="*/ 13 w 199"/>
              <a:gd name="T3" fmla="*/ 121 h 136"/>
              <a:gd name="T4" fmla="*/ 15 w 199"/>
              <a:gd name="T5" fmla="*/ 124 h 136"/>
              <a:gd name="T6" fmla="*/ 15 w 199"/>
              <a:gd name="T7" fmla="*/ 119 h 136"/>
              <a:gd name="T8" fmla="*/ 28 w 199"/>
              <a:gd name="T9" fmla="*/ 124 h 136"/>
              <a:gd name="T10" fmla="*/ 26 w 199"/>
              <a:gd name="T11" fmla="*/ 130 h 136"/>
              <a:gd name="T12" fmla="*/ 47 w 199"/>
              <a:gd name="T13" fmla="*/ 134 h 136"/>
              <a:gd name="T14" fmla="*/ 67 w 199"/>
              <a:gd name="T15" fmla="*/ 135 h 136"/>
              <a:gd name="T16" fmla="*/ 52 w 199"/>
              <a:gd name="T17" fmla="*/ 123 h 136"/>
              <a:gd name="T18" fmla="*/ 49 w 199"/>
              <a:gd name="T19" fmla="*/ 96 h 136"/>
              <a:gd name="T20" fmla="*/ 58 w 199"/>
              <a:gd name="T21" fmla="*/ 83 h 136"/>
              <a:gd name="T22" fmla="*/ 69 w 199"/>
              <a:gd name="T23" fmla="*/ 71 h 136"/>
              <a:gd name="T24" fmla="*/ 70 w 199"/>
              <a:gd name="T25" fmla="*/ 69 h 136"/>
              <a:gd name="T26" fmla="*/ 79 w 199"/>
              <a:gd name="T27" fmla="*/ 60 h 136"/>
              <a:gd name="T28" fmla="*/ 80 w 199"/>
              <a:gd name="T29" fmla="*/ 52 h 136"/>
              <a:gd name="T30" fmla="*/ 91 w 199"/>
              <a:gd name="T31" fmla="*/ 49 h 136"/>
              <a:gd name="T32" fmla="*/ 106 w 199"/>
              <a:gd name="T33" fmla="*/ 43 h 136"/>
              <a:gd name="T34" fmla="*/ 199 w 199"/>
              <a:gd name="T35" fmla="*/ 4 h 136"/>
              <a:gd name="T36" fmla="*/ 191 w 199"/>
              <a:gd name="T37" fmla="*/ 0 h 136"/>
              <a:gd name="T38" fmla="*/ 154 w 199"/>
              <a:gd name="T39" fmla="*/ 11 h 136"/>
              <a:gd name="T40" fmla="*/ 131 w 199"/>
              <a:gd name="T41" fmla="*/ 17 h 136"/>
              <a:gd name="T42" fmla="*/ 114 w 199"/>
              <a:gd name="T43" fmla="*/ 16 h 136"/>
              <a:gd name="T44" fmla="*/ 107 w 199"/>
              <a:gd name="T45" fmla="*/ 19 h 136"/>
              <a:gd name="T46" fmla="*/ 93 w 199"/>
              <a:gd name="T47" fmla="*/ 23 h 136"/>
              <a:gd name="T48" fmla="*/ 80 w 199"/>
              <a:gd name="T49" fmla="*/ 28 h 136"/>
              <a:gd name="T50" fmla="*/ 72 w 199"/>
              <a:gd name="T51" fmla="*/ 33 h 136"/>
              <a:gd name="T52" fmla="*/ 59 w 199"/>
              <a:gd name="T53" fmla="*/ 37 h 136"/>
              <a:gd name="T54" fmla="*/ 59 w 199"/>
              <a:gd name="T55" fmla="*/ 42 h 136"/>
              <a:gd name="T56" fmla="*/ 55 w 199"/>
              <a:gd name="T57" fmla="*/ 50 h 136"/>
              <a:gd name="T58" fmla="*/ 54 w 199"/>
              <a:gd name="T59" fmla="*/ 52 h 136"/>
              <a:gd name="T60" fmla="*/ 49 w 199"/>
              <a:gd name="T61" fmla="*/ 57 h 136"/>
              <a:gd name="T62" fmla="*/ 39 w 199"/>
              <a:gd name="T63" fmla="*/ 65 h 136"/>
              <a:gd name="T64" fmla="*/ 35 w 199"/>
              <a:gd name="T65" fmla="*/ 68 h 136"/>
              <a:gd name="T66" fmla="*/ 41 w 199"/>
              <a:gd name="T67" fmla="*/ 71 h 136"/>
              <a:gd name="T68" fmla="*/ 36 w 199"/>
              <a:gd name="T69" fmla="*/ 77 h 136"/>
              <a:gd name="T70" fmla="*/ 28 w 199"/>
              <a:gd name="T71" fmla="*/ 83 h 136"/>
              <a:gd name="T72" fmla="*/ 24 w 199"/>
              <a:gd name="T73" fmla="*/ 88 h 136"/>
              <a:gd name="T74" fmla="*/ 21 w 199"/>
              <a:gd name="T75" fmla="*/ 96 h 136"/>
              <a:gd name="T76" fmla="*/ 15 w 199"/>
              <a:gd name="T77" fmla="*/ 103 h 136"/>
              <a:gd name="T78" fmla="*/ 1 w 199"/>
              <a:gd name="T79" fmla="*/ 110 h 136"/>
              <a:gd name="T80" fmla="*/ 8 w 199"/>
              <a:gd name="T81" fmla="*/ 11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9" h="136">
                <a:moveTo>
                  <a:pt x="8" y="114"/>
                </a:moveTo>
                <a:cubicBezTo>
                  <a:pt x="9" y="115"/>
                  <a:pt x="9" y="115"/>
                  <a:pt x="10" y="115"/>
                </a:cubicBezTo>
                <a:cubicBezTo>
                  <a:pt x="11" y="115"/>
                  <a:pt x="13" y="115"/>
                  <a:pt x="14" y="116"/>
                </a:cubicBezTo>
                <a:cubicBezTo>
                  <a:pt x="15" y="118"/>
                  <a:pt x="14" y="119"/>
                  <a:pt x="13" y="121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4" y="124"/>
                  <a:pt x="15" y="124"/>
                  <a:pt x="15" y="124"/>
                </a:cubicBezTo>
                <a:cubicBezTo>
                  <a:pt x="15" y="124"/>
                  <a:pt x="15" y="123"/>
                  <a:pt x="15" y="122"/>
                </a:cubicBezTo>
                <a:cubicBezTo>
                  <a:pt x="14" y="120"/>
                  <a:pt x="14" y="119"/>
                  <a:pt x="15" y="119"/>
                </a:cubicBezTo>
                <a:cubicBezTo>
                  <a:pt x="15" y="118"/>
                  <a:pt x="16" y="117"/>
                  <a:pt x="17" y="117"/>
                </a:cubicBezTo>
                <a:cubicBezTo>
                  <a:pt x="21" y="117"/>
                  <a:pt x="27" y="120"/>
                  <a:pt x="28" y="124"/>
                </a:cubicBezTo>
                <a:cubicBezTo>
                  <a:pt x="29" y="126"/>
                  <a:pt x="28" y="128"/>
                  <a:pt x="27" y="129"/>
                </a:cubicBezTo>
                <a:cubicBezTo>
                  <a:pt x="26" y="129"/>
                  <a:pt x="26" y="130"/>
                  <a:pt x="26" y="130"/>
                </a:cubicBezTo>
                <a:cubicBezTo>
                  <a:pt x="27" y="131"/>
                  <a:pt x="34" y="133"/>
                  <a:pt x="40" y="134"/>
                </a:cubicBezTo>
                <a:cubicBezTo>
                  <a:pt x="41" y="134"/>
                  <a:pt x="44" y="134"/>
                  <a:pt x="47" y="134"/>
                </a:cubicBezTo>
                <a:cubicBezTo>
                  <a:pt x="52" y="135"/>
                  <a:pt x="58" y="136"/>
                  <a:pt x="62" y="136"/>
                </a:cubicBezTo>
                <a:cubicBezTo>
                  <a:pt x="66" y="136"/>
                  <a:pt x="67" y="135"/>
                  <a:pt x="67" y="135"/>
                </a:cubicBezTo>
                <a:cubicBezTo>
                  <a:pt x="67" y="135"/>
                  <a:pt x="64" y="133"/>
                  <a:pt x="62" y="131"/>
                </a:cubicBezTo>
                <a:cubicBezTo>
                  <a:pt x="59" y="129"/>
                  <a:pt x="56" y="127"/>
                  <a:pt x="52" y="123"/>
                </a:cubicBezTo>
                <a:cubicBezTo>
                  <a:pt x="48" y="119"/>
                  <a:pt x="43" y="111"/>
                  <a:pt x="44" y="104"/>
                </a:cubicBezTo>
                <a:cubicBezTo>
                  <a:pt x="44" y="100"/>
                  <a:pt x="46" y="98"/>
                  <a:pt x="49" y="96"/>
                </a:cubicBezTo>
                <a:cubicBezTo>
                  <a:pt x="52" y="94"/>
                  <a:pt x="52" y="93"/>
                  <a:pt x="52" y="91"/>
                </a:cubicBezTo>
                <a:cubicBezTo>
                  <a:pt x="53" y="88"/>
                  <a:pt x="53" y="86"/>
                  <a:pt x="58" y="83"/>
                </a:cubicBezTo>
                <a:cubicBezTo>
                  <a:pt x="61" y="81"/>
                  <a:pt x="62" y="78"/>
                  <a:pt x="62" y="76"/>
                </a:cubicBezTo>
                <a:cubicBezTo>
                  <a:pt x="63" y="74"/>
                  <a:pt x="64" y="71"/>
                  <a:pt x="69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0"/>
                  <a:pt x="70" y="70"/>
                  <a:pt x="70" y="69"/>
                </a:cubicBezTo>
                <a:cubicBezTo>
                  <a:pt x="70" y="68"/>
                  <a:pt x="69" y="64"/>
                  <a:pt x="74" y="63"/>
                </a:cubicBezTo>
                <a:cubicBezTo>
                  <a:pt x="76" y="63"/>
                  <a:pt x="78" y="62"/>
                  <a:pt x="79" y="60"/>
                </a:cubicBezTo>
                <a:cubicBezTo>
                  <a:pt x="80" y="58"/>
                  <a:pt x="80" y="56"/>
                  <a:pt x="80" y="55"/>
                </a:cubicBezTo>
                <a:cubicBezTo>
                  <a:pt x="79" y="54"/>
                  <a:pt x="80" y="53"/>
                  <a:pt x="80" y="52"/>
                </a:cubicBezTo>
                <a:cubicBezTo>
                  <a:pt x="81" y="51"/>
                  <a:pt x="83" y="51"/>
                  <a:pt x="85" y="51"/>
                </a:cubicBezTo>
                <a:cubicBezTo>
                  <a:pt x="87" y="51"/>
                  <a:pt x="90" y="51"/>
                  <a:pt x="91" y="49"/>
                </a:cubicBezTo>
                <a:cubicBezTo>
                  <a:pt x="93" y="47"/>
                  <a:pt x="96" y="46"/>
                  <a:pt x="99" y="46"/>
                </a:cubicBezTo>
                <a:cubicBezTo>
                  <a:pt x="102" y="45"/>
                  <a:pt x="105" y="45"/>
                  <a:pt x="106" y="43"/>
                </a:cubicBezTo>
                <a:cubicBezTo>
                  <a:pt x="109" y="35"/>
                  <a:pt x="152" y="22"/>
                  <a:pt x="170" y="18"/>
                </a:cubicBezTo>
                <a:cubicBezTo>
                  <a:pt x="188" y="14"/>
                  <a:pt x="198" y="8"/>
                  <a:pt x="199" y="4"/>
                </a:cubicBezTo>
                <a:cubicBezTo>
                  <a:pt x="199" y="3"/>
                  <a:pt x="199" y="3"/>
                  <a:pt x="198" y="1"/>
                </a:cubicBezTo>
                <a:cubicBezTo>
                  <a:pt x="196" y="0"/>
                  <a:pt x="194" y="0"/>
                  <a:pt x="191" y="0"/>
                </a:cubicBezTo>
                <a:cubicBezTo>
                  <a:pt x="182" y="0"/>
                  <a:pt x="169" y="5"/>
                  <a:pt x="166" y="8"/>
                </a:cubicBezTo>
                <a:cubicBezTo>
                  <a:pt x="162" y="11"/>
                  <a:pt x="158" y="11"/>
                  <a:pt x="154" y="11"/>
                </a:cubicBezTo>
                <a:cubicBezTo>
                  <a:pt x="152" y="11"/>
                  <a:pt x="149" y="12"/>
                  <a:pt x="147" y="13"/>
                </a:cubicBezTo>
                <a:cubicBezTo>
                  <a:pt x="144" y="15"/>
                  <a:pt x="137" y="17"/>
                  <a:pt x="131" y="17"/>
                </a:cubicBezTo>
                <a:cubicBezTo>
                  <a:pt x="128" y="17"/>
                  <a:pt x="125" y="16"/>
                  <a:pt x="123" y="15"/>
                </a:cubicBezTo>
                <a:cubicBezTo>
                  <a:pt x="120" y="13"/>
                  <a:pt x="117" y="15"/>
                  <a:pt x="114" y="16"/>
                </a:cubicBezTo>
                <a:cubicBezTo>
                  <a:pt x="112" y="18"/>
                  <a:pt x="109" y="19"/>
                  <a:pt x="107" y="19"/>
                </a:cubicBezTo>
                <a:cubicBezTo>
                  <a:pt x="107" y="19"/>
                  <a:pt x="107" y="19"/>
                  <a:pt x="107" y="19"/>
                </a:cubicBezTo>
                <a:cubicBezTo>
                  <a:pt x="105" y="19"/>
                  <a:pt x="103" y="20"/>
                  <a:pt x="101" y="21"/>
                </a:cubicBezTo>
                <a:cubicBezTo>
                  <a:pt x="99" y="22"/>
                  <a:pt x="96" y="23"/>
                  <a:pt x="93" y="23"/>
                </a:cubicBezTo>
                <a:cubicBezTo>
                  <a:pt x="93" y="23"/>
                  <a:pt x="93" y="23"/>
                  <a:pt x="93" y="23"/>
                </a:cubicBezTo>
                <a:cubicBezTo>
                  <a:pt x="88" y="23"/>
                  <a:pt x="81" y="26"/>
                  <a:pt x="80" y="28"/>
                </a:cubicBezTo>
                <a:cubicBezTo>
                  <a:pt x="80" y="30"/>
                  <a:pt x="77" y="31"/>
                  <a:pt x="75" y="31"/>
                </a:cubicBezTo>
                <a:cubicBezTo>
                  <a:pt x="74" y="32"/>
                  <a:pt x="72" y="32"/>
                  <a:pt x="72" y="33"/>
                </a:cubicBezTo>
                <a:cubicBezTo>
                  <a:pt x="72" y="36"/>
                  <a:pt x="67" y="39"/>
                  <a:pt x="63" y="39"/>
                </a:cubicBezTo>
                <a:cubicBezTo>
                  <a:pt x="62" y="39"/>
                  <a:pt x="60" y="39"/>
                  <a:pt x="59" y="37"/>
                </a:cubicBezTo>
                <a:cubicBezTo>
                  <a:pt x="58" y="37"/>
                  <a:pt x="58" y="37"/>
                  <a:pt x="57" y="38"/>
                </a:cubicBezTo>
                <a:cubicBezTo>
                  <a:pt x="57" y="39"/>
                  <a:pt x="57" y="41"/>
                  <a:pt x="59" y="42"/>
                </a:cubicBezTo>
                <a:cubicBezTo>
                  <a:pt x="60" y="43"/>
                  <a:pt x="61" y="45"/>
                  <a:pt x="60" y="46"/>
                </a:cubicBezTo>
                <a:cubicBezTo>
                  <a:pt x="60" y="48"/>
                  <a:pt x="57" y="49"/>
                  <a:pt x="55" y="50"/>
                </a:cubicBezTo>
                <a:cubicBezTo>
                  <a:pt x="54" y="50"/>
                  <a:pt x="54" y="51"/>
                  <a:pt x="53" y="51"/>
                </a:cubicBezTo>
                <a:cubicBezTo>
                  <a:pt x="54" y="51"/>
                  <a:pt x="54" y="52"/>
                  <a:pt x="54" y="52"/>
                </a:cubicBezTo>
                <a:cubicBezTo>
                  <a:pt x="53" y="54"/>
                  <a:pt x="52" y="55"/>
                  <a:pt x="51" y="56"/>
                </a:cubicBezTo>
                <a:cubicBezTo>
                  <a:pt x="50" y="56"/>
                  <a:pt x="50" y="57"/>
                  <a:pt x="49" y="57"/>
                </a:cubicBezTo>
                <a:cubicBezTo>
                  <a:pt x="50" y="58"/>
                  <a:pt x="50" y="60"/>
                  <a:pt x="50" y="61"/>
                </a:cubicBezTo>
                <a:cubicBezTo>
                  <a:pt x="48" y="63"/>
                  <a:pt x="44" y="64"/>
                  <a:pt x="39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6" y="66"/>
                  <a:pt x="35" y="67"/>
                  <a:pt x="35" y="68"/>
                </a:cubicBezTo>
                <a:cubicBezTo>
                  <a:pt x="35" y="69"/>
                  <a:pt x="36" y="69"/>
                  <a:pt x="37" y="69"/>
                </a:cubicBezTo>
                <a:cubicBezTo>
                  <a:pt x="39" y="69"/>
                  <a:pt x="40" y="69"/>
                  <a:pt x="41" y="71"/>
                </a:cubicBezTo>
                <a:cubicBezTo>
                  <a:pt x="41" y="73"/>
                  <a:pt x="40" y="74"/>
                  <a:pt x="39" y="74"/>
                </a:cubicBezTo>
                <a:cubicBezTo>
                  <a:pt x="37" y="75"/>
                  <a:pt x="36" y="76"/>
                  <a:pt x="36" y="77"/>
                </a:cubicBezTo>
                <a:cubicBezTo>
                  <a:pt x="36" y="79"/>
                  <a:pt x="35" y="80"/>
                  <a:pt x="35" y="81"/>
                </a:cubicBezTo>
                <a:cubicBezTo>
                  <a:pt x="33" y="82"/>
                  <a:pt x="31" y="83"/>
                  <a:pt x="28" y="83"/>
                </a:cubicBezTo>
                <a:cubicBezTo>
                  <a:pt x="27" y="83"/>
                  <a:pt x="26" y="83"/>
                  <a:pt x="26" y="83"/>
                </a:cubicBezTo>
                <a:cubicBezTo>
                  <a:pt x="26" y="85"/>
                  <a:pt x="25" y="86"/>
                  <a:pt x="24" y="88"/>
                </a:cubicBezTo>
                <a:cubicBezTo>
                  <a:pt x="23" y="89"/>
                  <a:pt x="21" y="90"/>
                  <a:pt x="17" y="90"/>
                </a:cubicBezTo>
                <a:cubicBezTo>
                  <a:pt x="19" y="92"/>
                  <a:pt x="21" y="93"/>
                  <a:pt x="21" y="96"/>
                </a:cubicBezTo>
                <a:cubicBezTo>
                  <a:pt x="22" y="99"/>
                  <a:pt x="19" y="100"/>
                  <a:pt x="17" y="100"/>
                </a:cubicBezTo>
                <a:cubicBezTo>
                  <a:pt x="15" y="101"/>
                  <a:pt x="15" y="101"/>
                  <a:pt x="15" y="103"/>
                </a:cubicBezTo>
                <a:cubicBezTo>
                  <a:pt x="14" y="107"/>
                  <a:pt x="10" y="107"/>
                  <a:pt x="7" y="108"/>
                </a:cubicBezTo>
                <a:cubicBezTo>
                  <a:pt x="3" y="108"/>
                  <a:pt x="1" y="108"/>
                  <a:pt x="1" y="110"/>
                </a:cubicBezTo>
                <a:cubicBezTo>
                  <a:pt x="0" y="112"/>
                  <a:pt x="0" y="113"/>
                  <a:pt x="1" y="113"/>
                </a:cubicBezTo>
                <a:cubicBezTo>
                  <a:pt x="2" y="114"/>
                  <a:pt x="5" y="114"/>
                  <a:pt x="8" y="1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2" name="Freeform 1187"/>
          <p:cNvSpPr>
            <a:spLocks/>
          </p:cNvSpPr>
          <p:nvPr/>
        </p:nvSpPr>
        <p:spPr bwMode="auto">
          <a:xfrm>
            <a:off x="7820270" y="4803755"/>
            <a:ext cx="1888552" cy="695665"/>
          </a:xfrm>
          <a:custGeom>
            <a:avLst/>
            <a:gdLst>
              <a:gd name="T0" fmla="*/ 202 w 206"/>
              <a:gd name="T1" fmla="*/ 26 h 78"/>
              <a:gd name="T2" fmla="*/ 202 w 206"/>
              <a:gd name="T3" fmla="*/ 26 h 78"/>
              <a:gd name="T4" fmla="*/ 200 w 206"/>
              <a:gd name="T5" fmla="*/ 25 h 78"/>
              <a:gd name="T6" fmla="*/ 190 w 206"/>
              <a:gd name="T7" fmla="*/ 12 h 78"/>
              <a:gd name="T8" fmla="*/ 188 w 206"/>
              <a:gd name="T9" fmla="*/ 9 h 78"/>
              <a:gd name="T10" fmla="*/ 178 w 206"/>
              <a:gd name="T11" fmla="*/ 7 h 78"/>
              <a:gd name="T12" fmla="*/ 172 w 206"/>
              <a:gd name="T13" fmla="*/ 7 h 78"/>
              <a:gd name="T14" fmla="*/ 139 w 206"/>
              <a:gd name="T15" fmla="*/ 14 h 78"/>
              <a:gd name="T16" fmla="*/ 118 w 206"/>
              <a:gd name="T17" fmla="*/ 10 h 78"/>
              <a:gd name="T18" fmla="*/ 107 w 206"/>
              <a:gd name="T19" fmla="*/ 5 h 78"/>
              <a:gd name="T20" fmla="*/ 86 w 206"/>
              <a:gd name="T21" fmla="*/ 0 h 78"/>
              <a:gd name="T22" fmla="*/ 38 w 206"/>
              <a:gd name="T23" fmla="*/ 13 h 78"/>
              <a:gd name="T24" fmla="*/ 27 w 206"/>
              <a:gd name="T25" fmla="*/ 21 h 78"/>
              <a:gd name="T26" fmla="*/ 3 w 206"/>
              <a:gd name="T27" fmla="*/ 23 h 78"/>
              <a:gd name="T28" fmla="*/ 7 w 206"/>
              <a:gd name="T29" fmla="*/ 30 h 78"/>
              <a:gd name="T30" fmla="*/ 7 w 206"/>
              <a:gd name="T31" fmla="*/ 43 h 78"/>
              <a:gd name="T32" fmla="*/ 10 w 206"/>
              <a:gd name="T33" fmla="*/ 54 h 78"/>
              <a:gd name="T34" fmla="*/ 14 w 206"/>
              <a:gd name="T35" fmla="*/ 60 h 78"/>
              <a:gd name="T36" fmla="*/ 24 w 206"/>
              <a:gd name="T37" fmla="*/ 65 h 78"/>
              <a:gd name="T38" fmla="*/ 33 w 206"/>
              <a:gd name="T39" fmla="*/ 73 h 78"/>
              <a:gd name="T40" fmla="*/ 53 w 206"/>
              <a:gd name="T41" fmla="*/ 65 h 78"/>
              <a:gd name="T42" fmla="*/ 71 w 206"/>
              <a:gd name="T43" fmla="*/ 75 h 78"/>
              <a:gd name="T44" fmla="*/ 82 w 206"/>
              <a:gd name="T45" fmla="*/ 72 h 78"/>
              <a:gd name="T46" fmla="*/ 97 w 206"/>
              <a:gd name="T47" fmla="*/ 67 h 78"/>
              <a:gd name="T48" fmla="*/ 111 w 206"/>
              <a:gd name="T49" fmla="*/ 66 h 78"/>
              <a:gd name="T50" fmla="*/ 109 w 206"/>
              <a:gd name="T51" fmla="*/ 76 h 78"/>
              <a:gd name="T52" fmla="*/ 111 w 206"/>
              <a:gd name="T53" fmla="*/ 77 h 78"/>
              <a:gd name="T54" fmla="*/ 112 w 206"/>
              <a:gd name="T55" fmla="*/ 76 h 78"/>
              <a:gd name="T56" fmla="*/ 112 w 206"/>
              <a:gd name="T57" fmla="*/ 73 h 78"/>
              <a:gd name="T58" fmla="*/ 117 w 206"/>
              <a:gd name="T59" fmla="*/ 67 h 78"/>
              <a:gd name="T60" fmla="*/ 120 w 206"/>
              <a:gd name="T61" fmla="*/ 68 h 78"/>
              <a:gd name="T62" fmla="*/ 134 w 206"/>
              <a:gd name="T63" fmla="*/ 65 h 78"/>
              <a:gd name="T64" fmla="*/ 136 w 206"/>
              <a:gd name="T65" fmla="*/ 66 h 78"/>
              <a:gd name="T66" fmla="*/ 138 w 206"/>
              <a:gd name="T67" fmla="*/ 67 h 78"/>
              <a:gd name="T68" fmla="*/ 149 w 206"/>
              <a:gd name="T69" fmla="*/ 67 h 78"/>
              <a:gd name="T70" fmla="*/ 176 w 206"/>
              <a:gd name="T71" fmla="*/ 61 h 78"/>
              <a:gd name="T72" fmla="*/ 180 w 206"/>
              <a:gd name="T73" fmla="*/ 61 h 78"/>
              <a:gd name="T74" fmla="*/ 195 w 206"/>
              <a:gd name="T75" fmla="*/ 61 h 78"/>
              <a:gd name="T76" fmla="*/ 205 w 206"/>
              <a:gd name="T77" fmla="*/ 64 h 78"/>
              <a:gd name="T78" fmla="*/ 206 w 206"/>
              <a:gd name="T79" fmla="*/ 64 h 78"/>
              <a:gd name="T80" fmla="*/ 206 w 206"/>
              <a:gd name="T81" fmla="*/ 64 h 78"/>
              <a:gd name="T82" fmla="*/ 205 w 206"/>
              <a:gd name="T83" fmla="*/ 63 h 78"/>
              <a:gd name="T84" fmla="*/ 205 w 206"/>
              <a:gd name="T85" fmla="*/ 61 h 78"/>
              <a:gd name="T86" fmla="*/ 204 w 206"/>
              <a:gd name="T87" fmla="*/ 60 h 78"/>
              <a:gd name="T88" fmla="*/ 203 w 206"/>
              <a:gd name="T89" fmla="*/ 58 h 78"/>
              <a:gd name="T90" fmla="*/ 202 w 206"/>
              <a:gd name="T91" fmla="*/ 57 h 78"/>
              <a:gd name="T92" fmla="*/ 200 w 206"/>
              <a:gd name="T93" fmla="*/ 44 h 78"/>
              <a:gd name="T94" fmla="*/ 199 w 206"/>
              <a:gd name="T95" fmla="*/ 41 h 78"/>
              <a:gd name="T96" fmla="*/ 199 w 206"/>
              <a:gd name="T97" fmla="*/ 36 h 78"/>
              <a:gd name="T98" fmla="*/ 199 w 206"/>
              <a:gd name="T99" fmla="*/ 33 h 78"/>
              <a:gd name="T100" fmla="*/ 201 w 206"/>
              <a:gd name="T101" fmla="*/ 3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6" h="78">
                <a:moveTo>
                  <a:pt x="201" y="31"/>
                </a:moveTo>
                <a:cubicBezTo>
                  <a:pt x="201" y="30"/>
                  <a:pt x="201" y="28"/>
                  <a:pt x="202" y="27"/>
                </a:cubicBezTo>
                <a:cubicBezTo>
                  <a:pt x="202" y="27"/>
                  <a:pt x="202" y="26"/>
                  <a:pt x="202" y="26"/>
                </a:cubicBezTo>
                <a:cubicBezTo>
                  <a:pt x="202" y="26"/>
                  <a:pt x="202" y="26"/>
                  <a:pt x="202" y="26"/>
                </a:cubicBezTo>
                <a:cubicBezTo>
                  <a:pt x="202" y="26"/>
                  <a:pt x="202" y="26"/>
                  <a:pt x="202" y="26"/>
                </a:cubicBezTo>
                <a:cubicBezTo>
                  <a:pt x="202" y="26"/>
                  <a:pt x="202" y="26"/>
                  <a:pt x="202" y="26"/>
                </a:cubicBezTo>
                <a:cubicBezTo>
                  <a:pt x="202" y="26"/>
                  <a:pt x="201" y="25"/>
                  <a:pt x="201" y="25"/>
                </a:cubicBezTo>
                <a:cubicBezTo>
                  <a:pt x="201" y="26"/>
                  <a:pt x="201" y="25"/>
                  <a:pt x="201" y="25"/>
                </a:cubicBezTo>
                <a:cubicBezTo>
                  <a:pt x="200" y="25"/>
                  <a:pt x="200" y="25"/>
                  <a:pt x="200" y="25"/>
                </a:cubicBezTo>
                <a:cubicBezTo>
                  <a:pt x="198" y="25"/>
                  <a:pt x="194" y="25"/>
                  <a:pt x="192" y="21"/>
                </a:cubicBezTo>
                <a:cubicBezTo>
                  <a:pt x="191" y="19"/>
                  <a:pt x="191" y="17"/>
                  <a:pt x="191" y="16"/>
                </a:cubicBezTo>
                <a:cubicBezTo>
                  <a:pt x="191" y="14"/>
                  <a:pt x="191" y="14"/>
                  <a:pt x="190" y="12"/>
                </a:cubicBezTo>
                <a:cubicBezTo>
                  <a:pt x="190" y="12"/>
                  <a:pt x="190" y="12"/>
                  <a:pt x="190" y="12"/>
                </a:cubicBezTo>
                <a:cubicBezTo>
                  <a:pt x="190" y="12"/>
                  <a:pt x="190" y="12"/>
                  <a:pt x="189" y="12"/>
                </a:cubicBezTo>
                <a:cubicBezTo>
                  <a:pt x="189" y="11"/>
                  <a:pt x="188" y="10"/>
                  <a:pt x="188" y="9"/>
                </a:cubicBezTo>
                <a:cubicBezTo>
                  <a:pt x="187" y="7"/>
                  <a:pt x="185" y="6"/>
                  <a:pt x="185" y="6"/>
                </a:cubicBezTo>
                <a:cubicBezTo>
                  <a:pt x="184" y="6"/>
                  <a:pt x="184" y="6"/>
                  <a:pt x="184" y="6"/>
                </a:cubicBezTo>
                <a:cubicBezTo>
                  <a:pt x="183" y="6"/>
                  <a:pt x="182" y="7"/>
                  <a:pt x="178" y="7"/>
                </a:cubicBezTo>
                <a:cubicBezTo>
                  <a:pt x="177" y="7"/>
                  <a:pt x="176" y="7"/>
                  <a:pt x="175" y="7"/>
                </a:cubicBezTo>
                <a:cubicBezTo>
                  <a:pt x="174" y="7"/>
                  <a:pt x="174" y="7"/>
                  <a:pt x="174" y="7"/>
                </a:cubicBezTo>
                <a:cubicBezTo>
                  <a:pt x="173" y="7"/>
                  <a:pt x="173" y="7"/>
                  <a:pt x="172" y="7"/>
                </a:cubicBezTo>
                <a:cubicBezTo>
                  <a:pt x="167" y="11"/>
                  <a:pt x="158" y="14"/>
                  <a:pt x="153" y="14"/>
                </a:cubicBezTo>
                <a:cubicBezTo>
                  <a:pt x="151" y="14"/>
                  <a:pt x="150" y="14"/>
                  <a:pt x="150" y="13"/>
                </a:cubicBezTo>
                <a:cubicBezTo>
                  <a:pt x="148" y="13"/>
                  <a:pt x="143" y="13"/>
                  <a:pt x="139" y="14"/>
                </a:cubicBezTo>
                <a:cubicBezTo>
                  <a:pt x="136" y="14"/>
                  <a:pt x="133" y="14"/>
                  <a:pt x="131" y="14"/>
                </a:cubicBezTo>
                <a:cubicBezTo>
                  <a:pt x="127" y="14"/>
                  <a:pt x="124" y="13"/>
                  <a:pt x="122" y="11"/>
                </a:cubicBezTo>
                <a:cubicBezTo>
                  <a:pt x="121" y="10"/>
                  <a:pt x="119" y="10"/>
                  <a:pt x="118" y="10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14" y="10"/>
                  <a:pt x="112" y="8"/>
                  <a:pt x="111" y="7"/>
                </a:cubicBezTo>
                <a:cubicBezTo>
                  <a:pt x="110" y="6"/>
                  <a:pt x="109" y="5"/>
                  <a:pt x="107" y="5"/>
                </a:cubicBezTo>
                <a:cubicBezTo>
                  <a:pt x="105" y="5"/>
                  <a:pt x="104" y="5"/>
                  <a:pt x="103" y="4"/>
                </a:cubicBezTo>
                <a:cubicBezTo>
                  <a:pt x="102" y="3"/>
                  <a:pt x="99" y="2"/>
                  <a:pt x="90" y="1"/>
                </a:cubicBezTo>
                <a:cubicBezTo>
                  <a:pt x="89" y="1"/>
                  <a:pt x="87" y="0"/>
                  <a:pt x="86" y="0"/>
                </a:cubicBezTo>
                <a:cubicBezTo>
                  <a:pt x="73" y="0"/>
                  <a:pt x="62" y="7"/>
                  <a:pt x="58" y="11"/>
                </a:cubicBezTo>
                <a:cubicBezTo>
                  <a:pt x="56" y="12"/>
                  <a:pt x="52" y="13"/>
                  <a:pt x="47" y="13"/>
                </a:cubicBezTo>
                <a:cubicBezTo>
                  <a:pt x="44" y="13"/>
                  <a:pt x="41" y="13"/>
                  <a:pt x="38" y="13"/>
                </a:cubicBezTo>
                <a:cubicBezTo>
                  <a:pt x="36" y="13"/>
                  <a:pt x="34" y="12"/>
                  <a:pt x="33" y="12"/>
                </a:cubicBezTo>
                <a:cubicBezTo>
                  <a:pt x="33" y="13"/>
                  <a:pt x="33" y="13"/>
                  <a:pt x="33" y="13"/>
                </a:cubicBezTo>
                <a:cubicBezTo>
                  <a:pt x="32" y="15"/>
                  <a:pt x="32" y="19"/>
                  <a:pt x="27" y="21"/>
                </a:cubicBezTo>
                <a:cubicBezTo>
                  <a:pt x="24" y="22"/>
                  <a:pt x="20" y="22"/>
                  <a:pt x="16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8" y="22"/>
                  <a:pt x="5" y="22"/>
                  <a:pt x="3" y="23"/>
                </a:cubicBezTo>
                <a:cubicBezTo>
                  <a:pt x="1" y="24"/>
                  <a:pt x="0" y="27"/>
                  <a:pt x="0" y="28"/>
                </a:cubicBezTo>
                <a:cubicBezTo>
                  <a:pt x="0" y="28"/>
                  <a:pt x="1" y="28"/>
                  <a:pt x="1" y="28"/>
                </a:cubicBezTo>
                <a:cubicBezTo>
                  <a:pt x="4" y="28"/>
                  <a:pt x="6" y="29"/>
                  <a:pt x="7" y="30"/>
                </a:cubicBezTo>
                <a:cubicBezTo>
                  <a:pt x="7" y="31"/>
                  <a:pt x="7" y="33"/>
                  <a:pt x="7" y="34"/>
                </a:cubicBezTo>
                <a:cubicBezTo>
                  <a:pt x="7" y="34"/>
                  <a:pt x="7" y="35"/>
                  <a:pt x="7" y="35"/>
                </a:cubicBezTo>
                <a:cubicBezTo>
                  <a:pt x="8" y="37"/>
                  <a:pt x="9" y="40"/>
                  <a:pt x="7" y="43"/>
                </a:cubicBezTo>
                <a:cubicBezTo>
                  <a:pt x="6" y="43"/>
                  <a:pt x="6" y="44"/>
                  <a:pt x="6" y="45"/>
                </a:cubicBezTo>
                <a:cubicBezTo>
                  <a:pt x="6" y="46"/>
                  <a:pt x="6" y="47"/>
                  <a:pt x="7" y="47"/>
                </a:cubicBezTo>
                <a:cubicBezTo>
                  <a:pt x="10" y="49"/>
                  <a:pt x="11" y="52"/>
                  <a:pt x="10" y="54"/>
                </a:cubicBezTo>
                <a:cubicBezTo>
                  <a:pt x="10" y="55"/>
                  <a:pt x="9" y="55"/>
                  <a:pt x="9" y="56"/>
                </a:cubicBezTo>
                <a:cubicBezTo>
                  <a:pt x="9" y="56"/>
                  <a:pt x="9" y="56"/>
                  <a:pt x="9" y="56"/>
                </a:cubicBezTo>
                <a:cubicBezTo>
                  <a:pt x="12" y="58"/>
                  <a:pt x="13" y="59"/>
                  <a:pt x="14" y="60"/>
                </a:cubicBezTo>
                <a:cubicBezTo>
                  <a:pt x="14" y="60"/>
                  <a:pt x="15" y="61"/>
                  <a:pt x="16" y="61"/>
                </a:cubicBezTo>
                <a:cubicBezTo>
                  <a:pt x="18" y="62"/>
                  <a:pt x="21" y="63"/>
                  <a:pt x="21" y="65"/>
                </a:cubicBezTo>
                <a:cubicBezTo>
                  <a:pt x="21" y="65"/>
                  <a:pt x="22" y="66"/>
                  <a:pt x="24" y="65"/>
                </a:cubicBezTo>
                <a:cubicBezTo>
                  <a:pt x="25" y="65"/>
                  <a:pt x="25" y="65"/>
                  <a:pt x="26" y="65"/>
                </a:cubicBezTo>
                <a:cubicBezTo>
                  <a:pt x="29" y="65"/>
                  <a:pt x="31" y="68"/>
                  <a:pt x="32" y="71"/>
                </a:cubicBezTo>
                <a:cubicBezTo>
                  <a:pt x="33" y="72"/>
                  <a:pt x="33" y="72"/>
                  <a:pt x="33" y="73"/>
                </a:cubicBezTo>
                <a:cubicBezTo>
                  <a:pt x="34" y="73"/>
                  <a:pt x="34" y="74"/>
                  <a:pt x="37" y="74"/>
                </a:cubicBezTo>
                <a:cubicBezTo>
                  <a:pt x="40" y="74"/>
                  <a:pt x="44" y="72"/>
                  <a:pt x="44" y="71"/>
                </a:cubicBezTo>
                <a:cubicBezTo>
                  <a:pt x="44" y="69"/>
                  <a:pt x="45" y="65"/>
                  <a:pt x="53" y="65"/>
                </a:cubicBezTo>
                <a:cubicBezTo>
                  <a:pt x="54" y="65"/>
                  <a:pt x="55" y="65"/>
                  <a:pt x="56" y="65"/>
                </a:cubicBezTo>
                <a:cubicBezTo>
                  <a:pt x="60" y="66"/>
                  <a:pt x="64" y="69"/>
                  <a:pt x="68" y="72"/>
                </a:cubicBezTo>
                <a:cubicBezTo>
                  <a:pt x="69" y="73"/>
                  <a:pt x="71" y="74"/>
                  <a:pt x="71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3" y="75"/>
                  <a:pt x="75" y="74"/>
                  <a:pt x="77" y="74"/>
                </a:cubicBezTo>
                <a:cubicBezTo>
                  <a:pt x="79" y="73"/>
                  <a:pt x="81" y="72"/>
                  <a:pt x="82" y="72"/>
                </a:cubicBezTo>
                <a:cubicBezTo>
                  <a:pt x="84" y="72"/>
                  <a:pt x="87" y="70"/>
                  <a:pt x="89" y="68"/>
                </a:cubicBezTo>
                <a:cubicBezTo>
                  <a:pt x="90" y="67"/>
                  <a:pt x="91" y="66"/>
                  <a:pt x="92" y="66"/>
                </a:cubicBezTo>
                <a:cubicBezTo>
                  <a:pt x="94" y="65"/>
                  <a:pt x="96" y="66"/>
                  <a:pt x="97" y="67"/>
                </a:cubicBezTo>
                <a:cubicBezTo>
                  <a:pt x="99" y="68"/>
                  <a:pt x="100" y="69"/>
                  <a:pt x="101" y="68"/>
                </a:cubicBezTo>
                <a:cubicBezTo>
                  <a:pt x="103" y="67"/>
                  <a:pt x="106" y="65"/>
                  <a:pt x="109" y="65"/>
                </a:cubicBezTo>
                <a:cubicBezTo>
                  <a:pt x="110" y="65"/>
                  <a:pt x="111" y="65"/>
                  <a:pt x="111" y="66"/>
                </a:cubicBezTo>
                <a:cubicBezTo>
                  <a:pt x="112" y="66"/>
                  <a:pt x="112" y="67"/>
                  <a:pt x="113" y="68"/>
                </a:cubicBezTo>
                <a:cubicBezTo>
                  <a:pt x="113" y="69"/>
                  <a:pt x="112" y="71"/>
                  <a:pt x="111" y="72"/>
                </a:cubicBezTo>
                <a:cubicBezTo>
                  <a:pt x="110" y="73"/>
                  <a:pt x="109" y="75"/>
                  <a:pt x="109" y="76"/>
                </a:cubicBezTo>
                <a:cubicBezTo>
                  <a:pt x="109" y="76"/>
                  <a:pt x="110" y="77"/>
                  <a:pt x="110" y="78"/>
                </a:cubicBezTo>
                <a:cubicBezTo>
                  <a:pt x="110" y="78"/>
                  <a:pt x="110" y="78"/>
                  <a:pt x="110" y="78"/>
                </a:cubicBezTo>
                <a:cubicBezTo>
                  <a:pt x="110" y="78"/>
                  <a:pt x="111" y="77"/>
                  <a:pt x="111" y="77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1" y="76"/>
                  <a:pt x="111" y="76"/>
                  <a:pt x="112" y="76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12" y="76"/>
                  <a:pt x="112" y="75"/>
                  <a:pt x="112" y="75"/>
                </a:cubicBezTo>
                <a:cubicBezTo>
                  <a:pt x="112" y="75"/>
                  <a:pt x="112" y="75"/>
                  <a:pt x="112" y="75"/>
                </a:cubicBezTo>
                <a:cubicBezTo>
                  <a:pt x="112" y="74"/>
                  <a:pt x="112" y="74"/>
                  <a:pt x="112" y="73"/>
                </a:cubicBezTo>
                <a:cubicBezTo>
                  <a:pt x="112" y="73"/>
                  <a:pt x="112" y="73"/>
                  <a:pt x="112" y="72"/>
                </a:cubicBezTo>
                <a:cubicBezTo>
                  <a:pt x="112" y="71"/>
                  <a:pt x="113" y="70"/>
                  <a:pt x="113" y="70"/>
                </a:cubicBezTo>
                <a:cubicBezTo>
                  <a:pt x="114" y="68"/>
                  <a:pt x="115" y="67"/>
                  <a:pt x="117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8" y="67"/>
                  <a:pt x="119" y="68"/>
                  <a:pt x="120" y="68"/>
                </a:cubicBezTo>
                <a:cubicBezTo>
                  <a:pt x="122" y="70"/>
                  <a:pt x="124" y="70"/>
                  <a:pt x="128" y="68"/>
                </a:cubicBezTo>
                <a:cubicBezTo>
                  <a:pt x="129" y="68"/>
                  <a:pt x="130" y="67"/>
                  <a:pt x="131" y="67"/>
                </a:cubicBezTo>
                <a:cubicBezTo>
                  <a:pt x="132" y="66"/>
                  <a:pt x="133" y="65"/>
                  <a:pt x="134" y="65"/>
                </a:cubicBezTo>
                <a:cubicBezTo>
                  <a:pt x="135" y="65"/>
                  <a:pt x="135" y="66"/>
                  <a:pt x="135" y="66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6" y="66"/>
                  <a:pt x="137" y="66"/>
                  <a:pt x="137" y="66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37" y="67"/>
                  <a:pt x="137" y="67"/>
                  <a:pt x="138" y="67"/>
                </a:cubicBezTo>
                <a:cubicBezTo>
                  <a:pt x="138" y="67"/>
                  <a:pt x="138" y="68"/>
                  <a:pt x="139" y="68"/>
                </a:cubicBezTo>
                <a:cubicBezTo>
                  <a:pt x="140" y="68"/>
                  <a:pt x="141" y="68"/>
                  <a:pt x="142" y="67"/>
                </a:cubicBezTo>
                <a:cubicBezTo>
                  <a:pt x="144" y="67"/>
                  <a:pt x="146" y="67"/>
                  <a:pt x="149" y="67"/>
                </a:cubicBezTo>
                <a:cubicBezTo>
                  <a:pt x="152" y="67"/>
                  <a:pt x="154" y="66"/>
                  <a:pt x="156" y="65"/>
                </a:cubicBezTo>
                <a:cubicBezTo>
                  <a:pt x="158" y="64"/>
                  <a:pt x="160" y="62"/>
                  <a:pt x="164" y="63"/>
                </a:cubicBezTo>
                <a:cubicBezTo>
                  <a:pt x="170" y="63"/>
                  <a:pt x="176" y="61"/>
                  <a:pt x="176" y="61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80" y="62"/>
                  <a:pt x="180" y="62"/>
                  <a:pt x="180" y="62"/>
                </a:cubicBezTo>
                <a:cubicBezTo>
                  <a:pt x="180" y="62"/>
                  <a:pt x="180" y="62"/>
                  <a:pt x="180" y="61"/>
                </a:cubicBezTo>
                <a:cubicBezTo>
                  <a:pt x="181" y="60"/>
                  <a:pt x="182" y="59"/>
                  <a:pt x="185" y="58"/>
                </a:cubicBezTo>
                <a:cubicBezTo>
                  <a:pt x="189" y="58"/>
                  <a:pt x="191" y="59"/>
                  <a:pt x="193" y="60"/>
                </a:cubicBezTo>
                <a:cubicBezTo>
                  <a:pt x="194" y="60"/>
                  <a:pt x="194" y="61"/>
                  <a:pt x="195" y="61"/>
                </a:cubicBezTo>
                <a:cubicBezTo>
                  <a:pt x="195" y="60"/>
                  <a:pt x="196" y="60"/>
                  <a:pt x="196" y="60"/>
                </a:cubicBezTo>
                <a:cubicBezTo>
                  <a:pt x="198" y="60"/>
                  <a:pt x="200" y="61"/>
                  <a:pt x="202" y="62"/>
                </a:cubicBezTo>
                <a:cubicBezTo>
                  <a:pt x="203" y="63"/>
                  <a:pt x="204" y="63"/>
                  <a:pt x="205" y="64"/>
                </a:cubicBezTo>
                <a:cubicBezTo>
                  <a:pt x="205" y="64"/>
                  <a:pt x="205" y="64"/>
                  <a:pt x="205" y="64"/>
                </a:cubicBezTo>
                <a:cubicBezTo>
                  <a:pt x="205" y="64"/>
                  <a:pt x="205" y="64"/>
                  <a:pt x="206" y="64"/>
                </a:cubicBezTo>
                <a:cubicBezTo>
                  <a:pt x="206" y="64"/>
                  <a:pt x="206" y="64"/>
                  <a:pt x="206" y="64"/>
                </a:cubicBezTo>
                <a:cubicBezTo>
                  <a:pt x="206" y="64"/>
                  <a:pt x="206" y="64"/>
                  <a:pt x="206" y="64"/>
                </a:cubicBezTo>
                <a:cubicBezTo>
                  <a:pt x="206" y="64"/>
                  <a:pt x="206" y="64"/>
                  <a:pt x="206" y="64"/>
                </a:cubicBezTo>
                <a:cubicBezTo>
                  <a:pt x="206" y="64"/>
                  <a:pt x="206" y="64"/>
                  <a:pt x="206" y="64"/>
                </a:cubicBezTo>
                <a:cubicBezTo>
                  <a:pt x="206" y="64"/>
                  <a:pt x="206" y="64"/>
                  <a:pt x="206" y="63"/>
                </a:cubicBezTo>
                <a:cubicBezTo>
                  <a:pt x="206" y="63"/>
                  <a:pt x="206" y="63"/>
                  <a:pt x="205" y="63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5" y="62"/>
                  <a:pt x="205" y="62"/>
                  <a:pt x="205" y="62"/>
                </a:cubicBezTo>
                <a:cubicBezTo>
                  <a:pt x="205" y="62"/>
                  <a:pt x="205" y="62"/>
                  <a:pt x="205" y="62"/>
                </a:cubicBezTo>
                <a:cubicBezTo>
                  <a:pt x="205" y="62"/>
                  <a:pt x="205" y="61"/>
                  <a:pt x="205" y="61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204" y="61"/>
                  <a:pt x="204" y="60"/>
                  <a:pt x="204" y="60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204" y="59"/>
                  <a:pt x="203" y="59"/>
                  <a:pt x="203" y="59"/>
                </a:cubicBezTo>
                <a:cubicBezTo>
                  <a:pt x="203" y="59"/>
                  <a:pt x="203" y="59"/>
                  <a:pt x="203" y="58"/>
                </a:cubicBezTo>
                <a:cubicBezTo>
                  <a:pt x="203" y="58"/>
                  <a:pt x="203" y="58"/>
                  <a:pt x="203" y="58"/>
                </a:cubicBezTo>
                <a:cubicBezTo>
                  <a:pt x="203" y="58"/>
                  <a:pt x="202" y="58"/>
                  <a:pt x="202" y="58"/>
                </a:cubicBezTo>
                <a:cubicBezTo>
                  <a:pt x="202" y="58"/>
                  <a:pt x="202" y="58"/>
                  <a:pt x="202" y="58"/>
                </a:cubicBezTo>
                <a:cubicBezTo>
                  <a:pt x="202" y="57"/>
                  <a:pt x="202" y="57"/>
                  <a:pt x="202" y="57"/>
                </a:cubicBezTo>
                <a:cubicBezTo>
                  <a:pt x="199" y="56"/>
                  <a:pt x="200" y="53"/>
                  <a:pt x="200" y="48"/>
                </a:cubicBezTo>
                <a:cubicBezTo>
                  <a:pt x="200" y="47"/>
                  <a:pt x="200" y="46"/>
                  <a:pt x="200" y="45"/>
                </a:cubicBezTo>
                <a:cubicBezTo>
                  <a:pt x="201" y="44"/>
                  <a:pt x="200" y="44"/>
                  <a:pt x="200" y="44"/>
                </a:cubicBezTo>
                <a:cubicBezTo>
                  <a:pt x="200" y="44"/>
                  <a:pt x="200" y="43"/>
                  <a:pt x="200" y="42"/>
                </a:cubicBezTo>
                <a:cubicBezTo>
                  <a:pt x="200" y="42"/>
                  <a:pt x="200" y="41"/>
                  <a:pt x="200" y="41"/>
                </a:cubicBezTo>
                <a:cubicBezTo>
                  <a:pt x="199" y="41"/>
                  <a:pt x="199" y="41"/>
                  <a:pt x="199" y="41"/>
                </a:cubicBezTo>
                <a:cubicBezTo>
                  <a:pt x="199" y="40"/>
                  <a:pt x="199" y="40"/>
                  <a:pt x="199" y="40"/>
                </a:cubicBezTo>
                <a:cubicBezTo>
                  <a:pt x="199" y="39"/>
                  <a:pt x="199" y="39"/>
                  <a:pt x="199" y="39"/>
                </a:cubicBezTo>
                <a:cubicBezTo>
                  <a:pt x="199" y="38"/>
                  <a:pt x="199" y="37"/>
                  <a:pt x="199" y="36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9" y="36"/>
                  <a:pt x="199" y="35"/>
                  <a:pt x="199" y="35"/>
                </a:cubicBezTo>
                <a:cubicBezTo>
                  <a:pt x="199" y="34"/>
                  <a:pt x="199" y="34"/>
                  <a:pt x="199" y="33"/>
                </a:cubicBezTo>
                <a:cubicBezTo>
                  <a:pt x="199" y="33"/>
                  <a:pt x="200" y="33"/>
                  <a:pt x="200" y="32"/>
                </a:cubicBezTo>
                <a:cubicBezTo>
                  <a:pt x="200" y="32"/>
                  <a:pt x="200" y="32"/>
                  <a:pt x="200" y="32"/>
                </a:cubicBezTo>
                <a:cubicBezTo>
                  <a:pt x="201" y="32"/>
                  <a:pt x="201" y="32"/>
                  <a:pt x="201" y="32"/>
                </a:cubicBezTo>
                <a:cubicBezTo>
                  <a:pt x="201" y="32"/>
                  <a:pt x="201" y="32"/>
                  <a:pt x="201" y="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3" name="Freeform 1188"/>
          <p:cNvSpPr>
            <a:spLocks/>
          </p:cNvSpPr>
          <p:nvPr/>
        </p:nvSpPr>
        <p:spPr bwMode="auto">
          <a:xfrm>
            <a:off x="7839443" y="4813030"/>
            <a:ext cx="239665" cy="148408"/>
          </a:xfrm>
          <a:custGeom>
            <a:avLst/>
            <a:gdLst>
              <a:gd name="T0" fmla="*/ 3 w 26"/>
              <a:gd name="T1" fmla="*/ 2 h 17"/>
              <a:gd name="T2" fmla="*/ 4 w 26"/>
              <a:gd name="T3" fmla="*/ 4 h 17"/>
              <a:gd name="T4" fmla="*/ 4 w 26"/>
              <a:gd name="T5" fmla="*/ 4 h 17"/>
              <a:gd name="T6" fmla="*/ 4 w 26"/>
              <a:gd name="T7" fmla="*/ 4 h 17"/>
              <a:gd name="T8" fmla="*/ 4 w 26"/>
              <a:gd name="T9" fmla="*/ 4 h 17"/>
              <a:gd name="T10" fmla="*/ 4 w 26"/>
              <a:gd name="T11" fmla="*/ 6 h 17"/>
              <a:gd name="T12" fmla="*/ 2 w 26"/>
              <a:gd name="T13" fmla="*/ 11 h 17"/>
              <a:gd name="T14" fmla="*/ 1 w 26"/>
              <a:gd name="T15" fmla="*/ 12 h 17"/>
              <a:gd name="T16" fmla="*/ 1 w 26"/>
              <a:gd name="T17" fmla="*/ 13 h 17"/>
              <a:gd name="T18" fmla="*/ 1 w 26"/>
              <a:gd name="T19" fmla="*/ 13 h 17"/>
              <a:gd name="T20" fmla="*/ 0 w 26"/>
              <a:gd name="T21" fmla="*/ 14 h 17"/>
              <a:gd name="T22" fmla="*/ 0 w 26"/>
              <a:gd name="T23" fmla="*/ 14 h 17"/>
              <a:gd name="T24" fmla="*/ 0 w 26"/>
              <a:gd name="T25" fmla="*/ 15 h 17"/>
              <a:gd name="T26" fmla="*/ 0 w 26"/>
              <a:gd name="T27" fmla="*/ 15 h 17"/>
              <a:gd name="T28" fmla="*/ 0 w 26"/>
              <a:gd name="T29" fmla="*/ 15 h 17"/>
              <a:gd name="T30" fmla="*/ 3 w 26"/>
              <a:gd name="T31" fmla="*/ 17 h 17"/>
              <a:gd name="T32" fmla="*/ 8 w 26"/>
              <a:gd name="T33" fmla="*/ 14 h 17"/>
              <a:gd name="T34" fmla="*/ 13 w 26"/>
              <a:gd name="T35" fmla="*/ 10 h 17"/>
              <a:gd name="T36" fmla="*/ 21 w 26"/>
              <a:gd name="T37" fmla="*/ 10 h 17"/>
              <a:gd name="T38" fmla="*/ 26 w 26"/>
              <a:gd name="T39" fmla="*/ 10 h 17"/>
              <a:gd name="T40" fmla="*/ 23 w 26"/>
              <a:gd name="T41" fmla="*/ 8 h 17"/>
              <a:gd name="T42" fmla="*/ 19 w 26"/>
              <a:gd name="T43" fmla="*/ 5 h 17"/>
              <a:gd name="T44" fmla="*/ 16 w 26"/>
              <a:gd name="T45" fmla="*/ 1 h 17"/>
              <a:gd name="T46" fmla="*/ 15 w 26"/>
              <a:gd name="T47" fmla="*/ 1 h 17"/>
              <a:gd name="T48" fmla="*/ 14 w 26"/>
              <a:gd name="T49" fmla="*/ 1 h 17"/>
              <a:gd name="T50" fmla="*/ 14 w 26"/>
              <a:gd name="T51" fmla="*/ 1 h 17"/>
              <a:gd name="T52" fmla="*/ 14 w 26"/>
              <a:gd name="T53" fmla="*/ 1 h 17"/>
              <a:gd name="T54" fmla="*/ 12 w 26"/>
              <a:gd name="T55" fmla="*/ 1 h 17"/>
              <a:gd name="T56" fmla="*/ 8 w 26"/>
              <a:gd name="T57" fmla="*/ 0 h 17"/>
              <a:gd name="T58" fmla="*/ 3 w 26"/>
              <a:gd name="T59" fmla="*/ 1 h 17"/>
              <a:gd name="T60" fmla="*/ 3 w 26"/>
              <a:gd name="T61" fmla="*/ 1 h 17"/>
              <a:gd name="T62" fmla="*/ 3 w 26"/>
              <a:gd name="T63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6" h="17">
                <a:moveTo>
                  <a:pt x="3" y="2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6"/>
                  <a:pt x="4" y="6"/>
                </a:cubicBezTo>
                <a:cubicBezTo>
                  <a:pt x="4" y="9"/>
                  <a:pt x="3" y="10"/>
                  <a:pt x="2" y="11"/>
                </a:cubicBezTo>
                <a:cubicBezTo>
                  <a:pt x="2" y="11"/>
                  <a:pt x="1" y="12"/>
                  <a:pt x="1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6"/>
                  <a:pt x="2" y="17"/>
                  <a:pt x="3" y="17"/>
                </a:cubicBezTo>
                <a:cubicBezTo>
                  <a:pt x="5" y="17"/>
                  <a:pt x="6" y="16"/>
                  <a:pt x="8" y="14"/>
                </a:cubicBezTo>
                <a:cubicBezTo>
                  <a:pt x="9" y="13"/>
                  <a:pt x="11" y="11"/>
                  <a:pt x="13" y="10"/>
                </a:cubicBezTo>
                <a:cubicBezTo>
                  <a:pt x="15" y="9"/>
                  <a:pt x="18" y="10"/>
                  <a:pt x="21" y="10"/>
                </a:cubicBezTo>
                <a:cubicBezTo>
                  <a:pt x="23" y="10"/>
                  <a:pt x="25" y="10"/>
                  <a:pt x="26" y="10"/>
                </a:cubicBezTo>
                <a:cubicBezTo>
                  <a:pt x="25" y="9"/>
                  <a:pt x="24" y="9"/>
                  <a:pt x="23" y="8"/>
                </a:cubicBezTo>
                <a:cubicBezTo>
                  <a:pt x="22" y="7"/>
                  <a:pt x="20" y="6"/>
                  <a:pt x="19" y="5"/>
                </a:cubicBezTo>
                <a:cubicBezTo>
                  <a:pt x="18" y="4"/>
                  <a:pt x="17" y="3"/>
                  <a:pt x="16" y="1"/>
                </a:cubicBezTo>
                <a:cubicBezTo>
                  <a:pt x="16" y="1"/>
                  <a:pt x="16" y="1"/>
                  <a:pt x="15" y="1"/>
                </a:cubicBezTo>
                <a:cubicBezTo>
                  <a:pt x="15" y="1"/>
                  <a:pt x="15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2" y="1"/>
                </a:cubicBezTo>
                <a:cubicBezTo>
                  <a:pt x="12" y="1"/>
                  <a:pt x="11" y="0"/>
                  <a:pt x="8" y="0"/>
                </a:cubicBezTo>
                <a:cubicBezTo>
                  <a:pt x="6" y="0"/>
                  <a:pt x="4" y="0"/>
                  <a:pt x="3" y="1"/>
                </a:cubicBezTo>
                <a:cubicBezTo>
                  <a:pt x="3" y="1"/>
                  <a:pt x="3" y="1"/>
                  <a:pt x="3" y="1"/>
                </a:cubicBezTo>
                <a:lnTo>
                  <a:pt x="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4" name="Freeform 1189"/>
          <p:cNvSpPr>
            <a:spLocks/>
          </p:cNvSpPr>
          <p:nvPr/>
        </p:nvSpPr>
        <p:spPr bwMode="auto">
          <a:xfrm>
            <a:off x="6631539" y="3143439"/>
            <a:ext cx="958655" cy="742040"/>
          </a:xfrm>
          <a:custGeom>
            <a:avLst/>
            <a:gdLst>
              <a:gd name="T0" fmla="*/ 12 w 104"/>
              <a:gd name="T1" fmla="*/ 58 h 83"/>
              <a:gd name="T2" fmla="*/ 14 w 104"/>
              <a:gd name="T3" fmla="*/ 59 h 83"/>
              <a:gd name="T4" fmla="*/ 25 w 104"/>
              <a:gd name="T5" fmla="*/ 68 h 83"/>
              <a:gd name="T6" fmla="*/ 32 w 104"/>
              <a:gd name="T7" fmla="*/ 66 h 83"/>
              <a:gd name="T8" fmla="*/ 38 w 104"/>
              <a:gd name="T9" fmla="*/ 71 h 83"/>
              <a:gd name="T10" fmla="*/ 45 w 104"/>
              <a:gd name="T11" fmla="*/ 72 h 83"/>
              <a:gd name="T12" fmla="*/ 49 w 104"/>
              <a:gd name="T13" fmla="*/ 78 h 83"/>
              <a:gd name="T14" fmla="*/ 50 w 104"/>
              <a:gd name="T15" fmla="*/ 79 h 83"/>
              <a:gd name="T16" fmla="*/ 52 w 104"/>
              <a:gd name="T17" fmla="*/ 78 h 83"/>
              <a:gd name="T18" fmla="*/ 62 w 104"/>
              <a:gd name="T19" fmla="*/ 79 h 83"/>
              <a:gd name="T20" fmla="*/ 70 w 104"/>
              <a:gd name="T21" fmla="*/ 79 h 83"/>
              <a:gd name="T22" fmla="*/ 85 w 104"/>
              <a:gd name="T23" fmla="*/ 83 h 83"/>
              <a:gd name="T24" fmla="*/ 85 w 104"/>
              <a:gd name="T25" fmla="*/ 83 h 83"/>
              <a:gd name="T26" fmla="*/ 88 w 104"/>
              <a:gd name="T27" fmla="*/ 83 h 83"/>
              <a:gd name="T28" fmla="*/ 88 w 104"/>
              <a:gd name="T29" fmla="*/ 81 h 83"/>
              <a:gd name="T30" fmla="*/ 88 w 104"/>
              <a:gd name="T31" fmla="*/ 78 h 83"/>
              <a:gd name="T32" fmla="*/ 95 w 104"/>
              <a:gd name="T33" fmla="*/ 70 h 83"/>
              <a:gd name="T34" fmla="*/ 101 w 104"/>
              <a:gd name="T35" fmla="*/ 64 h 83"/>
              <a:gd name="T36" fmla="*/ 99 w 104"/>
              <a:gd name="T37" fmla="*/ 54 h 83"/>
              <a:gd name="T38" fmla="*/ 98 w 104"/>
              <a:gd name="T39" fmla="*/ 52 h 83"/>
              <a:gd name="T40" fmla="*/ 98 w 104"/>
              <a:gd name="T41" fmla="*/ 51 h 83"/>
              <a:gd name="T42" fmla="*/ 98 w 104"/>
              <a:gd name="T43" fmla="*/ 50 h 83"/>
              <a:gd name="T44" fmla="*/ 97 w 104"/>
              <a:gd name="T45" fmla="*/ 47 h 83"/>
              <a:gd name="T46" fmla="*/ 98 w 104"/>
              <a:gd name="T47" fmla="*/ 45 h 83"/>
              <a:gd name="T48" fmla="*/ 98 w 104"/>
              <a:gd name="T49" fmla="*/ 44 h 83"/>
              <a:gd name="T50" fmla="*/ 98 w 104"/>
              <a:gd name="T51" fmla="*/ 42 h 83"/>
              <a:gd name="T52" fmla="*/ 97 w 104"/>
              <a:gd name="T53" fmla="*/ 41 h 83"/>
              <a:gd name="T54" fmla="*/ 94 w 104"/>
              <a:gd name="T55" fmla="*/ 37 h 83"/>
              <a:gd name="T56" fmla="*/ 101 w 104"/>
              <a:gd name="T57" fmla="*/ 23 h 83"/>
              <a:gd name="T58" fmla="*/ 99 w 104"/>
              <a:gd name="T59" fmla="*/ 12 h 83"/>
              <a:gd name="T60" fmla="*/ 98 w 104"/>
              <a:gd name="T61" fmla="*/ 11 h 83"/>
              <a:gd name="T62" fmla="*/ 92 w 104"/>
              <a:gd name="T63" fmla="*/ 8 h 83"/>
              <a:gd name="T64" fmla="*/ 91 w 104"/>
              <a:gd name="T65" fmla="*/ 8 h 83"/>
              <a:gd name="T66" fmla="*/ 90 w 104"/>
              <a:gd name="T67" fmla="*/ 8 h 83"/>
              <a:gd name="T68" fmla="*/ 88 w 104"/>
              <a:gd name="T69" fmla="*/ 8 h 83"/>
              <a:gd name="T70" fmla="*/ 84 w 104"/>
              <a:gd name="T71" fmla="*/ 8 h 83"/>
              <a:gd name="T72" fmla="*/ 60 w 104"/>
              <a:gd name="T73" fmla="*/ 6 h 83"/>
              <a:gd name="T74" fmla="*/ 59 w 104"/>
              <a:gd name="T75" fmla="*/ 6 h 83"/>
              <a:gd name="T76" fmla="*/ 57 w 104"/>
              <a:gd name="T77" fmla="*/ 5 h 83"/>
              <a:gd name="T78" fmla="*/ 57 w 104"/>
              <a:gd name="T79" fmla="*/ 5 h 83"/>
              <a:gd name="T80" fmla="*/ 43 w 104"/>
              <a:gd name="T81" fmla="*/ 0 h 83"/>
              <a:gd name="T82" fmla="*/ 21 w 104"/>
              <a:gd name="T83" fmla="*/ 7 h 83"/>
              <a:gd name="T84" fmla="*/ 4 w 104"/>
              <a:gd name="T85" fmla="*/ 12 h 83"/>
              <a:gd name="T86" fmla="*/ 2 w 104"/>
              <a:gd name="T87" fmla="*/ 17 h 83"/>
              <a:gd name="T88" fmla="*/ 2 w 104"/>
              <a:gd name="T89" fmla="*/ 19 h 83"/>
              <a:gd name="T90" fmla="*/ 2 w 104"/>
              <a:gd name="T91" fmla="*/ 21 h 83"/>
              <a:gd name="T92" fmla="*/ 2 w 104"/>
              <a:gd name="T93" fmla="*/ 23 h 83"/>
              <a:gd name="T94" fmla="*/ 2 w 104"/>
              <a:gd name="T95" fmla="*/ 25 h 83"/>
              <a:gd name="T96" fmla="*/ 2 w 104"/>
              <a:gd name="T97" fmla="*/ 26 h 83"/>
              <a:gd name="T98" fmla="*/ 1 w 104"/>
              <a:gd name="T99" fmla="*/ 28 h 83"/>
              <a:gd name="T100" fmla="*/ 1 w 104"/>
              <a:gd name="T101" fmla="*/ 30 h 83"/>
              <a:gd name="T102" fmla="*/ 5 w 104"/>
              <a:gd name="T103" fmla="*/ 38 h 83"/>
              <a:gd name="T104" fmla="*/ 8 w 104"/>
              <a:gd name="T105" fmla="*/ 51 h 83"/>
              <a:gd name="T106" fmla="*/ 9 w 104"/>
              <a:gd name="T107" fmla="*/ 52 h 83"/>
              <a:gd name="T108" fmla="*/ 9 w 104"/>
              <a:gd name="T109" fmla="*/ 54 h 83"/>
              <a:gd name="T110" fmla="*/ 9 w 104"/>
              <a:gd name="T111" fmla="*/ 55 h 83"/>
              <a:gd name="T112" fmla="*/ 9 w 104"/>
              <a:gd name="T113" fmla="*/ 57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4" h="83">
                <a:moveTo>
                  <a:pt x="9" y="57"/>
                </a:moveTo>
                <a:cubicBezTo>
                  <a:pt x="10" y="57"/>
                  <a:pt x="11" y="58"/>
                  <a:pt x="12" y="58"/>
                </a:cubicBezTo>
                <a:cubicBezTo>
                  <a:pt x="12" y="58"/>
                  <a:pt x="12" y="58"/>
                  <a:pt x="12" y="58"/>
                </a:cubicBezTo>
                <a:cubicBezTo>
                  <a:pt x="13" y="59"/>
                  <a:pt x="14" y="59"/>
                  <a:pt x="14" y="59"/>
                </a:cubicBezTo>
                <a:cubicBezTo>
                  <a:pt x="19" y="61"/>
                  <a:pt x="22" y="63"/>
                  <a:pt x="23" y="66"/>
                </a:cubicBezTo>
                <a:cubicBezTo>
                  <a:pt x="23" y="67"/>
                  <a:pt x="24" y="68"/>
                  <a:pt x="25" y="68"/>
                </a:cubicBezTo>
                <a:cubicBezTo>
                  <a:pt x="26" y="67"/>
                  <a:pt x="27" y="66"/>
                  <a:pt x="29" y="66"/>
                </a:cubicBezTo>
                <a:cubicBezTo>
                  <a:pt x="30" y="66"/>
                  <a:pt x="31" y="66"/>
                  <a:pt x="32" y="66"/>
                </a:cubicBezTo>
                <a:cubicBezTo>
                  <a:pt x="32" y="66"/>
                  <a:pt x="33" y="66"/>
                  <a:pt x="33" y="66"/>
                </a:cubicBezTo>
                <a:cubicBezTo>
                  <a:pt x="37" y="66"/>
                  <a:pt x="38" y="69"/>
                  <a:pt x="38" y="71"/>
                </a:cubicBezTo>
                <a:cubicBezTo>
                  <a:pt x="39" y="71"/>
                  <a:pt x="39" y="71"/>
                  <a:pt x="40" y="71"/>
                </a:cubicBezTo>
                <a:cubicBezTo>
                  <a:pt x="42" y="71"/>
                  <a:pt x="43" y="71"/>
                  <a:pt x="45" y="72"/>
                </a:cubicBezTo>
                <a:cubicBezTo>
                  <a:pt x="46" y="73"/>
                  <a:pt x="47" y="74"/>
                  <a:pt x="48" y="76"/>
                </a:cubicBezTo>
                <a:cubicBezTo>
                  <a:pt x="48" y="77"/>
                  <a:pt x="48" y="77"/>
                  <a:pt x="4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8"/>
                  <a:pt x="50" y="79"/>
                  <a:pt x="50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51" y="79"/>
                  <a:pt x="51" y="79"/>
                  <a:pt x="52" y="78"/>
                </a:cubicBezTo>
                <a:cubicBezTo>
                  <a:pt x="53" y="78"/>
                  <a:pt x="55" y="77"/>
                  <a:pt x="57" y="78"/>
                </a:cubicBezTo>
                <a:cubicBezTo>
                  <a:pt x="57" y="79"/>
                  <a:pt x="60" y="79"/>
                  <a:pt x="62" y="79"/>
                </a:cubicBezTo>
                <a:cubicBezTo>
                  <a:pt x="63" y="79"/>
                  <a:pt x="64" y="79"/>
                  <a:pt x="65" y="79"/>
                </a:cubicBezTo>
                <a:cubicBezTo>
                  <a:pt x="67" y="78"/>
                  <a:pt x="68" y="79"/>
                  <a:pt x="70" y="79"/>
                </a:cubicBezTo>
                <a:cubicBezTo>
                  <a:pt x="71" y="80"/>
                  <a:pt x="72" y="80"/>
                  <a:pt x="74" y="80"/>
                </a:cubicBezTo>
                <a:cubicBezTo>
                  <a:pt x="78" y="79"/>
                  <a:pt x="83" y="81"/>
                  <a:pt x="85" y="83"/>
                </a:cubicBezTo>
                <a:cubicBezTo>
                  <a:pt x="85" y="83"/>
                  <a:pt x="85" y="83"/>
                  <a:pt x="85" y="83"/>
                </a:cubicBezTo>
                <a:cubicBezTo>
                  <a:pt x="85" y="83"/>
                  <a:pt x="85" y="83"/>
                  <a:pt x="85" y="83"/>
                </a:cubicBezTo>
                <a:cubicBezTo>
                  <a:pt x="85" y="83"/>
                  <a:pt x="86" y="83"/>
                  <a:pt x="87" y="83"/>
                </a:cubicBezTo>
                <a:cubicBezTo>
                  <a:pt x="88" y="83"/>
                  <a:pt x="88" y="83"/>
                  <a:pt x="88" y="83"/>
                </a:cubicBezTo>
                <a:cubicBezTo>
                  <a:pt x="88" y="83"/>
                  <a:pt x="88" y="83"/>
                  <a:pt x="88" y="83"/>
                </a:cubicBezTo>
                <a:cubicBezTo>
                  <a:pt x="88" y="82"/>
                  <a:pt x="88" y="82"/>
                  <a:pt x="88" y="81"/>
                </a:cubicBezTo>
                <a:cubicBezTo>
                  <a:pt x="88" y="81"/>
                  <a:pt x="88" y="80"/>
                  <a:pt x="88" y="80"/>
                </a:cubicBezTo>
                <a:cubicBezTo>
                  <a:pt x="88" y="79"/>
                  <a:pt x="88" y="78"/>
                  <a:pt x="88" y="78"/>
                </a:cubicBezTo>
                <a:cubicBezTo>
                  <a:pt x="88" y="77"/>
                  <a:pt x="89" y="76"/>
                  <a:pt x="91" y="73"/>
                </a:cubicBezTo>
                <a:cubicBezTo>
                  <a:pt x="92" y="72"/>
                  <a:pt x="94" y="71"/>
                  <a:pt x="95" y="70"/>
                </a:cubicBezTo>
                <a:cubicBezTo>
                  <a:pt x="97" y="68"/>
                  <a:pt x="98" y="67"/>
                  <a:pt x="99" y="66"/>
                </a:cubicBezTo>
                <a:cubicBezTo>
                  <a:pt x="100" y="65"/>
                  <a:pt x="101" y="65"/>
                  <a:pt x="101" y="64"/>
                </a:cubicBezTo>
                <a:cubicBezTo>
                  <a:pt x="102" y="64"/>
                  <a:pt x="103" y="63"/>
                  <a:pt x="103" y="62"/>
                </a:cubicBezTo>
                <a:cubicBezTo>
                  <a:pt x="104" y="62"/>
                  <a:pt x="102" y="59"/>
                  <a:pt x="99" y="54"/>
                </a:cubicBezTo>
                <a:cubicBezTo>
                  <a:pt x="99" y="53"/>
                  <a:pt x="99" y="53"/>
                  <a:pt x="99" y="53"/>
                </a:cubicBezTo>
                <a:cubicBezTo>
                  <a:pt x="98" y="52"/>
                  <a:pt x="98" y="52"/>
                  <a:pt x="98" y="52"/>
                </a:cubicBezTo>
                <a:cubicBezTo>
                  <a:pt x="98" y="52"/>
                  <a:pt x="98" y="52"/>
                  <a:pt x="98" y="51"/>
                </a:cubicBezTo>
                <a:cubicBezTo>
                  <a:pt x="98" y="51"/>
                  <a:pt x="98" y="51"/>
                  <a:pt x="98" y="51"/>
                </a:cubicBezTo>
                <a:cubicBezTo>
                  <a:pt x="98" y="51"/>
                  <a:pt x="98" y="51"/>
                  <a:pt x="98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8" y="49"/>
                  <a:pt x="98" y="49"/>
                  <a:pt x="98" y="48"/>
                </a:cubicBezTo>
                <a:cubicBezTo>
                  <a:pt x="97" y="47"/>
                  <a:pt x="97" y="47"/>
                  <a:pt x="97" y="47"/>
                </a:cubicBezTo>
                <a:cubicBezTo>
                  <a:pt x="98" y="47"/>
                  <a:pt x="98" y="47"/>
                  <a:pt x="98" y="47"/>
                </a:cubicBezTo>
                <a:cubicBezTo>
                  <a:pt x="98" y="46"/>
                  <a:pt x="98" y="46"/>
                  <a:pt x="98" y="45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45"/>
                  <a:pt x="98" y="44"/>
                  <a:pt x="98" y="44"/>
                </a:cubicBezTo>
                <a:cubicBezTo>
                  <a:pt x="98" y="44"/>
                  <a:pt x="98" y="43"/>
                  <a:pt x="98" y="43"/>
                </a:cubicBezTo>
                <a:cubicBezTo>
                  <a:pt x="98" y="43"/>
                  <a:pt x="98" y="42"/>
                  <a:pt x="98" y="42"/>
                </a:cubicBezTo>
                <a:cubicBezTo>
                  <a:pt x="98" y="42"/>
                  <a:pt x="98" y="42"/>
                  <a:pt x="98" y="42"/>
                </a:cubicBezTo>
                <a:cubicBezTo>
                  <a:pt x="98" y="42"/>
                  <a:pt x="97" y="41"/>
                  <a:pt x="97" y="41"/>
                </a:cubicBezTo>
                <a:cubicBezTo>
                  <a:pt x="97" y="41"/>
                  <a:pt x="97" y="40"/>
                  <a:pt x="97" y="40"/>
                </a:cubicBezTo>
                <a:cubicBezTo>
                  <a:pt x="95" y="39"/>
                  <a:pt x="94" y="38"/>
                  <a:pt x="94" y="37"/>
                </a:cubicBezTo>
                <a:cubicBezTo>
                  <a:pt x="94" y="33"/>
                  <a:pt x="102" y="29"/>
                  <a:pt x="102" y="29"/>
                </a:cubicBezTo>
                <a:cubicBezTo>
                  <a:pt x="102" y="28"/>
                  <a:pt x="102" y="24"/>
                  <a:pt x="101" y="23"/>
                </a:cubicBezTo>
                <a:cubicBezTo>
                  <a:pt x="98" y="20"/>
                  <a:pt x="97" y="16"/>
                  <a:pt x="99" y="12"/>
                </a:cubicBezTo>
                <a:cubicBezTo>
                  <a:pt x="99" y="12"/>
                  <a:pt x="99" y="12"/>
                  <a:pt x="99" y="12"/>
                </a:cubicBezTo>
                <a:cubicBezTo>
                  <a:pt x="98" y="12"/>
                  <a:pt x="98" y="11"/>
                  <a:pt x="98" y="11"/>
                </a:cubicBezTo>
                <a:cubicBezTo>
                  <a:pt x="98" y="11"/>
                  <a:pt x="98" y="11"/>
                  <a:pt x="98" y="11"/>
                </a:cubicBezTo>
                <a:cubicBezTo>
                  <a:pt x="96" y="10"/>
                  <a:pt x="93" y="9"/>
                  <a:pt x="92" y="8"/>
                </a:cubicBezTo>
                <a:cubicBezTo>
                  <a:pt x="92" y="8"/>
                  <a:pt x="92" y="8"/>
                  <a:pt x="92" y="8"/>
                </a:cubicBezTo>
                <a:cubicBezTo>
                  <a:pt x="92" y="8"/>
                  <a:pt x="92" y="8"/>
                  <a:pt x="92" y="8"/>
                </a:cubicBezTo>
                <a:cubicBezTo>
                  <a:pt x="92" y="8"/>
                  <a:pt x="91" y="8"/>
                  <a:pt x="91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91" y="8"/>
                  <a:pt x="90" y="8"/>
                  <a:pt x="90" y="8"/>
                </a:cubicBezTo>
                <a:cubicBezTo>
                  <a:pt x="90" y="8"/>
                  <a:pt x="90" y="8"/>
                  <a:pt x="90" y="8"/>
                </a:cubicBezTo>
                <a:cubicBezTo>
                  <a:pt x="89" y="8"/>
                  <a:pt x="89" y="8"/>
                  <a:pt x="88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6" y="8"/>
                  <a:pt x="85" y="8"/>
                  <a:pt x="84" y="8"/>
                </a:cubicBezTo>
                <a:cubicBezTo>
                  <a:pt x="75" y="8"/>
                  <a:pt x="63" y="7"/>
                  <a:pt x="61" y="7"/>
                </a:cubicBezTo>
                <a:cubicBezTo>
                  <a:pt x="61" y="6"/>
                  <a:pt x="61" y="6"/>
                  <a:pt x="60" y="6"/>
                </a:cubicBezTo>
                <a:cubicBezTo>
                  <a:pt x="60" y="6"/>
                  <a:pt x="60" y="6"/>
                  <a:pt x="60" y="6"/>
                </a:cubicBezTo>
                <a:cubicBezTo>
                  <a:pt x="60" y="6"/>
                  <a:pt x="59" y="6"/>
                  <a:pt x="59" y="6"/>
                </a:cubicBezTo>
                <a:cubicBezTo>
                  <a:pt x="59" y="6"/>
                  <a:pt x="59" y="6"/>
                  <a:pt x="59" y="6"/>
                </a:cubicBezTo>
                <a:cubicBezTo>
                  <a:pt x="58" y="5"/>
                  <a:pt x="58" y="5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5" y="7"/>
                  <a:pt x="53" y="8"/>
                  <a:pt x="50" y="8"/>
                </a:cubicBezTo>
                <a:cubicBezTo>
                  <a:pt x="44" y="8"/>
                  <a:pt x="43" y="3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8" y="0"/>
                  <a:pt x="25" y="3"/>
                  <a:pt x="21" y="7"/>
                </a:cubicBezTo>
                <a:cubicBezTo>
                  <a:pt x="18" y="11"/>
                  <a:pt x="13" y="11"/>
                  <a:pt x="8" y="12"/>
                </a:cubicBezTo>
                <a:cubicBezTo>
                  <a:pt x="7" y="12"/>
                  <a:pt x="5" y="12"/>
                  <a:pt x="4" y="12"/>
                </a:cubicBezTo>
                <a:cubicBezTo>
                  <a:pt x="4" y="14"/>
                  <a:pt x="3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9"/>
                  <a:pt x="2" y="19"/>
                </a:cubicBezTo>
                <a:cubicBezTo>
                  <a:pt x="2" y="19"/>
                  <a:pt x="2" y="19"/>
                  <a:pt x="2" y="20"/>
                </a:cubicBezTo>
                <a:cubicBezTo>
                  <a:pt x="2" y="20"/>
                  <a:pt x="2" y="20"/>
                  <a:pt x="2" y="21"/>
                </a:cubicBezTo>
                <a:cubicBezTo>
                  <a:pt x="2" y="21"/>
                  <a:pt x="2" y="21"/>
                  <a:pt x="2" y="22"/>
                </a:cubicBezTo>
                <a:cubicBezTo>
                  <a:pt x="2" y="22"/>
                  <a:pt x="2" y="22"/>
                  <a:pt x="2" y="23"/>
                </a:cubicBezTo>
                <a:cubicBezTo>
                  <a:pt x="2" y="23"/>
                  <a:pt x="2" y="23"/>
                  <a:pt x="2" y="24"/>
                </a:cubicBezTo>
                <a:cubicBezTo>
                  <a:pt x="2" y="24"/>
                  <a:pt x="2" y="24"/>
                  <a:pt x="2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30"/>
                  <a:pt x="1" y="30"/>
                </a:cubicBezTo>
                <a:cubicBezTo>
                  <a:pt x="3" y="32"/>
                  <a:pt x="4" y="35"/>
                  <a:pt x="4" y="37"/>
                </a:cubicBezTo>
                <a:cubicBezTo>
                  <a:pt x="4" y="38"/>
                  <a:pt x="4" y="38"/>
                  <a:pt x="5" y="38"/>
                </a:cubicBezTo>
                <a:cubicBezTo>
                  <a:pt x="5" y="39"/>
                  <a:pt x="6" y="41"/>
                  <a:pt x="6" y="43"/>
                </a:cubicBezTo>
                <a:cubicBezTo>
                  <a:pt x="6" y="47"/>
                  <a:pt x="7" y="50"/>
                  <a:pt x="8" y="51"/>
                </a:cubicBezTo>
                <a:cubicBezTo>
                  <a:pt x="8" y="51"/>
                  <a:pt x="9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53"/>
                  <a:pt x="9" y="53"/>
                  <a:pt x="9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4"/>
                  <a:pt x="9" y="55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6"/>
                  <a:pt x="9" y="56"/>
                  <a:pt x="9" y="57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7"/>
                  <a:pt x="9" y="57"/>
                  <a:pt x="9" y="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5" name="Freeform 1190"/>
          <p:cNvSpPr>
            <a:spLocks/>
          </p:cNvSpPr>
          <p:nvPr/>
        </p:nvSpPr>
        <p:spPr bwMode="auto">
          <a:xfrm>
            <a:off x="6784921" y="4423461"/>
            <a:ext cx="325944" cy="287541"/>
          </a:xfrm>
          <a:custGeom>
            <a:avLst/>
            <a:gdLst>
              <a:gd name="T0" fmla="*/ 29 w 36"/>
              <a:gd name="T1" fmla="*/ 24 h 32"/>
              <a:gd name="T2" fmla="*/ 30 w 36"/>
              <a:gd name="T3" fmla="*/ 23 h 32"/>
              <a:gd name="T4" fmla="*/ 30 w 36"/>
              <a:gd name="T5" fmla="*/ 23 h 32"/>
              <a:gd name="T6" fmla="*/ 32 w 36"/>
              <a:gd name="T7" fmla="*/ 21 h 32"/>
              <a:gd name="T8" fmla="*/ 32 w 36"/>
              <a:gd name="T9" fmla="*/ 21 h 32"/>
              <a:gd name="T10" fmla="*/ 32 w 36"/>
              <a:gd name="T11" fmla="*/ 21 h 32"/>
              <a:gd name="T12" fmla="*/ 32 w 36"/>
              <a:gd name="T13" fmla="*/ 21 h 32"/>
              <a:gd name="T14" fmla="*/ 33 w 36"/>
              <a:gd name="T15" fmla="*/ 20 h 32"/>
              <a:gd name="T16" fmla="*/ 33 w 36"/>
              <a:gd name="T17" fmla="*/ 19 h 32"/>
              <a:gd name="T18" fmla="*/ 34 w 36"/>
              <a:gd name="T19" fmla="*/ 19 h 32"/>
              <a:gd name="T20" fmla="*/ 34 w 36"/>
              <a:gd name="T21" fmla="*/ 19 h 32"/>
              <a:gd name="T22" fmla="*/ 35 w 36"/>
              <a:gd name="T23" fmla="*/ 18 h 32"/>
              <a:gd name="T24" fmla="*/ 35 w 36"/>
              <a:gd name="T25" fmla="*/ 18 h 32"/>
              <a:gd name="T26" fmla="*/ 35 w 36"/>
              <a:gd name="T27" fmla="*/ 18 h 32"/>
              <a:gd name="T28" fmla="*/ 35 w 36"/>
              <a:gd name="T29" fmla="*/ 17 h 32"/>
              <a:gd name="T30" fmla="*/ 36 w 36"/>
              <a:gd name="T31" fmla="*/ 6 h 32"/>
              <a:gd name="T32" fmla="*/ 35 w 36"/>
              <a:gd name="T33" fmla="*/ 6 h 32"/>
              <a:gd name="T34" fmla="*/ 34 w 36"/>
              <a:gd name="T35" fmla="*/ 5 h 32"/>
              <a:gd name="T36" fmla="*/ 34 w 36"/>
              <a:gd name="T37" fmla="*/ 5 h 32"/>
              <a:gd name="T38" fmla="*/ 33 w 36"/>
              <a:gd name="T39" fmla="*/ 4 h 32"/>
              <a:gd name="T40" fmla="*/ 32 w 36"/>
              <a:gd name="T41" fmla="*/ 4 h 32"/>
              <a:gd name="T42" fmla="*/ 31 w 36"/>
              <a:gd name="T43" fmla="*/ 4 h 32"/>
              <a:gd name="T44" fmla="*/ 31 w 36"/>
              <a:gd name="T45" fmla="*/ 3 h 32"/>
              <a:gd name="T46" fmla="*/ 30 w 36"/>
              <a:gd name="T47" fmla="*/ 3 h 32"/>
              <a:gd name="T48" fmla="*/ 30 w 36"/>
              <a:gd name="T49" fmla="*/ 3 h 32"/>
              <a:gd name="T50" fmla="*/ 29 w 36"/>
              <a:gd name="T51" fmla="*/ 3 h 32"/>
              <a:gd name="T52" fmla="*/ 29 w 36"/>
              <a:gd name="T53" fmla="*/ 2 h 32"/>
              <a:gd name="T54" fmla="*/ 28 w 36"/>
              <a:gd name="T55" fmla="*/ 2 h 32"/>
              <a:gd name="T56" fmla="*/ 28 w 36"/>
              <a:gd name="T57" fmla="*/ 2 h 32"/>
              <a:gd name="T58" fmla="*/ 27 w 36"/>
              <a:gd name="T59" fmla="*/ 2 h 32"/>
              <a:gd name="T60" fmla="*/ 27 w 36"/>
              <a:gd name="T61" fmla="*/ 2 h 32"/>
              <a:gd name="T62" fmla="*/ 9 w 36"/>
              <a:gd name="T63" fmla="*/ 0 h 32"/>
              <a:gd name="T64" fmla="*/ 7 w 36"/>
              <a:gd name="T65" fmla="*/ 1 h 32"/>
              <a:gd name="T66" fmla="*/ 1 w 36"/>
              <a:gd name="T67" fmla="*/ 1 h 32"/>
              <a:gd name="T68" fmla="*/ 0 w 36"/>
              <a:gd name="T69" fmla="*/ 1 h 32"/>
              <a:gd name="T70" fmla="*/ 0 w 36"/>
              <a:gd name="T71" fmla="*/ 2 h 32"/>
              <a:gd name="T72" fmla="*/ 1 w 36"/>
              <a:gd name="T73" fmla="*/ 4 h 32"/>
              <a:gd name="T74" fmla="*/ 5 w 36"/>
              <a:gd name="T75" fmla="*/ 10 h 32"/>
              <a:gd name="T76" fmla="*/ 10 w 36"/>
              <a:gd name="T77" fmla="*/ 16 h 32"/>
              <a:gd name="T78" fmla="*/ 14 w 36"/>
              <a:gd name="T79" fmla="*/ 21 h 32"/>
              <a:gd name="T80" fmla="*/ 16 w 36"/>
              <a:gd name="T81" fmla="*/ 23 h 32"/>
              <a:gd name="T82" fmla="*/ 18 w 36"/>
              <a:gd name="T83" fmla="*/ 25 h 32"/>
              <a:gd name="T84" fmla="*/ 18 w 36"/>
              <a:gd name="T85" fmla="*/ 25 h 32"/>
              <a:gd name="T86" fmla="*/ 20 w 36"/>
              <a:gd name="T87" fmla="*/ 27 h 32"/>
              <a:gd name="T88" fmla="*/ 20 w 36"/>
              <a:gd name="T89" fmla="*/ 27 h 32"/>
              <a:gd name="T90" fmla="*/ 21 w 36"/>
              <a:gd name="T91" fmla="*/ 28 h 32"/>
              <a:gd name="T92" fmla="*/ 22 w 36"/>
              <a:gd name="T93" fmla="*/ 29 h 32"/>
              <a:gd name="T94" fmla="*/ 23 w 36"/>
              <a:gd name="T95" fmla="*/ 30 h 32"/>
              <a:gd name="T96" fmla="*/ 26 w 36"/>
              <a:gd name="T97" fmla="*/ 32 h 32"/>
              <a:gd name="T98" fmla="*/ 26 w 36"/>
              <a:gd name="T99" fmla="*/ 32 h 32"/>
              <a:gd name="T100" fmla="*/ 26 w 36"/>
              <a:gd name="T101" fmla="*/ 31 h 32"/>
              <a:gd name="T102" fmla="*/ 26 w 36"/>
              <a:gd name="T103" fmla="*/ 31 h 32"/>
              <a:gd name="T104" fmla="*/ 27 w 36"/>
              <a:gd name="T105" fmla="*/ 29 h 32"/>
              <a:gd name="T106" fmla="*/ 27 w 36"/>
              <a:gd name="T107" fmla="*/ 29 h 32"/>
              <a:gd name="T108" fmla="*/ 27 w 36"/>
              <a:gd name="T109" fmla="*/ 27 h 32"/>
              <a:gd name="T110" fmla="*/ 27 w 36"/>
              <a:gd name="T111" fmla="*/ 27 h 32"/>
              <a:gd name="T112" fmla="*/ 29 w 36"/>
              <a:gd name="T113" fmla="*/ 2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" h="32">
                <a:moveTo>
                  <a:pt x="29" y="24"/>
                </a:moveTo>
                <a:cubicBezTo>
                  <a:pt x="30" y="23"/>
                  <a:pt x="30" y="23"/>
                  <a:pt x="30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0"/>
                  <a:pt x="33" y="20"/>
                  <a:pt x="33" y="20"/>
                </a:cubicBezTo>
                <a:cubicBezTo>
                  <a:pt x="33" y="20"/>
                  <a:pt x="33" y="19"/>
                  <a:pt x="33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8"/>
                  <a:pt x="35" y="17"/>
                  <a:pt x="35" y="17"/>
                </a:cubicBezTo>
                <a:cubicBezTo>
                  <a:pt x="36" y="15"/>
                  <a:pt x="36" y="10"/>
                  <a:pt x="36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3" y="5"/>
                  <a:pt x="33" y="5"/>
                  <a:pt x="33" y="4"/>
                </a:cubicBezTo>
                <a:cubicBezTo>
                  <a:pt x="33" y="4"/>
                  <a:pt x="32" y="4"/>
                  <a:pt x="32" y="4"/>
                </a:cubicBezTo>
                <a:cubicBezTo>
                  <a:pt x="32" y="4"/>
                  <a:pt x="32" y="4"/>
                  <a:pt x="31" y="4"/>
                </a:cubicBezTo>
                <a:cubicBezTo>
                  <a:pt x="31" y="4"/>
                  <a:pt x="31" y="3"/>
                  <a:pt x="31" y="3"/>
                </a:cubicBezTo>
                <a:cubicBezTo>
                  <a:pt x="31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8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4" y="2"/>
                  <a:pt x="12" y="1"/>
                  <a:pt x="9" y="0"/>
                </a:cubicBezTo>
                <a:cubicBezTo>
                  <a:pt x="9" y="0"/>
                  <a:pt x="8" y="0"/>
                  <a:pt x="7" y="1"/>
                </a:cubicBezTo>
                <a:cubicBezTo>
                  <a:pt x="6" y="2"/>
                  <a:pt x="3" y="3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1" y="3"/>
                  <a:pt x="1" y="4"/>
                </a:cubicBezTo>
                <a:cubicBezTo>
                  <a:pt x="3" y="5"/>
                  <a:pt x="5" y="7"/>
                  <a:pt x="5" y="10"/>
                </a:cubicBezTo>
                <a:cubicBezTo>
                  <a:pt x="5" y="11"/>
                  <a:pt x="8" y="14"/>
                  <a:pt x="10" y="16"/>
                </a:cubicBezTo>
                <a:cubicBezTo>
                  <a:pt x="12" y="18"/>
                  <a:pt x="14" y="19"/>
                  <a:pt x="14" y="21"/>
                </a:cubicBezTo>
                <a:cubicBezTo>
                  <a:pt x="15" y="22"/>
                  <a:pt x="16" y="23"/>
                  <a:pt x="16" y="23"/>
                </a:cubicBezTo>
                <a:cubicBezTo>
                  <a:pt x="17" y="24"/>
                  <a:pt x="17" y="24"/>
                  <a:pt x="18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6"/>
                  <a:pt x="19" y="26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1" y="28"/>
                  <a:pt x="21" y="28"/>
                  <a:pt x="21" y="28"/>
                </a:cubicBezTo>
                <a:cubicBezTo>
                  <a:pt x="22" y="29"/>
                  <a:pt x="22" y="29"/>
                  <a:pt x="22" y="29"/>
                </a:cubicBezTo>
                <a:cubicBezTo>
                  <a:pt x="22" y="30"/>
                  <a:pt x="22" y="30"/>
                  <a:pt x="23" y="30"/>
                </a:cubicBezTo>
                <a:cubicBezTo>
                  <a:pt x="24" y="31"/>
                  <a:pt x="25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1"/>
                  <a:pt x="26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6" y="30"/>
                  <a:pt x="26" y="30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8"/>
                  <a:pt x="27" y="28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8" y="26"/>
                  <a:pt x="29" y="25"/>
                  <a:pt x="29" y="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6" name="Freeform 1191"/>
          <p:cNvSpPr>
            <a:spLocks/>
          </p:cNvSpPr>
          <p:nvPr/>
        </p:nvSpPr>
        <p:spPr bwMode="auto">
          <a:xfrm>
            <a:off x="6583606" y="4265778"/>
            <a:ext cx="508087" cy="408122"/>
          </a:xfrm>
          <a:custGeom>
            <a:avLst/>
            <a:gdLst>
              <a:gd name="T0" fmla="*/ 54 w 55"/>
              <a:gd name="T1" fmla="*/ 14 h 46"/>
              <a:gd name="T2" fmla="*/ 52 w 55"/>
              <a:gd name="T3" fmla="*/ 13 h 46"/>
              <a:gd name="T4" fmla="*/ 51 w 55"/>
              <a:gd name="T5" fmla="*/ 11 h 46"/>
              <a:gd name="T6" fmla="*/ 50 w 55"/>
              <a:gd name="T7" fmla="*/ 9 h 46"/>
              <a:gd name="T8" fmla="*/ 50 w 55"/>
              <a:gd name="T9" fmla="*/ 8 h 46"/>
              <a:gd name="T10" fmla="*/ 48 w 55"/>
              <a:gd name="T11" fmla="*/ 9 h 46"/>
              <a:gd name="T12" fmla="*/ 45 w 55"/>
              <a:gd name="T13" fmla="*/ 9 h 46"/>
              <a:gd name="T14" fmla="*/ 44 w 55"/>
              <a:gd name="T15" fmla="*/ 9 h 46"/>
              <a:gd name="T16" fmla="*/ 37 w 55"/>
              <a:gd name="T17" fmla="*/ 7 h 46"/>
              <a:gd name="T18" fmla="*/ 33 w 55"/>
              <a:gd name="T19" fmla="*/ 4 h 46"/>
              <a:gd name="T20" fmla="*/ 31 w 55"/>
              <a:gd name="T21" fmla="*/ 3 h 46"/>
              <a:gd name="T22" fmla="*/ 29 w 55"/>
              <a:gd name="T23" fmla="*/ 1 h 46"/>
              <a:gd name="T24" fmla="*/ 27 w 55"/>
              <a:gd name="T25" fmla="*/ 0 h 46"/>
              <a:gd name="T26" fmla="*/ 21 w 55"/>
              <a:gd name="T27" fmla="*/ 4 h 46"/>
              <a:gd name="T28" fmla="*/ 17 w 55"/>
              <a:gd name="T29" fmla="*/ 9 h 46"/>
              <a:gd name="T30" fmla="*/ 12 w 55"/>
              <a:gd name="T31" fmla="*/ 15 h 46"/>
              <a:gd name="T32" fmla="*/ 7 w 55"/>
              <a:gd name="T33" fmla="*/ 14 h 46"/>
              <a:gd name="T34" fmla="*/ 6 w 55"/>
              <a:gd name="T35" fmla="*/ 14 h 46"/>
              <a:gd name="T36" fmla="*/ 6 w 55"/>
              <a:gd name="T37" fmla="*/ 14 h 46"/>
              <a:gd name="T38" fmla="*/ 5 w 55"/>
              <a:gd name="T39" fmla="*/ 14 h 46"/>
              <a:gd name="T40" fmla="*/ 4 w 55"/>
              <a:gd name="T41" fmla="*/ 14 h 46"/>
              <a:gd name="T42" fmla="*/ 3 w 55"/>
              <a:gd name="T43" fmla="*/ 15 h 46"/>
              <a:gd name="T44" fmla="*/ 1 w 55"/>
              <a:gd name="T45" fmla="*/ 15 h 46"/>
              <a:gd name="T46" fmla="*/ 0 w 55"/>
              <a:gd name="T47" fmla="*/ 15 h 46"/>
              <a:gd name="T48" fmla="*/ 2 w 55"/>
              <a:gd name="T49" fmla="*/ 16 h 46"/>
              <a:gd name="T50" fmla="*/ 20 w 55"/>
              <a:gd name="T51" fmla="*/ 36 h 46"/>
              <a:gd name="T52" fmla="*/ 30 w 55"/>
              <a:gd name="T53" fmla="*/ 42 h 46"/>
              <a:gd name="T54" fmla="*/ 35 w 55"/>
              <a:gd name="T55" fmla="*/ 44 h 46"/>
              <a:gd name="T56" fmla="*/ 28 w 55"/>
              <a:gd name="T57" fmla="*/ 37 h 46"/>
              <a:gd name="T58" fmla="*/ 20 w 55"/>
              <a:gd name="T59" fmla="*/ 25 h 46"/>
              <a:gd name="T60" fmla="*/ 18 w 55"/>
              <a:gd name="T61" fmla="*/ 17 h 46"/>
              <a:gd name="T62" fmla="*/ 26 w 55"/>
              <a:gd name="T63" fmla="*/ 15 h 46"/>
              <a:gd name="T64" fmla="*/ 48 w 55"/>
              <a:gd name="T65" fmla="*/ 16 h 46"/>
              <a:gd name="T66" fmla="*/ 49 w 55"/>
              <a:gd name="T67" fmla="*/ 16 h 46"/>
              <a:gd name="T68" fmla="*/ 50 w 55"/>
              <a:gd name="T69" fmla="*/ 16 h 46"/>
              <a:gd name="T70" fmla="*/ 51 w 55"/>
              <a:gd name="T71" fmla="*/ 17 h 46"/>
              <a:gd name="T72" fmla="*/ 52 w 55"/>
              <a:gd name="T73" fmla="*/ 17 h 46"/>
              <a:gd name="T74" fmla="*/ 53 w 55"/>
              <a:gd name="T75" fmla="*/ 18 h 46"/>
              <a:gd name="T76" fmla="*/ 55 w 55"/>
              <a:gd name="T77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" h="46">
                <a:moveTo>
                  <a:pt x="55" y="17"/>
                </a:moveTo>
                <a:cubicBezTo>
                  <a:pt x="55" y="15"/>
                  <a:pt x="55" y="15"/>
                  <a:pt x="54" y="14"/>
                </a:cubicBezTo>
                <a:cubicBezTo>
                  <a:pt x="53" y="14"/>
                  <a:pt x="53" y="14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3"/>
                  <a:pt x="51" y="12"/>
                  <a:pt x="51" y="12"/>
                </a:cubicBezTo>
                <a:cubicBezTo>
                  <a:pt x="51" y="12"/>
                  <a:pt x="51" y="11"/>
                  <a:pt x="51" y="11"/>
                </a:cubicBezTo>
                <a:cubicBezTo>
                  <a:pt x="51" y="11"/>
                  <a:pt x="50" y="10"/>
                  <a:pt x="50" y="10"/>
                </a:cubicBezTo>
                <a:cubicBezTo>
                  <a:pt x="50" y="9"/>
                  <a:pt x="50" y="9"/>
                  <a:pt x="50" y="9"/>
                </a:cubicBezTo>
                <a:cubicBezTo>
                  <a:pt x="50" y="8"/>
                  <a:pt x="50" y="8"/>
                  <a:pt x="50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50" y="8"/>
                  <a:pt x="49" y="8"/>
                  <a:pt x="49" y="8"/>
                </a:cubicBezTo>
                <a:cubicBezTo>
                  <a:pt x="49" y="8"/>
                  <a:pt x="48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7" y="9"/>
                  <a:pt x="46" y="9"/>
                  <a:pt x="45" y="9"/>
                </a:cubicBezTo>
                <a:cubicBezTo>
                  <a:pt x="45" y="9"/>
                  <a:pt x="45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3" y="9"/>
                  <a:pt x="40" y="9"/>
                  <a:pt x="37" y="7"/>
                </a:cubicBezTo>
                <a:cubicBezTo>
                  <a:pt x="36" y="7"/>
                  <a:pt x="35" y="6"/>
                  <a:pt x="34" y="5"/>
                </a:cubicBezTo>
                <a:cubicBezTo>
                  <a:pt x="34" y="5"/>
                  <a:pt x="34" y="5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3"/>
                  <a:pt x="32" y="3"/>
                  <a:pt x="31" y="3"/>
                </a:cubicBezTo>
                <a:cubicBezTo>
                  <a:pt x="31" y="3"/>
                  <a:pt x="31" y="2"/>
                  <a:pt x="31" y="2"/>
                </a:cubicBezTo>
                <a:cubicBezTo>
                  <a:pt x="30" y="2"/>
                  <a:pt x="30" y="1"/>
                  <a:pt x="29" y="1"/>
                </a:cubicBezTo>
                <a:cubicBezTo>
                  <a:pt x="29" y="1"/>
                  <a:pt x="28" y="1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6" y="0"/>
                  <a:pt x="25" y="1"/>
                  <a:pt x="25" y="1"/>
                </a:cubicBezTo>
                <a:cubicBezTo>
                  <a:pt x="23" y="3"/>
                  <a:pt x="21" y="3"/>
                  <a:pt x="21" y="4"/>
                </a:cubicBezTo>
                <a:cubicBezTo>
                  <a:pt x="21" y="4"/>
                  <a:pt x="21" y="4"/>
                  <a:pt x="21" y="5"/>
                </a:cubicBezTo>
                <a:cubicBezTo>
                  <a:pt x="20" y="6"/>
                  <a:pt x="20" y="9"/>
                  <a:pt x="17" y="9"/>
                </a:cubicBezTo>
                <a:cubicBezTo>
                  <a:pt x="17" y="9"/>
                  <a:pt x="16" y="11"/>
                  <a:pt x="15" y="13"/>
                </a:cubicBezTo>
                <a:cubicBezTo>
                  <a:pt x="15" y="13"/>
                  <a:pt x="14" y="15"/>
                  <a:pt x="12" y="15"/>
                </a:cubicBezTo>
                <a:cubicBezTo>
                  <a:pt x="11" y="15"/>
                  <a:pt x="10" y="14"/>
                  <a:pt x="9" y="14"/>
                </a:cubicBezTo>
                <a:cubicBezTo>
                  <a:pt x="9" y="14"/>
                  <a:pt x="8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2" y="15"/>
                </a:cubicBezTo>
                <a:cubicBezTo>
                  <a:pt x="2" y="15"/>
                  <a:pt x="2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0" y="15"/>
                  <a:pt x="0" y="15"/>
                </a:cubicBezTo>
                <a:cubicBezTo>
                  <a:pt x="0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4" y="16"/>
                  <a:pt x="11" y="16"/>
                  <a:pt x="11" y="22"/>
                </a:cubicBezTo>
                <a:cubicBezTo>
                  <a:pt x="11" y="24"/>
                  <a:pt x="16" y="31"/>
                  <a:pt x="20" y="36"/>
                </a:cubicBezTo>
                <a:cubicBezTo>
                  <a:pt x="21" y="37"/>
                  <a:pt x="23" y="38"/>
                  <a:pt x="25" y="38"/>
                </a:cubicBezTo>
                <a:cubicBezTo>
                  <a:pt x="27" y="39"/>
                  <a:pt x="30" y="40"/>
                  <a:pt x="30" y="42"/>
                </a:cubicBezTo>
                <a:cubicBezTo>
                  <a:pt x="30" y="43"/>
                  <a:pt x="32" y="45"/>
                  <a:pt x="36" y="46"/>
                </a:cubicBezTo>
                <a:cubicBezTo>
                  <a:pt x="36" y="45"/>
                  <a:pt x="35" y="45"/>
                  <a:pt x="35" y="44"/>
                </a:cubicBezTo>
                <a:cubicBezTo>
                  <a:pt x="33" y="42"/>
                  <a:pt x="31" y="41"/>
                  <a:pt x="31" y="40"/>
                </a:cubicBezTo>
                <a:cubicBezTo>
                  <a:pt x="31" y="39"/>
                  <a:pt x="29" y="38"/>
                  <a:pt x="28" y="37"/>
                </a:cubicBezTo>
                <a:cubicBezTo>
                  <a:pt x="25" y="34"/>
                  <a:pt x="22" y="31"/>
                  <a:pt x="22" y="28"/>
                </a:cubicBezTo>
                <a:cubicBezTo>
                  <a:pt x="22" y="27"/>
                  <a:pt x="21" y="26"/>
                  <a:pt x="20" y="25"/>
                </a:cubicBezTo>
                <a:cubicBezTo>
                  <a:pt x="18" y="24"/>
                  <a:pt x="17" y="23"/>
                  <a:pt x="17" y="21"/>
                </a:cubicBezTo>
                <a:cubicBezTo>
                  <a:pt x="16" y="20"/>
                  <a:pt x="17" y="18"/>
                  <a:pt x="18" y="17"/>
                </a:cubicBezTo>
                <a:cubicBezTo>
                  <a:pt x="20" y="15"/>
                  <a:pt x="23" y="14"/>
                  <a:pt x="25" y="16"/>
                </a:cubicBezTo>
                <a:cubicBezTo>
                  <a:pt x="25" y="16"/>
                  <a:pt x="26" y="15"/>
                  <a:pt x="26" y="15"/>
                </a:cubicBezTo>
                <a:cubicBezTo>
                  <a:pt x="28" y="14"/>
                  <a:pt x="30" y="13"/>
                  <a:pt x="32" y="14"/>
                </a:cubicBezTo>
                <a:cubicBezTo>
                  <a:pt x="33" y="15"/>
                  <a:pt x="41" y="15"/>
                  <a:pt x="48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50" y="16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6"/>
                  <a:pt x="50" y="16"/>
                  <a:pt x="51" y="17"/>
                </a:cubicBezTo>
                <a:cubicBezTo>
                  <a:pt x="51" y="17"/>
                  <a:pt x="51" y="17"/>
                  <a:pt x="51" y="17"/>
                </a:cubicBezTo>
                <a:cubicBezTo>
                  <a:pt x="51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5" y="18"/>
                  <a:pt x="55" y="19"/>
                </a:cubicBezTo>
                <a:cubicBezTo>
                  <a:pt x="55" y="18"/>
                  <a:pt x="55" y="18"/>
                  <a:pt x="55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7" name="Freeform 1192"/>
          <p:cNvSpPr>
            <a:spLocks/>
          </p:cNvSpPr>
          <p:nvPr/>
        </p:nvSpPr>
        <p:spPr bwMode="auto">
          <a:xfrm>
            <a:off x="7130038" y="4748105"/>
            <a:ext cx="143797" cy="315367"/>
          </a:xfrm>
          <a:custGeom>
            <a:avLst/>
            <a:gdLst>
              <a:gd name="T0" fmla="*/ 14 w 16"/>
              <a:gd name="T1" fmla="*/ 22 h 36"/>
              <a:gd name="T2" fmla="*/ 13 w 16"/>
              <a:gd name="T3" fmla="*/ 21 h 36"/>
              <a:gd name="T4" fmla="*/ 12 w 16"/>
              <a:gd name="T5" fmla="*/ 20 h 36"/>
              <a:gd name="T6" fmla="*/ 11 w 16"/>
              <a:gd name="T7" fmla="*/ 19 h 36"/>
              <a:gd name="T8" fmla="*/ 11 w 16"/>
              <a:gd name="T9" fmla="*/ 18 h 36"/>
              <a:gd name="T10" fmla="*/ 10 w 16"/>
              <a:gd name="T11" fmla="*/ 16 h 36"/>
              <a:gd name="T12" fmla="*/ 9 w 16"/>
              <a:gd name="T13" fmla="*/ 13 h 36"/>
              <a:gd name="T14" fmla="*/ 9 w 16"/>
              <a:gd name="T15" fmla="*/ 12 h 36"/>
              <a:gd name="T16" fmla="*/ 9 w 16"/>
              <a:gd name="T17" fmla="*/ 10 h 36"/>
              <a:gd name="T18" fmla="*/ 10 w 16"/>
              <a:gd name="T19" fmla="*/ 9 h 36"/>
              <a:gd name="T20" fmla="*/ 10 w 16"/>
              <a:gd name="T21" fmla="*/ 7 h 36"/>
              <a:gd name="T22" fmla="*/ 10 w 16"/>
              <a:gd name="T23" fmla="*/ 6 h 36"/>
              <a:gd name="T24" fmla="*/ 11 w 16"/>
              <a:gd name="T25" fmla="*/ 4 h 36"/>
              <a:gd name="T26" fmla="*/ 8 w 16"/>
              <a:gd name="T27" fmla="*/ 3 h 36"/>
              <a:gd name="T28" fmla="*/ 7 w 16"/>
              <a:gd name="T29" fmla="*/ 2 h 36"/>
              <a:gd name="T30" fmla="*/ 5 w 16"/>
              <a:gd name="T31" fmla="*/ 1 h 36"/>
              <a:gd name="T32" fmla="*/ 5 w 16"/>
              <a:gd name="T33" fmla="*/ 1 h 36"/>
              <a:gd name="T34" fmla="*/ 3 w 16"/>
              <a:gd name="T35" fmla="*/ 0 h 36"/>
              <a:gd name="T36" fmla="*/ 3 w 16"/>
              <a:gd name="T37" fmla="*/ 0 h 36"/>
              <a:gd name="T38" fmla="*/ 1 w 16"/>
              <a:gd name="T39" fmla="*/ 2 h 36"/>
              <a:gd name="T40" fmla="*/ 1 w 16"/>
              <a:gd name="T41" fmla="*/ 3 h 36"/>
              <a:gd name="T42" fmla="*/ 1 w 16"/>
              <a:gd name="T43" fmla="*/ 3 h 36"/>
              <a:gd name="T44" fmla="*/ 0 w 16"/>
              <a:gd name="T45" fmla="*/ 5 h 36"/>
              <a:gd name="T46" fmla="*/ 0 w 16"/>
              <a:gd name="T47" fmla="*/ 5 h 36"/>
              <a:gd name="T48" fmla="*/ 4 w 16"/>
              <a:gd name="T49" fmla="*/ 10 h 36"/>
              <a:gd name="T50" fmla="*/ 2 w 16"/>
              <a:gd name="T51" fmla="*/ 15 h 36"/>
              <a:gd name="T52" fmla="*/ 0 w 16"/>
              <a:gd name="T53" fmla="*/ 23 h 36"/>
              <a:gd name="T54" fmla="*/ 2 w 16"/>
              <a:gd name="T55" fmla="*/ 28 h 36"/>
              <a:gd name="T56" fmla="*/ 6 w 16"/>
              <a:gd name="T57" fmla="*/ 34 h 36"/>
              <a:gd name="T58" fmla="*/ 7 w 16"/>
              <a:gd name="T59" fmla="*/ 36 h 36"/>
              <a:gd name="T60" fmla="*/ 7 w 16"/>
              <a:gd name="T61" fmla="*/ 36 h 36"/>
              <a:gd name="T62" fmla="*/ 7 w 16"/>
              <a:gd name="T63" fmla="*/ 35 h 36"/>
              <a:gd name="T64" fmla="*/ 8 w 16"/>
              <a:gd name="T65" fmla="*/ 34 h 36"/>
              <a:gd name="T66" fmla="*/ 8 w 16"/>
              <a:gd name="T67" fmla="*/ 33 h 36"/>
              <a:gd name="T68" fmla="*/ 9 w 16"/>
              <a:gd name="T69" fmla="*/ 33 h 36"/>
              <a:gd name="T70" fmla="*/ 9 w 16"/>
              <a:gd name="T71" fmla="*/ 32 h 36"/>
              <a:gd name="T72" fmla="*/ 11 w 16"/>
              <a:gd name="T73" fmla="*/ 31 h 36"/>
              <a:gd name="T74" fmla="*/ 11 w 16"/>
              <a:gd name="T75" fmla="*/ 31 h 36"/>
              <a:gd name="T76" fmla="*/ 12 w 16"/>
              <a:gd name="T77" fmla="*/ 28 h 36"/>
              <a:gd name="T78" fmla="*/ 13 w 16"/>
              <a:gd name="T79" fmla="*/ 27 h 36"/>
              <a:gd name="T80" fmla="*/ 14 w 16"/>
              <a:gd name="T81" fmla="*/ 27 h 36"/>
              <a:gd name="T82" fmla="*/ 14 w 16"/>
              <a:gd name="T83" fmla="*/ 25 h 36"/>
              <a:gd name="T84" fmla="*/ 14 w 16"/>
              <a:gd name="T85" fmla="*/ 25 h 36"/>
              <a:gd name="T86" fmla="*/ 15 w 16"/>
              <a:gd name="T87" fmla="*/ 24 h 36"/>
              <a:gd name="T88" fmla="*/ 15 w 16"/>
              <a:gd name="T89" fmla="*/ 24 h 36"/>
              <a:gd name="T90" fmla="*/ 16 w 16"/>
              <a:gd name="T91" fmla="*/ 23 h 36"/>
              <a:gd name="T92" fmla="*/ 16 w 16"/>
              <a:gd name="T93" fmla="*/ 23 h 36"/>
              <a:gd name="T94" fmla="*/ 15 w 16"/>
              <a:gd name="T95" fmla="*/ 23 h 36"/>
              <a:gd name="T96" fmla="*/ 14 w 16"/>
              <a:gd name="T97" fmla="*/ 2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" h="36">
                <a:moveTo>
                  <a:pt x="14" y="22"/>
                </a:moveTo>
                <a:cubicBezTo>
                  <a:pt x="14" y="21"/>
                  <a:pt x="13" y="21"/>
                  <a:pt x="13" y="21"/>
                </a:cubicBezTo>
                <a:cubicBezTo>
                  <a:pt x="13" y="21"/>
                  <a:pt x="12" y="20"/>
                  <a:pt x="12" y="20"/>
                </a:cubicBezTo>
                <a:cubicBezTo>
                  <a:pt x="12" y="20"/>
                  <a:pt x="12" y="19"/>
                  <a:pt x="11" y="19"/>
                </a:cubicBezTo>
                <a:cubicBezTo>
                  <a:pt x="11" y="19"/>
                  <a:pt x="11" y="18"/>
                  <a:pt x="11" y="18"/>
                </a:cubicBezTo>
                <a:cubicBezTo>
                  <a:pt x="10" y="17"/>
                  <a:pt x="10" y="17"/>
                  <a:pt x="10" y="16"/>
                </a:cubicBezTo>
                <a:cubicBezTo>
                  <a:pt x="9" y="15"/>
                  <a:pt x="9" y="14"/>
                  <a:pt x="9" y="13"/>
                </a:cubicBezTo>
                <a:cubicBezTo>
                  <a:pt x="9" y="13"/>
                  <a:pt x="9" y="13"/>
                  <a:pt x="9" y="12"/>
                </a:cubicBezTo>
                <a:cubicBezTo>
                  <a:pt x="9" y="12"/>
                  <a:pt x="9" y="11"/>
                  <a:pt x="9" y="10"/>
                </a:cubicBezTo>
                <a:cubicBezTo>
                  <a:pt x="10" y="10"/>
                  <a:pt x="10" y="9"/>
                  <a:pt x="10" y="9"/>
                </a:cubicBezTo>
                <a:cubicBezTo>
                  <a:pt x="10" y="8"/>
                  <a:pt x="10" y="8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1" y="4"/>
                </a:cubicBezTo>
                <a:cubicBezTo>
                  <a:pt x="10" y="4"/>
                  <a:pt x="9" y="3"/>
                  <a:pt x="8" y="3"/>
                </a:cubicBezTo>
                <a:cubicBezTo>
                  <a:pt x="8" y="3"/>
                  <a:pt x="8" y="3"/>
                  <a:pt x="7" y="2"/>
                </a:cubicBezTo>
                <a:cubicBezTo>
                  <a:pt x="7" y="2"/>
                  <a:pt x="6" y="2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2" y="6"/>
                  <a:pt x="4" y="8"/>
                  <a:pt x="4" y="10"/>
                </a:cubicBezTo>
                <a:cubicBezTo>
                  <a:pt x="5" y="12"/>
                  <a:pt x="3" y="14"/>
                  <a:pt x="2" y="15"/>
                </a:cubicBezTo>
                <a:cubicBezTo>
                  <a:pt x="1" y="16"/>
                  <a:pt x="0" y="19"/>
                  <a:pt x="0" y="23"/>
                </a:cubicBezTo>
                <a:cubicBezTo>
                  <a:pt x="0" y="26"/>
                  <a:pt x="1" y="28"/>
                  <a:pt x="2" y="28"/>
                </a:cubicBezTo>
                <a:cubicBezTo>
                  <a:pt x="4" y="30"/>
                  <a:pt x="5" y="32"/>
                  <a:pt x="6" y="34"/>
                </a:cubicBezTo>
                <a:cubicBezTo>
                  <a:pt x="6" y="35"/>
                  <a:pt x="7" y="35"/>
                  <a:pt x="7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6"/>
                  <a:pt x="7" y="35"/>
                  <a:pt x="7" y="35"/>
                </a:cubicBezTo>
                <a:cubicBezTo>
                  <a:pt x="7" y="35"/>
                  <a:pt x="8" y="34"/>
                  <a:pt x="8" y="34"/>
                </a:cubicBezTo>
                <a:cubicBezTo>
                  <a:pt x="8" y="34"/>
                  <a:pt x="8" y="34"/>
                  <a:pt x="8" y="33"/>
                </a:cubicBezTo>
                <a:cubicBezTo>
                  <a:pt x="8" y="33"/>
                  <a:pt x="9" y="33"/>
                  <a:pt x="9" y="33"/>
                </a:cubicBezTo>
                <a:cubicBezTo>
                  <a:pt x="9" y="32"/>
                  <a:pt x="9" y="32"/>
                  <a:pt x="9" y="32"/>
                </a:cubicBezTo>
                <a:cubicBezTo>
                  <a:pt x="10" y="32"/>
                  <a:pt x="10" y="32"/>
                  <a:pt x="11" y="31"/>
                </a:cubicBezTo>
                <a:cubicBezTo>
                  <a:pt x="11" y="32"/>
                  <a:pt x="11" y="31"/>
                  <a:pt x="11" y="31"/>
                </a:cubicBezTo>
                <a:cubicBezTo>
                  <a:pt x="11" y="30"/>
                  <a:pt x="11" y="29"/>
                  <a:pt x="12" y="28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4" y="27"/>
                </a:cubicBezTo>
                <a:cubicBezTo>
                  <a:pt x="14" y="26"/>
                  <a:pt x="14" y="26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5" y="25"/>
                  <a:pt x="15" y="25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5" y="23"/>
                  <a:pt x="15" y="23"/>
                </a:cubicBezTo>
                <a:cubicBezTo>
                  <a:pt x="15" y="22"/>
                  <a:pt x="15" y="22"/>
                  <a:pt x="14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8" name="Freeform 1193"/>
          <p:cNvSpPr>
            <a:spLocks/>
          </p:cNvSpPr>
          <p:nvPr/>
        </p:nvSpPr>
        <p:spPr bwMode="auto">
          <a:xfrm>
            <a:off x="6171383" y="3931858"/>
            <a:ext cx="718990" cy="306092"/>
          </a:xfrm>
          <a:custGeom>
            <a:avLst/>
            <a:gdLst>
              <a:gd name="T0" fmla="*/ 0 w 78"/>
              <a:gd name="T1" fmla="*/ 25 h 34"/>
              <a:gd name="T2" fmla="*/ 0 w 78"/>
              <a:gd name="T3" fmla="*/ 26 h 34"/>
              <a:gd name="T4" fmla="*/ 5 w 78"/>
              <a:gd name="T5" fmla="*/ 27 h 34"/>
              <a:gd name="T6" fmla="*/ 7 w 78"/>
              <a:gd name="T7" fmla="*/ 27 h 34"/>
              <a:gd name="T8" fmla="*/ 8 w 78"/>
              <a:gd name="T9" fmla="*/ 27 h 34"/>
              <a:gd name="T10" fmla="*/ 9 w 78"/>
              <a:gd name="T11" fmla="*/ 27 h 34"/>
              <a:gd name="T12" fmla="*/ 10 w 78"/>
              <a:gd name="T13" fmla="*/ 28 h 34"/>
              <a:gd name="T14" fmla="*/ 10 w 78"/>
              <a:gd name="T15" fmla="*/ 28 h 34"/>
              <a:gd name="T16" fmla="*/ 12 w 78"/>
              <a:gd name="T17" fmla="*/ 29 h 34"/>
              <a:gd name="T18" fmla="*/ 16 w 78"/>
              <a:gd name="T19" fmla="*/ 27 h 34"/>
              <a:gd name="T20" fmla="*/ 29 w 78"/>
              <a:gd name="T21" fmla="*/ 28 h 34"/>
              <a:gd name="T22" fmla="*/ 30 w 78"/>
              <a:gd name="T23" fmla="*/ 29 h 34"/>
              <a:gd name="T24" fmla="*/ 30 w 78"/>
              <a:gd name="T25" fmla="*/ 30 h 34"/>
              <a:gd name="T26" fmla="*/ 30 w 78"/>
              <a:gd name="T27" fmla="*/ 30 h 34"/>
              <a:gd name="T28" fmla="*/ 35 w 78"/>
              <a:gd name="T29" fmla="*/ 31 h 34"/>
              <a:gd name="T30" fmla="*/ 39 w 78"/>
              <a:gd name="T31" fmla="*/ 31 h 34"/>
              <a:gd name="T32" fmla="*/ 51 w 78"/>
              <a:gd name="T33" fmla="*/ 34 h 34"/>
              <a:gd name="T34" fmla="*/ 51 w 78"/>
              <a:gd name="T35" fmla="*/ 34 h 34"/>
              <a:gd name="T36" fmla="*/ 54 w 78"/>
              <a:gd name="T37" fmla="*/ 33 h 34"/>
              <a:gd name="T38" fmla="*/ 66 w 78"/>
              <a:gd name="T39" fmla="*/ 29 h 34"/>
              <a:gd name="T40" fmla="*/ 68 w 78"/>
              <a:gd name="T41" fmla="*/ 28 h 34"/>
              <a:gd name="T42" fmla="*/ 69 w 78"/>
              <a:gd name="T43" fmla="*/ 26 h 34"/>
              <a:gd name="T44" fmla="*/ 70 w 78"/>
              <a:gd name="T45" fmla="*/ 25 h 34"/>
              <a:gd name="T46" fmla="*/ 71 w 78"/>
              <a:gd name="T47" fmla="*/ 21 h 34"/>
              <a:gd name="T48" fmla="*/ 72 w 78"/>
              <a:gd name="T49" fmla="*/ 17 h 34"/>
              <a:gd name="T50" fmla="*/ 74 w 78"/>
              <a:gd name="T51" fmla="*/ 16 h 34"/>
              <a:gd name="T52" fmla="*/ 77 w 78"/>
              <a:gd name="T53" fmla="*/ 15 h 34"/>
              <a:gd name="T54" fmla="*/ 77 w 78"/>
              <a:gd name="T55" fmla="*/ 13 h 34"/>
              <a:gd name="T56" fmla="*/ 78 w 78"/>
              <a:gd name="T57" fmla="*/ 12 h 34"/>
              <a:gd name="T58" fmla="*/ 77 w 78"/>
              <a:gd name="T59" fmla="*/ 10 h 34"/>
              <a:gd name="T60" fmla="*/ 75 w 78"/>
              <a:gd name="T61" fmla="*/ 5 h 34"/>
              <a:gd name="T62" fmla="*/ 75 w 78"/>
              <a:gd name="T63" fmla="*/ 5 h 34"/>
              <a:gd name="T64" fmla="*/ 66 w 78"/>
              <a:gd name="T65" fmla="*/ 3 h 34"/>
              <a:gd name="T66" fmla="*/ 57 w 78"/>
              <a:gd name="T67" fmla="*/ 4 h 34"/>
              <a:gd name="T68" fmla="*/ 48 w 78"/>
              <a:gd name="T69" fmla="*/ 6 h 34"/>
              <a:gd name="T70" fmla="*/ 46 w 78"/>
              <a:gd name="T71" fmla="*/ 6 h 34"/>
              <a:gd name="T72" fmla="*/ 41 w 78"/>
              <a:gd name="T73" fmla="*/ 9 h 34"/>
              <a:gd name="T74" fmla="*/ 38 w 78"/>
              <a:gd name="T75" fmla="*/ 11 h 34"/>
              <a:gd name="T76" fmla="*/ 37 w 78"/>
              <a:gd name="T77" fmla="*/ 17 h 34"/>
              <a:gd name="T78" fmla="*/ 34 w 78"/>
              <a:gd name="T79" fmla="*/ 21 h 34"/>
              <a:gd name="T80" fmla="*/ 28 w 78"/>
              <a:gd name="T81" fmla="*/ 20 h 34"/>
              <a:gd name="T82" fmla="*/ 11 w 78"/>
              <a:gd name="T83" fmla="*/ 23 h 34"/>
              <a:gd name="T84" fmla="*/ 7 w 78"/>
              <a:gd name="T85" fmla="*/ 23 h 34"/>
              <a:gd name="T86" fmla="*/ 1 w 78"/>
              <a:gd name="T87" fmla="*/ 23 h 34"/>
              <a:gd name="T88" fmla="*/ 0 w 78"/>
              <a:gd name="T89" fmla="*/ 23 h 34"/>
              <a:gd name="T90" fmla="*/ 0 w 78"/>
              <a:gd name="T91" fmla="*/ 2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8" h="34">
                <a:moveTo>
                  <a:pt x="0" y="24"/>
                </a:moveTo>
                <a:cubicBezTo>
                  <a:pt x="0" y="24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6"/>
                  <a:pt x="0" y="26"/>
                </a:cubicBezTo>
                <a:cubicBezTo>
                  <a:pt x="0" y="26"/>
                  <a:pt x="2" y="27"/>
                  <a:pt x="3" y="27"/>
                </a:cubicBezTo>
                <a:cubicBezTo>
                  <a:pt x="3" y="27"/>
                  <a:pt x="4" y="27"/>
                  <a:pt x="5" y="27"/>
                </a:cubicBezTo>
                <a:cubicBezTo>
                  <a:pt x="5" y="27"/>
                  <a:pt x="5" y="27"/>
                  <a:pt x="6" y="27"/>
                </a:cubicBezTo>
                <a:cubicBezTo>
                  <a:pt x="6" y="27"/>
                  <a:pt x="6" y="27"/>
                  <a:pt x="7" y="27"/>
                </a:cubicBezTo>
                <a:cubicBezTo>
                  <a:pt x="7" y="27"/>
                  <a:pt x="7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4" y="29"/>
                  <a:pt x="15" y="28"/>
                  <a:pt x="16" y="27"/>
                </a:cubicBezTo>
                <a:cubicBezTo>
                  <a:pt x="17" y="26"/>
                  <a:pt x="18" y="25"/>
                  <a:pt x="27" y="25"/>
                </a:cubicBezTo>
                <a:cubicBezTo>
                  <a:pt x="29" y="25"/>
                  <a:pt x="29" y="27"/>
                  <a:pt x="29" y="28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30"/>
                  <a:pt x="31" y="31"/>
                  <a:pt x="35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1"/>
                  <a:pt x="38" y="31"/>
                  <a:pt x="39" y="31"/>
                </a:cubicBezTo>
                <a:cubicBezTo>
                  <a:pt x="39" y="31"/>
                  <a:pt x="39" y="31"/>
                  <a:pt x="39" y="31"/>
                </a:cubicBezTo>
                <a:cubicBezTo>
                  <a:pt x="42" y="32"/>
                  <a:pt x="45" y="32"/>
                  <a:pt x="47" y="33"/>
                </a:cubicBezTo>
                <a:cubicBezTo>
                  <a:pt x="49" y="33"/>
                  <a:pt x="50" y="33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2" y="34"/>
                  <a:pt x="52" y="34"/>
                </a:cubicBezTo>
                <a:cubicBezTo>
                  <a:pt x="52" y="34"/>
                  <a:pt x="53" y="33"/>
                  <a:pt x="54" y="33"/>
                </a:cubicBezTo>
                <a:cubicBezTo>
                  <a:pt x="56" y="32"/>
                  <a:pt x="58" y="30"/>
                  <a:pt x="61" y="30"/>
                </a:cubicBezTo>
                <a:cubicBezTo>
                  <a:pt x="63" y="30"/>
                  <a:pt x="65" y="30"/>
                  <a:pt x="66" y="29"/>
                </a:cubicBezTo>
                <a:cubicBezTo>
                  <a:pt x="66" y="29"/>
                  <a:pt x="66" y="29"/>
                  <a:pt x="67" y="28"/>
                </a:cubicBezTo>
                <a:cubicBezTo>
                  <a:pt x="67" y="28"/>
                  <a:pt x="67" y="28"/>
                  <a:pt x="68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7"/>
                  <a:pt x="68" y="27"/>
                  <a:pt x="69" y="2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26"/>
                  <a:pt x="70" y="25"/>
                  <a:pt x="70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4"/>
                  <a:pt x="70" y="22"/>
                  <a:pt x="71" y="21"/>
                </a:cubicBezTo>
                <a:cubicBezTo>
                  <a:pt x="71" y="21"/>
                  <a:pt x="71" y="20"/>
                  <a:pt x="71" y="20"/>
                </a:cubicBezTo>
                <a:cubicBezTo>
                  <a:pt x="71" y="19"/>
                  <a:pt x="71" y="18"/>
                  <a:pt x="72" y="17"/>
                </a:cubicBezTo>
                <a:cubicBezTo>
                  <a:pt x="72" y="16"/>
                  <a:pt x="73" y="16"/>
                  <a:pt x="74" y="16"/>
                </a:cubicBezTo>
                <a:cubicBezTo>
                  <a:pt x="74" y="16"/>
                  <a:pt x="74" y="16"/>
                  <a:pt x="74" y="16"/>
                </a:cubicBezTo>
                <a:cubicBezTo>
                  <a:pt x="75" y="16"/>
                  <a:pt x="76" y="16"/>
                  <a:pt x="76" y="16"/>
                </a:cubicBezTo>
                <a:cubicBezTo>
                  <a:pt x="77" y="16"/>
                  <a:pt x="77" y="16"/>
                  <a:pt x="77" y="15"/>
                </a:cubicBezTo>
                <a:cubicBezTo>
                  <a:pt x="77" y="14"/>
                  <a:pt x="77" y="14"/>
                  <a:pt x="77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8" y="13"/>
                  <a:pt x="78" y="12"/>
                  <a:pt x="78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11"/>
                  <a:pt x="78" y="11"/>
                  <a:pt x="77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5" y="5"/>
                  <a:pt x="75" y="5"/>
                  <a:pt x="75" y="5"/>
                </a:cubicBezTo>
                <a:cubicBezTo>
                  <a:pt x="75" y="5"/>
                  <a:pt x="75" y="5"/>
                  <a:pt x="75" y="5"/>
                </a:cubicBezTo>
                <a:cubicBezTo>
                  <a:pt x="75" y="5"/>
                  <a:pt x="75" y="5"/>
                  <a:pt x="75" y="5"/>
                </a:cubicBezTo>
                <a:cubicBezTo>
                  <a:pt x="74" y="5"/>
                  <a:pt x="73" y="5"/>
                  <a:pt x="72" y="5"/>
                </a:cubicBezTo>
                <a:cubicBezTo>
                  <a:pt x="70" y="5"/>
                  <a:pt x="68" y="4"/>
                  <a:pt x="66" y="3"/>
                </a:cubicBezTo>
                <a:cubicBezTo>
                  <a:pt x="65" y="1"/>
                  <a:pt x="61" y="0"/>
                  <a:pt x="59" y="0"/>
                </a:cubicBezTo>
                <a:cubicBezTo>
                  <a:pt x="58" y="1"/>
                  <a:pt x="58" y="3"/>
                  <a:pt x="57" y="4"/>
                </a:cubicBezTo>
                <a:cubicBezTo>
                  <a:pt x="56" y="6"/>
                  <a:pt x="54" y="6"/>
                  <a:pt x="51" y="6"/>
                </a:cubicBezTo>
                <a:cubicBezTo>
                  <a:pt x="50" y="6"/>
                  <a:pt x="49" y="6"/>
                  <a:pt x="48" y="6"/>
                </a:cubicBezTo>
                <a:cubicBezTo>
                  <a:pt x="48" y="6"/>
                  <a:pt x="47" y="6"/>
                  <a:pt x="47" y="6"/>
                </a:cubicBezTo>
                <a:cubicBezTo>
                  <a:pt x="47" y="6"/>
                  <a:pt x="46" y="6"/>
                  <a:pt x="46" y="6"/>
                </a:cubicBezTo>
                <a:cubicBezTo>
                  <a:pt x="45" y="6"/>
                  <a:pt x="45" y="7"/>
                  <a:pt x="44" y="7"/>
                </a:cubicBezTo>
                <a:cubicBezTo>
                  <a:pt x="43" y="8"/>
                  <a:pt x="42" y="8"/>
                  <a:pt x="41" y="9"/>
                </a:cubicBezTo>
                <a:cubicBezTo>
                  <a:pt x="41" y="10"/>
                  <a:pt x="40" y="10"/>
                  <a:pt x="39" y="11"/>
                </a:cubicBezTo>
                <a:cubicBezTo>
                  <a:pt x="39" y="11"/>
                  <a:pt x="38" y="11"/>
                  <a:pt x="38" y="11"/>
                </a:cubicBezTo>
                <a:cubicBezTo>
                  <a:pt x="37" y="12"/>
                  <a:pt x="36" y="12"/>
                  <a:pt x="37" y="14"/>
                </a:cubicBezTo>
                <a:cubicBezTo>
                  <a:pt x="37" y="15"/>
                  <a:pt x="37" y="16"/>
                  <a:pt x="37" y="17"/>
                </a:cubicBezTo>
                <a:cubicBezTo>
                  <a:pt x="37" y="18"/>
                  <a:pt x="37" y="19"/>
                  <a:pt x="37" y="20"/>
                </a:cubicBezTo>
                <a:cubicBezTo>
                  <a:pt x="36" y="21"/>
                  <a:pt x="35" y="21"/>
                  <a:pt x="34" y="21"/>
                </a:cubicBezTo>
                <a:cubicBezTo>
                  <a:pt x="32" y="21"/>
                  <a:pt x="31" y="20"/>
                  <a:pt x="30" y="20"/>
                </a:cubicBezTo>
                <a:cubicBezTo>
                  <a:pt x="30" y="20"/>
                  <a:pt x="29" y="20"/>
                  <a:pt x="28" y="20"/>
                </a:cubicBezTo>
                <a:cubicBezTo>
                  <a:pt x="25" y="20"/>
                  <a:pt x="21" y="21"/>
                  <a:pt x="20" y="22"/>
                </a:cubicBezTo>
                <a:cubicBezTo>
                  <a:pt x="18" y="24"/>
                  <a:pt x="14" y="24"/>
                  <a:pt x="11" y="23"/>
                </a:cubicBezTo>
                <a:cubicBezTo>
                  <a:pt x="11" y="22"/>
                  <a:pt x="10" y="22"/>
                  <a:pt x="9" y="22"/>
                </a:cubicBezTo>
                <a:cubicBezTo>
                  <a:pt x="8" y="22"/>
                  <a:pt x="7" y="23"/>
                  <a:pt x="7" y="23"/>
                </a:cubicBezTo>
                <a:cubicBezTo>
                  <a:pt x="6" y="24"/>
                  <a:pt x="5" y="25"/>
                  <a:pt x="5" y="25"/>
                </a:cubicBezTo>
                <a:cubicBezTo>
                  <a:pt x="3" y="25"/>
                  <a:pt x="2" y="24"/>
                  <a:pt x="1" y="23"/>
                </a:cubicBezTo>
                <a:cubicBezTo>
                  <a:pt x="1" y="23"/>
                  <a:pt x="1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2"/>
                </a:cubicBezTo>
                <a:cubicBezTo>
                  <a:pt x="0" y="23"/>
                  <a:pt x="0" y="23"/>
                  <a:pt x="0" y="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39" name="Freeform 1194"/>
          <p:cNvSpPr>
            <a:spLocks/>
          </p:cNvSpPr>
          <p:nvPr/>
        </p:nvSpPr>
        <p:spPr bwMode="auto">
          <a:xfrm>
            <a:off x="6823271" y="3978234"/>
            <a:ext cx="632711" cy="333919"/>
          </a:xfrm>
          <a:custGeom>
            <a:avLst/>
            <a:gdLst>
              <a:gd name="T0" fmla="*/ 37 w 69"/>
              <a:gd name="T1" fmla="*/ 32 h 37"/>
              <a:gd name="T2" fmla="*/ 38 w 69"/>
              <a:gd name="T3" fmla="*/ 32 h 37"/>
              <a:gd name="T4" fmla="*/ 43 w 69"/>
              <a:gd name="T5" fmla="*/ 34 h 37"/>
              <a:gd name="T6" fmla="*/ 45 w 69"/>
              <a:gd name="T7" fmla="*/ 34 h 37"/>
              <a:gd name="T8" fmla="*/ 45 w 69"/>
              <a:gd name="T9" fmla="*/ 34 h 37"/>
              <a:gd name="T10" fmla="*/ 50 w 69"/>
              <a:gd name="T11" fmla="*/ 30 h 37"/>
              <a:gd name="T12" fmla="*/ 55 w 69"/>
              <a:gd name="T13" fmla="*/ 22 h 37"/>
              <a:gd name="T14" fmla="*/ 61 w 69"/>
              <a:gd name="T15" fmla="*/ 12 h 37"/>
              <a:gd name="T16" fmla="*/ 68 w 69"/>
              <a:gd name="T17" fmla="*/ 8 h 37"/>
              <a:gd name="T18" fmla="*/ 68 w 69"/>
              <a:gd name="T19" fmla="*/ 8 h 37"/>
              <a:gd name="T20" fmla="*/ 67 w 69"/>
              <a:gd name="T21" fmla="*/ 7 h 37"/>
              <a:gd name="T22" fmla="*/ 65 w 69"/>
              <a:gd name="T23" fmla="*/ 6 h 37"/>
              <a:gd name="T24" fmla="*/ 63 w 69"/>
              <a:gd name="T25" fmla="*/ 5 h 37"/>
              <a:gd name="T26" fmla="*/ 62 w 69"/>
              <a:gd name="T27" fmla="*/ 5 h 37"/>
              <a:gd name="T28" fmla="*/ 60 w 69"/>
              <a:gd name="T29" fmla="*/ 4 h 37"/>
              <a:gd name="T30" fmla="*/ 59 w 69"/>
              <a:gd name="T31" fmla="*/ 4 h 37"/>
              <a:gd name="T32" fmla="*/ 59 w 69"/>
              <a:gd name="T33" fmla="*/ 4 h 37"/>
              <a:gd name="T34" fmla="*/ 58 w 69"/>
              <a:gd name="T35" fmla="*/ 3 h 37"/>
              <a:gd name="T36" fmla="*/ 58 w 69"/>
              <a:gd name="T37" fmla="*/ 3 h 37"/>
              <a:gd name="T38" fmla="*/ 50 w 69"/>
              <a:gd name="T39" fmla="*/ 1 h 37"/>
              <a:gd name="T40" fmla="*/ 46 w 69"/>
              <a:gd name="T41" fmla="*/ 3 h 37"/>
              <a:gd name="T42" fmla="*/ 28 w 69"/>
              <a:gd name="T43" fmla="*/ 9 h 37"/>
              <a:gd name="T44" fmla="*/ 19 w 69"/>
              <a:gd name="T45" fmla="*/ 13 h 37"/>
              <a:gd name="T46" fmla="*/ 18 w 69"/>
              <a:gd name="T47" fmla="*/ 13 h 37"/>
              <a:gd name="T48" fmla="*/ 17 w 69"/>
              <a:gd name="T49" fmla="*/ 12 h 37"/>
              <a:gd name="T50" fmla="*/ 15 w 69"/>
              <a:gd name="T51" fmla="*/ 12 h 37"/>
              <a:gd name="T52" fmla="*/ 14 w 69"/>
              <a:gd name="T53" fmla="*/ 12 h 37"/>
              <a:gd name="T54" fmla="*/ 12 w 69"/>
              <a:gd name="T55" fmla="*/ 12 h 37"/>
              <a:gd name="T56" fmla="*/ 11 w 69"/>
              <a:gd name="T57" fmla="*/ 11 h 37"/>
              <a:gd name="T58" fmla="*/ 10 w 69"/>
              <a:gd name="T59" fmla="*/ 10 h 37"/>
              <a:gd name="T60" fmla="*/ 10 w 69"/>
              <a:gd name="T61" fmla="*/ 12 h 37"/>
              <a:gd name="T62" fmla="*/ 8 w 69"/>
              <a:gd name="T63" fmla="*/ 14 h 37"/>
              <a:gd name="T64" fmla="*/ 7 w 69"/>
              <a:gd name="T65" fmla="*/ 15 h 37"/>
              <a:gd name="T66" fmla="*/ 3 w 69"/>
              <a:gd name="T67" fmla="*/ 18 h 37"/>
              <a:gd name="T68" fmla="*/ 0 w 69"/>
              <a:gd name="T69" fmla="*/ 24 h 37"/>
              <a:gd name="T70" fmla="*/ 0 w 69"/>
              <a:gd name="T71" fmla="*/ 24 h 37"/>
              <a:gd name="T72" fmla="*/ 1 w 69"/>
              <a:gd name="T73" fmla="*/ 25 h 37"/>
              <a:gd name="T74" fmla="*/ 2 w 69"/>
              <a:gd name="T75" fmla="*/ 26 h 37"/>
              <a:gd name="T76" fmla="*/ 3 w 69"/>
              <a:gd name="T77" fmla="*/ 28 h 37"/>
              <a:gd name="T78" fmla="*/ 3 w 69"/>
              <a:gd name="T79" fmla="*/ 28 h 37"/>
              <a:gd name="T80" fmla="*/ 4 w 69"/>
              <a:gd name="T81" fmla="*/ 29 h 37"/>
              <a:gd name="T82" fmla="*/ 5 w 69"/>
              <a:gd name="T83" fmla="*/ 30 h 37"/>
              <a:gd name="T84" fmla="*/ 7 w 69"/>
              <a:gd name="T85" fmla="*/ 31 h 37"/>
              <a:gd name="T86" fmla="*/ 8 w 69"/>
              <a:gd name="T87" fmla="*/ 32 h 37"/>
              <a:gd name="T88" fmla="*/ 9 w 69"/>
              <a:gd name="T89" fmla="*/ 33 h 37"/>
              <a:gd name="T90" fmla="*/ 11 w 69"/>
              <a:gd name="T91" fmla="*/ 34 h 37"/>
              <a:gd name="T92" fmla="*/ 12 w 69"/>
              <a:gd name="T93" fmla="*/ 35 h 37"/>
              <a:gd name="T94" fmla="*/ 21 w 69"/>
              <a:gd name="T9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9" h="37">
                <a:moveTo>
                  <a:pt x="25" y="36"/>
                </a:moveTo>
                <a:cubicBezTo>
                  <a:pt x="30" y="34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2"/>
                  <a:pt x="41" y="33"/>
                  <a:pt x="42" y="33"/>
                </a:cubicBezTo>
                <a:cubicBezTo>
                  <a:pt x="43" y="33"/>
                  <a:pt x="43" y="34"/>
                  <a:pt x="43" y="34"/>
                </a:cubicBezTo>
                <a:cubicBezTo>
                  <a:pt x="43" y="34"/>
                  <a:pt x="43" y="34"/>
                  <a:pt x="43" y="34"/>
                </a:cubicBezTo>
                <a:cubicBezTo>
                  <a:pt x="44" y="34"/>
                  <a:pt x="44" y="34"/>
                  <a:pt x="45" y="3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34"/>
                  <a:pt x="45" y="33"/>
                  <a:pt x="46" y="33"/>
                </a:cubicBezTo>
                <a:cubicBezTo>
                  <a:pt x="47" y="32"/>
                  <a:pt x="49" y="32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2" y="28"/>
                  <a:pt x="54" y="25"/>
                  <a:pt x="55" y="22"/>
                </a:cubicBezTo>
                <a:cubicBezTo>
                  <a:pt x="56" y="21"/>
                  <a:pt x="56" y="20"/>
                  <a:pt x="57" y="19"/>
                </a:cubicBezTo>
                <a:cubicBezTo>
                  <a:pt x="59" y="15"/>
                  <a:pt x="60" y="13"/>
                  <a:pt x="61" y="12"/>
                </a:cubicBezTo>
                <a:cubicBezTo>
                  <a:pt x="62" y="12"/>
                  <a:pt x="63" y="12"/>
                  <a:pt x="64" y="11"/>
                </a:cubicBezTo>
                <a:cubicBezTo>
                  <a:pt x="65" y="10"/>
                  <a:pt x="67" y="9"/>
                  <a:pt x="68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8" y="7"/>
                  <a:pt x="67" y="7"/>
                  <a:pt x="67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6" y="7"/>
                  <a:pt x="66" y="6"/>
                  <a:pt x="66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4" y="6"/>
                  <a:pt x="64" y="6"/>
                  <a:pt x="63" y="5"/>
                </a:cubicBezTo>
                <a:cubicBezTo>
                  <a:pt x="63" y="5"/>
                  <a:pt x="63" y="5"/>
                  <a:pt x="63" y="5"/>
                </a:cubicBezTo>
                <a:cubicBezTo>
                  <a:pt x="62" y="5"/>
                  <a:pt x="62" y="5"/>
                  <a:pt x="62" y="5"/>
                </a:cubicBezTo>
                <a:cubicBezTo>
                  <a:pt x="62" y="5"/>
                  <a:pt x="61" y="5"/>
                  <a:pt x="61" y="5"/>
                </a:cubicBezTo>
                <a:cubicBezTo>
                  <a:pt x="61" y="5"/>
                  <a:pt x="61" y="5"/>
                  <a:pt x="60" y="4"/>
                </a:cubicBezTo>
                <a:cubicBezTo>
                  <a:pt x="60" y="4"/>
                  <a:pt x="60" y="4"/>
                  <a:pt x="60" y="4"/>
                </a:cubicBezTo>
                <a:cubicBezTo>
                  <a:pt x="60" y="4"/>
                  <a:pt x="60" y="4"/>
                  <a:pt x="59" y="4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4"/>
                  <a:pt x="59" y="4"/>
                  <a:pt x="58" y="4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3"/>
                  <a:pt x="58" y="3"/>
                  <a:pt x="58" y="3"/>
                </a:cubicBezTo>
                <a:cubicBezTo>
                  <a:pt x="57" y="2"/>
                  <a:pt x="52" y="1"/>
                  <a:pt x="50" y="1"/>
                </a:cubicBezTo>
                <a:cubicBezTo>
                  <a:pt x="50" y="0"/>
                  <a:pt x="49" y="0"/>
                  <a:pt x="49" y="0"/>
                </a:cubicBezTo>
                <a:cubicBezTo>
                  <a:pt x="48" y="1"/>
                  <a:pt x="47" y="2"/>
                  <a:pt x="46" y="3"/>
                </a:cubicBezTo>
                <a:cubicBezTo>
                  <a:pt x="42" y="5"/>
                  <a:pt x="40" y="7"/>
                  <a:pt x="38" y="7"/>
                </a:cubicBezTo>
                <a:cubicBezTo>
                  <a:pt x="36" y="7"/>
                  <a:pt x="30" y="8"/>
                  <a:pt x="28" y="9"/>
                </a:cubicBezTo>
                <a:cubicBezTo>
                  <a:pt x="28" y="11"/>
                  <a:pt x="25" y="13"/>
                  <a:pt x="20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3"/>
                  <a:pt x="18" y="13"/>
                  <a:pt x="17" y="13"/>
                </a:cubicBezTo>
                <a:cubicBezTo>
                  <a:pt x="17" y="13"/>
                  <a:pt x="17" y="13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3" y="12"/>
                  <a:pt x="13" y="12"/>
                </a:cubicBezTo>
                <a:cubicBezTo>
                  <a:pt x="13" y="12"/>
                  <a:pt x="13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4"/>
                  <a:pt x="8" y="14"/>
                </a:cubicBezTo>
                <a:cubicBezTo>
                  <a:pt x="8" y="14"/>
                  <a:pt x="7" y="14"/>
                  <a:pt x="7" y="14"/>
                </a:cubicBezTo>
                <a:cubicBezTo>
                  <a:pt x="7" y="14"/>
                  <a:pt x="7" y="15"/>
                  <a:pt x="7" y="15"/>
                </a:cubicBezTo>
                <a:cubicBezTo>
                  <a:pt x="6" y="15"/>
                  <a:pt x="5" y="15"/>
                  <a:pt x="4" y="15"/>
                </a:cubicBezTo>
                <a:cubicBezTo>
                  <a:pt x="4" y="16"/>
                  <a:pt x="4" y="17"/>
                  <a:pt x="3" y="18"/>
                </a:cubicBezTo>
                <a:cubicBezTo>
                  <a:pt x="3" y="19"/>
                  <a:pt x="3" y="19"/>
                  <a:pt x="3" y="20"/>
                </a:cubicBezTo>
                <a:cubicBezTo>
                  <a:pt x="3" y="21"/>
                  <a:pt x="3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4"/>
                  <a:pt x="1" y="24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6"/>
                  <a:pt x="2" y="26"/>
                  <a:pt x="2" y="26"/>
                </a:cubicBezTo>
                <a:cubicBezTo>
                  <a:pt x="2" y="26"/>
                  <a:pt x="2" y="26"/>
                  <a:pt x="2" y="27"/>
                </a:cubicBezTo>
                <a:cubicBezTo>
                  <a:pt x="2" y="27"/>
                  <a:pt x="2" y="27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4" y="29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5" y="29"/>
                  <a:pt x="5" y="30"/>
                  <a:pt x="5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1"/>
                  <a:pt x="7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8" y="31"/>
                  <a:pt x="8" y="31"/>
                  <a:pt x="8" y="32"/>
                </a:cubicBezTo>
                <a:cubicBezTo>
                  <a:pt x="8" y="32"/>
                  <a:pt x="8" y="32"/>
                  <a:pt x="9" y="32"/>
                </a:cubicBezTo>
                <a:cubicBezTo>
                  <a:pt x="9" y="32"/>
                  <a:pt x="9" y="32"/>
                  <a:pt x="9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3"/>
                  <a:pt x="10" y="33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5"/>
                  <a:pt x="12" y="35"/>
                </a:cubicBezTo>
                <a:cubicBezTo>
                  <a:pt x="13" y="36"/>
                  <a:pt x="15" y="37"/>
                  <a:pt x="18" y="37"/>
                </a:cubicBezTo>
                <a:cubicBezTo>
                  <a:pt x="19" y="37"/>
                  <a:pt x="20" y="37"/>
                  <a:pt x="21" y="37"/>
                </a:cubicBezTo>
                <a:cubicBezTo>
                  <a:pt x="22" y="37"/>
                  <a:pt x="23" y="36"/>
                  <a:pt x="25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0" name="Freeform 1195"/>
          <p:cNvSpPr>
            <a:spLocks/>
          </p:cNvSpPr>
          <p:nvPr/>
        </p:nvSpPr>
        <p:spPr bwMode="auto">
          <a:xfrm>
            <a:off x="6449394" y="3672142"/>
            <a:ext cx="594365" cy="278264"/>
          </a:xfrm>
          <a:custGeom>
            <a:avLst/>
            <a:gdLst>
              <a:gd name="T0" fmla="*/ 18 w 65"/>
              <a:gd name="T1" fmla="*/ 31 h 31"/>
              <a:gd name="T2" fmla="*/ 21 w 65"/>
              <a:gd name="T3" fmla="*/ 31 h 31"/>
              <a:gd name="T4" fmla="*/ 24 w 65"/>
              <a:gd name="T5" fmla="*/ 31 h 31"/>
              <a:gd name="T6" fmla="*/ 25 w 65"/>
              <a:gd name="T7" fmla="*/ 27 h 31"/>
              <a:gd name="T8" fmla="*/ 26 w 65"/>
              <a:gd name="T9" fmla="*/ 25 h 31"/>
              <a:gd name="T10" fmla="*/ 27 w 65"/>
              <a:gd name="T11" fmla="*/ 25 h 31"/>
              <a:gd name="T12" fmla="*/ 39 w 65"/>
              <a:gd name="T13" fmla="*/ 29 h 31"/>
              <a:gd name="T14" fmla="*/ 42 w 65"/>
              <a:gd name="T15" fmla="*/ 30 h 31"/>
              <a:gd name="T16" fmla="*/ 45 w 65"/>
              <a:gd name="T17" fmla="*/ 30 h 31"/>
              <a:gd name="T18" fmla="*/ 47 w 65"/>
              <a:gd name="T19" fmla="*/ 29 h 31"/>
              <a:gd name="T20" fmla="*/ 48 w 65"/>
              <a:gd name="T21" fmla="*/ 29 h 31"/>
              <a:gd name="T22" fmla="*/ 48 w 65"/>
              <a:gd name="T23" fmla="*/ 29 h 31"/>
              <a:gd name="T24" fmla="*/ 49 w 65"/>
              <a:gd name="T25" fmla="*/ 28 h 31"/>
              <a:gd name="T26" fmla="*/ 50 w 65"/>
              <a:gd name="T27" fmla="*/ 28 h 31"/>
              <a:gd name="T28" fmla="*/ 50 w 65"/>
              <a:gd name="T29" fmla="*/ 28 h 31"/>
              <a:gd name="T30" fmla="*/ 59 w 65"/>
              <a:gd name="T31" fmla="*/ 24 h 31"/>
              <a:gd name="T32" fmla="*/ 61 w 65"/>
              <a:gd name="T33" fmla="*/ 21 h 31"/>
              <a:gd name="T34" fmla="*/ 62 w 65"/>
              <a:gd name="T35" fmla="*/ 21 h 31"/>
              <a:gd name="T36" fmla="*/ 64 w 65"/>
              <a:gd name="T37" fmla="*/ 19 h 31"/>
              <a:gd name="T38" fmla="*/ 65 w 65"/>
              <a:gd name="T39" fmla="*/ 19 h 31"/>
              <a:gd name="T40" fmla="*/ 64 w 65"/>
              <a:gd name="T41" fmla="*/ 18 h 31"/>
              <a:gd name="T42" fmla="*/ 63 w 65"/>
              <a:gd name="T43" fmla="*/ 16 h 31"/>
              <a:gd name="T44" fmla="*/ 61 w 65"/>
              <a:gd name="T45" fmla="*/ 15 h 31"/>
              <a:gd name="T46" fmla="*/ 60 w 65"/>
              <a:gd name="T47" fmla="*/ 15 h 31"/>
              <a:gd name="T48" fmla="*/ 54 w 65"/>
              <a:gd name="T49" fmla="*/ 13 h 31"/>
              <a:gd name="T50" fmla="*/ 54 w 65"/>
              <a:gd name="T51" fmla="*/ 12 h 31"/>
              <a:gd name="T52" fmla="*/ 53 w 65"/>
              <a:gd name="T53" fmla="*/ 10 h 31"/>
              <a:gd name="T54" fmla="*/ 51 w 65"/>
              <a:gd name="T55" fmla="*/ 10 h 31"/>
              <a:gd name="T56" fmla="*/ 49 w 65"/>
              <a:gd name="T57" fmla="*/ 10 h 31"/>
              <a:gd name="T58" fmla="*/ 49 w 65"/>
              <a:gd name="T59" fmla="*/ 10 h 31"/>
              <a:gd name="T60" fmla="*/ 45 w 65"/>
              <a:gd name="T61" fmla="*/ 12 h 31"/>
              <a:gd name="T62" fmla="*/ 45 w 65"/>
              <a:gd name="T63" fmla="*/ 12 h 31"/>
              <a:gd name="T64" fmla="*/ 42 w 65"/>
              <a:gd name="T65" fmla="*/ 11 h 31"/>
              <a:gd name="T66" fmla="*/ 39 w 65"/>
              <a:gd name="T67" fmla="*/ 7 h 31"/>
              <a:gd name="T68" fmla="*/ 33 w 65"/>
              <a:gd name="T69" fmla="*/ 3 h 31"/>
              <a:gd name="T70" fmla="*/ 31 w 65"/>
              <a:gd name="T71" fmla="*/ 2 h 31"/>
              <a:gd name="T72" fmla="*/ 30 w 65"/>
              <a:gd name="T73" fmla="*/ 2 h 31"/>
              <a:gd name="T74" fmla="*/ 28 w 65"/>
              <a:gd name="T75" fmla="*/ 0 h 31"/>
              <a:gd name="T76" fmla="*/ 28 w 65"/>
              <a:gd name="T77" fmla="*/ 0 h 31"/>
              <a:gd name="T78" fmla="*/ 27 w 65"/>
              <a:gd name="T79" fmla="*/ 0 h 31"/>
              <a:gd name="T80" fmla="*/ 27 w 65"/>
              <a:gd name="T81" fmla="*/ 1 h 31"/>
              <a:gd name="T82" fmla="*/ 27 w 65"/>
              <a:gd name="T83" fmla="*/ 1 h 31"/>
              <a:gd name="T84" fmla="*/ 25 w 65"/>
              <a:gd name="T85" fmla="*/ 1 h 31"/>
              <a:gd name="T86" fmla="*/ 23 w 65"/>
              <a:gd name="T87" fmla="*/ 1 h 31"/>
              <a:gd name="T88" fmla="*/ 22 w 65"/>
              <a:gd name="T89" fmla="*/ 0 h 31"/>
              <a:gd name="T90" fmla="*/ 17 w 65"/>
              <a:gd name="T91" fmla="*/ 2 h 31"/>
              <a:gd name="T92" fmla="*/ 13 w 65"/>
              <a:gd name="T93" fmla="*/ 5 h 31"/>
              <a:gd name="T94" fmla="*/ 0 w 65"/>
              <a:gd name="T95" fmla="*/ 10 h 31"/>
              <a:gd name="T96" fmla="*/ 0 w 65"/>
              <a:gd name="T97" fmla="*/ 10 h 31"/>
              <a:gd name="T98" fmla="*/ 1 w 65"/>
              <a:gd name="T99" fmla="*/ 11 h 31"/>
              <a:gd name="T100" fmla="*/ 2 w 65"/>
              <a:gd name="T101" fmla="*/ 13 h 31"/>
              <a:gd name="T102" fmla="*/ 3 w 65"/>
              <a:gd name="T103" fmla="*/ 17 h 31"/>
              <a:gd name="T104" fmla="*/ 5 w 65"/>
              <a:gd name="T105" fmla="*/ 22 h 31"/>
              <a:gd name="T106" fmla="*/ 7 w 65"/>
              <a:gd name="T107" fmla="*/ 23 h 31"/>
              <a:gd name="T108" fmla="*/ 17 w 65"/>
              <a:gd name="T109" fmla="*/ 31 h 31"/>
              <a:gd name="T110" fmla="*/ 17 w 65"/>
              <a:gd name="T111" fmla="*/ 31 h 31"/>
              <a:gd name="T112" fmla="*/ 18 w 65"/>
              <a:gd name="T113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" h="31">
                <a:moveTo>
                  <a:pt x="18" y="31"/>
                </a:moveTo>
                <a:cubicBezTo>
                  <a:pt x="19" y="31"/>
                  <a:pt x="20" y="31"/>
                  <a:pt x="21" y="31"/>
                </a:cubicBezTo>
                <a:cubicBezTo>
                  <a:pt x="23" y="31"/>
                  <a:pt x="24" y="31"/>
                  <a:pt x="24" y="31"/>
                </a:cubicBezTo>
                <a:cubicBezTo>
                  <a:pt x="24" y="30"/>
                  <a:pt x="25" y="27"/>
                  <a:pt x="25" y="27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8" y="25"/>
                  <a:pt x="36" y="25"/>
                  <a:pt x="39" y="29"/>
                </a:cubicBezTo>
                <a:cubicBezTo>
                  <a:pt x="40" y="30"/>
                  <a:pt x="41" y="30"/>
                  <a:pt x="42" y="30"/>
                </a:cubicBezTo>
                <a:cubicBezTo>
                  <a:pt x="44" y="30"/>
                  <a:pt x="45" y="30"/>
                  <a:pt x="45" y="30"/>
                </a:cubicBezTo>
                <a:cubicBezTo>
                  <a:pt x="47" y="29"/>
                  <a:pt x="47" y="29"/>
                  <a:pt x="47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9"/>
                  <a:pt x="48" y="29"/>
                  <a:pt x="49" y="28"/>
                </a:cubicBezTo>
                <a:cubicBezTo>
                  <a:pt x="49" y="28"/>
                  <a:pt x="49" y="28"/>
                  <a:pt x="50" y="28"/>
                </a:cubicBezTo>
                <a:cubicBezTo>
                  <a:pt x="50" y="28"/>
                  <a:pt x="50" y="28"/>
                  <a:pt x="50" y="28"/>
                </a:cubicBezTo>
                <a:cubicBezTo>
                  <a:pt x="53" y="28"/>
                  <a:pt x="57" y="27"/>
                  <a:pt x="59" y="24"/>
                </a:cubicBezTo>
                <a:cubicBezTo>
                  <a:pt x="60" y="23"/>
                  <a:pt x="60" y="22"/>
                  <a:pt x="61" y="21"/>
                </a:cubicBezTo>
                <a:cubicBezTo>
                  <a:pt x="61" y="21"/>
                  <a:pt x="62" y="21"/>
                  <a:pt x="62" y="21"/>
                </a:cubicBezTo>
                <a:cubicBezTo>
                  <a:pt x="63" y="20"/>
                  <a:pt x="63" y="19"/>
                  <a:pt x="64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7"/>
                  <a:pt x="63" y="16"/>
                  <a:pt x="63" y="16"/>
                </a:cubicBezTo>
                <a:cubicBezTo>
                  <a:pt x="62" y="15"/>
                  <a:pt x="61" y="15"/>
                  <a:pt x="61" y="15"/>
                </a:cubicBezTo>
                <a:cubicBezTo>
                  <a:pt x="60" y="15"/>
                  <a:pt x="60" y="15"/>
                  <a:pt x="60" y="15"/>
                </a:cubicBezTo>
                <a:cubicBezTo>
                  <a:pt x="57" y="15"/>
                  <a:pt x="55" y="15"/>
                  <a:pt x="54" y="13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1"/>
                  <a:pt x="54" y="10"/>
                  <a:pt x="53" y="10"/>
                </a:cubicBezTo>
                <a:cubicBezTo>
                  <a:pt x="53" y="10"/>
                  <a:pt x="52" y="10"/>
                  <a:pt x="51" y="10"/>
                </a:cubicBezTo>
                <a:cubicBezTo>
                  <a:pt x="51" y="10"/>
                  <a:pt x="50" y="10"/>
                  <a:pt x="49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48" y="11"/>
                  <a:pt x="47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4" y="12"/>
                  <a:pt x="43" y="11"/>
                  <a:pt x="42" y="11"/>
                </a:cubicBezTo>
                <a:cubicBezTo>
                  <a:pt x="40" y="10"/>
                  <a:pt x="39" y="8"/>
                  <a:pt x="39" y="7"/>
                </a:cubicBezTo>
                <a:cubicBezTo>
                  <a:pt x="39" y="6"/>
                  <a:pt x="37" y="5"/>
                  <a:pt x="33" y="3"/>
                </a:cubicBezTo>
                <a:cubicBezTo>
                  <a:pt x="32" y="3"/>
                  <a:pt x="31" y="3"/>
                  <a:pt x="31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1"/>
                  <a:pt x="29" y="1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7" y="0"/>
                </a:cubicBez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1"/>
                  <a:pt x="26" y="1"/>
                  <a:pt x="25" y="1"/>
                </a:cubicBezTo>
                <a:cubicBezTo>
                  <a:pt x="25" y="1"/>
                  <a:pt x="24" y="1"/>
                  <a:pt x="23" y="1"/>
                </a:cubicBezTo>
                <a:cubicBezTo>
                  <a:pt x="23" y="1"/>
                  <a:pt x="22" y="0"/>
                  <a:pt x="22" y="0"/>
                </a:cubicBezTo>
                <a:cubicBezTo>
                  <a:pt x="21" y="1"/>
                  <a:pt x="19" y="2"/>
                  <a:pt x="17" y="2"/>
                </a:cubicBezTo>
                <a:cubicBezTo>
                  <a:pt x="16" y="3"/>
                  <a:pt x="14" y="4"/>
                  <a:pt x="13" y="5"/>
                </a:cubicBezTo>
                <a:cubicBezTo>
                  <a:pt x="9" y="7"/>
                  <a:pt x="4" y="9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1" y="11"/>
                  <a:pt x="1" y="11"/>
                </a:cubicBezTo>
                <a:cubicBezTo>
                  <a:pt x="1" y="12"/>
                  <a:pt x="2" y="12"/>
                  <a:pt x="2" y="13"/>
                </a:cubicBezTo>
                <a:cubicBezTo>
                  <a:pt x="3" y="14"/>
                  <a:pt x="3" y="15"/>
                  <a:pt x="3" y="17"/>
                </a:cubicBezTo>
                <a:cubicBezTo>
                  <a:pt x="4" y="18"/>
                  <a:pt x="4" y="21"/>
                  <a:pt x="5" y="22"/>
                </a:cubicBezTo>
                <a:cubicBezTo>
                  <a:pt x="6" y="22"/>
                  <a:pt x="6" y="22"/>
                  <a:pt x="7" y="23"/>
                </a:cubicBezTo>
                <a:cubicBezTo>
                  <a:pt x="13" y="27"/>
                  <a:pt x="17" y="29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1"/>
                  <a:pt x="18" y="31"/>
                  <a:pt x="18" y="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1" name="Freeform 1196"/>
          <p:cNvSpPr>
            <a:spLocks/>
          </p:cNvSpPr>
          <p:nvPr/>
        </p:nvSpPr>
        <p:spPr bwMode="auto">
          <a:xfrm>
            <a:off x="6899961" y="3876204"/>
            <a:ext cx="527259" cy="185511"/>
          </a:xfrm>
          <a:custGeom>
            <a:avLst/>
            <a:gdLst>
              <a:gd name="T0" fmla="*/ 18 w 57"/>
              <a:gd name="T1" fmla="*/ 0 h 21"/>
              <a:gd name="T2" fmla="*/ 17 w 57"/>
              <a:gd name="T3" fmla="*/ 0 h 21"/>
              <a:gd name="T4" fmla="*/ 16 w 57"/>
              <a:gd name="T5" fmla="*/ 1 h 21"/>
              <a:gd name="T6" fmla="*/ 16 w 57"/>
              <a:gd name="T7" fmla="*/ 2 h 21"/>
              <a:gd name="T8" fmla="*/ 15 w 57"/>
              <a:gd name="T9" fmla="*/ 2 h 21"/>
              <a:gd name="T10" fmla="*/ 14 w 57"/>
              <a:gd name="T11" fmla="*/ 3 h 21"/>
              <a:gd name="T12" fmla="*/ 14 w 57"/>
              <a:gd name="T13" fmla="*/ 4 h 21"/>
              <a:gd name="T14" fmla="*/ 2 w 57"/>
              <a:gd name="T15" fmla="*/ 10 h 21"/>
              <a:gd name="T16" fmla="*/ 1 w 57"/>
              <a:gd name="T17" fmla="*/ 10 h 21"/>
              <a:gd name="T18" fmla="*/ 1 w 57"/>
              <a:gd name="T19" fmla="*/ 10 h 21"/>
              <a:gd name="T20" fmla="*/ 1 w 57"/>
              <a:gd name="T21" fmla="*/ 10 h 21"/>
              <a:gd name="T22" fmla="*/ 1 w 57"/>
              <a:gd name="T23" fmla="*/ 10 h 21"/>
              <a:gd name="T24" fmla="*/ 1 w 57"/>
              <a:gd name="T25" fmla="*/ 11 h 21"/>
              <a:gd name="T26" fmla="*/ 1 w 57"/>
              <a:gd name="T27" fmla="*/ 11 h 21"/>
              <a:gd name="T28" fmla="*/ 0 w 57"/>
              <a:gd name="T29" fmla="*/ 11 h 21"/>
              <a:gd name="T30" fmla="*/ 0 w 57"/>
              <a:gd name="T31" fmla="*/ 12 h 21"/>
              <a:gd name="T32" fmla="*/ 1 w 57"/>
              <a:gd name="T33" fmla="*/ 13 h 21"/>
              <a:gd name="T34" fmla="*/ 1 w 57"/>
              <a:gd name="T35" fmla="*/ 14 h 21"/>
              <a:gd name="T36" fmla="*/ 2 w 57"/>
              <a:gd name="T37" fmla="*/ 15 h 21"/>
              <a:gd name="T38" fmla="*/ 2 w 57"/>
              <a:gd name="T39" fmla="*/ 15 h 21"/>
              <a:gd name="T40" fmla="*/ 3 w 57"/>
              <a:gd name="T41" fmla="*/ 18 h 21"/>
              <a:gd name="T42" fmla="*/ 3 w 57"/>
              <a:gd name="T43" fmla="*/ 18 h 21"/>
              <a:gd name="T44" fmla="*/ 4 w 57"/>
              <a:gd name="T45" fmla="*/ 18 h 21"/>
              <a:gd name="T46" fmla="*/ 4 w 57"/>
              <a:gd name="T47" fmla="*/ 19 h 21"/>
              <a:gd name="T48" fmla="*/ 9 w 57"/>
              <a:gd name="T49" fmla="*/ 21 h 21"/>
              <a:gd name="T50" fmla="*/ 12 w 57"/>
              <a:gd name="T51" fmla="*/ 21 h 21"/>
              <a:gd name="T52" fmla="*/ 16 w 57"/>
              <a:gd name="T53" fmla="*/ 20 h 21"/>
              <a:gd name="T54" fmla="*/ 30 w 57"/>
              <a:gd name="T55" fmla="*/ 15 h 21"/>
              <a:gd name="T56" fmla="*/ 35 w 57"/>
              <a:gd name="T57" fmla="*/ 11 h 21"/>
              <a:gd name="T58" fmla="*/ 41 w 57"/>
              <a:gd name="T59" fmla="*/ 8 h 21"/>
              <a:gd name="T60" fmla="*/ 41 w 57"/>
              <a:gd name="T61" fmla="*/ 8 h 21"/>
              <a:gd name="T62" fmla="*/ 43 w 57"/>
              <a:gd name="T63" fmla="*/ 9 h 21"/>
              <a:gd name="T64" fmla="*/ 53 w 57"/>
              <a:gd name="T65" fmla="*/ 12 h 21"/>
              <a:gd name="T66" fmla="*/ 53 w 57"/>
              <a:gd name="T67" fmla="*/ 12 h 21"/>
              <a:gd name="T68" fmla="*/ 53 w 57"/>
              <a:gd name="T69" fmla="*/ 12 h 21"/>
              <a:gd name="T70" fmla="*/ 54 w 57"/>
              <a:gd name="T71" fmla="*/ 13 h 21"/>
              <a:gd name="T72" fmla="*/ 54 w 57"/>
              <a:gd name="T73" fmla="*/ 12 h 21"/>
              <a:gd name="T74" fmla="*/ 54 w 57"/>
              <a:gd name="T75" fmla="*/ 11 h 21"/>
              <a:gd name="T76" fmla="*/ 54 w 57"/>
              <a:gd name="T77" fmla="*/ 10 h 21"/>
              <a:gd name="T78" fmla="*/ 55 w 57"/>
              <a:gd name="T79" fmla="*/ 9 h 21"/>
              <a:gd name="T80" fmla="*/ 55 w 57"/>
              <a:gd name="T81" fmla="*/ 9 h 21"/>
              <a:gd name="T82" fmla="*/ 56 w 57"/>
              <a:gd name="T83" fmla="*/ 7 h 21"/>
              <a:gd name="T84" fmla="*/ 56 w 57"/>
              <a:gd name="T85" fmla="*/ 6 h 21"/>
              <a:gd name="T86" fmla="*/ 57 w 57"/>
              <a:gd name="T87" fmla="*/ 5 h 21"/>
              <a:gd name="T88" fmla="*/ 57 w 57"/>
              <a:gd name="T89" fmla="*/ 5 h 21"/>
              <a:gd name="T90" fmla="*/ 57 w 57"/>
              <a:gd name="T91" fmla="*/ 5 h 21"/>
              <a:gd name="T92" fmla="*/ 56 w 57"/>
              <a:gd name="T93" fmla="*/ 5 h 21"/>
              <a:gd name="T94" fmla="*/ 55 w 57"/>
              <a:gd name="T95" fmla="*/ 4 h 21"/>
              <a:gd name="T96" fmla="*/ 54 w 57"/>
              <a:gd name="T97" fmla="*/ 4 h 21"/>
              <a:gd name="T98" fmla="*/ 54 w 57"/>
              <a:gd name="T99" fmla="*/ 4 h 21"/>
              <a:gd name="T100" fmla="*/ 54 w 57"/>
              <a:gd name="T101" fmla="*/ 4 h 21"/>
              <a:gd name="T102" fmla="*/ 53 w 57"/>
              <a:gd name="T103" fmla="*/ 4 h 21"/>
              <a:gd name="T104" fmla="*/ 53 w 57"/>
              <a:gd name="T105" fmla="*/ 3 h 21"/>
              <a:gd name="T106" fmla="*/ 45 w 57"/>
              <a:gd name="T107" fmla="*/ 2 h 21"/>
              <a:gd name="T108" fmla="*/ 40 w 57"/>
              <a:gd name="T109" fmla="*/ 1 h 21"/>
              <a:gd name="T110" fmla="*/ 37 w 57"/>
              <a:gd name="T111" fmla="*/ 1 h 21"/>
              <a:gd name="T112" fmla="*/ 33 w 57"/>
              <a:gd name="T113" fmla="*/ 1 h 21"/>
              <a:gd name="T114" fmla="*/ 26 w 57"/>
              <a:gd name="T115" fmla="*/ 0 h 21"/>
              <a:gd name="T116" fmla="*/ 25 w 57"/>
              <a:gd name="T117" fmla="*/ 0 h 21"/>
              <a:gd name="T118" fmla="*/ 19 w 57"/>
              <a:gd name="T119" fmla="*/ 0 h 21"/>
              <a:gd name="T120" fmla="*/ 18 w 57"/>
              <a:gd name="T121" fmla="*/ 0 h 21"/>
              <a:gd name="T122" fmla="*/ 18 w 57"/>
              <a:gd name="T12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21">
                <a:moveTo>
                  <a:pt x="18" y="0"/>
                </a:moveTo>
                <a:cubicBezTo>
                  <a:pt x="18" y="0"/>
                  <a:pt x="17" y="0"/>
                  <a:pt x="17" y="0"/>
                </a:cubicBezTo>
                <a:cubicBezTo>
                  <a:pt x="17" y="1"/>
                  <a:pt x="17" y="1"/>
                  <a:pt x="16" y="1"/>
                </a:cubicBezTo>
                <a:cubicBezTo>
                  <a:pt x="16" y="1"/>
                  <a:pt x="16" y="1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3"/>
                  <a:pt x="14" y="3"/>
                </a:cubicBezTo>
                <a:cubicBezTo>
                  <a:pt x="14" y="3"/>
                  <a:pt x="14" y="3"/>
                  <a:pt x="14" y="4"/>
                </a:cubicBezTo>
                <a:cubicBezTo>
                  <a:pt x="10" y="9"/>
                  <a:pt x="5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1"/>
                  <a:pt x="0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2"/>
                  <a:pt x="0" y="12"/>
                  <a:pt x="1" y="13"/>
                </a:cubicBezTo>
                <a:cubicBezTo>
                  <a:pt x="1" y="13"/>
                  <a:pt x="1" y="13"/>
                  <a:pt x="1" y="14"/>
                </a:cubicBezTo>
                <a:cubicBezTo>
                  <a:pt x="1" y="14"/>
                  <a:pt x="1" y="14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3" y="17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4" y="18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5" y="20"/>
                  <a:pt x="7" y="20"/>
                  <a:pt x="9" y="21"/>
                </a:cubicBezTo>
                <a:cubicBezTo>
                  <a:pt x="10" y="21"/>
                  <a:pt x="11" y="21"/>
                  <a:pt x="12" y="21"/>
                </a:cubicBezTo>
                <a:cubicBezTo>
                  <a:pt x="14" y="21"/>
                  <a:pt x="16" y="20"/>
                  <a:pt x="16" y="20"/>
                </a:cubicBezTo>
                <a:cubicBezTo>
                  <a:pt x="17" y="15"/>
                  <a:pt x="30" y="15"/>
                  <a:pt x="30" y="15"/>
                </a:cubicBezTo>
                <a:cubicBezTo>
                  <a:pt x="31" y="15"/>
                  <a:pt x="34" y="13"/>
                  <a:pt x="35" y="11"/>
                </a:cubicBezTo>
                <a:cubicBezTo>
                  <a:pt x="38" y="9"/>
                  <a:pt x="39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8"/>
                  <a:pt x="43" y="9"/>
                </a:cubicBezTo>
                <a:cubicBezTo>
                  <a:pt x="47" y="9"/>
                  <a:pt x="51" y="10"/>
                  <a:pt x="53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4" y="13"/>
                  <a:pt x="54" y="13"/>
                  <a:pt x="54" y="13"/>
                </a:cubicBezTo>
                <a:cubicBezTo>
                  <a:pt x="54" y="13"/>
                  <a:pt x="54" y="12"/>
                  <a:pt x="54" y="12"/>
                </a:cubicBezTo>
                <a:cubicBezTo>
                  <a:pt x="54" y="12"/>
                  <a:pt x="54" y="11"/>
                  <a:pt x="54" y="11"/>
                </a:cubicBezTo>
                <a:cubicBezTo>
                  <a:pt x="54" y="11"/>
                  <a:pt x="54" y="10"/>
                  <a:pt x="54" y="10"/>
                </a:cubicBezTo>
                <a:cubicBezTo>
                  <a:pt x="55" y="10"/>
                  <a:pt x="55" y="9"/>
                  <a:pt x="55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8"/>
                  <a:pt x="56" y="7"/>
                  <a:pt x="56" y="7"/>
                </a:cubicBezTo>
                <a:cubicBezTo>
                  <a:pt x="56" y="7"/>
                  <a:pt x="56" y="7"/>
                  <a:pt x="56" y="6"/>
                </a:cubicBezTo>
                <a:cubicBezTo>
                  <a:pt x="57" y="6"/>
                  <a:pt x="57" y="6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5"/>
                  <a:pt x="56" y="5"/>
                  <a:pt x="56" y="5"/>
                </a:cubicBezTo>
                <a:cubicBezTo>
                  <a:pt x="56" y="5"/>
                  <a:pt x="55" y="4"/>
                  <a:pt x="55" y="4"/>
                </a:cubicBezTo>
                <a:cubicBezTo>
                  <a:pt x="55" y="4"/>
                  <a:pt x="55" y="4"/>
                  <a:pt x="54" y="4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4"/>
                  <a:pt x="54" y="4"/>
                  <a:pt x="53" y="4"/>
                </a:cubicBezTo>
                <a:cubicBezTo>
                  <a:pt x="53" y="4"/>
                  <a:pt x="53" y="3"/>
                  <a:pt x="53" y="3"/>
                </a:cubicBezTo>
                <a:cubicBezTo>
                  <a:pt x="52" y="3"/>
                  <a:pt x="48" y="1"/>
                  <a:pt x="45" y="2"/>
                </a:cubicBezTo>
                <a:cubicBezTo>
                  <a:pt x="43" y="2"/>
                  <a:pt x="41" y="1"/>
                  <a:pt x="40" y="1"/>
                </a:cubicBezTo>
                <a:cubicBezTo>
                  <a:pt x="39" y="1"/>
                  <a:pt x="38" y="0"/>
                  <a:pt x="37" y="1"/>
                </a:cubicBezTo>
                <a:cubicBezTo>
                  <a:pt x="36" y="1"/>
                  <a:pt x="35" y="1"/>
                  <a:pt x="33" y="1"/>
                </a:cubicBezTo>
                <a:cubicBezTo>
                  <a:pt x="31" y="1"/>
                  <a:pt x="27" y="1"/>
                  <a:pt x="26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3" y="1"/>
                  <a:pt x="21" y="1"/>
                  <a:pt x="19" y="0"/>
                </a:cubicBezTo>
                <a:cubicBezTo>
                  <a:pt x="19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2" name="Freeform 1197"/>
          <p:cNvSpPr>
            <a:spLocks/>
          </p:cNvSpPr>
          <p:nvPr/>
        </p:nvSpPr>
        <p:spPr bwMode="auto">
          <a:xfrm>
            <a:off x="4177379" y="4813031"/>
            <a:ext cx="297183" cy="575081"/>
          </a:xfrm>
          <a:custGeom>
            <a:avLst/>
            <a:gdLst>
              <a:gd name="T0" fmla="*/ 9 w 33"/>
              <a:gd name="T1" fmla="*/ 7 h 64"/>
              <a:gd name="T2" fmla="*/ 1 w 33"/>
              <a:gd name="T3" fmla="*/ 36 h 64"/>
              <a:gd name="T4" fmla="*/ 0 w 33"/>
              <a:gd name="T5" fmla="*/ 38 h 64"/>
              <a:gd name="T6" fmla="*/ 3 w 33"/>
              <a:gd name="T7" fmla="*/ 41 h 64"/>
              <a:gd name="T8" fmla="*/ 5 w 33"/>
              <a:gd name="T9" fmla="*/ 43 h 64"/>
              <a:gd name="T10" fmla="*/ 8 w 33"/>
              <a:gd name="T11" fmla="*/ 61 h 64"/>
              <a:gd name="T12" fmla="*/ 8 w 33"/>
              <a:gd name="T13" fmla="*/ 64 h 64"/>
              <a:gd name="T14" fmla="*/ 10 w 33"/>
              <a:gd name="T15" fmla="*/ 64 h 64"/>
              <a:gd name="T16" fmla="*/ 10 w 33"/>
              <a:gd name="T17" fmla="*/ 64 h 64"/>
              <a:gd name="T18" fmla="*/ 12 w 33"/>
              <a:gd name="T19" fmla="*/ 64 h 64"/>
              <a:gd name="T20" fmla="*/ 14 w 33"/>
              <a:gd name="T21" fmla="*/ 64 h 64"/>
              <a:gd name="T22" fmla="*/ 20 w 33"/>
              <a:gd name="T23" fmla="*/ 63 h 64"/>
              <a:gd name="T24" fmla="*/ 20 w 33"/>
              <a:gd name="T25" fmla="*/ 63 h 64"/>
              <a:gd name="T26" fmla="*/ 20 w 33"/>
              <a:gd name="T27" fmla="*/ 63 h 64"/>
              <a:gd name="T28" fmla="*/ 20 w 33"/>
              <a:gd name="T29" fmla="*/ 62 h 64"/>
              <a:gd name="T30" fmla="*/ 20 w 33"/>
              <a:gd name="T31" fmla="*/ 62 h 64"/>
              <a:gd name="T32" fmla="*/ 20 w 33"/>
              <a:gd name="T33" fmla="*/ 60 h 64"/>
              <a:gd name="T34" fmla="*/ 25 w 33"/>
              <a:gd name="T35" fmla="*/ 52 h 64"/>
              <a:gd name="T36" fmla="*/ 24 w 33"/>
              <a:gd name="T37" fmla="*/ 50 h 64"/>
              <a:gd name="T38" fmla="*/ 22 w 33"/>
              <a:gd name="T39" fmla="*/ 49 h 64"/>
              <a:gd name="T40" fmla="*/ 22 w 33"/>
              <a:gd name="T41" fmla="*/ 44 h 64"/>
              <a:gd name="T42" fmla="*/ 25 w 33"/>
              <a:gd name="T43" fmla="*/ 40 h 64"/>
              <a:gd name="T44" fmla="*/ 22 w 33"/>
              <a:gd name="T45" fmla="*/ 37 h 64"/>
              <a:gd name="T46" fmla="*/ 20 w 33"/>
              <a:gd name="T47" fmla="*/ 32 h 64"/>
              <a:gd name="T48" fmla="*/ 25 w 33"/>
              <a:gd name="T49" fmla="*/ 29 h 64"/>
              <a:gd name="T50" fmla="*/ 25 w 33"/>
              <a:gd name="T51" fmla="*/ 29 h 64"/>
              <a:gd name="T52" fmla="*/ 27 w 33"/>
              <a:gd name="T53" fmla="*/ 22 h 64"/>
              <a:gd name="T54" fmla="*/ 26 w 33"/>
              <a:gd name="T55" fmla="*/ 17 h 64"/>
              <a:gd name="T56" fmla="*/ 25 w 33"/>
              <a:gd name="T57" fmla="*/ 13 h 64"/>
              <a:gd name="T58" fmla="*/ 30 w 33"/>
              <a:gd name="T59" fmla="*/ 8 h 64"/>
              <a:gd name="T60" fmla="*/ 33 w 33"/>
              <a:gd name="T61" fmla="*/ 6 h 64"/>
              <a:gd name="T62" fmla="*/ 30 w 33"/>
              <a:gd name="T63" fmla="*/ 2 h 64"/>
              <a:gd name="T64" fmla="*/ 26 w 33"/>
              <a:gd name="T65" fmla="*/ 2 h 64"/>
              <a:gd name="T66" fmla="*/ 25 w 33"/>
              <a:gd name="T67" fmla="*/ 3 h 64"/>
              <a:gd name="T68" fmla="*/ 23 w 33"/>
              <a:gd name="T69" fmla="*/ 4 h 64"/>
              <a:gd name="T70" fmla="*/ 21 w 33"/>
              <a:gd name="T71" fmla="*/ 3 h 64"/>
              <a:gd name="T72" fmla="*/ 21 w 33"/>
              <a:gd name="T73" fmla="*/ 3 h 64"/>
              <a:gd name="T74" fmla="*/ 19 w 33"/>
              <a:gd name="T75" fmla="*/ 3 h 64"/>
              <a:gd name="T76" fmla="*/ 17 w 33"/>
              <a:gd name="T77" fmla="*/ 3 h 64"/>
              <a:gd name="T78" fmla="*/ 16 w 33"/>
              <a:gd name="T79" fmla="*/ 3 h 64"/>
              <a:gd name="T80" fmla="*/ 16 w 33"/>
              <a:gd name="T81" fmla="*/ 3 h 64"/>
              <a:gd name="T82" fmla="*/ 15 w 33"/>
              <a:gd name="T83" fmla="*/ 3 h 64"/>
              <a:gd name="T84" fmla="*/ 15 w 33"/>
              <a:gd name="T85" fmla="*/ 3 h 64"/>
              <a:gd name="T86" fmla="*/ 14 w 33"/>
              <a:gd name="T87" fmla="*/ 3 h 64"/>
              <a:gd name="T88" fmla="*/ 14 w 33"/>
              <a:gd name="T89" fmla="*/ 3 h 64"/>
              <a:gd name="T90" fmla="*/ 14 w 33"/>
              <a:gd name="T91" fmla="*/ 2 h 64"/>
              <a:gd name="T92" fmla="*/ 13 w 33"/>
              <a:gd name="T93" fmla="*/ 2 h 64"/>
              <a:gd name="T94" fmla="*/ 13 w 33"/>
              <a:gd name="T95" fmla="*/ 2 h 64"/>
              <a:gd name="T96" fmla="*/ 12 w 33"/>
              <a:gd name="T97" fmla="*/ 1 h 64"/>
              <a:gd name="T98" fmla="*/ 12 w 33"/>
              <a:gd name="T99" fmla="*/ 1 h 64"/>
              <a:gd name="T100" fmla="*/ 12 w 33"/>
              <a:gd name="T101" fmla="*/ 1 h 64"/>
              <a:gd name="T102" fmla="*/ 12 w 33"/>
              <a:gd name="T103" fmla="*/ 0 h 64"/>
              <a:gd name="T104" fmla="*/ 12 w 33"/>
              <a:gd name="T105" fmla="*/ 0 h 64"/>
              <a:gd name="T106" fmla="*/ 11 w 33"/>
              <a:gd name="T107" fmla="*/ 0 h 64"/>
              <a:gd name="T108" fmla="*/ 10 w 33"/>
              <a:gd name="T109" fmla="*/ 1 h 64"/>
              <a:gd name="T110" fmla="*/ 9 w 33"/>
              <a:gd name="T111" fmla="*/ 2 h 64"/>
              <a:gd name="T112" fmla="*/ 8 w 33"/>
              <a:gd name="T113" fmla="*/ 2 h 64"/>
              <a:gd name="T114" fmla="*/ 9 w 33"/>
              <a:gd name="T115" fmla="*/ 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" h="64">
                <a:moveTo>
                  <a:pt x="9" y="7"/>
                </a:moveTo>
                <a:cubicBezTo>
                  <a:pt x="11" y="11"/>
                  <a:pt x="6" y="31"/>
                  <a:pt x="1" y="3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2" y="40"/>
                  <a:pt x="3" y="41"/>
                </a:cubicBezTo>
                <a:cubicBezTo>
                  <a:pt x="4" y="42"/>
                  <a:pt x="5" y="42"/>
                  <a:pt x="5" y="43"/>
                </a:cubicBezTo>
                <a:cubicBezTo>
                  <a:pt x="10" y="46"/>
                  <a:pt x="9" y="55"/>
                  <a:pt x="8" y="61"/>
                </a:cubicBezTo>
                <a:cubicBezTo>
                  <a:pt x="8" y="62"/>
                  <a:pt x="8" y="63"/>
                  <a:pt x="8" y="64"/>
                </a:cubicBezTo>
                <a:cubicBezTo>
                  <a:pt x="8" y="64"/>
                  <a:pt x="8" y="64"/>
                  <a:pt x="10" y="64"/>
                </a:cubicBezTo>
                <a:cubicBezTo>
                  <a:pt x="10" y="64"/>
                  <a:pt x="10" y="64"/>
                  <a:pt x="10" y="64"/>
                </a:cubicBezTo>
                <a:cubicBezTo>
                  <a:pt x="10" y="64"/>
                  <a:pt x="11" y="64"/>
                  <a:pt x="12" y="64"/>
                </a:cubicBezTo>
                <a:cubicBezTo>
                  <a:pt x="13" y="64"/>
                  <a:pt x="14" y="64"/>
                  <a:pt x="14" y="64"/>
                </a:cubicBezTo>
                <a:cubicBezTo>
                  <a:pt x="16" y="64"/>
                  <a:pt x="18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1"/>
                  <a:pt x="20" y="61"/>
                  <a:pt x="20" y="60"/>
                </a:cubicBezTo>
                <a:cubicBezTo>
                  <a:pt x="20" y="58"/>
                  <a:pt x="20" y="53"/>
                  <a:pt x="25" y="52"/>
                </a:cubicBezTo>
                <a:cubicBezTo>
                  <a:pt x="25" y="51"/>
                  <a:pt x="24" y="51"/>
                  <a:pt x="24" y="50"/>
                </a:cubicBezTo>
                <a:cubicBezTo>
                  <a:pt x="23" y="50"/>
                  <a:pt x="23" y="50"/>
                  <a:pt x="22" y="49"/>
                </a:cubicBezTo>
                <a:cubicBezTo>
                  <a:pt x="21" y="48"/>
                  <a:pt x="21" y="45"/>
                  <a:pt x="22" y="44"/>
                </a:cubicBezTo>
                <a:cubicBezTo>
                  <a:pt x="23" y="42"/>
                  <a:pt x="24" y="41"/>
                  <a:pt x="25" y="40"/>
                </a:cubicBezTo>
                <a:cubicBezTo>
                  <a:pt x="24" y="40"/>
                  <a:pt x="23" y="39"/>
                  <a:pt x="22" y="37"/>
                </a:cubicBezTo>
                <a:cubicBezTo>
                  <a:pt x="20" y="35"/>
                  <a:pt x="20" y="33"/>
                  <a:pt x="20" y="32"/>
                </a:cubicBezTo>
                <a:cubicBezTo>
                  <a:pt x="21" y="30"/>
                  <a:pt x="24" y="29"/>
                  <a:pt x="25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27"/>
                  <a:pt x="25" y="24"/>
                  <a:pt x="27" y="22"/>
                </a:cubicBezTo>
                <a:cubicBezTo>
                  <a:pt x="28" y="21"/>
                  <a:pt x="27" y="19"/>
                  <a:pt x="26" y="17"/>
                </a:cubicBezTo>
                <a:cubicBezTo>
                  <a:pt x="26" y="15"/>
                  <a:pt x="25" y="14"/>
                  <a:pt x="25" y="13"/>
                </a:cubicBezTo>
                <a:cubicBezTo>
                  <a:pt x="25" y="10"/>
                  <a:pt x="28" y="9"/>
                  <a:pt x="30" y="8"/>
                </a:cubicBezTo>
                <a:cubicBezTo>
                  <a:pt x="31" y="7"/>
                  <a:pt x="32" y="7"/>
                  <a:pt x="33" y="6"/>
                </a:cubicBezTo>
                <a:cubicBezTo>
                  <a:pt x="32" y="5"/>
                  <a:pt x="30" y="4"/>
                  <a:pt x="30" y="2"/>
                </a:cubicBezTo>
                <a:cubicBezTo>
                  <a:pt x="30" y="2"/>
                  <a:pt x="28" y="1"/>
                  <a:pt x="26" y="2"/>
                </a:cubicBezTo>
                <a:cubicBezTo>
                  <a:pt x="26" y="3"/>
                  <a:pt x="26" y="3"/>
                  <a:pt x="25" y="3"/>
                </a:cubicBezTo>
                <a:cubicBezTo>
                  <a:pt x="24" y="4"/>
                  <a:pt x="24" y="4"/>
                  <a:pt x="23" y="4"/>
                </a:cubicBezTo>
                <a:cubicBezTo>
                  <a:pt x="22" y="4"/>
                  <a:pt x="22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3"/>
                  <a:pt x="20" y="3"/>
                  <a:pt x="19" y="3"/>
                </a:cubicBezTo>
                <a:cubicBezTo>
                  <a:pt x="18" y="3"/>
                  <a:pt x="18" y="3"/>
                  <a:pt x="17" y="3"/>
                </a:cubicBezTo>
                <a:cubicBezTo>
                  <a:pt x="17" y="3"/>
                  <a:pt x="17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1" y="0"/>
                  <a:pt x="11" y="0"/>
                </a:cubicBezTo>
                <a:cubicBezTo>
                  <a:pt x="11" y="1"/>
                  <a:pt x="10" y="1"/>
                  <a:pt x="10" y="1"/>
                </a:cubicBezTo>
                <a:cubicBezTo>
                  <a:pt x="9" y="1"/>
                  <a:pt x="9" y="1"/>
                  <a:pt x="9" y="2"/>
                </a:cubicBezTo>
                <a:cubicBezTo>
                  <a:pt x="9" y="2"/>
                  <a:pt x="9" y="2"/>
                  <a:pt x="8" y="2"/>
                </a:cubicBezTo>
                <a:cubicBezTo>
                  <a:pt x="8" y="4"/>
                  <a:pt x="8" y="6"/>
                  <a:pt x="9" y="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3" name="Freeform 1198"/>
          <p:cNvSpPr>
            <a:spLocks/>
          </p:cNvSpPr>
          <p:nvPr/>
        </p:nvSpPr>
        <p:spPr bwMode="auto">
          <a:xfrm>
            <a:off x="5519496" y="3347498"/>
            <a:ext cx="373877" cy="296817"/>
          </a:xfrm>
          <a:custGeom>
            <a:avLst/>
            <a:gdLst>
              <a:gd name="T0" fmla="*/ 27 w 40"/>
              <a:gd name="T1" fmla="*/ 31 h 33"/>
              <a:gd name="T2" fmla="*/ 28 w 40"/>
              <a:gd name="T3" fmla="*/ 28 h 33"/>
              <a:gd name="T4" fmla="*/ 28 w 40"/>
              <a:gd name="T5" fmla="*/ 26 h 33"/>
              <a:gd name="T6" fmla="*/ 30 w 40"/>
              <a:gd name="T7" fmla="*/ 22 h 33"/>
              <a:gd name="T8" fmla="*/ 37 w 40"/>
              <a:gd name="T9" fmla="*/ 16 h 33"/>
              <a:gd name="T10" fmla="*/ 35 w 40"/>
              <a:gd name="T11" fmla="*/ 13 h 33"/>
              <a:gd name="T12" fmla="*/ 33 w 40"/>
              <a:gd name="T13" fmla="*/ 11 h 33"/>
              <a:gd name="T14" fmla="*/ 36 w 40"/>
              <a:gd name="T15" fmla="*/ 8 h 33"/>
              <a:gd name="T16" fmla="*/ 39 w 40"/>
              <a:gd name="T17" fmla="*/ 4 h 33"/>
              <a:gd name="T18" fmla="*/ 40 w 40"/>
              <a:gd name="T19" fmla="*/ 4 h 33"/>
              <a:gd name="T20" fmla="*/ 40 w 40"/>
              <a:gd name="T21" fmla="*/ 3 h 33"/>
              <a:gd name="T22" fmla="*/ 39 w 40"/>
              <a:gd name="T23" fmla="*/ 2 h 33"/>
              <a:gd name="T24" fmla="*/ 37 w 40"/>
              <a:gd name="T25" fmla="*/ 1 h 33"/>
              <a:gd name="T26" fmla="*/ 27 w 40"/>
              <a:gd name="T27" fmla="*/ 1 h 33"/>
              <a:gd name="T28" fmla="*/ 23 w 40"/>
              <a:gd name="T29" fmla="*/ 6 h 33"/>
              <a:gd name="T30" fmla="*/ 19 w 40"/>
              <a:gd name="T31" fmla="*/ 11 h 33"/>
              <a:gd name="T32" fmla="*/ 14 w 40"/>
              <a:gd name="T33" fmla="*/ 9 h 33"/>
              <a:gd name="T34" fmla="*/ 10 w 40"/>
              <a:gd name="T35" fmla="*/ 16 h 33"/>
              <a:gd name="T36" fmla="*/ 0 w 40"/>
              <a:gd name="T37" fmla="*/ 30 h 33"/>
              <a:gd name="T38" fmla="*/ 1 w 40"/>
              <a:gd name="T39" fmla="*/ 30 h 33"/>
              <a:gd name="T40" fmla="*/ 2 w 40"/>
              <a:gd name="T41" fmla="*/ 30 h 33"/>
              <a:gd name="T42" fmla="*/ 4 w 40"/>
              <a:gd name="T43" fmla="*/ 30 h 33"/>
              <a:gd name="T44" fmla="*/ 5 w 40"/>
              <a:gd name="T45" fmla="*/ 29 h 33"/>
              <a:gd name="T46" fmla="*/ 6 w 40"/>
              <a:gd name="T47" fmla="*/ 29 h 33"/>
              <a:gd name="T48" fmla="*/ 7 w 40"/>
              <a:gd name="T49" fmla="*/ 28 h 33"/>
              <a:gd name="T50" fmla="*/ 8 w 40"/>
              <a:gd name="T51" fmla="*/ 28 h 33"/>
              <a:gd name="T52" fmla="*/ 10 w 40"/>
              <a:gd name="T53" fmla="*/ 26 h 33"/>
              <a:gd name="T54" fmla="*/ 17 w 40"/>
              <a:gd name="T55" fmla="*/ 27 h 33"/>
              <a:gd name="T56" fmla="*/ 18 w 40"/>
              <a:gd name="T57" fmla="*/ 27 h 33"/>
              <a:gd name="T58" fmla="*/ 22 w 40"/>
              <a:gd name="T59" fmla="*/ 30 h 33"/>
              <a:gd name="T60" fmla="*/ 24 w 40"/>
              <a:gd name="T61" fmla="*/ 31 h 33"/>
              <a:gd name="T62" fmla="*/ 25 w 40"/>
              <a:gd name="T63" fmla="*/ 32 h 33"/>
              <a:gd name="T64" fmla="*/ 26 w 40"/>
              <a:gd name="T65" fmla="*/ 33 h 33"/>
              <a:gd name="T66" fmla="*/ 27 w 40"/>
              <a:gd name="T6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" h="33">
                <a:moveTo>
                  <a:pt x="27" y="33"/>
                </a:moveTo>
                <a:cubicBezTo>
                  <a:pt x="27" y="33"/>
                  <a:pt x="27" y="32"/>
                  <a:pt x="27" y="31"/>
                </a:cubicBezTo>
                <a:cubicBezTo>
                  <a:pt x="27" y="31"/>
                  <a:pt x="27" y="31"/>
                  <a:pt x="27" y="30"/>
                </a:cubicBezTo>
                <a:cubicBezTo>
                  <a:pt x="27" y="30"/>
                  <a:pt x="28" y="29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28"/>
                  <a:pt x="28" y="27"/>
                  <a:pt x="28" y="26"/>
                </a:cubicBezTo>
                <a:cubicBezTo>
                  <a:pt x="28" y="25"/>
                  <a:pt x="27" y="23"/>
                  <a:pt x="28" y="22"/>
                </a:cubicBezTo>
                <a:cubicBezTo>
                  <a:pt x="29" y="22"/>
                  <a:pt x="29" y="22"/>
                  <a:pt x="30" y="22"/>
                </a:cubicBezTo>
                <a:cubicBezTo>
                  <a:pt x="35" y="22"/>
                  <a:pt x="35" y="21"/>
                  <a:pt x="35" y="21"/>
                </a:cubicBezTo>
                <a:cubicBezTo>
                  <a:pt x="35" y="18"/>
                  <a:pt x="36" y="17"/>
                  <a:pt x="37" y="16"/>
                </a:cubicBezTo>
                <a:cubicBezTo>
                  <a:pt x="37" y="16"/>
                  <a:pt x="37" y="16"/>
                  <a:pt x="37" y="16"/>
                </a:cubicBezTo>
                <a:cubicBezTo>
                  <a:pt x="37" y="15"/>
                  <a:pt x="35" y="14"/>
                  <a:pt x="35" y="13"/>
                </a:cubicBezTo>
                <a:cubicBezTo>
                  <a:pt x="34" y="13"/>
                  <a:pt x="34" y="12"/>
                  <a:pt x="34" y="12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9"/>
                  <a:pt x="35" y="8"/>
                  <a:pt x="36" y="8"/>
                </a:cubicBezTo>
                <a:cubicBezTo>
                  <a:pt x="37" y="7"/>
                  <a:pt x="38" y="6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2"/>
                  <a:pt x="40" y="2"/>
                  <a:pt x="39" y="2"/>
                </a:cubicBezTo>
                <a:cubicBezTo>
                  <a:pt x="39" y="1"/>
                  <a:pt x="39" y="1"/>
                  <a:pt x="39" y="1"/>
                </a:cubicBezTo>
                <a:cubicBezTo>
                  <a:pt x="39" y="2"/>
                  <a:pt x="38" y="1"/>
                  <a:pt x="37" y="1"/>
                </a:cubicBezTo>
                <a:cubicBezTo>
                  <a:pt x="35" y="0"/>
                  <a:pt x="32" y="0"/>
                  <a:pt x="27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4" y="2"/>
                  <a:pt x="23" y="4"/>
                  <a:pt x="23" y="4"/>
                </a:cubicBezTo>
                <a:cubicBezTo>
                  <a:pt x="23" y="5"/>
                  <a:pt x="23" y="6"/>
                  <a:pt x="23" y="6"/>
                </a:cubicBezTo>
                <a:cubicBezTo>
                  <a:pt x="24" y="7"/>
                  <a:pt x="24" y="8"/>
                  <a:pt x="24" y="9"/>
                </a:cubicBezTo>
                <a:cubicBezTo>
                  <a:pt x="23" y="11"/>
                  <a:pt x="21" y="11"/>
                  <a:pt x="19" y="11"/>
                </a:cubicBezTo>
                <a:cubicBezTo>
                  <a:pt x="17" y="11"/>
                  <a:pt x="15" y="10"/>
                  <a:pt x="15" y="8"/>
                </a:cubicBezTo>
                <a:cubicBezTo>
                  <a:pt x="14" y="8"/>
                  <a:pt x="14" y="9"/>
                  <a:pt x="14" y="9"/>
                </a:cubicBezTo>
                <a:cubicBezTo>
                  <a:pt x="13" y="9"/>
                  <a:pt x="13" y="10"/>
                  <a:pt x="13" y="10"/>
                </a:cubicBezTo>
                <a:cubicBezTo>
                  <a:pt x="14" y="13"/>
                  <a:pt x="12" y="14"/>
                  <a:pt x="10" y="16"/>
                </a:cubicBezTo>
                <a:cubicBezTo>
                  <a:pt x="9" y="17"/>
                  <a:pt x="8" y="18"/>
                  <a:pt x="8" y="19"/>
                </a:cubicBezTo>
                <a:cubicBezTo>
                  <a:pt x="9" y="23"/>
                  <a:pt x="6" y="27"/>
                  <a:pt x="0" y="30"/>
                </a:cubicBezTo>
                <a:cubicBezTo>
                  <a:pt x="0" y="30"/>
                  <a:pt x="0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0"/>
                  <a:pt x="3" y="30"/>
                  <a:pt x="3" y="30"/>
                </a:cubicBezTo>
                <a:cubicBezTo>
                  <a:pt x="3" y="30"/>
                  <a:pt x="3" y="30"/>
                  <a:pt x="4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29"/>
                  <a:pt x="5" y="29"/>
                  <a:pt x="5" y="29"/>
                </a:cubicBezTo>
                <a:cubicBezTo>
                  <a:pt x="5" y="29"/>
                  <a:pt x="5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7" y="29"/>
                </a:cubicBezTo>
                <a:cubicBezTo>
                  <a:pt x="7" y="29"/>
                  <a:pt x="7" y="29"/>
                  <a:pt x="7" y="28"/>
                </a:cubicBezTo>
                <a:cubicBezTo>
                  <a:pt x="7" y="28"/>
                  <a:pt x="8" y="28"/>
                  <a:pt x="8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28"/>
                  <a:pt x="9" y="28"/>
                  <a:pt x="9" y="27"/>
                </a:cubicBezTo>
                <a:cubicBezTo>
                  <a:pt x="9" y="27"/>
                  <a:pt x="10" y="27"/>
                  <a:pt x="10" y="26"/>
                </a:cubicBezTo>
                <a:cubicBezTo>
                  <a:pt x="11" y="26"/>
                  <a:pt x="12" y="26"/>
                  <a:pt x="13" y="26"/>
                </a:cubicBezTo>
                <a:cubicBezTo>
                  <a:pt x="14" y="26"/>
                  <a:pt x="16" y="26"/>
                  <a:pt x="17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7" y="27"/>
                  <a:pt x="18" y="27"/>
                  <a:pt x="18" y="27"/>
                </a:cubicBezTo>
                <a:cubicBezTo>
                  <a:pt x="18" y="28"/>
                  <a:pt x="19" y="28"/>
                  <a:pt x="19" y="28"/>
                </a:cubicBezTo>
                <a:cubicBezTo>
                  <a:pt x="20" y="29"/>
                  <a:pt x="21" y="30"/>
                  <a:pt x="22" y="30"/>
                </a:cubicBezTo>
                <a:cubicBezTo>
                  <a:pt x="22" y="30"/>
                  <a:pt x="23" y="31"/>
                  <a:pt x="23" y="31"/>
                </a:cubicBezTo>
                <a:cubicBezTo>
                  <a:pt x="23" y="31"/>
                  <a:pt x="23" y="31"/>
                  <a:pt x="24" y="31"/>
                </a:cubicBezTo>
                <a:cubicBezTo>
                  <a:pt x="24" y="31"/>
                  <a:pt x="24" y="31"/>
                  <a:pt x="24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2"/>
                  <a:pt x="25" y="32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7" y="33"/>
                  <a:pt x="27" y="33"/>
                </a:cubicBezTo>
                <a:cubicBezTo>
                  <a:pt x="27" y="33"/>
                  <a:pt x="27" y="33"/>
                  <a:pt x="27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4" name="Freeform 1199"/>
          <p:cNvSpPr>
            <a:spLocks/>
          </p:cNvSpPr>
          <p:nvPr/>
        </p:nvSpPr>
        <p:spPr bwMode="auto">
          <a:xfrm>
            <a:off x="5442805" y="3607215"/>
            <a:ext cx="345117" cy="241162"/>
          </a:xfrm>
          <a:custGeom>
            <a:avLst/>
            <a:gdLst>
              <a:gd name="T0" fmla="*/ 32 w 38"/>
              <a:gd name="T1" fmla="*/ 27 h 27"/>
              <a:gd name="T2" fmla="*/ 32 w 38"/>
              <a:gd name="T3" fmla="*/ 26 h 27"/>
              <a:gd name="T4" fmla="*/ 32 w 38"/>
              <a:gd name="T5" fmla="*/ 25 h 27"/>
              <a:gd name="T6" fmla="*/ 33 w 38"/>
              <a:gd name="T7" fmla="*/ 24 h 27"/>
              <a:gd name="T8" fmla="*/ 33 w 38"/>
              <a:gd name="T9" fmla="*/ 23 h 27"/>
              <a:gd name="T10" fmla="*/ 33 w 38"/>
              <a:gd name="T11" fmla="*/ 22 h 27"/>
              <a:gd name="T12" fmla="*/ 33 w 38"/>
              <a:gd name="T13" fmla="*/ 21 h 27"/>
              <a:gd name="T14" fmla="*/ 34 w 38"/>
              <a:gd name="T15" fmla="*/ 21 h 27"/>
              <a:gd name="T16" fmla="*/ 34 w 38"/>
              <a:gd name="T17" fmla="*/ 20 h 27"/>
              <a:gd name="T18" fmla="*/ 34 w 38"/>
              <a:gd name="T19" fmla="*/ 20 h 27"/>
              <a:gd name="T20" fmla="*/ 35 w 38"/>
              <a:gd name="T21" fmla="*/ 19 h 27"/>
              <a:gd name="T22" fmla="*/ 36 w 38"/>
              <a:gd name="T23" fmla="*/ 19 h 27"/>
              <a:gd name="T24" fmla="*/ 36 w 38"/>
              <a:gd name="T25" fmla="*/ 18 h 27"/>
              <a:gd name="T26" fmla="*/ 36 w 38"/>
              <a:gd name="T27" fmla="*/ 18 h 27"/>
              <a:gd name="T28" fmla="*/ 37 w 38"/>
              <a:gd name="T29" fmla="*/ 18 h 27"/>
              <a:gd name="T30" fmla="*/ 37 w 38"/>
              <a:gd name="T31" fmla="*/ 18 h 27"/>
              <a:gd name="T32" fmla="*/ 38 w 38"/>
              <a:gd name="T33" fmla="*/ 17 h 27"/>
              <a:gd name="T34" fmla="*/ 38 w 38"/>
              <a:gd name="T35" fmla="*/ 16 h 27"/>
              <a:gd name="T36" fmla="*/ 38 w 38"/>
              <a:gd name="T37" fmla="*/ 16 h 27"/>
              <a:gd name="T38" fmla="*/ 38 w 38"/>
              <a:gd name="T39" fmla="*/ 14 h 27"/>
              <a:gd name="T40" fmla="*/ 37 w 38"/>
              <a:gd name="T41" fmla="*/ 14 h 27"/>
              <a:gd name="T42" fmla="*/ 37 w 38"/>
              <a:gd name="T43" fmla="*/ 13 h 27"/>
              <a:gd name="T44" fmla="*/ 36 w 38"/>
              <a:gd name="T45" fmla="*/ 12 h 27"/>
              <a:gd name="T46" fmla="*/ 36 w 38"/>
              <a:gd name="T47" fmla="*/ 11 h 27"/>
              <a:gd name="T48" fmla="*/ 36 w 38"/>
              <a:gd name="T49" fmla="*/ 11 h 27"/>
              <a:gd name="T50" fmla="*/ 36 w 38"/>
              <a:gd name="T51" fmla="*/ 10 h 27"/>
              <a:gd name="T52" fmla="*/ 35 w 38"/>
              <a:gd name="T53" fmla="*/ 10 h 27"/>
              <a:gd name="T54" fmla="*/ 35 w 38"/>
              <a:gd name="T55" fmla="*/ 9 h 27"/>
              <a:gd name="T56" fmla="*/ 34 w 38"/>
              <a:gd name="T57" fmla="*/ 8 h 27"/>
              <a:gd name="T58" fmla="*/ 29 w 38"/>
              <a:gd name="T59" fmla="*/ 5 h 27"/>
              <a:gd name="T60" fmla="*/ 25 w 38"/>
              <a:gd name="T61" fmla="*/ 2 h 27"/>
              <a:gd name="T62" fmla="*/ 21 w 38"/>
              <a:gd name="T63" fmla="*/ 1 h 27"/>
              <a:gd name="T64" fmla="*/ 8 w 38"/>
              <a:gd name="T65" fmla="*/ 5 h 27"/>
              <a:gd name="T66" fmla="*/ 8 w 38"/>
              <a:gd name="T67" fmla="*/ 5 h 27"/>
              <a:gd name="T68" fmla="*/ 8 w 38"/>
              <a:gd name="T69" fmla="*/ 5 h 27"/>
              <a:gd name="T70" fmla="*/ 7 w 38"/>
              <a:gd name="T71" fmla="*/ 5 h 27"/>
              <a:gd name="T72" fmla="*/ 7 w 38"/>
              <a:gd name="T73" fmla="*/ 5 h 27"/>
              <a:gd name="T74" fmla="*/ 6 w 38"/>
              <a:gd name="T75" fmla="*/ 5 h 27"/>
              <a:gd name="T76" fmla="*/ 5 w 38"/>
              <a:gd name="T77" fmla="*/ 4 h 27"/>
              <a:gd name="T78" fmla="*/ 5 w 38"/>
              <a:gd name="T79" fmla="*/ 4 h 27"/>
              <a:gd name="T80" fmla="*/ 0 w 38"/>
              <a:gd name="T81" fmla="*/ 6 h 27"/>
              <a:gd name="T82" fmla="*/ 0 w 38"/>
              <a:gd name="T83" fmla="*/ 6 h 27"/>
              <a:gd name="T84" fmla="*/ 2 w 38"/>
              <a:gd name="T85" fmla="*/ 9 h 27"/>
              <a:gd name="T86" fmla="*/ 3 w 38"/>
              <a:gd name="T87" fmla="*/ 8 h 27"/>
              <a:gd name="T88" fmla="*/ 7 w 38"/>
              <a:gd name="T89" fmla="*/ 11 h 27"/>
              <a:gd name="T90" fmla="*/ 9 w 38"/>
              <a:gd name="T91" fmla="*/ 13 h 27"/>
              <a:gd name="T92" fmla="*/ 11 w 38"/>
              <a:gd name="T93" fmla="*/ 14 h 27"/>
              <a:gd name="T94" fmla="*/ 17 w 38"/>
              <a:gd name="T95" fmla="*/ 18 h 27"/>
              <a:gd name="T96" fmla="*/ 18 w 38"/>
              <a:gd name="T97" fmla="*/ 21 h 27"/>
              <a:gd name="T98" fmla="*/ 20 w 38"/>
              <a:gd name="T99" fmla="*/ 19 h 27"/>
              <a:gd name="T100" fmla="*/ 23 w 38"/>
              <a:gd name="T101" fmla="*/ 17 h 27"/>
              <a:gd name="T102" fmla="*/ 25 w 38"/>
              <a:gd name="T103" fmla="*/ 20 h 27"/>
              <a:gd name="T104" fmla="*/ 26 w 38"/>
              <a:gd name="T105" fmla="*/ 23 h 27"/>
              <a:gd name="T106" fmla="*/ 27 w 38"/>
              <a:gd name="T107" fmla="*/ 23 h 27"/>
              <a:gd name="T108" fmla="*/ 31 w 38"/>
              <a:gd name="T109" fmla="*/ 26 h 27"/>
              <a:gd name="T110" fmla="*/ 32 w 38"/>
              <a:gd name="T111" fmla="*/ 26 h 27"/>
              <a:gd name="T112" fmla="*/ 32 w 38"/>
              <a:gd name="T113" fmla="*/ 27 h 27"/>
              <a:gd name="T114" fmla="*/ 32 w 38"/>
              <a:gd name="T115" fmla="*/ 27 h 27"/>
              <a:gd name="T116" fmla="*/ 32 w 38"/>
              <a:gd name="T117" fmla="*/ 27 h 27"/>
              <a:gd name="T118" fmla="*/ 32 w 38"/>
              <a:gd name="T11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8" h="27">
                <a:moveTo>
                  <a:pt x="32" y="27"/>
                </a:move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4"/>
                  <a:pt x="33" y="24"/>
                  <a:pt x="33" y="24"/>
                </a:cubicBezTo>
                <a:cubicBezTo>
                  <a:pt x="33" y="24"/>
                  <a:pt x="33" y="23"/>
                  <a:pt x="33" y="23"/>
                </a:cubicBezTo>
                <a:cubicBezTo>
                  <a:pt x="33" y="23"/>
                  <a:pt x="33" y="23"/>
                  <a:pt x="33" y="22"/>
                </a:cubicBezTo>
                <a:cubicBezTo>
                  <a:pt x="33" y="22"/>
                  <a:pt x="33" y="22"/>
                  <a:pt x="33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1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19"/>
                  <a:pt x="35" y="19"/>
                  <a:pt x="36" y="19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7" y="17"/>
                  <a:pt x="37" y="17"/>
                  <a:pt x="38" y="17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5"/>
                  <a:pt x="38" y="15"/>
                  <a:pt x="38" y="14"/>
                </a:cubicBezTo>
                <a:cubicBezTo>
                  <a:pt x="38" y="14"/>
                  <a:pt x="37" y="14"/>
                  <a:pt x="37" y="14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6" y="12"/>
                  <a:pt x="36" y="12"/>
                </a:cubicBezTo>
                <a:cubicBezTo>
                  <a:pt x="36" y="12"/>
                  <a:pt x="36" y="12"/>
                  <a:pt x="36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36" y="11"/>
                  <a:pt x="36" y="10"/>
                  <a:pt x="36" y="10"/>
                </a:cubicBezTo>
                <a:cubicBezTo>
                  <a:pt x="36" y="10"/>
                  <a:pt x="35" y="10"/>
                  <a:pt x="35" y="10"/>
                </a:cubicBezTo>
                <a:cubicBezTo>
                  <a:pt x="35" y="10"/>
                  <a:pt x="35" y="10"/>
                  <a:pt x="35" y="9"/>
                </a:cubicBezTo>
                <a:cubicBezTo>
                  <a:pt x="35" y="9"/>
                  <a:pt x="34" y="8"/>
                  <a:pt x="34" y="8"/>
                </a:cubicBezTo>
                <a:cubicBezTo>
                  <a:pt x="32" y="6"/>
                  <a:pt x="31" y="6"/>
                  <a:pt x="29" y="5"/>
                </a:cubicBezTo>
                <a:cubicBezTo>
                  <a:pt x="28" y="4"/>
                  <a:pt x="27" y="3"/>
                  <a:pt x="25" y="2"/>
                </a:cubicBezTo>
                <a:cubicBezTo>
                  <a:pt x="24" y="1"/>
                  <a:pt x="22" y="0"/>
                  <a:pt x="21" y="1"/>
                </a:cubicBezTo>
                <a:cubicBezTo>
                  <a:pt x="18" y="4"/>
                  <a:pt x="12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5" y="5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3" y="5"/>
                  <a:pt x="2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8"/>
                  <a:pt x="2" y="9"/>
                </a:cubicBezTo>
                <a:cubicBezTo>
                  <a:pt x="2" y="9"/>
                  <a:pt x="3" y="8"/>
                  <a:pt x="3" y="8"/>
                </a:cubicBezTo>
                <a:cubicBezTo>
                  <a:pt x="5" y="8"/>
                  <a:pt x="6" y="10"/>
                  <a:pt x="7" y="11"/>
                </a:cubicBezTo>
                <a:cubicBezTo>
                  <a:pt x="8" y="12"/>
                  <a:pt x="9" y="12"/>
                  <a:pt x="9" y="13"/>
                </a:cubicBezTo>
                <a:cubicBezTo>
                  <a:pt x="10" y="13"/>
                  <a:pt x="11" y="13"/>
                  <a:pt x="11" y="14"/>
                </a:cubicBezTo>
                <a:cubicBezTo>
                  <a:pt x="14" y="15"/>
                  <a:pt x="17" y="16"/>
                  <a:pt x="17" y="18"/>
                </a:cubicBezTo>
                <a:cubicBezTo>
                  <a:pt x="17" y="20"/>
                  <a:pt x="18" y="21"/>
                  <a:pt x="18" y="21"/>
                </a:cubicBezTo>
                <a:cubicBezTo>
                  <a:pt x="18" y="20"/>
                  <a:pt x="19" y="20"/>
                  <a:pt x="20" y="19"/>
                </a:cubicBezTo>
                <a:cubicBezTo>
                  <a:pt x="21" y="18"/>
                  <a:pt x="22" y="17"/>
                  <a:pt x="23" y="17"/>
                </a:cubicBezTo>
                <a:cubicBezTo>
                  <a:pt x="24" y="17"/>
                  <a:pt x="25" y="18"/>
                  <a:pt x="25" y="20"/>
                </a:cubicBezTo>
                <a:cubicBezTo>
                  <a:pt x="25" y="22"/>
                  <a:pt x="26" y="23"/>
                  <a:pt x="26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9" y="23"/>
                  <a:pt x="30" y="25"/>
                  <a:pt x="31" y="26"/>
                </a:cubicBezTo>
                <a:cubicBezTo>
                  <a:pt x="31" y="26"/>
                  <a:pt x="31" y="26"/>
                  <a:pt x="32" y="26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2" y="27"/>
                  <a:pt x="32" y="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5" name="Freeform 1200"/>
          <p:cNvSpPr>
            <a:spLocks/>
          </p:cNvSpPr>
          <p:nvPr/>
        </p:nvSpPr>
        <p:spPr bwMode="auto">
          <a:xfrm>
            <a:off x="7254662" y="4024612"/>
            <a:ext cx="901137" cy="547257"/>
          </a:xfrm>
          <a:custGeom>
            <a:avLst/>
            <a:gdLst>
              <a:gd name="T0" fmla="*/ 82 w 98"/>
              <a:gd name="T1" fmla="*/ 38 h 62"/>
              <a:gd name="T2" fmla="*/ 81 w 98"/>
              <a:gd name="T3" fmla="*/ 36 h 62"/>
              <a:gd name="T4" fmla="*/ 80 w 98"/>
              <a:gd name="T5" fmla="*/ 33 h 62"/>
              <a:gd name="T6" fmla="*/ 80 w 98"/>
              <a:gd name="T7" fmla="*/ 31 h 62"/>
              <a:gd name="T8" fmla="*/ 82 w 98"/>
              <a:gd name="T9" fmla="*/ 25 h 62"/>
              <a:gd name="T10" fmla="*/ 74 w 98"/>
              <a:gd name="T11" fmla="*/ 11 h 62"/>
              <a:gd name="T12" fmla="*/ 74 w 98"/>
              <a:gd name="T13" fmla="*/ 11 h 62"/>
              <a:gd name="T14" fmla="*/ 73 w 98"/>
              <a:gd name="T15" fmla="*/ 10 h 62"/>
              <a:gd name="T16" fmla="*/ 73 w 98"/>
              <a:gd name="T17" fmla="*/ 9 h 62"/>
              <a:gd name="T18" fmla="*/ 72 w 98"/>
              <a:gd name="T19" fmla="*/ 8 h 62"/>
              <a:gd name="T20" fmla="*/ 70 w 98"/>
              <a:gd name="T21" fmla="*/ 5 h 62"/>
              <a:gd name="T22" fmla="*/ 69 w 98"/>
              <a:gd name="T23" fmla="*/ 3 h 62"/>
              <a:gd name="T24" fmla="*/ 68 w 98"/>
              <a:gd name="T25" fmla="*/ 0 h 62"/>
              <a:gd name="T26" fmla="*/ 65 w 98"/>
              <a:gd name="T27" fmla="*/ 1 h 62"/>
              <a:gd name="T28" fmla="*/ 64 w 98"/>
              <a:gd name="T29" fmla="*/ 3 h 62"/>
              <a:gd name="T30" fmla="*/ 58 w 98"/>
              <a:gd name="T31" fmla="*/ 5 h 62"/>
              <a:gd name="T32" fmla="*/ 55 w 98"/>
              <a:gd name="T33" fmla="*/ 5 h 62"/>
              <a:gd name="T34" fmla="*/ 45 w 98"/>
              <a:gd name="T35" fmla="*/ 7 h 62"/>
              <a:gd name="T36" fmla="*/ 32 w 98"/>
              <a:gd name="T37" fmla="*/ 4 h 62"/>
              <a:gd name="T38" fmla="*/ 27 w 98"/>
              <a:gd name="T39" fmla="*/ 4 h 62"/>
              <a:gd name="T40" fmla="*/ 26 w 98"/>
              <a:gd name="T41" fmla="*/ 4 h 62"/>
              <a:gd name="T42" fmla="*/ 25 w 98"/>
              <a:gd name="T43" fmla="*/ 5 h 62"/>
              <a:gd name="T44" fmla="*/ 20 w 98"/>
              <a:gd name="T45" fmla="*/ 9 h 62"/>
              <a:gd name="T46" fmla="*/ 16 w 98"/>
              <a:gd name="T47" fmla="*/ 11 h 62"/>
              <a:gd name="T48" fmla="*/ 6 w 98"/>
              <a:gd name="T49" fmla="*/ 28 h 62"/>
              <a:gd name="T50" fmla="*/ 0 w 98"/>
              <a:gd name="T51" fmla="*/ 32 h 62"/>
              <a:gd name="T52" fmla="*/ 4 w 98"/>
              <a:gd name="T53" fmla="*/ 38 h 62"/>
              <a:gd name="T54" fmla="*/ 8 w 98"/>
              <a:gd name="T55" fmla="*/ 41 h 62"/>
              <a:gd name="T56" fmla="*/ 9 w 98"/>
              <a:gd name="T57" fmla="*/ 47 h 62"/>
              <a:gd name="T58" fmla="*/ 22 w 98"/>
              <a:gd name="T59" fmla="*/ 53 h 62"/>
              <a:gd name="T60" fmla="*/ 22 w 98"/>
              <a:gd name="T61" fmla="*/ 56 h 62"/>
              <a:gd name="T62" fmla="*/ 23 w 98"/>
              <a:gd name="T63" fmla="*/ 56 h 62"/>
              <a:gd name="T64" fmla="*/ 25 w 98"/>
              <a:gd name="T65" fmla="*/ 58 h 62"/>
              <a:gd name="T66" fmla="*/ 27 w 98"/>
              <a:gd name="T67" fmla="*/ 60 h 62"/>
              <a:gd name="T68" fmla="*/ 38 w 98"/>
              <a:gd name="T69" fmla="*/ 61 h 62"/>
              <a:gd name="T70" fmla="*/ 51 w 98"/>
              <a:gd name="T71" fmla="*/ 62 h 62"/>
              <a:gd name="T72" fmla="*/ 70 w 98"/>
              <a:gd name="T73" fmla="*/ 56 h 62"/>
              <a:gd name="T74" fmla="*/ 83 w 98"/>
              <a:gd name="T75" fmla="*/ 60 h 62"/>
              <a:gd name="T76" fmla="*/ 83 w 98"/>
              <a:gd name="T77" fmla="*/ 60 h 62"/>
              <a:gd name="T78" fmla="*/ 85 w 98"/>
              <a:gd name="T79" fmla="*/ 60 h 62"/>
              <a:gd name="T80" fmla="*/ 86 w 98"/>
              <a:gd name="T81" fmla="*/ 61 h 62"/>
              <a:gd name="T82" fmla="*/ 93 w 98"/>
              <a:gd name="T83" fmla="*/ 47 h 62"/>
              <a:gd name="T84" fmla="*/ 97 w 98"/>
              <a:gd name="T85" fmla="*/ 43 h 62"/>
              <a:gd name="T86" fmla="*/ 96 w 98"/>
              <a:gd name="T87" fmla="*/ 42 h 62"/>
              <a:gd name="T88" fmla="*/ 95 w 98"/>
              <a:gd name="T89" fmla="*/ 41 h 62"/>
              <a:gd name="T90" fmla="*/ 89 w 98"/>
              <a:gd name="T91" fmla="*/ 44 h 62"/>
              <a:gd name="T92" fmla="*/ 83 w 98"/>
              <a:gd name="T93" fmla="*/ 40 h 62"/>
              <a:gd name="T94" fmla="*/ 83 w 98"/>
              <a:gd name="T95" fmla="*/ 3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8" h="62">
                <a:moveTo>
                  <a:pt x="82" y="39"/>
                </a:moveTo>
                <a:cubicBezTo>
                  <a:pt x="82" y="39"/>
                  <a:pt x="82" y="38"/>
                  <a:pt x="82" y="38"/>
                </a:cubicBezTo>
                <a:cubicBezTo>
                  <a:pt x="82" y="38"/>
                  <a:pt x="81" y="37"/>
                  <a:pt x="81" y="37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5"/>
                  <a:pt x="81" y="35"/>
                  <a:pt x="80" y="34"/>
                </a:cubicBezTo>
                <a:cubicBezTo>
                  <a:pt x="80" y="34"/>
                  <a:pt x="80" y="34"/>
                  <a:pt x="80" y="33"/>
                </a:cubicBezTo>
                <a:cubicBezTo>
                  <a:pt x="80" y="33"/>
                  <a:pt x="80" y="32"/>
                  <a:pt x="80" y="31"/>
                </a:cubicBezTo>
                <a:cubicBezTo>
                  <a:pt x="80" y="31"/>
                  <a:pt x="80" y="31"/>
                  <a:pt x="80" y="31"/>
                </a:cubicBezTo>
                <a:cubicBezTo>
                  <a:pt x="80" y="31"/>
                  <a:pt x="80" y="30"/>
                  <a:pt x="80" y="30"/>
                </a:cubicBezTo>
                <a:cubicBezTo>
                  <a:pt x="80" y="28"/>
                  <a:pt x="80" y="26"/>
                  <a:pt x="82" y="25"/>
                </a:cubicBezTo>
                <a:cubicBezTo>
                  <a:pt x="82" y="23"/>
                  <a:pt x="79" y="16"/>
                  <a:pt x="74" y="12"/>
                </a:cubicBezTo>
                <a:cubicBezTo>
                  <a:pt x="74" y="12"/>
                  <a:pt x="74" y="12"/>
                  <a:pt x="74" y="11"/>
                </a:cubicBezTo>
                <a:cubicBezTo>
                  <a:pt x="74" y="11"/>
                  <a:pt x="74" y="11"/>
                  <a:pt x="74" y="11"/>
                </a:cubicBezTo>
                <a:cubicBezTo>
                  <a:pt x="74" y="11"/>
                  <a:pt x="74" y="11"/>
                  <a:pt x="74" y="11"/>
                </a:cubicBezTo>
                <a:cubicBezTo>
                  <a:pt x="74" y="11"/>
                  <a:pt x="74" y="11"/>
                  <a:pt x="74" y="11"/>
                </a:cubicBezTo>
                <a:cubicBezTo>
                  <a:pt x="74" y="11"/>
                  <a:pt x="73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10"/>
                  <a:pt x="73" y="9"/>
                  <a:pt x="73" y="9"/>
                </a:cubicBezTo>
                <a:cubicBezTo>
                  <a:pt x="73" y="9"/>
                  <a:pt x="72" y="9"/>
                  <a:pt x="72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2" y="7"/>
                  <a:pt x="71" y="7"/>
                  <a:pt x="71" y="7"/>
                </a:cubicBezTo>
                <a:cubicBezTo>
                  <a:pt x="71" y="6"/>
                  <a:pt x="71" y="6"/>
                  <a:pt x="70" y="5"/>
                </a:cubicBezTo>
                <a:cubicBezTo>
                  <a:pt x="70" y="5"/>
                  <a:pt x="70" y="5"/>
                  <a:pt x="70" y="4"/>
                </a:cubicBezTo>
                <a:cubicBezTo>
                  <a:pt x="70" y="4"/>
                  <a:pt x="69" y="3"/>
                  <a:pt x="69" y="3"/>
                </a:cubicBezTo>
                <a:cubicBezTo>
                  <a:pt x="69" y="2"/>
                  <a:pt x="69" y="2"/>
                  <a:pt x="68" y="2"/>
                </a:cubicBezTo>
                <a:cubicBezTo>
                  <a:pt x="68" y="1"/>
                  <a:pt x="68" y="1"/>
                  <a:pt x="68" y="0"/>
                </a:cubicBezTo>
                <a:cubicBezTo>
                  <a:pt x="66" y="1"/>
                  <a:pt x="66" y="1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4" y="2"/>
                  <a:pt x="64" y="2"/>
                  <a:pt x="64" y="3"/>
                </a:cubicBezTo>
                <a:cubicBezTo>
                  <a:pt x="63" y="4"/>
                  <a:pt x="61" y="5"/>
                  <a:pt x="59" y="5"/>
                </a:cubicBezTo>
                <a:cubicBezTo>
                  <a:pt x="59" y="5"/>
                  <a:pt x="58" y="5"/>
                  <a:pt x="58" y="5"/>
                </a:cubicBezTo>
                <a:cubicBezTo>
                  <a:pt x="57" y="6"/>
                  <a:pt x="57" y="6"/>
                  <a:pt x="57" y="6"/>
                </a:cubicBezTo>
                <a:cubicBezTo>
                  <a:pt x="56" y="6"/>
                  <a:pt x="55" y="6"/>
                  <a:pt x="55" y="5"/>
                </a:cubicBezTo>
                <a:cubicBezTo>
                  <a:pt x="54" y="5"/>
                  <a:pt x="53" y="5"/>
                  <a:pt x="52" y="6"/>
                </a:cubicBezTo>
                <a:cubicBezTo>
                  <a:pt x="50" y="8"/>
                  <a:pt x="46" y="9"/>
                  <a:pt x="45" y="7"/>
                </a:cubicBezTo>
                <a:cubicBezTo>
                  <a:pt x="44" y="7"/>
                  <a:pt x="41" y="6"/>
                  <a:pt x="39" y="6"/>
                </a:cubicBezTo>
                <a:cubicBezTo>
                  <a:pt x="38" y="6"/>
                  <a:pt x="36" y="5"/>
                  <a:pt x="32" y="4"/>
                </a:cubicBezTo>
                <a:cubicBezTo>
                  <a:pt x="31" y="4"/>
                  <a:pt x="29" y="4"/>
                  <a:pt x="28" y="4"/>
                </a:cubicBezTo>
                <a:cubicBezTo>
                  <a:pt x="28" y="4"/>
                  <a:pt x="27" y="4"/>
                  <a:pt x="27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5" y="4"/>
                  <a:pt x="25" y="5"/>
                </a:cubicBezTo>
                <a:cubicBezTo>
                  <a:pt x="25" y="5"/>
                  <a:pt x="24" y="6"/>
                  <a:pt x="24" y="6"/>
                </a:cubicBezTo>
                <a:cubicBezTo>
                  <a:pt x="23" y="7"/>
                  <a:pt x="21" y="8"/>
                  <a:pt x="20" y="9"/>
                </a:cubicBezTo>
                <a:cubicBezTo>
                  <a:pt x="20" y="9"/>
                  <a:pt x="19" y="9"/>
                  <a:pt x="19" y="9"/>
                </a:cubicBezTo>
                <a:cubicBezTo>
                  <a:pt x="18" y="10"/>
                  <a:pt x="17" y="10"/>
                  <a:pt x="16" y="11"/>
                </a:cubicBezTo>
                <a:cubicBezTo>
                  <a:pt x="16" y="11"/>
                  <a:pt x="14" y="14"/>
                  <a:pt x="13" y="16"/>
                </a:cubicBezTo>
                <a:cubicBezTo>
                  <a:pt x="11" y="21"/>
                  <a:pt x="9" y="25"/>
                  <a:pt x="6" y="28"/>
                </a:cubicBezTo>
                <a:cubicBezTo>
                  <a:pt x="4" y="30"/>
                  <a:pt x="2" y="31"/>
                  <a:pt x="1" y="32"/>
                </a:cubicBezTo>
                <a:cubicBezTo>
                  <a:pt x="1" y="32"/>
                  <a:pt x="1" y="32"/>
                  <a:pt x="0" y="32"/>
                </a:cubicBezTo>
                <a:cubicBezTo>
                  <a:pt x="1" y="32"/>
                  <a:pt x="1" y="33"/>
                  <a:pt x="1" y="33"/>
                </a:cubicBezTo>
                <a:cubicBezTo>
                  <a:pt x="2" y="34"/>
                  <a:pt x="4" y="36"/>
                  <a:pt x="4" y="38"/>
                </a:cubicBezTo>
                <a:cubicBezTo>
                  <a:pt x="4" y="40"/>
                  <a:pt x="5" y="40"/>
                  <a:pt x="6" y="40"/>
                </a:cubicBezTo>
                <a:cubicBezTo>
                  <a:pt x="7" y="40"/>
                  <a:pt x="7" y="40"/>
                  <a:pt x="8" y="41"/>
                </a:cubicBezTo>
                <a:cubicBezTo>
                  <a:pt x="9" y="42"/>
                  <a:pt x="9" y="44"/>
                  <a:pt x="9" y="46"/>
                </a:cubicBezTo>
                <a:cubicBezTo>
                  <a:pt x="9" y="46"/>
                  <a:pt x="9" y="47"/>
                  <a:pt x="9" y="47"/>
                </a:cubicBezTo>
                <a:cubicBezTo>
                  <a:pt x="9" y="47"/>
                  <a:pt x="9" y="47"/>
                  <a:pt x="10" y="47"/>
                </a:cubicBezTo>
                <a:cubicBezTo>
                  <a:pt x="17" y="48"/>
                  <a:pt x="22" y="49"/>
                  <a:pt x="22" y="53"/>
                </a:cubicBezTo>
                <a:cubicBezTo>
                  <a:pt x="22" y="53"/>
                  <a:pt x="22" y="54"/>
                  <a:pt x="22" y="54"/>
                </a:cubicBezTo>
                <a:cubicBezTo>
                  <a:pt x="22" y="55"/>
                  <a:pt x="22" y="56"/>
                  <a:pt x="2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3" y="56"/>
                  <a:pt x="23" y="56"/>
                </a:cubicBezTo>
                <a:cubicBezTo>
                  <a:pt x="23" y="57"/>
                  <a:pt x="24" y="57"/>
                  <a:pt x="24" y="57"/>
                </a:cubicBezTo>
                <a:cubicBezTo>
                  <a:pt x="24" y="58"/>
                  <a:pt x="25" y="58"/>
                  <a:pt x="25" y="58"/>
                </a:cubicBezTo>
                <a:cubicBezTo>
                  <a:pt x="25" y="58"/>
                  <a:pt x="26" y="59"/>
                  <a:pt x="26" y="59"/>
                </a:cubicBezTo>
                <a:cubicBezTo>
                  <a:pt x="26" y="59"/>
                  <a:pt x="27" y="60"/>
                  <a:pt x="27" y="60"/>
                </a:cubicBezTo>
                <a:cubicBezTo>
                  <a:pt x="28" y="60"/>
                  <a:pt x="30" y="60"/>
                  <a:pt x="33" y="61"/>
                </a:cubicBezTo>
                <a:cubicBezTo>
                  <a:pt x="35" y="61"/>
                  <a:pt x="37" y="61"/>
                  <a:pt x="38" y="61"/>
                </a:cubicBezTo>
                <a:cubicBezTo>
                  <a:pt x="39" y="61"/>
                  <a:pt x="39" y="61"/>
                  <a:pt x="41" y="61"/>
                </a:cubicBezTo>
                <a:cubicBezTo>
                  <a:pt x="44" y="61"/>
                  <a:pt x="49" y="61"/>
                  <a:pt x="51" y="62"/>
                </a:cubicBezTo>
                <a:cubicBezTo>
                  <a:pt x="53" y="62"/>
                  <a:pt x="55" y="61"/>
                  <a:pt x="57" y="59"/>
                </a:cubicBezTo>
                <a:cubicBezTo>
                  <a:pt x="60" y="56"/>
                  <a:pt x="68" y="56"/>
                  <a:pt x="70" y="56"/>
                </a:cubicBezTo>
                <a:cubicBezTo>
                  <a:pt x="71" y="56"/>
                  <a:pt x="72" y="56"/>
                  <a:pt x="72" y="56"/>
                </a:cubicBezTo>
                <a:cubicBezTo>
                  <a:pt x="78" y="57"/>
                  <a:pt x="82" y="57"/>
                  <a:pt x="83" y="60"/>
                </a:cubicBezTo>
                <a:cubicBezTo>
                  <a:pt x="83" y="60"/>
                  <a:pt x="83" y="60"/>
                  <a:pt x="83" y="60"/>
                </a:cubicBezTo>
                <a:cubicBezTo>
                  <a:pt x="83" y="60"/>
                  <a:pt x="83" y="60"/>
                  <a:pt x="83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84" y="60"/>
                  <a:pt x="84" y="60"/>
                  <a:pt x="85" y="60"/>
                </a:cubicBezTo>
                <a:cubicBezTo>
                  <a:pt x="85" y="61"/>
                  <a:pt x="85" y="61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0"/>
                  <a:pt x="86" y="59"/>
                  <a:pt x="86" y="58"/>
                </a:cubicBezTo>
                <a:cubicBezTo>
                  <a:pt x="86" y="54"/>
                  <a:pt x="89" y="47"/>
                  <a:pt x="93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7" y="46"/>
                  <a:pt x="98" y="46"/>
                  <a:pt x="97" y="43"/>
                </a:cubicBezTo>
                <a:cubicBezTo>
                  <a:pt x="97" y="43"/>
                  <a:pt x="97" y="43"/>
                  <a:pt x="97" y="43"/>
                </a:cubicBezTo>
                <a:cubicBezTo>
                  <a:pt x="97" y="43"/>
                  <a:pt x="96" y="42"/>
                  <a:pt x="96" y="42"/>
                </a:cubicBezTo>
                <a:cubicBezTo>
                  <a:pt x="96" y="42"/>
                  <a:pt x="96" y="42"/>
                  <a:pt x="96" y="42"/>
                </a:cubicBezTo>
                <a:cubicBezTo>
                  <a:pt x="96" y="42"/>
                  <a:pt x="95" y="41"/>
                  <a:pt x="95" y="41"/>
                </a:cubicBezTo>
                <a:cubicBezTo>
                  <a:pt x="95" y="42"/>
                  <a:pt x="94" y="42"/>
                  <a:pt x="93" y="42"/>
                </a:cubicBezTo>
                <a:cubicBezTo>
                  <a:pt x="91" y="43"/>
                  <a:pt x="90" y="44"/>
                  <a:pt x="89" y="44"/>
                </a:cubicBezTo>
                <a:cubicBezTo>
                  <a:pt x="87" y="44"/>
                  <a:pt x="84" y="43"/>
                  <a:pt x="83" y="41"/>
                </a:cubicBezTo>
                <a:cubicBezTo>
                  <a:pt x="83" y="40"/>
                  <a:pt x="83" y="40"/>
                  <a:pt x="83" y="40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2" y="39"/>
                  <a:pt x="82" y="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6" name="Freeform 1201"/>
          <p:cNvSpPr>
            <a:spLocks/>
          </p:cNvSpPr>
          <p:nvPr/>
        </p:nvSpPr>
        <p:spPr bwMode="auto">
          <a:xfrm>
            <a:off x="7906550" y="4006060"/>
            <a:ext cx="278010" cy="333919"/>
          </a:xfrm>
          <a:custGeom>
            <a:avLst/>
            <a:gdLst>
              <a:gd name="T0" fmla="*/ 1 w 30"/>
              <a:gd name="T1" fmla="*/ 1 h 38"/>
              <a:gd name="T2" fmla="*/ 1 w 30"/>
              <a:gd name="T3" fmla="*/ 2 h 38"/>
              <a:gd name="T4" fmla="*/ 2 w 30"/>
              <a:gd name="T5" fmla="*/ 4 h 38"/>
              <a:gd name="T6" fmla="*/ 3 w 30"/>
              <a:gd name="T7" fmla="*/ 5 h 38"/>
              <a:gd name="T8" fmla="*/ 3 w 30"/>
              <a:gd name="T9" fmla="*/ 6 h 38"/>
              <a:gd name="T10" fmla="*/ 4 w 30"/>
              <a:gd name="T11" fmla="*/ 7 h 38"/>
              <a:gd name="T12" fmla="*/ 4 w 30"/>
              <a:gd name="T13" fmla="*/ 8 h 38"/>
              <a:gd name="T14" fmla="*/ 5 w 30"/>
              <a:gd name="T15" fmla="*/ 8 h 38"/>
              <a:gd name="T16" fmla="*/ 5 w 30"/>
              <a:gd name="T17" fmla="*/ 9 h 38"/>
              <a:gd name="T18" fmla="*/ 5 w 30"/>
              <a:gd name="T19" fmla="*/ 9 h 38"/>
              <a:gd name="T20" fmla="*/ 6 w 30"/>
              <a:gd name="T21" fmla="*/ 10 h 38"/>
              <a:gd name="T22" fmla="*/ 6 w 30"/>
              <a:gd name="T23" fmla="*/ 10 h 38"/>
              <a:gd name="T24" fmla="*/ 6 w 30"/>
              <a:gd name="T25" fmla="*/ 11 h 38"/>
              <a:gd name="T26" fmla="*/ 6 w 30"/>
              <a:gd name="T27" fmla="*/ 11 h 38"/>
              <a:gd name="T28" fmla="*/ 6 w 30"/>
              <a:gd name="T29" fmla="*/ 11 h 38"/>
              <a:gd name="T30" fmla="*/ 13 w 30"/>
              <a:gd name="T31" fmla="*/ 30 h 38"/>
              <a:gd name="T32" fmla="*/ 13 w 30"/>
              <a:gd name="T33" fmla="*/ 33 h 38"/>
              <a:gd name="T34" fmla="*/ 13 w 30"/>
              <a:gd name="T35" fmla="*/ 35 h 38"/>
              <a:gd name="T36" fmla="*/ 14 w 30"/>
              <a:gd name="T37" fmla="*/ 36 h 38"/>
              <a:gd name="T38" fmla="*/ 14 w 30"/>
              <a:gd name="T39" fmla="*/ 37 h 38"/>
              <a:gd name="T40" fmla="*/ 14 w 30"/>
              <a:gd name="T41" fmla="*/ 38 h 38"/>
              <a:gd name="T42" fmla="*/ 16 w 30"/>
              <a:gd name="T43" fmla="*/ 36 h 38"/>
              <a:gd name="T44" fmla="*/ 16 w 30"/>
              <a:gd name="T45" fmla="*/ 35 h 38"/>
              <a:gd name="T46" fmla="*/ 16 w 30"/>
              <a:gd name="T47" fmla="*/ 34 h 38"/>
              <a:gd name="T48" fmla="*/ 17 w 30"/>
              <a:gd name="T49" fmla="*/ 34 h 38"/>
              <a:gd name="T50" fmla="*/ 17 w 30"/>
              <a:gd name="T51" fmla="*/ 33 h 38"/>
              <a:gd name="T52" fmla="*/ 17 w 30"/>
              <a:gd name="T53" fmla="*/ 33 h 38"/>
              <a:gd name="T54" fmla="*/ 18 w 30"/>
              <a:gd name="T55" fmla="*/ 32 h 38"/>
              <a:gd name="T56" fmla="*/ 18 w 30"/>
              <a:gd name="T57" fmla="*/ 32 h 38"/>
              <a:gd name="T58" fmla="*/ 18 w 30"/>
              <a:gd name="T59" fmla="*/ 32 h 38"/>
              <a:gd name="T60" fmla="*/ 18 w 30"/>
              <a:gd name="T61" fmla="*/ 31 h 38"/>
              <a:gd name="T62" fmla="*/ 18 w 30"/>
              <a:gd name="T63" fmla="*/ 31 h 38"/>
              <a:gd name="T64" fmla="*/ 18 w 30"/>
              <a:gd name="T65" fmla="*/ 31 h 38"/>
              <a:gd name="T66" fmla="*/ 18 w 30"/>
              <a:gd name="T67" fmla="*/ 31 h 38"/>
              <a:gd name="T68" fmla="*/ 23 w 30"/>
              <a:gd name="T69" fmla="*/ 24 h 38"/>
              <a:gd name="T70" fmla="*/ 24 w 30"/>
              <a:gd name="T71" fmla="*/ 24 h 38"/>
              <a:gd name="T72" fmla="*/ 25 w 30"/>
              <a:gd name="T73" fmla="*/ 24 h 38"/>
              <a:gd name="T74" fmla="*/ 29 w 30"/>
              <a:gd name="T75" fmla="*/ 25 h 38"/>
              <a:gd name="T76" fmla="*/ 30 w 30"/>
              <a:gd name="T77" fmla="*/ 25 h 38"/>
              <a:gd name="T78" fmla="*/ 28 w 30"/>
              <a:gd name="T79" fmla="*/ 21 h 38"/>
              <a:gd name="T80" fmla="*/ 21 w 30"/>
              <a:gd name="T81" fmla="*/ 9 h 38"/>
              <a:gd name="T82" fmla="*/ 15 w 30"/>
              <a:gd name="T83" fmla="*/ 5 h 38"/>
              <a:gd name="T84" fmla="*/ 9 w 30"/>
              <a:gd name="T85" fmla="*/ 2 h 38"/>
              <a:gd name="T86" fmla="*/ 6 w 30"/>
              <a:gd name="T87" fmla="*/ 0 h 38"/>
              <a:gd name="T88" fmla="*/ 5 w 30"/>
              <a:gd name="T89" fmla="*/ 0 h 38"/>
              <a:gd name="T90" fmla="*/ 0 w 30"/>
              <a:gd name="T91" fmla="*/ 1 h 38"/>
              <a:gd name="T92" fmla="*/ 1 w 30"/>
              <a:gd name="T93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" h="38">
                <a:moveTo>
                  <a:pt x="1" y="1"/>
                </a:move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4"/>
                  <a:pt x="2" y="4"/>
                </a:cubicBezTo>
                <a:cubicBezTo>
                  <a:pt x="2" y="4"/>
                  <a:pt x="2" y="4"/>
                  <a:pt x="3" y="5"/>
                </a:cubicBezTo>
                <a:cubicBezTo>
                  <a:pt x="3" y="5"/>
                  <a:pt x="3" y="6"/>
                  <a:pt x="3" y="6"/>
                </a:cubicBezTo>
                <a:cubicBezTo>
                  <a:pt x="3" y="6"/>
                  <a:pt x="4" y="6"/>
                  <a:pt x="4" y="7"/>
                </a:cubicBezTo>
                <a:cubicBezTo>
                  <a:pt x="4" y="7"/>
                  <a:pt x="4" y="7"/>
                  <a:pt x="4" y="8"/>
                </a:cubicBezTo>
                <a:cubicBezTo>
                  <a:pt x="4" y="8"/>
                  <a:pt x="4" y="8"/>
                  <a:pt x="5" y="8"/>
                </a:cubicBezTo>
                <a:cubicBezTo>
                  <a:pt x="5" y="8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18" y="25"/>
                  <a:pt x="13" y="30"/>
                </a:cubicBezTo>
                <a:cubicBezTo>
                  <a:pt x="13" y="30"/>
                  <a:pt x="13" y="31"/>
                  <a:pt x="13" y="33"/>
                </a:cubicBezTo>
                <a:cubicBezTo>
                  <a:pt x="13" y="34"/>
                  <a:pt x="13" y="35"/>
                  <a:pt x="13" y="35"/>
                </a:cubicBezTo>
                <a:cubicBezTo>
                  <a:pt x="13" y="36"/>
                  <a:pt x="13" y="36"/>
                  <a:pt x="14" y="36"/>
                </a:cubicBezTo>
                <a:cubicBezTo>
                  <a:pt x="14" y="36"/>
                  <a:pt x="14" y="37"/>
                  <a:pt x="14" y="37"/>
                </a:cubicBezTo>
                <a:cubicBezTo>
                  <a:pt x="14" y="37"/>
                  <a:pt x="14" y="37"/>
                  <a:pt x="14" y="38"/>
                </a:cubicBezTo>
                <a:cubicBezTo>
                  <a:pt x="15" y="37"/>
                  <a:pt x="15" y="36"/>
                  <a:pt x="16" y="36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35"/>
                  <a:pt x="16" y="35"/>
                  <a:pt x="16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7" y="34"/>
                  <a:pt x="17" y="33"/>
                  <a:pt x="17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8" y="33"/>
                  <a:pt x="18" y="32"/>
                  <a:pt x="18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8" y="32"/>
                  <a:pt x="18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5"/>
                  <a:pt x="21" y="24"/>
                  <a:pt x="23" y="24"/>
                </a:cubicBezTo>
                <a:cubicBezTo>
                  <a:pt x="23" y="24"/>
                  <a:pt x="23" y="24"/>
                  <a:pt x="24" y="24"/>
                </a:cubicBezTo>
                <a:cubicBezTo>
                  <a:pt x="24" y="24"/>
                  <a:pt x="25" y="24"/>
                  <a:pt x="25" y="24"/>
                </a:cubicBezTo>
                <a:cubicBezTo>
                  <a:pt x="26" y="24"/>
                  <a:pt x="28" y="25"/>
                  <a:pt x="29" y="25"/>
                </a:cubicBezTo>
                <a:cubicBezTo>
                  <a:pt x="29" y="25"/>
                  <a:pt x="30" y="25"/>
                  <a:pt x="30" y="25"/>
                </a:cubicBezTo>
                <a:cubicBezTo>
                  <a:pt x="30" y="24"/>
                  <a:pt x="29" y="22"/>
                  <a:pt x="28" y="21"/>
                </a:cubicBezTo>
                <a:cubicBezTo>
                  <a:pt x="26" y="19"/>
                  <a:pt x="22" y="14"/>
                  <a:pt x="21" y="9"/>
                </a:cubicBezTo>
                <a:cubicBezTo>
                  <a:pt x="20" y="6"/>
                  <a:pt x="16" y="5"/>
                  <a:pt x="15" y="5"/>
                </a:cubicBezTo>
                <a:cubicBezTo>
                  <a:pt x="13" y="5"/>
                  <a:pt x="11" y="3"/>
                  <a:pt x="9" y="2"/>
                </a:cubicBezTo>
                <a:cubicBezTo>
                  <a:pt x="8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4" y="0"/>
                  <a:pt x="2" y="0"/>
                  <a:pt x="0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7" name="Freeform 1202"/>
          <p:cNvSpPr>
            <a:spLocks/>
          </p:cNvSpPr>
          <p:nvPr/>
        </p:nvSpPr>
        <p:spPr bwMode="auto">
          <a:xfrm>
            <a:off x="7446397" y="4553318"/>
            <a:ext cx="584781" cy="306092"/>
          </a:xfrm>
          <a:custGeom>
            <a:avLst/>
            <a:gdLst>
              <a:gd name="T0" fmla="*/ 62 w 64"/>
              <a:gd name="T1" fmla="*/ 4 h 34"/>
              <a:gd name="T2" fmla="*/ 61 w 64"/>
              <a:gd name="T3" fmla="*/ 3 h 34"/>
              <a:gd name="T4" fmla="*/ 60 w 64"/>
              <a:gd name="T5" fmla="*/ 2 h 34"/>
              <a:gd name="T6" fmla="*/ 60 w 64"/>
              <a:gd name="T7" fmla="*/ 2 h 34"/>
              <a:gd name="T8" fmla="*/ 60 w 64"/>
              <a:gd name="T9" fmla="*/ 2 h 34"/>
              <a:gd name="T10" fmla="*/ 52 w 64"/>
              <a:gd name="T11" fmla="*/ 0 h 34"/>
              <a:gd name="T12" fmla="*/ 40 w 64"/>
              <a:gd name="T13" fmla="*/ 2 h 34"/>
              <a:gd name="T14" fmla="*/ 21 w 64"/>
              <a:gd name="T15" fmla="*/ 5 h 34"/>
              <a:gd name="T16" fmla="*/ 18 w 64"/>
              <a:gd name="T17" fmla="*/ 5 h 34"/>
              <a:gd name="T18" fmla="*/ 7 w 64"/>
              <a:gd name="T19" fmla="*/ 4 h 34"/>
              <a:gd name="T20" fmla="*/ 7 w 64"/>
              <a:gd name="T21" fmla="*/ 4 h 34"/>
              <a:gd name="T22" fmla="*/ 4 w 64"/>
              <a:gd name="T23" fmla="*/ 3 h 34"/>
              <a:gd name="T24" fmla="*/ 2 w 64"/>
              <a:gd name="T25" fmla="*/ 1 h 34"/>
              <a:gd name="T26" fmla="*/ 1 w 64"/>
              <a:gd name="T27" fmla="*/ 0 h 34"/>
              <a:gd name="T28" fmla="*/ 1 w 64"/>
              <a:gd name="T29" fmla="*/ 0 h 34"/>
              <a:gd name="T30" fmla="*/ 0 w 64"/>
              <a:gd name="T31" fmla="*/ 2 h 34"/>
              <a:gd name="T32" fmla="*/ 5 w 64"/>
              <a:gd name="T33" fmla="*/ 14 h 34"/>
              <a:gd name="T34" fmla="*/ 2 w 64"/>
              <a:gd name="T35" fmla="*/ 16 h 34"/>
              <a:gd name="T36" fmla="*/ 1 w 64"/>
              <a:gd name="T37" fmla="*/ 19 h 34"/>
              <a:gd name="T38" fmla="*/ 1 w 64"/>
              <a:gd name="T39" fmla="*/ 20 h 34"/>
              <a:gd name="T40" fmla="*/ 1 w 64"/>
              <a:gd name="T41" fmla="*/ 22 h 34"/>
              <a:gd name="T42" fmla="*/ 1 w 64"/>
              <a:gd name="T43" fmla="*/ 23 h 34"/>
              <a:gd name="T44" fmla="*/ 8 w 64"/>
              <a:gd name="T45" fmla="*/ 31 h 34"/>
              <a:gd name="T46" fmla="*/ 9 w 64"/>
              <a:gd name="T47" fmla="*/ 32 h 34"/>
              <a:gd name="T48" fmla="*/ 10 w 64"/>
              <a:gd name="T49" fmla="*/ 32 h 34"/>
              <a:gd name="T50" fmla="*/ 12 w 64"/>
              <a:gd name="T51" fmla="*/ 32 h 34"/>
              <a:gd name="T52" fmla="*/ 15 w 64"/>
              <a:gd name="T53" fmla="*/ 32 h 34"/>
              <a:gd name="T54" fmla="*/ 24 w 64"/>
              <a:gd name="T55" fmla="*/ 32 h 34"/>
              <a:gd name="T56" fmla="*/ 24 w 64"/>
              <a:gd name="T57" fmla="*/ 33 h 34"/>
              <a:gd name="T58" fmla="*/ 26 w 64"/>
              <a:gd name="T59" fmla="*/ 33 h 34"/>
              <a:gd name="T60" fmla="*/ 27 w 64"/>
              <a:gd name="T61" fmla="*/ 33 h 34"/>
              <a:gd name="T62" fmla="*/ 29 w 64"/>
              <a:gd name="T63" fmla="*/ 34 h 34"/>
              <a:gd name="T64" fmla="*/ 31 w 64"/>
              <a:gd name="T65" fmla="*/ 34 h 34"/>
              <a:gd name="T66" fmla="*/ 33 w 64"/>
              <a:gd name="T67" fmla="*/ 34 h 34"/>
              <a:gd name="T68" fmla="*/ 35 w 64"/>
              <a:gd name="T69" fmla="*/ 34 h 34"/>
              <a:gd name="T70" fmla="*/ 37 w 64"/>
              <a:gd name="T71" fmla="*/ 34 h 34"/>
              <a:gd name="T72" fmla="*/ 37 w 64"/>
              <a:gd name="T73" fmla="*/ 32 h 34"/>
              <a:gd name="T74" fmla="*/ 38 w 64"/>
              <a:gd name="T75" fmla="*/ 31 h 34"/>
              <a:gd name="T76" fmla="*/ 40 w 64"/>
              <a:gd name="T77" fmla="*/ 30 h 34"/>
              <a:gd name="T78" fmla="*/ 41 w 64"/>
              <a:gd name="T79" fmla="*/ 30 h 34"/>
              <a:gd name="T80" fmla="*/ 42 w 64"/>
              <a:gd name="T81" fmla="*/ 29 h 34"/>
              <a:gd name="T82" fmla="*/ 42 w 64"/>
              <a:gd name="T83" fmla="*/ 28 h 34"/>
              <a:gd name="T84" fmla="*/ 42 w 64"/>
              <a:gd name="T85" fmla="*/ 28 h 34"/>
              <a:gd name="T86" fmla="*/ 43 w 64"/>
              <a:gd name="T87" fmla="*/ 27 h 34"/>
              <a:gd name="T88" fmla="*/ 44 w 64"/>
              <a:gd name="T89" fmla="*/ 26 h 34"/>
              <a:gd name="T90" fmla="*/ 44 w 64"/>
              <a:gd name="T91" fmla="*/ 26 h 34"/>
              <a:gd name="T92" fmla="*/ 51 w 64"/>
              <a:gd name="T93" fmla="*/ 25 h 34"/>
              <a:gd name="T94" fmla="*/ 58 w 64"/>
              <a:gd name="T95" fmla="*/ 26 h 34"/>
              <a:gd name="T96" fmla="*/ 56 w 64"/>
              <a:gd name="T97" fmla="*/ 14 h 34"/>
              <a:gd name="T98" fmla="*/ 64 w 64"/>
              <a:gd name="T99" fmla="*/ 5 h 34"/>
              <a:gd name="T100" fmla="*/ 63 w 64"/>
              <a:gd name="T101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4" h="34">
                <a:moveTo>
                  <a:pt x="62" y="4"/>
                </a:moveTo>
                <a:cubicBezTo>
                  <a:pt x="62" y="4"/>
                  <a:pt x="62" y="4"/>
                  <a:pt x="62" y="4"/>
                </a:cubicBezTo>
                <a:cubicBezTo>
                  <a:pt x="61" y="3"/>
                  <a:pt x="61" y="3"/>
                  <a:pt x="61" y="3"/>
                </a:cubicBezTo>
                <a:cubicBezTo>
                  <a:pt x="61" y="3"/>
                  <a:pt x="61" y="3"/>
                  <a:pt x="61" y="3"/>
                </a:cubicBezTo>
                <a:cubicBezTo>
                  <a:pt x="61" y="3"/>
                  <a:pt x="60" y="3"/>
                  <a:pt x="60" y="3"/>
                </a:cubicBezTo>
                <a:cubicBezTo>
                  <a:pt x="60" y="3"/>
                  <a:pt x="60" y="3"/>
                  <a:pt x="60" y="2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2"/>
                  <a:pt x="60" y="2"/>
                  <a:pt x="60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57" y="1"/>
                  <a:pt x="52" y="0"/>
                </a:cubicBezTo>
                <a:cubicBezTo>
                  <a:pt x="51" y="0"/>
                  <a:pt x="51" y="0"/>
                  <a:pt x="50" y="0"/>
                </a:cubicBezTo>
                <a:cubicBezTo>
                  <a:pt x="45" y="0"/>
                  <a:pt x="41" y="1"/>
                  <a:pt x="40" y="2"/>
                </a:cubicBezTo>
                <a:cubicBezTo>
                  <a:pt x="37" y="4"/>
                  <a:pt x="34" y="6"/>
                  <a:pt x="30" y="6"/>
                </a:cubicBezTo>
                <a:cubicBezTo>
                  <a:pt x="29" y="5"/>
                  <a:pt x="24" y="5"/>
                  <a:pt x="21" y="5"/>
                </a:cubicBezTo>
                <a:cubicBezTo>
                  <a:pt x="20" y="5"/>
                  <a:pt x="19" y="5"/>
                  <a:pt x="19" y="5"/>
                </a:cubicBezTo>
                <a:cubicBezTo>
                  <a:pt x="19" y="5"/>
                  <a:pt x="19" y="5"/>
                  <a:pt x="18" y="5"/>
                </a:cubicBezTo>
                <a:cubicBezTo>
                  <a:pt x="17" y="5"/>
                  <a:pt x="14" y="5"/>
                  <a:pt x="12" y="5"/>
                </a:cubicBezTo>
                <a:cubicBezTo>
                  <a:pt x="10" y="4"/>
                  <a:pt x="8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5" y="3"/>
                  <a:pt x="4" y="3"/>
                </a:cubicBezTo>
                <a:cubicBezTo>
                  <a:pt x="4" y="2"/>
                  <a:pt x="4" y="2"/>
                  <a:pt x="3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3"/>
                  <a:pt x="0" y="4"/>
                  <a:pt x="1" y="5"/>
                </a:cubicBezTo>
                <a:cubicBezTo>
                  <a:pt x="2" y="6"/>
                  <a:pt x="7" y="11"/>
                  <a:pt x="5" y="14"/>
                </a:cubicBezTo>
                <a:cubicBezTo>
                  <a:pt x="5" y="15"/>
                  <a:pt x="4" y="16"/>
                  <a:pt x="3" y="16"/>
                </a:cubicBezTo>
                <a:cubicBezTo>
                  <a:pt x="3" y="16"/>
                  <a:pt x="2" y="16"/>
                  <a:pt x="2" y="16"/>
                </a:cubicBezTo>
                <a:cubicBezTo>
                  <a:pt x="1" y="17"/>
                  <a:pt x="1" y="18"/>
                  <a:pt x="1" y="18"/>
                </a:cubicBez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1"/>
                  <a:pt x="1" y="21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6" y="28"/>
                  <a:pt x="7" y="29"/>
                  <a:pt x="7" y="31"/>
                </a:cubicBezTo>
                <a:cubicBezTo>
                  <a:pt x="7" y="31"/>
                  <a:pt x="8" y="31"/>
                  <a:pt x="8" y="31"/>
                </a:cubicBezTo>
                <a:cubicBezTo>
                  <a:pt x="8" y="31"/>
                  <a:pt x="8" y="31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10" y="32"/>
                  <a:pt x="10" y="32"/>
                </a:cubicBezTo>
                <a:cubicBezTo>
                  <a:pt x="10" y="32"/>
                  <a:pt x="11" y="32"/>
                  <a:pt x="11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13" y="32"/>
                  <a:pt x="13" y="32"/>
                  <a:pt x="14" y="32"/>
                </a:cubicBezTo>
                <a:cubicBezTo>
                  <a:pt x="14" y="32"/>
                  <a:pt x="14" y="32"/>
                  <a:pt x="15" y="32"/>
                </a:cubicBezTo>
                <a:cubicBezTo>
                  <a:pt x="15" y="32"/>
                  <a:pt x="16" y="32"/>
                  <a:pt x="17" y="32"/>
                </a:cubicBezTo>
                <a:cubicBezTo>
                  <a:pt x="21" y="32"/>
                  <a:pt x="23" y="32"/>
                  <a:pt x="24" y="32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5" y="33"/>
                  <a:pt x="25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8" y="33"/>
                  <a:pt x="28" y="33"/>
                  <a:pt x="28" y="34"/>
                </a:cubicBezTo>
                <a:cubicBezTo>
                  <a:pt x="29" y="34"/>
                  <a:pt x="29" y="34"/>
                  <a:pt x="29" y="34"/>
                </a:cubicBezTo>
                <a:cubicBezTo>
                  <a:pt x="29" y="34"/>
                  <a:pt x="30" y="34"/>
                  <a:pt x="30" y="34"/>
                </a:cubicBezTo>
                <a:cubicBezTo>
                  <a:pt x="30" y="34"/>
                  <a:pt x="31" y="34"/>
                  <a:pt x="31" y="34"/>
                </a:cubicBezTo>
                <a:cubicBezTo>
                  <a:pt x="31" y="34"/>
                  <a:pt x="31" y="34"/>
                  <a:pt x="32" y="34"/>
                </a:cubicBezTo>
                <a:cubicBezTo>
                  <a:pt x="32" y="34"/>
                  <a:pt x="32" y="34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34" y="34"/>
                  <a:pt x="34" y="34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6" y="34"/>
                  <a:pt x="37" y="34"/>
                  <a:pt x="37" y="34"/>
                </a:cubicBezTo>
                <a:cubicBezTo>
                  <a:pt x="37" y="34"/>
                  <a:pt x="37" y="33"/>
                  <a:pt x="37" y="33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1"/>
                  <a:pt x="38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9" y="31"/>
                  <a:pt x="39" y="30"/>
                  <a:pt x="39" y="30"/>
                </a:cubicBezTo>
                <a:cubicBezTo>
                  <a:pt x="39" y="30"/>
                  <a:pt x="39" y="30"/>
                  <a:pt x="40" y="30"/>
                </a:cubicBezTo>
                <a:cubicBezTo>
                  <a:pt x="40" y="30"/>
                  <a:pt x="40" y="30"/>
                  <a:pt x="41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1" y="30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3" y="27"/>
                  <a:pt x="43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6"/>
                  <a:pt x="43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8" y="25"/>
                  <a:pt x="51" y="25"/>
                </a:cubicBezTo>
                <a:cubicBezTo>
                  <a:pt x="54" y="25"/>
                  <a:pt x="55" y="25"/>
                  <a:pt x="57" y="26"/>
                </a:cubicBezTo>
                <a:cubicBezTo>
                  <a:pt x="57" y="26"/>
                  <a:pt x="57" y="26"/>
                  <a:pt x="58" y="26"/>
                </a:cubicBezTo>
                <a:cubicBezTo>
                  <a:pt x="55" y="25"/>
                  <a:pt x="54" y="20"/>
                  <a:pt x="54" y="18"/>
                </a:cubicBezTo>
                <a:cubicBezTo>
                  <a:pt x="54" y="15"/>
                  <a:pt x="56" y="14"/>
                  <a:pt x="56" y="14"/>
                </a:cubicBezTo>
                <a:cubicBezTo>
                  <a:pt x="57" y="14"/>
                  <a:pt x="58" y="12"/>
                  <a:pt x="59" y="11"/>
                </a:cubicBezTo>
                <a:cubicBezTo>
                  <a:pt x="60" y="8"/>
                  <a:pt x="62" y="6"/>
                  <a:pt x="64" y="5"/>
                </a:cubicBezTo>
                <a:cubicBezTo>
                  <a:pt x="64" y="5"/>
                  <a:pt x="64" y="4"/>
                  <a:pt x="64" y="4"/>
                </a:cubicBezTo>
                <a:cubicBezTo>
                  <a:pt x="63" y="4"/>
                  <a:pt x="63" y="4"/>
                  <a:pt x="63" y="4"/>
                </a:cubicBezTo>
                <a:cubicBezTo>
                  <a:pt x="63" y="4"/>
                  <a:pt x="62" y="4"/>
                  <a:pt x="62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8" name="Freeform 1203"/>
          <p:cNvSpPr>
            <a:spLocks/>
          </p:cNvSpPr>
          <p:nvPr/>
        </p:nvSpPr>
        <p:spPr bwMode="auto">
          <a:xfrm>
            <a:off x="7245077" y="4766655"/>
            <a:ext cx="239665" cy="157684"/>
          </a:xfrm>
          <a:custGeom>
            <a:avLst/>
            <a:gdLst>
              <a:gd name="T0" fmla="*/ 25 w 26"/>
              <a:gd name="T1" fmla="*/ 9 h 17"/>
              <a:gd name="T2" fmla="*/ 25 w 26"/>
              <a:gd name="T3" fmla="*/ 8 h 17"/>
              <a:gd name="T4" fmla="*/ 24 w 26"/>
              <a:gd name="T5" fmla="*/ 7 h 17"/>
              <a:gd name="T6" fmla="*/ 19 w 26"/>
              <a:gd name="T7" fmla="*/ 1 h 17"/>
              <a:gd name="T8" fmla="*/ 18 w 26"/>
              <a:gd name="T9" fmla="*/ 0 h 17"/>
              <a:gd name="T10" fmla="*/ 18 w 26"/>
              <a:gd name="T11" fmla="*/ 0 h 17"/>
              <a:gd name="T12" fmla="*/ 15 w 26"/>
              <a:gd name="T13" fmla="*/ 0 h 17"/>
              <a:gd name="T14" fmla="*/ 13 w 26"/>
              <a:gd name="T15" fmla="*/ 1 h 17"/>
              <a:gd name="T16" fmla="*/ 10 w 26"/>
              <a:gd name="T17" fmla="*/ 1 h 17"/>
              <a:gd name="T18" fmla="*/ 7 w 26"/>
              <a:gd name="T19" fmla="*/ 2 h 17"/>
              <a:gd name="T20" fmla="*/ 5 w 26"/>
              <a:gd name="T21" fmla="*/ 2 h 17"/>
              <a:gd name="T22" fmla="*/ 1 w 26"/>
              <a:gd name="T23" fmla="*/ 3 h 17"/>
              <a:gd name="T24" fmla="*/ 1 w 26"/>
              <a:gd name="T25" fmla="*/ 5 h 17"/>
              <a:gd name="T26" fmla="*/ 0 w 26"/>
              <a:gd name="T27" fmla="*/ 8 h 17"/>
              <a:gd name="T28" fmla="*/ 0 w 26"/>
              <a:gd name="T29" fmla="*/ 10 h 17"/>
              <a:gd name="T30" fmla="*/ 1 w 26"/>
              <a:gd name="T31" fmla="*/ 12 h 17"/>
              <a:gd name="T32" fmla="*/ 2 w 26"/>
              <a:gd name="T33" fmla="*/ 14 h 17"/>
              <a:gd name="T34" fmla="*/ 3 w 26"/>
              <a:gd name="T35" fmla="*/ 15 h 17"/>
              <a:gd name="T36" fmla="*/ 5 w 26"/>
              <a:gd name="T37" fmla="*/ 17 h 17"/>
              <a:gd name="T38" fmla="*/ 6 w 26"/>
              <a:gd name="T39" fmla="*/ 17 h 17"/>
              <a:gd name="T40" fmla="*/ 8 w 26"/>
              <a:gd name="T41" fmla="*/ 17 h 17"/>
              <a:gd name="T42" fmla="*/ 9 w 26"/>
              <a:gd name="T43" fmla="*/ 17 h 17"/>
              <a:gd name="T44" fmla="*/ 11 w 26"/>
              <a:gd name="T45" fmla="*/ 17 h 17"/>
              <a:gd name="T46" fmla="*/ 14 w 26"/>
              <a:gd name="T47" fmla="*/ 15 h 17"/>
              <a:gd name="T48" fmla="*/ 19 w 26"/>
              <a:gd name="T49" fmla="*/ 13 h 17"/>
              <a:gd name="T50" fmla="*/ 20 w 26"/>
              <a:gd name="T51" fmla="*/ 13 h 17"/>
              <a:gd name="T52" fmla="*/ 21 w 26"/>
              <a:gd name="T53" fmla="*/ 13 h 17"/>
              <a:gd name="T54" fmla="*/ 23 w 26"/>
              <a:gd name="T55" fmla="*/ 12 h 17"/>
              <a:gd name="T56" fmla="*/ 24 w 26"/>
              <a:gd name="T57" fmla="*/ 11 h 17"/>
              <a:gd name="T58" fmla="*/ 25 w 26"/>
              <a:gd name="T59" fmla="*/ 11 h 17"/>
              <a:gd name="T60" fmla="*/ 26 w 26"/>
              <a:gd name="T61" fmla="*/ 10 h 17"/>
              <a:gd name="T62" fmla="*/ 26 w 26"/>
              <a:gd name="T63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6" h="17">
                <a:moveTo>
                  <a:pt x="26" y="9"/>
                </a:moveTo>
                <a:cubicBezTo>
                  <a:pt x="26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5" y="8"/>
                  <a:pt x="24" y="8"/>
                  <a:pt x="24" y="7"/>
                </a:cubicBezTo>
                <a:cubicBezTo>
                  <a:pt x="24" y="7"/>
                  <a:pt x="24" y="6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8" y="1"/>
                  <a:pt x="18" y="1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6" y="0"/>
                  <a:pt x="1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4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1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2"/>
                  <a:pt x="8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2"/>
                  <a:pt x="7" y="2"/>
                  <a:pt x="6" y="2"/>
                </a:cubicBezTo>
                <a:cubicBezTo>
                  <a:pt x="6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3" y="3"/>
                  <a:pt x="2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1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3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4" y="16"/>
                  <a:pt x="4" y="16"/>
                </a:cubicBezTo>
                <a:cubicBezTo>
                  <a:pt x="4" y="16"/>
                  <a:pt x="4" y="16"/>
                  <a:pt x="5" y="17"/>
                </a:cubicBezTo>
                <a:cubicBezTo>
                  <a:pt x="5" y="17"/>
                  <a:pt x="5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7"/>
                  <a:pt x="7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2" y="17"/>
                  <a:pt x="12" y="17"/>
                </a:cubicBezTo>
                <a:cubicBezTo>
                  <a:pt x="13" y="16"/>
                  <a:pt x="14" y="16"/>
                  <a:pt x="14" y="15"/>
                </a:cubicBezTo>
                <a:cubicBezTo>
                  <a:pt x="15" y="14"/>
                  <a:pt x="17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1" y="13"/>
                  <a:pt x="21" y="13"/>
                </a:cubicBezTo>
                <a:cubicBezTo>
                  <a:pt x="21" y="13"/>
                  <a:pt x="21" y="13"/>
                  <a:pt x="21" y="13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2"/>
                  <a:pt x="22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1"/>
                  <a:pt x="25" y="11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49" name="Freeform 1204"/>
          <p:cNvSpPr>
            <a:spLocks/>
          </p:cNvSpPr>
          <p:nvPr/>
        </p:nvSpPr>
        <p:spPr bwMode="auto">
          <a:xfrm>
            <a:off x="7436808" y="3486634"/>
            <a:ext cx="1802273" cy="992481"/>
          </a:xfrm>
          <a:custGeom>
            <a:avLst/>
            <a:gdLst>
              <a:gd name="T0" fmla="*/ 101 w 197"/>
              <a:gd name="T1" fmla="*/ 3 h 111"/>
              <a:gd name="T2" fmla="*/ 92 w 197"/>
              <a:gd name="T3" fmla="*/ 9 h 111"/>
              <a:gd name="T4" fmla="*/ 79 w 197"/>
              <a:gd name="T5" fmla="*/ 14 h 111"/>
              <a:gd name="T6" fmla="*/ 72 w 197"/>
              <a:gd name="T7" fmla="*/ 11 h 111"/>
              <a:gd name="T8" fmla="*/ 55 w 197"/>
              <a:gd name="T9" fmla="*/ 10 h 111"/>
              <a:gd name="T10" fmla="*/ 26 w 197"/>
              <a:gd name="T11" fmla="*/ 6 h 111"/>
              <a:gd name="T12" fmla="*/ 18 w 197"/>
              <a:gd name="T13" fmla="*/ 11 h 111"/>
              <a:gd name="T14" fmla="*/ 16 w 197"/>
              <a:gd name="T15" fmla="*/ 12 h 111"/>
              <a:gd name="T16" fmla="*/ 16 w 197"/>
              <a:gd name="T17" fmla="*/ 29 h 111"/>
              <a:gd name="T18" fmla="*/ 5 w 197"/>
              <a:gd name="T19" fmla="*/ 41 h 111"/>
              <a:gd name="T20" fmla="*/ 5 w 197"/>
              <a:gd name="T21" fmla="*/ 47 h 111"/>
              <a:gd name="T22" fmla="*/ 4 w 197"/>
              <a:gd name="T23" fmla="*/ 49 h 111"/>
              <a:gd name="T24" fmla="*/ 0 w 197"/>
              <a:gd name="T25" fmla="*/ 56 h 111"/>
              <a:gd name="T26" fmla="*/ 2 w 197"/>
              <a:gd name="T27" fmla="*/ 58 h 111"/>
              <a:gd name="T28" fmla="*/ 7 w 197"/>
              <a:gd name="T29" fmla="*/ 60 h 111"/>
              <a:gd name="T30" fmla="*/ 20 w 197"/>
              <a:gd name="T31" fmla="*/ 62 h 111"/>
              <a:gd name="T32" fmla="*/ 38 w 197"/>
              <a:gd name="T33" fmla="*/ 62 h 111"/>
              <a:gd name="T34" fmla="*/ 47 w 197"/>
              <a:gd name="T35" fmla="*/ 57 h 111"/>
              <a:gd name="T36" fmla="*/ 51 w 197"/>
              <a:gd name="T37" fmla="*/ 55 h 111"/>
              <a:gd name="T38" fmla="*/ 58 w 197"/>
              <a:gd name="T39" fmla="*/ 54 h 111"/>
              <a:gd name="T40" fmla="*/ 71 w 197"/>
              <a:gd name="T41" fmla="*/ 60 h 111"/>
              <a:gd name="T42" fmla="*/ 86 w 197"/>
              <a:gd name="T43" fmla="*/ 85 h 111"/>
              <a:gd name="T44" fmla="*/ 85 w 197"/>
              <a:gd name="T45" fmla="*/ 87 h 111"/>
              <a:gd name="T46" fmla="*/ 76 w 197"/>
              <a:gd name="T47" fmla="*/ 86 h 111"/>
              <a:gd name="T48" fmla="*/ 74 w 197"/>
              <a:gd name="T49" fmla="*/ 90 h 111"/>
              <a:gd name="T50" fmla="*/ 73 w 197"/>
              <a:gd name="T51" fmla="*/ 92 h 111"/>
              <a:gd name="T52" fmla="*/ 71 w 197"/>
              <a:gd name="T53" fmla="*/ 95 h 111"/>
              <a:gd name="T54" fmla="*/ 72 w 197"/>
              <a:gd name="T55" fmla="*/ 99 h 111"/>
              <a:gd name="T56" fmla="*/ 78 w 197"/>
              <a:gd name="T57" fmla="*/ 98 h 111"/>
              <a:gd name="T58" fmla="*/ 89 w 197"/>
              <a:gd name="T59" fmla="*/ 86 h 111"/>
              <a:gd name="T60" fmla="*/ 112 w 197"/>
              <a:gd name="T61" fmla="*/ 81 h 111"/>
              <a:gd name="T62" fmla="*/ 121 w 197"/>
              <a:gd name="T63" fmla="*/ 87 h 111"/>
              <a:gd name="T64" fmla="*/ 119 w 197"/>
              <a:gd name="T65" fmla="*/ 100 h 111"/>
              <a:gd name="T66" fmla="*/ 126 w 197"/>
              <a:gd name="T67" fmla="*/ 111 h 111"/>
              <a:gd name="T68" fmla="*/ 147 w 197"/>
              <a:gd name="T69" fmla="*/ 103 h 111"/>
              <a:gd name="T70" fmla="*/ 174 w 197"/>
              <a:gd name="T71" fmla="*/ 74 h 111"/>
              <a:gd name="T72" fmla="*/ 174 w 197"/>
              <a:gd name="T73" fmla="*/ 71 h 111"/>
              <a:gd name="T74" fmla="*/ 185 w 197"/>
              <a:gd name="T75" fmla="*/ 62 h 111"/>
              <a:gd name="T76" fmla="*/ 195 w 197"/>
              <a:gd name="T77" fmla="*/ 58 h 111"/>
              <a:gd name="T78" fmla="*/ 195 w 197"/>
              <a:gd name="T79" fmla="*/ 50 h 111"/>
              <a:gd name="T80" fmla="*/ 194 w 197"/>
              <a:gd name="T81" fmla="*/ 42 h 111"/>
              <a:gd name="T82" fmla="*/ 176 w 197"/>
              <a:gd name="T83" fmla="*/ 37 h 111"/>
              <a:gd name="T84" fmla="*/ 163 w 197"/>
              <a:gd name="T85" fmla="*/ 31 h 111"/>
              <a:gd name="T86" fmla="*/ 145 w 197"/>
              <a:gd name="T87" fmla="*/ 28 h 111"/>
              <a:gd name="T88" fmla="*/ 132 w 197"/>
              <a:gd name="T89" fmla="*/ 15 h 111"/>
              <a:gd name="T90" fmla="*/ 124 w 197"/>
              <a:gd name="T91" fmla="*/ 0 h 111"/>
              <a:gd name="T92" fmla="*/ 112 w 197"/>
              <a:gd name="T93" fmla="*/ 1 h 111"/>
              <a:gd name="T94" fmla="*/ 106 w 197"/>
              <a:gd name="T95" fmla="*/ 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11">
                <a:moveTo>
                  <a:pt x="103" y="3"/>
                </a:moveTo>
                <a:cubicBezTo>
                  <a:pt x="103" y="3"/>
                  <a:pt x="103" y="3"/>
                  <a:pt x="103" y="3"/>
                </a:cubicBezTo>
                <a:cubicBezTo>
                  <a:pt x="102" y="3"/>
                  <a:pt x="102" y="3"/>
                  <a:pt x="101" y="3"/>
                </a:cubicBezTo>
                <a:cubicBezTo>
                  <a:pt x="101" y="3"/>
                  <a:pt x="101" y="3"/>
                  <a:pt x="101" y="3"/>
                </a:cubicBezTo>
                <a:cubicBezTo>
                  <a:pt x="100" y="3"/>
                  <a:pt x="100" y="3"/>
                  <a:pt x="100" y="3"/>
                </a:cubicBezTo>
                <a:cubicBezTo>
                  <a:pt x="99" y="3"/>
                  <a:pt x="99" y="3"/>
                  <a:pt x="99" y="3"/>
                </a:cubicBezTo>
                <a:cubicBezTo>
                  <a:pt x="99" y="3"/>
                  <a:pt x="98" y="4"/>
                  <a:pt x="98" y="4"/>
                </a:cubicBezTo>
                <a:cubicBezTo>
                  <a:pt x="95" y="6"/>
                  <a:pt x="93" y="8"/>
                  <a:pt x="92" y="9"/>
                </a:cubicBezTo>
                <a:cubicBezTo>
                  <a:pt x="92" y="13"/>
                  <a:pt x="91" y="15"/>
                  <a:pt x="89" y="15"/>
                </a:cubicBezTo>
                <a:cubicBezTo>
                  <a:pt x="88" y="15"/>
                  <a:pt x="88" y="15"/>
                  <a:pt x="87" y="14"/>
                </a:cubicBezTo>
                <a:cubicBezTo>
                  <a:pt x="87" y="14"/>
                  <a:pt x="85" y="13"/>
                  <a:pt x="82" y="13"/>
                </a:cubicBezTo>
                <a:cubicBezTo>
                  <a:pt x="80" y="13"/>
                  <a:pt x="79" y="14"/>
                  <a:pt x="79" y="14"/>
                </a:cubicBezTo>
                <a:cubicBezTo>
                  <a:pt x="79" y="14"/>
                  <a:pt x="78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6" y="14"/>
                  <a:pt x="75" y="13"/>
                  <a:pt x="74" y="12"/>
                </a:cubicBezTo>
                <a:cubicBezTo>
                  <a:pt x="73" y="12"/>
                  <a:pt x="73" y="11"/>
                  <a:pt x="72" y="11"/>
                </a:cubicBezTo>
                <a:cubicBezTo>
                  <a:pt x="69" y="13"/>
                  <a:pt x="67" y="12"/>
                  <a:pt x="65" y="11"/>
                </a:cubicBezTo>
                <a:cubicBezTo>
                  <a:pt x="65" y="11"/>
                  <a:pt x="65" y="11"/>
                  <a:pt x="65" y="11"/>
                </a:cubicBezTo>
                <a:cubicBezTo>
                  <a:pt x="64" y="11"/>
                  <a:pt x="63" y="12"/>
                  <a:pt x="62" y="12"/>
                </a:cubicBezTo>
                <a:cubicBezTo>
                  <a:pt x="60" y="12"/>
                  <a:pt x="56" y="10"/>
                  <a:pt x="55" y="10"/>
                </a:cubicBezTo>
                <a:cubicBezTo>
                  <a:pt x="54" y="9"/>
                  <a:pt x="53" y="9"/>
                  <a:pt x="52" y="9"/>
                </a:cubicBezTo>
                <a:cubicBezTo>
                  <a:pt x="52" y="9"/>
                  <a:pt x="51" y="9"/>
                  <a:pt x="51" y="9"/>
                </a:cubicBezTo>
                <a:cubicBezTo>
                  <a:pt x="48" y="10"/>
                  <a:pt x="46" y="10"/>
                  <a:pt x="44" y="8"/>
                </a:cubicBezTo>
                <a:cubicBezTo>
                  <a:pt x="43" y="7"/>
                  <a:pt x="41" y="6"/>
                  <a:pt x="26" y="6"/>
                </a:cubicBezTo>
                <a:cubicBezTo>
                  <a:pt x="23" y="6"/>
                  <a:pt x="23" y="7"/>
                  <a:pt x="21" y="8"/>
                </a:cubicBezTo>
                <a:cubicBezTo>
                  <a:pt x="21" y="9"/>
                  <a:pt x="21" y="9"/>
                  <a:pt x="20" y="10"/>
                </a:cubicBezTo>
                <a:cubicBezTo>
                  <a:pt x="20" y="10"/>
                  <a:pt x="19" y="10"/>
                  <a:pt x="19" y="11"/>
                </a:cubicBezTo>
                <a:cubicBezTo>
                  <a:pt x="19" y="11"/>
                  <a:pt x="18" y="11"/>
                  <a:pt x="18" y="11"/>
                </a:cubicBezTo>
                <a:cubicBezTo>
                  <a:pt x="18" y="11"/>
                  <a:pt x="18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22" y="22"/>
                  <a:pt x="20" y="24"/>
                  <a:pt x="20" y="25"/>
                </a:cubicBezTo>
                <a:cubicBezTo>
                  <a:pt x="19" y="27"/>
                  <a:pt x="17" y="28"/>
                  <a:pt x="16" y="29"/>
                </a:cubicBezTo>
                <a:cubicBezTo>
                  <a:pt x="16" y="29"/>
                  <a:pt x="15" y="29"/>
                  <a:pt x="15" y="30"/>
                </a:cubicBezTo>
                <a:cubicBezTo>
                  <a:pt x="14" y="30"/>
                  <a:pt x="13" y="32"/>
                  <a:pt x="11" y="34"/>
                </a:cubicBezTo>
                <a:cubicBezTo>
                  <a:pt x="9" y="35"/>
                  <a:pt x="6" y="39"/>
                  <a:pt x="5" y="40"/>
                </a:cubicBezTo>
                <a:cubicBezTo>
                  <a:pt x="5" y="40"/>
                  <a:pt x="5" y="41"/>
                  <a:pt x="5" y="41"/>
                </a:cubicBezTo>
                <a:cubicBezTo>
                  <a:pt x="5" y="43"/>
                  <a:pt x="5" y="44"/>
                  <a:pt x="5" y="45"/>
                </a:cubicBezTo>
                <a:cubicBezTo>
                  <a:pt x="5" y="45"/>
                  <a:pt x="5" y="45"/>
                  <a:pt x="5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5" y="47"/>
                  <a:pt x="5" y="47"/>
                  <a:pt x="5" y="47"/>
                </a:cubicBezTo>
                <a:cubicBezTo>
                  <a:pt x="5" y="47"/>
                  <a:pt x="5" y="47"/>
                  <a:pt x="5" y="47"/>
                </a:cubicBezTo>
                <a:cubicBezTo>
                  <a:pt x="5" y="47"/>
                  <a:pt x="5" y="47"/>
                  <a:pt x="5" y="47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3" y="50"/>
                  <a:pt x="1" y="53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1" y="57"/>
                  <a:pt x="1" y="57"/>
                </a:cubicBezTo>
                <a:cubicBezTo>
                  <a:pt x="1" y="57"/>
                  <a:pt x="1" y="57"/>
                  <a:pt x="1" y="57"/>
                </a:cubicBezTo>
                <a:cubicBezTo>
                  <a:pt x="1" y="57"/>
                  <a:pt x="2" y="58"/>
                  <a:pt x="2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3" y="58"/>
                  <a:pt x="3" y="59"/>
                  <a:pt x="4" y="59"/>
                </a:cubicBezTo>
                <a:cubicBezTo>
                  <a:pt x="4" y="59"/>
                  <a:pt x="5" y="59"/>
                  <a:pt x="5" y="60"/>
                </a:cubicBezTo>
                <a:cubicBezTo>
                  <a:pt x="5" y="60"/>
                  <a:pt x="6" y="60"/>
                  <a:pt x="6" y="60"/>
                </a:cubicBezTo>
                <a:cubicBezTo>
                  <a:pt x="6" y="60"/>
                  <a:pt x="6" y="60"/>
                  <a:pt x="7" y="60"/>
                </a:cubicBezTo>
                <a:cubicBezTo>
                  <a:pt x="7" y="60"/>
                  <a:pt x="7" y="60"/>
                  <a:pt x="7" y="60"/>
                </a:cubicBezTo>
                <a:cubicBezTo>
                  <a:pt x="8" y="60"/>
                  <a:pt x="9" y="60"/>
                  <a:pt x="9" y="60"/>
                </a:cubicBezTo>
                <a:cubicBezTo>
                  <a:pt x="10" y="60"/>
                  <a:pt x="12" y="60"/>
                  <a:pt x="14" y="61"/>
                </a:cubicBezTo>
                <a:cubicBezTo>
                  <a:pt x="17" y="61"/>
                  <a:pt x="19" y="62"/>
                  <a:pt x="20" y="62"/>
                </a:cubicBezTo>
                <a:cubicBezTo>
                  <a:pt x="23" y="62"/>
                  <a:pt x="27" y="63"/>
                  <a:pt x="28" y="64"/>
                </a:cubicBezTo>
                <a:cubicBezTo>
                  <a:pt x="29" y="64"/>
                  <a:pt x="30" y="64"/>
                  <a:pt x="31" y="63"/>
                </a:cubicBezTo>
                <a:cubicBezTo>
                  <a:pt x="32" y="61"/>
                  <a:pt x="34" y="61"/>
                  <a:pt x="36" y="61"/>
                </a:cubicBezTo>
                <a:cubicBezTo>
                  <a:pt x="37" y="62"/>
                  <a:pt x="37" y="62"/>
                  <a:pt x="38" y="62"/>
                </a:cubicBezTo>
                <a:cubicBezTo>
                  <a:pt x="39" y="62"/>
                  <a:pt x="42" y="60"/>
                  <a:pt x="42" y="59"/>
                </a:cubicBezTo>
                <a:cubicBezTo>
                  <a:pt x="43" y="59"/>
                  <a:pt x="44" y="58"/>
                  <a:pt x="46" y="57"/>
                </a:cubicBezTo>
                <a:cubicBezTo>
                  <a:pt x="46" y="57"/>
                  <a:pt x="46" y="57"/>
                  <a:pt x="47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56"/>
                  <a:pt x="49" y="56"/>
                  <a:pt x="50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5"/>
                  <a:pt x="52" y="55"/>
                  <a:pt x="52" y="55"/>
                </a:cubicBezTo>
                <a:cubicBezTo>
                  <a:pt x="54" y="54"/>
                  <a:pt x="56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60" y="54"/>
                  <a:pt x="62" y="55"/>
                  <a:pt x="64" y="57"/>
                </a:cubicBezTo>
                <a:cubicBezTo>
                  <a:pt x="65" y="57"/>
                  <a:pt x="66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8" y="59"/>
                  <a:pt x="69" y="59"/>
                  <a:pt x="71" y="60"/>
                </a:cubicBezTo>
                <a:cubicBezTo>
                  <a:pt x="73" y="61"/>
                  <a:pt x="76" y="63"/>
                  <a:pt x="77" y="66"/>
                </a:cubicBezTo>
                <a:cubicBezTo>
                  <a:pt x="78" y="69"/>
                  <a:pt x="80" y="72"/>
                  <a:pt x="82" y="75"/>
                </a:cubicBezTo>
                <a:cubicBezTo>
                  <a:pt x="82" y="75"/>
                  <a:pt x="83" y="76"/>
                  <a:pt x="83" y="76"/>
                </a:cubicBezTo>
                <a:cubicBezTo>
                  <a:pt x="85" y="79"/>
                  <a:pt x="86" y="84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6" y="86"/>
                  <a:pt x="86" y="86"/>
                  <a:pt x="86" y="87"/>
                </a:cubicBezTo>
                <a:cubicBezTo>
                  <a:pt x="86" y="87"/>
                  <a:pt x="86" y="87"/>
                  <a:pt x="85" y="87"/>
                </a:cubicBezTo>
                <a:cubicBezTo>
                  <a:pt x="85" y="87"/>
                  <a:pt x="85" y="87"/>
                  <a:pt x="85" y="87"/>
                </a:cubicBezTo>
                <a:cubicBezTo>
                  <a:pt x="85" y="87"/>
                  <a:pt x="85" y="87"/>
                  <a:pt x="85" y="87"/>
                </a:cubicBezTo>
                <a:cubicBezTo>
                  <a:pt x="85" y="88"/>
                  <a:pt x="84" y="88"/>
                  <a:pt x="84" y="88"/>
                </a:cubicBezTo>
                <a:cubicBezTo>
                  <a:pt x="83" y="88"/>
                  <a:pt x="81" y="87"/>
                  <a:pt x="79" y="87"/>
                </a:cubicBezTo>
                <a:cubicBezTo>
                  <a:pt x="78" y="86"/>
                  <a:pt x="77" y="86"/>
                  <a:pt x="76" y="86"/>
                </a:cubicBezTo>
                <a:cubicBezTo>
                  <a:pt x="76" y="86"/>
                  <a:pt x="76" y="86"/>
                  <a:pt x="76" y="86"/>
                </a:cubicBezTo>
                <a:cubicBezTo>
                  <a:pt x="75" y="86"/>
                  <a:pt x="74" y="87"/>
                  <a:pt x="74" y="89"/>
                </a:cubicBezTo>
                <a:cubicBezTo>
                  <a:pt x="74" y="89"/>
                  <a:pt x="74" y="89"/>
                  <a:pt x="74" y="90"/>
                </a:cubicBezTo>
                <a:cubicBezTo>
                  <a:pt x="74" y="90"/>
                  <a:pt x="74" y="90"/>
                  <a:pt x="74" y="90"/>
                </a:cubicBezTo>
                <a:cubicBezTo>
                  <a:pt x="74" y="90"/>
                  <a:pt x="74" y="90"/>
                  <a:pt x="74" y="90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73" y="92"/>
                  <a:pt x="73" y="92"/>
                  <a:pt x="73" y="92"/>
                </a:cubicBezTo>
                <a:cubicBezTo>
                  <a:pt x="73" y="92"/>
                  <a:pt x="73" y="93"/>
                  <a:pt x="73" y="93"/>
                </a:cubicBezTo>
                <a:cubicBezTo>
                  <a:pt x="73" y="93"/>
                  <a:pt x="73" y="93"/>
                  <a:pt x="72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2" y="94"/>
                  <a:pt x="71" y="95"/>
                  <a:pt x="71" y="95"/>
                </a:cubicBezTo>
                <a:cubicBezTo>
                  <a:pt x="71" y="95"/>
                  <a:pt x="71" y="95"/>
                  <a:pt x="71" y="95"/>
                </a:cubicBezTo>
                <a:cubicBezTo>
                  <a:pt x="70" y="97"/>
                  <a:pt x="69" y="98"/>
                  <a:pt x="68" y="99"/>
                </a:cubicBezTo>
                <a:cubicBezTo>
                  <a:pt x="69" y="100"/>
                  <a:pt x="69" y="100"/>
                  <a:pt x="70" y="100"/>
                </a:cubicBezTo>
                <a:cubicBezTo>
                  <a:pt x="70" y="100"/>
                  <a:pt x="71" y="99"/>
                  <a:pt x="72" y="99"/>
                </a:cubicBezTo>
                <a:cubicBezTo>
                  <a:pt x="74" y="98"/>
                  <a:pt x="75" y="97"/>
                  <a:pt x="76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8"/>
                  <a:pt x="78" y="98"/>
                </a:cubicBezTo>
                <a:cubicBezTo>
                  <a:pt x="78" y="98"/>
                  <a:pt x="78" y="98"/>
                  <a:pt x="78" y="98"/>
                </a:cubicBezTo>
                <a:cubicBezTo>
                  <a:pt x="78" y="98"/>
                  <a:pt x="78" y="98"/>
                  <a:pt x="79" y="98"/>
                </a:cubicBezTo>
                <a:cubicBezTo>
                  <a:pt x="79" y="96"/>
                  <a:pt x="80" y="95"/>
                  <a:pt x="83" y="93"/>
                </a:cubicBezTo>
                <a:cubicBezTo>
                  <a:pt x="83" y="93"/>
                  <a:pt x="84" y="93"/>
                  <a:pt x="85" y="92"/>
                </a:cubicBezTo>
                <a:cubicBezTo>
                  <a:pt x="86" y="91"/>
                  <a:pt x="88" y="88"/>
                  <a:pt x="89" y="86"/>
                </a:cubicBezTo>
                <a:cubicBezTo>
                  <a:pt x="90" y="84"/>
                  <a:pt x="92" y="81"/>
                  <a:pt x="95" y="80"/>
                </a:cubicBezTo>
                <a:cubicBezTo>
                  <a:pt x="96" y="80"/>
                  <a:pt x="97" y="80"/>
                  <a:pt x="98" y="79"/>
                </a:cubicBezTo>
                <a:cubicBezTo>
                  <a:pt x="101" y="79"/>
                  <a:pt x="104" y="78"/>
                  <a:pt x="108" y="78"/>
                </a:cubicBezTo>
                <a:cubicBezTo>
                  <a:pt x="110" y="79"/>
                  <a:pt x="111" y="79"/>
                  <a:pt x="112" y="81"/>
                </a:cubicBezTo>
                <a:cubicBezTo>
                  <a:pt x="113" y="82"/>
                  <a:pt x="112" y="84"/>
                  <a:pt x="111" y="85"/>
                </a:cubicBezTo>
                <a:cubicBezTo>
                  <a:pt x="111" y="85"/>
                  <a:pt x="110" y="86"/>
                  <a:pt x="110" y="86"/>
                </a:cubicBezTo>
                <a:cubicBezTo>
                  <a:pt x="112" y="87"/>
                  <a:pt x="115" y="87"/>
                  <a:pt x="116" y="87"/>
                </a:cubicBezTo>
                <a:cubicBezTo>
                  <a:pt x="121" y="87"/>
                  <a:pt x="121" y="87"/>
                  <a:pt x="121" y="87"/>
                </a:cubicBezTo>
                <a:cubicBezTo>
                  <a:pt x="124" y="87"/>
                  <a:pt x="129" y="87"/>
                  <a:pt x="129" y="90"/>
                </a:cubicBezTo>
                <a:cubicBezTo>
                  <a:pt x="130" y="94"/>
                  <a:pt x="125" y="96"/>
                  <a:pt x="119" y="98"/>
                </a:cubicBezTo>
                <a:cubicBezTo>
                  <a:pt x="118" y="98"/>
                  <a:pt x="117" y="98"/>
                  <a:pt x="116" y="99"/>
                </a:cubicBezTo>
                <a:cubicBezTo>
                  <a:pt x="117" y="99"/>
                  <a:pt x="118" y="99"/>
                  <a:pt x="119" y="100"/>
                </a:cubicBezTo>
                <a:cubicBezTo>
                  <a:pt x="121" y="101"/>
                  <a:pt x="123" y="101"/>
                  <a:pt x="125" y="102"/>
                </a:cubicBezTo>
                <a:cubicBezTo>
                  <a:pt x="128" y="104"/>
                  <a:pt x="127" y="107"/>
                  <a:pt x="126" y="110"/>
                </a:cubicBezTo>
                <a:cubicBezTo>
                  <a:pt x="126" y="110"/>
                  <a:pt x="126" y="111"/>
                  <a:pt x="126" y="111"/>
                </a:cubicBezTo>
                <a:cubicBezTo>
                  <a:pt x="126" y="111"/>
                  <a:pt x="126" y="111"/>
                  <a:pt x="126" y="111"/>
                </a:cubicBezTo>
                <a:cubicBezTo>
                  <a:pt x="128" y="111"/>
                  <a:pt x="130" y="110"/>
                  <a:pt x="132" y="109"/>
                </a:cubicBezTo>
                <a:cubicBezTo>
                  <a:pt x="134" y="107"/>
                  <a:pt x="136" y="107"/>
                  <a:pt x="138" y="106"/>
                </a:cubicBezTo>
                <a:cubicBezTo>
                  <a:pt x="139" y="106"/>
                  <a:pt x="141" y="105"/>
                  <a:pt x="143" y="104"/>
                </a:cubicBezTo>
                <a:cubicBezTo>
                  <a:pt x="144" y="103"/>
                  <a:pt x="146" y="103"/>
                  <a:pt x="147" y="103"/>
                </a:cubicBezTo>
                <a:cubicBezTo>
                  <a:pt x="139" y="103"/>
                  <a:pt x="137" y="97"/>
                  <a:pt x="137" y="91"/>
                </a:cubicBezTo>
                <a:cubicBezTo>
                  <a:pt x="137" y="88"/>
                  <a:pt x="148" y="81"/>
                  <a:pt x="153" y="80"/>
                </a:cubicBezTo>
                <a:cubicBezTo>
                  <a:pt x="158" y="80"/>
                  <a:pt x="162" y="78"/>
                  <a:pt x="166" y="76"/>
                </a:cubicBezTo>
                <a:cubicBezTo>
                  <a:pt x="168" y="75"/>
                  <a:pt x="171" y="75"/>
                  <a:pt x="174" y="74"/>
                </a:cubicBezTo>
                <a:cubicBezTo>
                  <a:pt x="174" y="73"/>
                  <a:pt x="174" y="73"/>
                  <a:pt x="174" y="72"/>
                </a:cubicBezTo>
                <a:cubicBezTo>
                  <a:pt x="174" y="72"/>
                  <a:pt x="174" y="72"/>
                  <a:pt x="174" y="72"/>
                </a:cubicBezTo>
                <a:cubicBezTo>
                  <a:pt x="174" y="72"/>
                  <a:pt x="174" y="71"/>
                  <a:pt x="174" y="71"/>
                </a:cubicBezTo>
                <a:cubicBezTo>
                  <a:pt x="174" y="71"/>
                  <a:pt x="174" y="71"/>
                  <a:pt x="174" y="71"/>
                </a:cubicBezTo>
                <a:cubicBezTo>
                  <a:pt x="174" y="70"/>
                  <a:pt x="174" y="70"/>
                  <a:pt x="174" y="69"/>
                </a:cubicBezTo>
                <a:cubicBezTo>
                  <a:pt x="175" y="69"/>
                  <a:pt x="176" y="68"/>
                  <a:pt x="176" y="68"/>
                </a:cubicBezTo>
                <a:cubicBezTo>
                  <a:pt x="177" y="68"/>
                  <a:pt x="178" y="67"/>
                  <a:pt x="179" y="66"/>
                </a:cubicBezTo>
                <a:cubicBezTo>
                  <a:pt x="182" y="63"/>
                  <a:pt x="184" y="62"/>
                  <a:pt x="185" y="62"/>
                </a:cubicBezTo>
                <a:cubicBezTo>
                  <a:pt x="186" y="62"/>
                  <a:pt x="187" y="62"/>
                  <a:pt x="188" y="62"/>
                </a:cubicBezTo>
                <a:cubicBezTo>
                  <a:pt x="190" y="63"/>
                  <a:pt x="192" y="63"/>
                  <a:pt x="193" y="63"/>
                </a:cubicBezTo>
                <a:cubicBezTo>
                  <a:pt x="193" y="62"/>
                  <a:pt x="193" y="62"/>
                  <a:pt x="194" y="61"/>
                </a:cubicBezTo>
                <a:cubicBezTo>
                  <a:pt x="194" y="60"/>
                  <a:pt x="195" y="59"/>
                  <a:pt x="195" y="58"/>
                </a:cubicBezTo>
                <a:cubicBezTo>
                  <a:pt x="195" y="58"/>
                  <a:pt x="194" y="58"/>
                  <a:pt x="194" y="57"/>
                </a:cubicBezTo>
                <a:cubicBezTo>
                  <a:pt x="193" y="56"/>
                  <a:pt x="192" y="55"/>
                  <a:pt x="192" y="53"/>
                </a:cubicBezTo>
                <a:cubicBezTo>
                  <a:pt x="193" y="51"/>
                  <a:pt x="194" y="51"/>
                  <a:pt x="195" y="5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195" y="50"/>
                  <a:pt x="193" y="49"/>
                  <a:pt x="193" y="47"/>
                </a:cubicBezTo>
                <a:cubicBezTo>
                  <a:pt x="193" y="46"/>
                  <a:pt x="194" y="45"/>
                  <a:pt x="195" y="44"/>
                </a:cubicBezTo>
                <a:cubicBezTo>
                  <a:pt x="196" y="44"/>
                  <a:pt x="197" y="43"/>
                  <a:pt x="197" y="43"/>
                </a:cubicBezTo>
                <a:cubicBezTo>
                  <a:pt x="196" y="43"/>
                  <a:pt x="195" y="42"/>
                  <a:pt x="194" y="42"/>
                </a:cubicBezTo>
                <a:cubicBezTo>
                  <a:pt x="193" y="41"/>
                  <a:pt x="192" y="41"/>
                  <a:pt x="191" y="40"/>
                </a:cubicBezTo>
                <a:cubicBezTo>
                  <a:pt x="190" y="40"/>
                  <a:pt x="188" y="39"/>
                  <a:pt x="187" y="39"/>
                </a:cubicBezTo>
                <a:cubicBezTo>
                  <a:pt x="185" y="39"/>
                  <a:pt x="183" y="39"/>
                  <a:pt x="182" y="38"/>
                </a:cubicBezTo>
                <a:cubicBezTo>
                  <a:pt x="181" y="37"/>
                  <a:pt x="178" y="37"/>
                  <a:pt x="176" y="37"/>
                </a:cubicBezTo>
                <a:cubicBezTo>
                  <a:pt x="174" y="37"/>
                  <a:pt x="172" y="37"/>
                  <a:pt x="171" y="35"/>
                </a:cubicBezTo>
                <a:cubicBezTo>
                  <a:pt x="171" y="35"/>
                  <a:pt x="170" y="34"/>
                  <a:pt x="170" y="33"/>
                </a:cubicBezTo>
                <a:cubicBezTo>
                  <a:pt x="168" y="32"/>
                  <a:pt x="167" y="31"/>
                  <a:pt x="167" y="30"/>
                </a:cubicBezTo>
                <a:cubicBezTo>
                  <a:pt x="166" y="30"/>
                  <a:pt x="164" y="30"/>
                  <a:pt x="163" y="31"/>
                </a:cubicBezTo>
                <a:cubicBezTo>
                  <a:pt x="161" y="32"/>
                  <a:pt x="158" y="33"/>
                  <a:pt x="155" y="31"/>
                </a:cubicBezTo>
                <a:cubicBezTo>
                  <a:pt x="155" y="31"/>
                  <a:pt x="154" y="31"/>
                  <a:pt x="154" y="30"/>
                </a:cubicBezTo>
                <a:cubicBezTo>
                  <a:pt x="153" y="30"/>
                  <a:pt x="152" y="29"/>
                  <a:pt x="152" y="29"/>
                </a:cubicBezTo>
                <a:cubicBezTo>
                  <a:pt x="150" y="30"/>
                  <a:pt x="146" y="29"/>
                  <a:pt x="145" y="28"/>
                </a:cubicBezTo>
                <a:cubicBezTo>
                  <a:pt x="145" y="27"/>
                  <a:pt x="144" y="26"/>
                  <a:pt x="145" y="24"/>
                </a:cubicBezTo>
                <a:cubicBezTo>
                  <a:pt x="145" y="23"/>
                  <a:pt x="142" y="19"/>
                  <a:pt x="141" y="18"/>
                </a:cubicBezTo>
                <a:cubicBezTo>
                  <a:pt x="141" y="18"/>
                  <a:pt x="140" y="18"/>
                  <a:pt x="139" y="18"/>
                </a:cubicBezTo>
                <a:cubicBezTo>
                  <a:pt x="136" y="18"/>
                  <a:pt x="133" y="18"/>
                  <a:pt x="132" y="15"/>
                </a:cubicBezTo>
                <a:cubicBezTo>
                  <a:pt x="131" y="14"/>
                  <a:pt x="131" y="14"/>
                  <a:pt x="130" y="13"/>
                </a:cubicBezTo>
                <a:cubicBezTo>
                  <a:pt x="129" y="11"/>
                  <a:pt x="128" y="9"/>
                  <a:pt x="129" y="7"/>
                </a:cubicBezTo>
                <a:cubicBezTo>
                  <a:pt x="130" y="6"/>
                  <a:pt x="129" y="2"/>
                  <a:pt x="128" y="0"/>
                </a:cubicBezTo>
                <a:cubicBezTo>
                  <a:pt x="128" y="0"/>
                  <a:pt x="126" y="0"/>
                  <a:pt x="124" y="0"/>
                </a:cubicBezTo>
                <a:cubicBezTo>
                  <a:pt x="123" y="0"/>
                  <a:pt x="121" y="0"/>
                  <a:pt x="121" y="0"/>
                </a:cubicBezTo>
                <a:cubicBezTo>
                  <a:pt x="120" y="1"/>
                  <a:pt x="118" y="1"/>
                  <a:pt x="116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113" y="1"/>
                  <a:pt x="113" y="1"/>
                  <a:pt x="112" y="1"/>
                </a:cubicBezTo>
                <a:cubicBezTo>
                  <a:pt x="112" y="2"/>
                  <a:pt x="111" y="3"/>
                  <a:pt x="109" y="3"/>
                </a:cubicBezTo>
                <a:cubicBezTo>
                  <a:pt x="109" y="3"/>
                  <a:pt x="108" y="3"/>
                  <a:pt x="107" y="3"/>
                </a:cubicBezTo>
                <a:cubicBezTo>
                  <a:pt x="107" y="3"/>
                  <a:pt x="106" y="3"/>
                  <a:pt x="106" y="3"/>
                </a:cubicBezTo>
                <a:cubicBezTo>
                  <a:pt x="106" y="3"/>
                  <a:pt x="106" y="3"/>
                  <a:pt x="106" y="3"/>
                </a:cubicBezTo>
                <a:cubicBezTo>
                  <a:pt x="105" y="3"/>
                  <a:pt x="104" y="3"/>
                  <a:pt x="104" y="2"/>
                </a:cubicBezTo>
                <a:cubicBezTo>
                  <a:pt x="104" y="2"/>
                  <a:pt x="104" y="3"/>
                  <a:pt x="103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0" name="Freeform 1205"/>
          <p:cNvSpPr>
            <a:spLocks/>
          </p:cNvSpPr>
          <p:nvPr/>
        </p:nvSpPr>
        <p:spPr bwMode="auto">
          <a:xfrm>
            <a:off x="7532672" y="2957928"/>
            <a:ext cx="939482" cy="621460"/>
          </a:xfrm>
          <a:custGeom>
            <a:avLst/>
            <a:gdLst>
              <a:gd name="T0" fmla="*/ 53 w 102"/>
              <a:gd name="T1" fmla="*/ 0 h 70"/>
              <a:gd name="T2" fmla="*/ 51 w 102"/>
              <a:gd name="T3" fmla="*/ 2 h 70"/>
              <a:gd name="T4" fmla="*/ 45 w 102"/>
              <a:gd name="T5" fmla="*/ 5 h 70"/>
              <a:gd name="T6" fmla="*/ 39 w 102"/>
              <a:gd name="T7" fmla="*/ 7 h 70"/>
              <a:gd name="T8" fmla="*/ 39 w 102"/>
              <a:gd name="T9" fmla="*/ 8 h 70"/>
              <a:gd name="T10" fmla="*/ 38 w 102"/>
              <a:gd name="T11" fmla="*/ 13 h 70"/>
              <a:gd name="T12" fmla="*/ 37 w 102"/>
              <a:gd name="T13" fmla="*/ 15 h 70"/>
              <a:gd name="T14" fmla="*/ 35 w 102"/>
              <a:gd name="T15" fmla="*/ 17 h 70"/>
              <a:gd name="T16" fmla="*/ 27 w 102"/>
              <a:gd name="T17" fmla="*/ 23 h 70"/>
              <a:gd name="T18" fmla="*/ 24 w 102"/>
              <a:gd name="T19" fmla="*/ 30 h 70"/>
              <a:gd name="T20" fmla="*/ 12 w 102"/>
              <a:gd name="T21" fmla="*/ 35 h 70"/>
              <a:gd name="T22" fmla="*/ 10 w 102"/>
              <a:gd name="T23" fmla="*/ 35 h 70"/>
              <a:gd name="T24" fmla="*/ 10 w 102"/>
              <a:gd name="T25" fmla="*/ 35 h 70"/>
              <a:gd name="T26" fmla="*/ 9 w 102"/>
              <a:gd name="T27" fmla="*/ 35 h 70"/>
              <a:gd name="T28" fmla="*/ 8 w 102"/>
              <a:gd name="T29" fmla="*/ 35 h 70"/>
              <a:gd name="T30" fmla="*/ 7 w 102"/>
              <a:gd name="T31" fmla="*/ 35 h 70"/>
              <a:gd name="T32" fmla="*/ 6 w 102"/>
              <a:gd name="T33" fmla="*/ 35 h 70"/>
              <a:gd name="T34" fmla="*/ 4 w 102"/>
              <a:gd name="T35" fmla="*/ 35 h 70"/>
              <a:gd name="T36" fmla="*/ 4 w 102"/>
              <a:gd name="T37" fmla="*/ 35 h 70"/>
              <a:gd name="T38" fmla="*/ 4 w 102"/>
              <a:gd name="T39" fmla="*/ 37 h 70"/>
              <a:gd name="T40" fmla="*/ 4 w 102"/>
              <a:gd name="T41" fmla="*/ 38 h 70"/>
              <a:gd name="T42" fmla="*/ 5 w 102"/>
              <a:gd name="T43" fmla="*/ 40 h 70"/>
              <a:gd name="T44" fmla="*/ 8 w 102"/>
              <a:gd name="T45" fmla="*/ 50 h 70"/>
              <a:gd name="T46" fmla="*/ 0 w 102"/>
              <a:gd name="T47" fmla="*/ 58 h 70"/>
              <a:gd name="T48" fmla="*/ 4 w 102"/>
              <a:gd name="T49" fmla="*/ 64 h 70"/>
              <a:gd name="T50" fmla="*/ 4 w 102"/>
              <a:gd name="T51" fmla="*/ 65 h 70"/>
              <a:gd name="T52" fmla="*/ 4 w 102"/>
              <a:gd name="T53" fmla="*/ 68 h 70"/>
              <a:gd name="T54" fmla="*/ 4 w 102"/>
              <a:gd name="T55" fmla="*/ 68 h 70"/>
              <a:gd name="T56" fmla="*/ 5 w 102"/>
              <a:gd name="T57" fmla="*/ 68 h 70"/>
              <a:gd name="T58" fmla="*/ 7 w 102"/>
              <a:gd name="T59" fmla="*/ 66 h 70"/>
              <a:gd name="T60" fmla="*/ 36 w 102"/>
              <a:gd name="T61" fmla="*/ 65 h 70"/>
              <a:gd name="T62" fmla="*/ 40 w 102"/>
              <a:gd name="T63" fmla="*/ 65 h 70"/>
              <a:gd name="T64" fmla="*/ 51 w 102"/>
              <a:gd name="T65" fmla="*/ 68 h 70"/>
              <a:gd name="T66" fmla="*/ 59 w 102"/>
              <a:gd name="T67" fmla="*/ 68 h 70"/>
              <a:gd name="T68" fmla="*/ 66 w 102"/>
              <a:gd name="T69" fmla="*/ 69 h 70"/>
              <a:gd name="T70" fmla="*/ 71 w 102"/>
              <a:gd name="T71" fmla="*/ 69 h 70"/>
              <a:gd name="T72" fmla="*/ 77 w 102"/>
              <a:gd name="T73" fmla="*/ 69 h 70"/>
              <a:gd name="T74" fmla="*/ 85 w 102"/>
              <a:gd name="T75" fmla="*/ 60 h 70"/>
              <a:gd name="T76" fmla="*/ 87 w 102"/>
              <a:gd name="T77" fmla="*/ 59 h 70"/>
              <a:gd name="T78" fmla="*/ 89 w 102"/>
              <a:gd name="T79" fmla="*/ 59 h 70"/>
              <a:gd name="T80" fmla="*/ 91 w 102"/>
              <a:gd name="T81" fmla="*/ 59 h 70"/>
              <a:gd name="T82" fmla="*/ 90 w 102"/>
              <a:gd name="T83" fmla="*/ 57 h 70"/>
              <a:gd name="T84" fmla="*/ 88 w 102"/>
              <a:gd name="T85" fmla="*/ 51 h 70"/>
              <a:gd name="T86" fmla="*/ 91 w 102"/>
              <a:gd name="T87" fmla="*/ 42 h 70"/>
              <a:gd name="T88" fmla="*/ 97 w 102"/>
              <a:gd name="T89" fmla="*/ 44 h 70"/>
              <a:gd name="T90" fmla="*/ 98 w 102"/>
              <a:gd name="T91" fmla="*/ 37 h 70"/>
              <a:gd name="T92" fmla="*/ 93 w 102"/>
              <a:gd name="T93" fmla="*/ 34 h 70"/>
              <a:gd name="T94" fmla="*/ 86 w 102"/>
              <a:gd name="T95" fmla="*/ 26 h 70"/>
              <a:gd name="T96" fmla="*/ 82 w 102"/>
              <a:gd name="T97" fmla="*/ 16 h 70"/>
              <a:gd name="T98" fmla="*/ 82 w 102"/>
              <a:gd name="T99" fmla="*/ 11 h 70"/>
              <a:gd name="T100" fmla="*/ 82 w 102"/>
              <a:gd name="T101" fmla="*/ 8 h 70"/>
              <a:gd name="T102" fmla="*/ 74 w 102"/>
              <a:gd name="T103" fmla="*/ 5 h 70"/>
              <a:gd name="T104" fmla="*/ 65 w 102"/>
              <a:gd name="T105" fmla="*/ 4 h 70"/>
              <a:gd name="T106" fmla="*/ 54 w 102"/>
              <a:gd name="T107" fmla="*/ 0 h 70"/>
              <a:gd name="T108" fmla="*/ 54 w 102"/>
              <a:gd name="T10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2" h="70">
                <a:moveTo>
                  <a:pt x="54" y="0"/>
                </a:moveTo>
                <a:cubicBezTo>
                  <a:pt x="53" y="0"/>
                  <a:pt x="53" y="0"/>
                  <a:pt x="53" y="0"/>
                </a:cubicBezTo>
                <a:cubicBezTo>
                  <a:pt x="53" y="0"/>
                  <a:pt x="53" y="1"/>
                  <a:pt x="52" y="1"/>
                </a:cubicBezTo>
                <a:cubicBezTo>
                  <a:pt x="52" y="1"/>
                  <a:pt x="52" y="2"/>
                  <a:pt x="51" y="2"/>
                </a:cubicBezTo>
                <a:cubicBezTo>
                  <a:pt x="50" y="3"/>
                  <a:pt x="49" y="5"/>
                  <a:pt x="47" y="5"/>
                </a:cubicBezTo>
                <a:cubicBezTo>
                  <a:pt x="46" y="5"/>
                  <a:pt x="45" y="5"/>
                  <a:pt x="45" y="5"/>
                </a:cubicBezTo>
                <a:cubicBezTo>
                  <a:pt x="43" y="5"/>
                  <a:pt x="41" y="5"/>
                  <a:pt x="40" y="6"/>
                </a:cubicBezTo>
                <a:cubicBezTo>
                  <a:pt x="40" y="6"/>
                  <a:pt x="40" y="6"/>
                  <a:pt x="39" y="7"/>
                </a:cubicBezTo>
                <a:cubicBezTo>
                  <a:pt x="39" y="7"/>
                  <a:pt x="39" y="7"/>
                  <a:pt x="39" y="8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2"/>
                  <a:pt x="38" y="13"/>
                </a:cubicBezTo>
                <a:cubicBezTo>
                  <a:pt x="38" y="13"/>
                  <a:pt x="38" y="14"/>
                  <a:pt x="38" y="14"/>
                </a:cubicBezTo>
                <a:cubicBezTo>
                  <a:pt x="38" y="15"/>
                  <a:pt x="38" y="15"/>
                  <a:pt x="37" y="15"/>
                </a:cubicBezTo>
                <a:cubicBezTo>
                  <a:pt x="37" y="16"/>
                  <a:pt x="36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8"/>
                  <a:pt x="33" y="19"/>
                  <a:pt x="32" y="19"/>
                </a:cubicBezTo>
                <a:cubicBezTo>
                  <a:pt x="30" y="20"/>
                  <a:pt x="28" y="22"/>
                  <a:pt x="27" y="23"/>
                </a:cubicBezTo>
                <a:cubicBezTo>
                  <a:pt x="27" y="24"/>
                  <a:pt x="27" y="24"/>
                  <a:pt x="27" y="25"/>
                </a:cubicBezTo>
                <a:cubicBezTo>
                  <a:pt x="27" y="27"/>
                  <a:pt x="27" y="30"/>
                  <a:pt x="24" y="30"/>
                </a:cubicBezTo>
                <a:cubicBezTo>
                  <a:pt x="22" y="30"/>
                  <a:pt x="19" y="31"/>
                  <a:pt x="18" y="32"/>
                </a:cubicBezTo>
                <a:cubicBezTo>
                  <a:pt x="17" y="34"/>
                  <a:pt x="15" y="35"/>
                  <a:pt x="12" y="35"/>
                </a:cubicBezTo>
                <a:cubicBezTo>
                  <a:pt x="11" y="35"/>
                  <a:pt x="11" y="35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6"/>
                </a:cubicBezTo>
                <a:cubicBezTo>
                  <a:pt x="4" y="36"/>
                  <a:pt x="4" y="36"/>
                  <a:pt x="4" y="37"/>
                </a:cubicBezTo>
                <a:cubicBezTo>
                  <a:pt x="4" y="37"/>
                  <a:pt x="4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40"/>
                  <a:pt x="5" y="40"/>
                </a:cubicBezTo>
                <a:cubicBezTo>
                  <a:pt x="5" y="40"/>
                  <a:pt x="5" y="40"/>
                  <a:pt x="5" y="41"/>
                </a:cubicBezTo>
                <a:cubicBezTo>
                  <a:pt x="7" y="42"/>
                  <a:pt x="8" y="47"/>
                  <a:pt x="8" y="50"/>
                </a:cubicBezTo>
                <a:cubicBezTo>
                  <a:pt x="8" y="52"/>
                  <a:pt x="6" y="53"/>
                  <a:pt x="5" y="54"/>
                </a:cubicBezTo>
                <a:cubicBezTo>
                  <a:pt x="4" y="55"/>
                  <a:pt x="1" y="57"/>
                  <a:pt x="0" y="58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59"/>
                  <a:pt x="5" y="61"/>
                  <a:pt x="4" y="64"/>
                </a:cubicBezTo>
                <a:cubicBezTo>
                  <a:pt x="4" y="64"/>
                  <a:pt x="4" y="64"/>
                  <a:pt x="4" y="65"/>
                </a:cubicBezTo>
                <a:cubicBezTo>
                  <a:pt x="4" y="65"/>
                  <a:pt x="4" y="65"/>
                  <a:pt x="4" y="65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6"/>
                  <a:pt x="4" y="67"/>
                  <a:pt x="4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68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6" y="67"/>
                  <a:pt x="6" y="67"/>
                  <a:pt x="6" y="67"/>
                </a:cubicBezTo>
                <a:cubicBezTo>
                  <a:pt x="7" y="66"/>
                  <a:pt x="7" y="66"/>
                  <a:pt x="7" y="66"/>
                </a:cubicBezTo>
                <a:cubicBezTo>
                  <a:pt x="9" y="64"/>
                  <a:pt x="11" y="62"/>
                  <a:pt x="15" y="62"/>
                </a:cubicBezTo>
                <a:cubicBezTo>
                  <a:pt x="28" y="62"/>
                  <a:pt x="34" y="63"/>
                  <a:pt x="36" y="65"/>
                </a:cubicBezTo>
                <a:cubicBezTo>
                  <a:pt x="36" y="65"/>
                  <a:pt x="38" y="65"/>
                  <a:pt x="39" y="65"/>
                </a:cubicBezTo>
                <a:cubicBezTo>
                  <a:pt x="39" y="65"/>
                  <a:pt x="39" y="65"/>
                  <a:pt x="40" y="65"/>
                </a:cubicBezTo>
                <a:cubicBezTo>
                  <a:pt x="42" y="65"/>
                  <a:pt x="44" y="65"/>
                  <a:pt x="46" y="66"/>
                </a:cubicBezTo>
                <a:cubicBezTo>
                  <a:pt x="48" y="67"/>
                  <a:pt x="50" y="68"/>
                  <a:pt x="51" y="68"/>
                </a:cubicBezTo>
                <a:cubicBezTo>
                  <a:pt x="52" y="66"/>
                  <a:pt x="53" y="66"/>
                  <a:pt x="55" y="67"/>
                </a:cubicBezTo>
                <a:cubicBezTo>
                  <a:pt x="56" y="68"/>
                  <a:pt x="58" y="68"/>
                  <a:pt x="59" y="68"/>
                </a:cubicBezTo>
                <a:cubicBezTo>
                  <a:pt x="59" y="67"/>
                  <a:pt x="60" y="67"/>
                  <a:pt x="61" y="67"/>
                </a:cubicBezTo>
                <a:cubicBezTo>
                  <a:pt x="63" y="67"/>
                  <a:pt x="64" y="68"/>
                  <a:pt x="66" y="69"/>
                </a:cubicBezTo>
                <a:cubicBezTo>
                  <a:pt x="66" y="69"/>
                  <a:pt x="66" y="70"/>
                  <a:pt x="67" y="70"/>
                </a:cubicBezTo>
                <a:cubicBezTo>
                  <a:pt x="68" y="69"/>
                  <a:pt x="70" y="69"/>
                  <a:pt x="71" y="69"/>
                </a:cubicBezTo>
                <a:cubicBezTo>
                  <a:pt x="73" y="69"/>
                  <a:pt x="75" y="69"/>
                  <a:pt x="77" y="70"/>
                </a:cubicBezTo>
                <a:cubicBezTo>
                  <a:pt x="77" y="70"/>
                  <a:pt x="77" y="69"/>
                  <a:pt x="77" y="69"/>
                </a:cubicBezTo>
                <a:cubicBezTo>
                  <a:pt x="77" y="67"/>
                  <a:pt x="80" y="64"/>
                  <a:pt x="85" y="60"/>
                </a:cubicBezTo>
                <a:cubicBezTo>
                  <a:pt x="85" y="60"/>
                  <a:pt x="85" y="60"/>
                  <a:pt x="85" y="60"/>
                </a:cubicBezTo>
                <a:cubicBezTo>
                  <a:pt x="86" y="60"/>
                  <a:pt x="86" y="60"/>
                  <a:pt x="86" y="60"/>
                </a:cubicBezTo>
                <a:cubicBezTo>
                  <a:pt x="86" y="60"/>
                  <a:pt x="87" y="60"/>
                  <a:pt x="87" y="59"/>
                </a:cubicBez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8" y="59"/>
                  <a:pt x="89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90" y="59"/>
                  <a:pt x="90" y="59"/>
                  <a:pt x="91" y="59"/>
                </a:cubicBezTo>
                <a:cubicBezTo>
                  <a:pt x="91" y="59"/>
                  <a:pt x="91" y="59"/>
                  <a:pt x="91" y="59"/>
                </a:cubicBezTo>
                <a:cubicBezTo>
                  <a:pt x="90" y="58"/>
                  <a:pt x="90" y="58"/>
                  <a:pt x="90" y="57"/>
                </a:cubicBezTo>
                <a:cubicBezTo>
                  <a:pt x="90" y="57"/>
                  <a:pt x="90" y="56"/>
                  <a:pt x="90" y="56"/>
                </a:cubicBezTo>
                <a:cubicBezTo>
                  <a:pt x="89" y="54"/>
                  <a:pt x="89" y="53"/>
                  <a:pt x="88" y="51"/>
                </a:cubicBezTo>
                <a:cubicBezTo>
                  <a:pt x="87" y="48"/>
                  <a:pt x="87" y="46"/>
                  <a:pt x="88" y="44"/>
                </a:cubicBezTo>
                <a:cubicBezTo>
                  <a:pt x="89" y="43"/>
                  <a:pt x="90" y="42"/>
                  <a:pt x="91" y="42"/>
                </a:cubicBezTo>
                <a:cubicBezTo>
                  <a:pt x="92" y="42"/>
                  <a:pt x="93" y="43"/>
                  <a:pt x="95" y="44"/>
                </a:cubicBezTo>
                <a:cubicBezTo>
                  <a:pt x="95" y="44"/>
                  <a:pt x="97" y="44"/>
                  <a:pt x="97" y="44"/>
                </a:cubicBezTo>
                <a:cubicBezTo>
                  <a:pt x="101" y="42"/>
                  <a:pt x="102" y="41"/>
                  <a:pt x="102" y="41"/>
                </a:cubicBezTo>
                <a:cubicBezTo>
                  <a:pt x="101" y="40"/>
                  <a:pt x="99" y="38"/>
                  <a:pt x="98" y="37"/>
                </a:cubicBezTo>
                <a:cubicBezTo>
                  <a:pt x="97" y="37"/>
                  <a:pt x="97" y="37"/>
                  <a:pt x="97" y="37"/>
                </a:cubicBezTo>
                <a:cubicBezTo>
                  <a:pt x="95" y="37"/>
                  <a:pt x="94" y="35"/>
                  <a:pt x="93" y="34"/>
                </a:cubicBezTo>
                <a:cubicBezTo>
                  <a:pt x="92" y="33"/>
                  <a:pt x="91" y="31"/>
                  <a:pt x="90" y="31"/>
                </a:cubicBezTo>
                <a:cubicBezTo>
                  <a:pt x="88" y="30"/>
                  <a:pt x="87" y="28"/>
                  <a:pt x="86" y="26"/>
                </a:cubicBezTo>
                <a:cubicBezTo>
                  <a:pt x="86" y="25"/>
                  <a:pt x="85" y="24"/>
                  <a:pt x="85" y="24"/>
                </a:cubicBezTo>
                <a:cubicBezTo>
                  <a:pt x="82" y="22"/>
                  <a:pt x="82" y="18"/>
                  <a:pt x="82" y="16"/>
                </a:cubicBezTo>
                <a:cubicBezTo>
                  <a:pt x="82" y="16"/>
                  <a:pt x="82" y="15"/>
                  <a:pt x="82" y="14"/>
                </a:cubicBezTo>
                <a:cubicBezTo>
                  <a:pt x="82" y="13"/>
                  <a:pt x="82" y="12"/>
                  <a:pt x="82" y="11"/>
                </a:cubicBezTo>
                <a:cubicBezTo>
                  <a:pt x="82" y="10"/>
                  <a:pt x="82" y="8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0" y="7"/>
                  <a:pt x="77" y="5"/>
                  <a:pt x="74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72" y="6"/>
                  <a:pt x="70" y="7"/>
                  <a:pt x="69" y="7"/>
                </a:cubicBezTo>
                <a:cubicBezTo>
                  <a:pt x="68" y="7"/>
                  <a:pt x="66" y="6"/>
                  <a:pt x="65" y="4"/>
                </a:cubicBezTo>
                <a:cubicBezTo>
                  <a:pt x="64" y="2"/>
                  <a:pt x="63" y="2"/>
                  <a:pt x="62" y="2"/>
                </a:cubicBezTo>
                <a:cubicBezTo>
                  <a:pt x="58" y="3"/>
                  <a:pt x="55" y="1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1" name="Freeform 1206"/>
          <p:cNvSpPr>
            <a:spLocks/>
          </p:cNvSpPr>
          <p:nvPr/>
        </p:nvSpPr>
        <p:spPr bwMode="auto">
          <a:xfrm>
            <a:off x="7293011" y="2688939"/>
            <a:ext cx="718990" cy="306092"/>
          </a:xfrm>
          <a:custGeom>
            <a:avLst/>
            <a:gdLst>
              <a:gd name="T0" fmla="*/ 66 w 78"/>
              <a:gd name="T1" fmla="*/ 32 h 34"/>
              <a:gd name="T2" fmla="*/ 69 w 78"/>
              <a:gd name="T3" fmla="*/ 31 h 34"/>
              <a:gd name="T4" fmla="*/ 73 w 78"/>
              <a:gd name="T5" fmla="*/ 31 h 34"/>
              <a:gd name="T6" fmla="*/ 76 w 78"/>
              <a:gd name="T7" fmla="*/ 28 h 34"/>
              <a:gd name="T8" fmla="*/ 78 w 78"/>
              <a:gd name="T9" fmla="*/ 27 h 34"/>
              <a:gd name="T10" fmla="*/ 78 w 78"/>
              <a:gd name="T11" fmla="*/ 26 h 34"/>
              <a:gd name="T12" fmla="*/ 73 w 78"/>
              <a:gd name="T13" fmla="*/ 14 h 34"/>
              <a:gd name="T14" fmla="*/ 71 w 78"/>
              <a:gd name="T15" fmla="*/ 8 h 34"/>
              <a:gd name="T16" fmla="*/ 70 w 78"/>
              <a:gd name="T17" fmla="*/ 7 h 34"/>
              <a:gd name="T18" fmla="*/ 61 w 78"/>
              <a:gd name="T19" fmla="*/ 6 h 34"/>
              <a:gd name="T20" fmla="*/ 49 w 78"/>
              <a:gd name="T21" fmla="*/ 0 h 34"/>
              <a:gd name="T22" fmla="*/ 46 w 78"/>
              <a:gd name="T23" fmla="*/ 0 h 34"/>
              <a:gd name="T24" fmla="*/ 44 w 78"/>
              <a:gd name="T25" fmla="*/ 0 h 34"/>
              <a:gd name="T26" fmla="*/ 42 w 78"/>
              <a:gd name="T27" fmla="*/ 0 h 34"/>
              <a:gd name="T28" fmla="*/ 40 w 78"/>
              <a:gd name="T29" fmla="*/ 0 h 34"/>
              <a:gd name="T30" fmla="*/ 38 w 78"/>
              <a:gd name="T31" fmla="*/ 4 h 34"/>
              <a:gd name="T32" fmla="*/ 30 w 78"/>
              <a:gd name="T33" fmla="*/ 16 h 34"/>
              <a:gd name="T34" fmla="*/ 27 w 78"/>
              <a:gd name="T35" fmla="*/ 16 h 34"/>
              <a:gd name="T36" fmla="*/ 16 w 78"/>
              <a:gd name="T37" fmla="*/ 3 h 34"/>
              <a:gd name="T38" fmla="*/ 7 w 78"/>
              <a:gd name="T39" fmla="*/ 9 h 34"/>
              <a:gd name="T40" fmla="*/ 3 w 78"/>
              <a:gd name="T41" fmla="*/ 17 h 34"/>
              <a:gd name="T42" fmla="*/ 2 w 78"/>
              <a:gd name="T43" fmla="*/ 25 h 34"/>
              <a:gd name="T44" fmla="*/ 4 w 78"/>
              <a:gd name="T45" fmla="*/ 25 h 34"/>
              <a:gd name="T46" fmla="*/ 6 w 78"/>
              <a:gd name="T47" fmla="*/ 24 h 34"/>
              <a:gd name="T48" fmla="*/ 7 w 78"/>
              <a:gd name="T49" fmla="*/ 24 h 34"/>
              <a:gd name="T50" fmla="*/ 14 w 78"/>
              <a:gd name="T51" fmla="*/ 22 h 34"/>
              <a:gd name="T52" fmla="*/ 26 w 78"/>
              <a:gd name="T53" fmla="*/ 23 h 34"/>
              <a:gd name="T54" fmla="*/ 39 w 78"/>
              <a:gd name="T55" fmla="*/ 23 h 34"/>
              <a:gd name="T56" fmla="*/ 46 w 78"/>
              <a:gd name="T57" fmla="*/ 25 h 34"/>
              <a:gd name="T58" fmla="*/ 47 w 78"/>
              <a:gd name="T59" fmla="*/ 25 h 34"/>
              <a:gd name="T60" fmla="*/ 61 w 78"/>
              <a:gd name="T61" fmla="*/ 33 h 34"/>
              <a:gd name="T62" fmla="*/ 62 w 78"/>
              <a:gd name="T63" fmla="*/ 34 h 34"/>
              <a:gd name="T64" fmla="*/ 64 w 78"/>
              <a:gd name="T65" fmla="*/ 3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8" h="34">
                <a:moveTo>
                  <a:pt x="64" y="33"/>
                </a:moveTo>
                <a:cubicBezTo>
                  <a:pt x="64" y="32"/>
                  <a:pt x="65" y="32"/>
                  <a:pt x="66" y="32"/>
                </a:cubicBezTo>
                <a:cubicBezTo>
                  <a:pt x="67" y="31"/>
                  <a:pt x="68" y="31"/>
                  <a:pt x="69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70" y="31"/>
                  <a:pt x="71" y="31"/>
                  <a:pt x="71" y="31"/>
                </a:cubicBezTo>
                <a:cubicBezTo>
                  <a:pt x="72" y="31"/>
                  <a:pt x="72" y="31"/>
                  <a:pt x="73" y="31"/>
                </a:cubicBezTo>
                <a:cubicBezTo>
                  <a:pt x="73" y="31"/>
                  <a:pt x="73" y="31"/>
                  <a:pt x="74" y="30"/>
                </a:cubicBezTo>
                <a:cubicBezTo>
                  <a:pt x="74" y="29"/>
                  <a:pt x="75" y="28"/>
                  <a:pt x="76" y="28"/>
                </a:cubicBezTo>
                <a:cubicBezTo>
                  <a:pt x="76" y="27"/>
                  <a:pt x="77" y="27"/>
                  <a:pt x="77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6"/>
                </a:cubicBezTo>
                <a:cubicBezTo>
                  <a:pt x="78" y="26"/>
                  <a:pt x="78" y="26"/>
                  <a:pt x="78" y="26"/>
                </a:cubicBezTo>
                <a:cubicBezTo>
                  <a:pt x="78" y="24"/>
                  <a:pt x="77" y="23"/>
                  <a:pt x="77" y="22"/>
                </a:cubicBezTo>
                <a:cubicBezTo>
                  <a:pt x="73" y="19"/>
                  <a:pt x="72" y="16"/>
                  <a:pt x="73" y="14"/>
                </a:cubicBezTo>
                <a:cubicBezTo>
                  <a:pt x="73" y="13"/>
                  <a:pt x="74" y="11"/>
                  <a:pt x="72" y="10"/>
                </a:cubicBezTo>
                <a:cubicBezTo>
                  <a:pt x="72" y="9"/>
                  <a:pt x="71" y="9"/>
                  <a:pt x="71" y="8"/>
                </a:cubicBezTo>
                <a:cubicBezTo>
                  <a:pt x="71" y="8"/>
                  <a:pt x="71" y="8"/>
                  <a:pt x="70" y="8"/>
                </a:cubicBezTo>
                <a:cubicBezTo>
                  <a:pt x="70" y="7"/>
                  <a:pt x="70" y="7"/>
                  <a:pt x="70" y="7"/>
                </a:cubicBezTo>
                <a:cubicBezTo>
                  <a:pt x="66" y="7"/>
                  <a:pt x="63" y="7"/>
                  <a:pt x="62" y="6"/>
                </a:cubicBezTo>
                <a:cubicBezTo>
                  <a:pt x="62" y="6"/>
                  <a:pt x="61" y="6"/>
                  <a:pt x="61" y="6"/>
                </a:cubicBezTo>
                <a:cubicBezTo>
                  <a:pt x="61" y="7"/>
                  <a:pt x="61" y="7"/>
                  <a:pt x="61" y="7"/>
                </a:cubicBezTo>
                <a:cubicBezTo>
                  <a:pt x="59" y="7"/>
                  <a:pt x="55" y="5"/>
                  <a:pt x="49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0"/>
                  <a:pt x="48" y="0"/>
                  <a:pt x="46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3" y="0"/>
                  <a:pt x="4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1" y="0"/>
                  <a:pt x="41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9" y="0"/>
                  <a:pt x="39" y="0"/>
                  <a:pt x="38" y="0"/>
                </a:cubicBezTo>
                <a:cubicBezTo>
                  <a:pt x="37" y="1"/>
                  <a:pt x="38" y="2"/>
                  <a:pt x="38" y="4"/>
                </a:cubicBezTo>
                <a:cubicBezTo>
                  <a:pt x="38" y="6"/>
                  <a:pt x="38" y="7"/>
                  <a:pt x="38" y="9"/>
                </a:cubicBezTo>
                <a:cubicBezTo>
                  <a:pt x="38" y="14"/>
                  <a:pt x="35" y="16"/>
                  <a:pt x="30" y="16"/>
                </a:cubicBezTo>
                <a:cubicBezTo>
                  <a:pt x="29" y="16"/>
                  <a:pt x="29" y="16"/>
                  <a:pt x="28" y="16"/>
                </a:cubicBezTo>
                <a:cubicBezTo>
                  <a:pt x="28" y="16"/>
                  <a:pt x="27" y="16"/>
                  <a:pt x="27" y="16"/>
                </a:cubicBezTo>
                <a:cubicBezTo>
                  <a:pt x="24" y="16"/>
                  <a:pt x="21" y="11"/>
                  <a:pt x="17" y="5"/>
                </a:cubicBezTo>
                <a:cubicBezTo>
                  <a:pt x="16" y="5"/>
                  <a:pt x="16" y="4"/>
                  <a:pt x="16" y="3"/>
                </a:cubicBezTo>
                <a:cubicBezTo>
                  <a:pt x="15" y="4"/>
                  <a:pt x="12" y="5"/>
                  <a:pt x="10" y="7"/>
                </a:cubicBezTo>
                <a:cubicBezTo>
                  <a:pt x="9" y="7"/>
                  <a:pt x="8" y="8"/>
                  <a:pt x="7" y="9"/>
                </a:cubicBezTo>
                <a:cubicBezTo>
                  <a:pt x="6" y="9"/>
                  <a:pt x="6" y="10"/>
                  <a:pt x="5" y="12"/>
                </a:cubicBezTo>
                <a:cubicBezTo>
                  <a:pt x="5" y="14"/>
                  <a:pt x="5" y="16"/>
                  <a:pt x="3" y="17"/>
                </a:cubicBezTo>
                <a:cubicBezTo>
                  <a:pt x="1" y="19"/>
                  <a:pt x="0" y="21"/>
                  <a:pt x="2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5"/>
                  <a:pt x="3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5"/>
                  <a:pt x="5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8" y="23"/>
                  <a:pt x="8" y="23"/>
                </a:cubicBezTo>
                <a:cubicBezTo>
                  <a:pt x="10" y="22"/>
                  <a:pt x="12" y="22"/>
                  <a:pt x="14" y="22"/>
                </a:cubicBezTo>
                <a:cubicBezTo>
                  <a:pt x="17" y="22"/>
                  <a:pt x="20" y="22"/>
                  <a:pt x="22" y="22"/>
                </a:cubicBezTo>
                <a:cubicBezTo>
                  <a:pt x="24" y="23"/>
                  <a:pt x="25" y="23"/>
                  <a:pt x="26" y="23"/>
                </a:cubicBezTo>
                <a:cubicBezTo>
                  <a:pt x="27" y="23"/>
                  <a:pt x="28" y="23"/>
                  <a:pt x="29" y="23"/>
                </a:cubicBezTo>
                <a:cubicBezTo>
                  <a:pt x="33" y="23"/>
                  <a:pt x="37" y="24"/>
                  <a:pt x="39" y="23"/>
                </a:cubicBezTo>
                <a:cubicBezTo>
                  <a:pt x="40" y="23"/>
                  <a:pt x="41" y="23"/>
                  <a:pt x="41" y="23"/>
                </a:cubicBezTo>
                <a:cubicBezTo>
                  <a:pt x="44" y="23"/>
                  <a:pt x="45" y="24"/>
                  <a:pt x="46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6" y="25"/>
                  <a:pt x="47" y="25"/>
                  <a:pt x="47" y="25"/>
                </a:cubicBezTo>
                <a:cubicBezTo>
                  <a:pt x="51" y="25"/>
                  <a:pt x="56" y="29"/>
                  <a:pt x="58" y="31"/>
                </a:cubicBezTo>
                <a:cubicBezTo>
                  <a:pt x="59" y="32"/>
                  <a:pt x="60" y="32"/>
                  <a:pt x="61" y="33"/>
                </a:cubicBezTo>
                <a:cubicBezTo>
                  <a:pt x="61" y="33"/>
                  <a:pt x="61" y="33"/>
                  <a:pt x="61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3"/>
                  <a:pt x="64" y="33"/>
                </a:cubicBezTo>
                <a:cubicBezTo>
                  <a:pt x="64" y="33"/>
                  <a:pt x="64" y="33"/>
                  <a:pt x="64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2" name="Freeform 1207"/>
          <p:cNvSpPr>
            <a:spLocks/>
          </p:cNvSpPr>
          <p:nvPr/>
        </p:nvSpPr>
        <p:spPr bwMode="auto">
          <a:xfrm>
            <a:off x="7302596" y="2920826"/>
            <a:ext cx="546435" cy="315367"/>
          </a:xfrm>
          <a:custGeom>
            <a:avLst/>
            <a:gdLst>
              <a:gd name="T0" fmla="*/ 26 w 59"/>
              <a:gd name="T1" fmla="*/ 32 h 36"/>
              <a:gd name="T2" fmla="*/ 27 w 59"/>
              <a:gd name="T3" fmla="*/ 33 h 36"/>
              <a:gd name="T4" fmla="*/ 28 w 59"/>
              <a:gd name="T5" fmla="*/ 34 h 36"/>
              <a:gd name="T6" fmla="*/ 29 w 59"/>
              <a:gd name="T7" fmla="*/ 34 h 36"/>
              <a:gd name="T8" fmla="*/ 29 w 59"/>
              <a:gd name="T9" fmla="*/ 35 h 36"/>
              <a:gd name="T10" fmla="*/ 30 w 59"/>
              <a:gd name="T11" fmla="*/ 35 h 36"/>
              <a:gd name="T12" fmla="*/ 32 w 59"/>
              <a:gd name="T13" fmla="*/ 35 h 36"/>
              <a:gd name="T14" fmla="*/ 33 w 59"/>
              <a:gd name="T15" fmla="*/ 35 h 36"/>
              <a:gd name="T16" fmla="*/ 34 w 59"/>
              <a:gd name="T17" fmla="*/ 35 h 36"/>
              <a:gd name="T18" fmla="*/ 35 w 59"/>
              <a:gd name="T19" fmla="*/ 35 h 36"/>
              <a:gd name="T20" fmla="*/ 36 w 59"/>
              <a:gd name="T21" fmla="*/ 35 h 36"/>
              <a:gd name="T22" fmla="*/ 36 w 59"/>
              <a:gd name="T23" fmla="*/ 35 h 36"/>
              <a:gd name="T24" fmla="*/ 40 w 59"/>
              <a:gd name="T25" fmla="*/ 33 h 36"/>
              <a:gd name="T26" fmla="*/ 48 w 59"/>
              <a:gd name="T27" fmla="*/ 28 h 36"/>
              <a:gd name="T28" fmla="*/ 54 w 59"/>
              <a:gd name="T29" fmla="*/ 20 h 36"/>
              <a:gd name="T30" fmla="*/ 56 w 59"/>
              <a:gd name="T31" fmla="*/ 19 h 36"/>
              <a:gd name="T32" fmla="*/ 59 w 59"/>
              <a:gd name="T33" fmla="*/ 15 h 36"/>
              <a:gd name="T34" fmla="*/ 59 w 59"/>
              <a:gd name="T35" fmla="*/ 12 h 36"/>
              <a:gd name="T36" fmla="*/ 58 w 59"/>
              <a:gd name="T37" fmla="*/ 11 h 36"/>
              <a:gd name="T38" fmla="*/ 55 w 59"/>
              <a:gd name="T39" fmla="*/ 9 h 36"/>
              <a:gd name="T40" fmla="*/ 45 w 59"/>
              <a:gd name="T41" fmla="*/ 3 h 36"/>
              <a:gd name="T42" fmla="*/ 45 w 59"/>
              <a:gd name="T43" fmla="*/ 3 h 36"/>
              <a:gd name="T44" fmla="*/ 42 w 59"/>
              <a:gd name="T45" fmla="*/ 1 h 36"/>
              <a:gd name="T46" fmla="*/ 41 w 59"/>
              <a:gd name="T47" fmla="*/ 1 h 36"/>
              <a:gd name="T48" fmla="*/ 40 w 59"/>
              <a:gd name="T49" fmla="*/ 1 h 36"/>
              <a:gd name="T50" fmla="*/ 28 w 59"/>
              <a:gd name="T51" fmla="*/ 1 h 36"/>
              <a:gd name="T52" fmla="*/ 13 w 59"/>
              <a:gd name="T53" fmla="*/ 0 h 36"/>
              <a:gd name="T54" fmla="*/ 8 w 59"/>
              <a:gd name="T55" fmla="*/ 1 h 36"/>
              <a:gd name="T56" fmla="*/ 6 w 59"/>
              <a:gd name="T57" fmla="*/ 2 h 36"/>
              <a:gd name="T58" fmla="*/ 3 w 59"/>
              <a:gd name="T59" fmla="*/ 3 h 36"/>
              <a:gd name="T60" fmla="*/ 2 w 59"/>
              <a:gd name="T61" fmla="*/ 3 h 36"/>
              <a:gd name="T62" fmla="*/ 3 w 59"/>
              <a:gd name="T63" fmla="*/ 14 h 36"/>
              <a:gd name="T64" fmla="*/ 11 w 59"/>
              <a:gd name="T65" fmla="*/ 18 h 36"/>
              <a:gd name="T66" fmla="*/ 21 w 59"/>
              <a:gd name="T67" fmla="*/ 23 h 36"/>
              <a:gd name="T68" fmla="*/ 20 w 59"/>
              <a:gd name="T69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" h="36">
                <a:moveTo>
                  <a:pt x="20" y="30"/>
                </a:moveTo>
                <a:cubicBezTo>
                  <a:pt x="22" y="30"/>
                  <a:pt x="24" y="31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7" y="33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7" y="33"/>
                  <a:pt x="28" y="33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9" y="34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2" y="35"/>
                  <a:pt x="33" y="35"/>
                </a:cubicBezTo>
                <a:cubicBezTo>
                  <a:pt x="33" y="35"/>
                  <a:pt x="33" y="35"/>
                  <a:pt x="33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7" y="36"/>
                  <a:pt x="38" y="35"/>
                  <a:pt x="40" y="33"/>
                </a:cubicBezTo>
                <a:cubicBezTo>
                  <a:pt x="42" y="31"/>
                  <a:pt x="46" y="30"/>
                  <a:pt x="48" y="30"/>
                </a:cubicBezTo>
                <a:cubicBezTo>
                  <a:pt x="48" y="30"/>
                  <a:pt x="48" y="29"/>
                  <a:pt x="48" y="28"/>
                </a:cubicBezTo>
                <a:cubicBezTo>
                  <a:pt x="48" y="28"/>
                  <a:pt x="48" y="27"/>
                  <a:pt x="48" y="27"/>
                </a:cubicBezTo>
                <a:cubicBezTo>
                  <a:pt x="49" y="24"/>
                  <a:pt x="52" y="21"/>
                  <a:pt x="54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6" y="20"/>
                  <a:pt x="56" y="19"/>
                  <a:pt x="56" y="19"/>
                </a:cubicBezTo>
                <a:cubicBezTo>
                  <a:pt x="57" y="18"/>
                  <a:pt x="57" y="17"/>
                  <a:pt x="59" y="17"/>
                </a:cubicBezTo>
                <a:cubicBezTo>
                  <a:pt x="59" y="16"/>
                  <a:pt x="59" y="16"/>
                  <a:pt x="59" y="15"/>
                </a:cubicBezTo>
                <a:cubicBezTo>
                  <a:pt x="59" y="14"/>
                  <a:pt x="59" y="13"/>
                  <a:pt x="59" y="13"/>
                </a:cubicBezTo>
                <a:cubicBezTo>
                  <a:pt x="59" y="13"/>
                  <a:pt x="59" y="12"/>
                  <a:pt x="59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11"/>
                  <a:pt x="59" y="11"/>
                  <a:pt x="58" y="11"/>
                </a:cubicBezTo>
                <a:cubicBezTo>
                  <a:pt x="58" y="11"/>
                  <a:pt x="58" y="11"/>
                  <a:pt x="57" y="10"/>
                </a:cubicBezTo>
                <a:cubicBezTo>
                  <a:pt x="56" y="10"/>
                  <a:pt x="56" y="9"/>
                  <a:pt x="55" y="9"/>
                </a:cubicBezTo>
                <a:cubicBezTo>
                  <a:pt x="51" y="5"/>
                  <a:pt x="48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4" y="3"/>
                  <a:pt x="43" y="3"/>
                  <a:pt x="42" y="2"/>
                </a:cubicBezTo>
                <a:cubicBezTo>
                  <a:pt x="42" y="2"/>
                  <a:pt x="42" y="2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1" y="1"/>
                  <a:pt x="40" y="1"/>
                </a:cubicBezTo>
                <a:cubicBezTo>
                  <a:pt x="40" y="1"/>
                  <a:pt x="40" y="1"/>
                  <a:pt x="40" y="1"/>
                </a:cubicBezTo>
                <a:cubicBezTo>
                  <a:pt x="38" y="1"/>
                  <a:pt x="36" y="2"/>
                  <a:pt x="34" y="2"/>
                </a:cubicBezTo>
                <a:cubicBezTo>
                  <a:pt x="32" y="2"/>
                  <a:pt x="30" y="1"/>
                  <a:pt x="28" y="1"/>
                </a:cubicBezTo>
                <a:cubicBezTo>
                  <a:pt x="25" y="1"/>
                  <a:pt x="24" y="1"/>
                  <a:pt x="21" y="0"/>
                </a:cubicBezTo>
                <a:cubicBezTo>
                  <a:pt x="18" y="0"/>
                  <a:pt x="16" y="0"/>
                  <a:pt x="13" y="0"/>
                </a:cubicBezTo>
                <a:cubicBezTo>
                  <a:pt x="11" y="0"/>
                  <a:pt x="10" y="0"/>
                  <a:pt x="9" y="0"/>
                </a:cubicBezTo>
                <a:cubicBezTo>
                  <a:pt x="9" y="1"/>
                  <a:pt x="8" y="1"/>
                  <a:pt x="8" y="1"/>
                </a:cubicBezTo>
                <a:cubicBezTo>
                  <a:pt x="8" y="1"/>
                  <a:pt x="7" y="2"/>
                  <a:pt x="7" y="2"/>
                </a:cubicBezTo>
                <a:cubicBezTo>
                  <a:pt x="7" y="2"/>
                  <a:pt x="6" y="2"/>
                  <a:pt x="6" y="2"/>
                </a:cubicBezTo>
                <a:cubicBezTo>
                  <a:pt x="6" y="2"/>
                  <a:pt x="5" y="2"/>
                  <a:pt x="5" y="2"/>
                </a:cubicBezTo>
                <a:cubicBezTo>
                  <a:pt x="4" y="2"/>
                  <a:pt x="4" y="3"/>
                  <a:pt x="3" y="3"/>
                </a:cubicBezTo>
                <a:cubicBezTo>
                  <a:pt x="3" y="3"/>
                  <a:pt x="3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7"/>
                  <a:pt x="3" y="11"/>
                  <a:pt x="0" y="14"/>
                </a:cubicBezTo>
                <a:cubicBezTo>
                  <a:pt x="1" y="14"/>
                  <a:pt x="2" y="14"/>
                  <a:pt x="3" y="14"/>
                </a:cubicBezTo>
                <a:cubicBezTo>
                  <a:pt x="4" y="14"/>
                  <a:pt x="6" y="14"/>
                  <a:pt x="7" y="16"/>
                </a:cubicBezTo>
                <a:cubicBezTo>
                  <a:pt x="8" y="17"/>
                  <a:pt x="10" y="18"/>
                  <a:pt x="11" y="18"/>
                </a:cubicBezTo>
                <a:cubicBezTo>
                  <a:pt x="12" y="18"/>
                  <a:pt x="13" y="18"/>
                  <a:pt x="13" y="18"/>
                </a:cubicBezTo>
                <a:cubicBezTo>
                  <a:pt x="16" y="18"/>
                  <a:pt x="21" y="20"/>
                  <a:pt x="21" y="23"/>
                </a:cubicBezTo>
                <a:cubicBezTo>
                  <a:pt x="21" y="24"/>
                  <a:pt x="21" y="25"/>
                  <a:pt x="20" y="26"/>
                </a:cubicBezTo>
                <a:cubicBezTo>
                  <a:pt x="20" y="27"/>
                  <a:pt x="20" y="29"/>
                  <a:pt x="2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3" name="Freeform 1208"/>
          <p:cNvSpPr>
            <a:spLocks/>
          </p:cNvSpPr>
          <p:nvPr/>
        </p:nvSpPr>
        <p:spPr bwMode="auto">
          <a:xfrm>
            <a:off x="5816683" y="4108094"/>
            <a:ext cx="402634" cy="204063"/>
          </a:xfrm>
          <a:custGeom>
            <a:avLst/>
            <a:gdLst>
              <a:gd name="T0" fmla="*/ 9 w 44"/>
              <a:gd name="T1" fmla="*/ 22 h 22"/>
              <a:gd name="T2" fmla="*/ 11 w 44"/>
              <a:gd name="T3" fmla="*/ 22 h 22"/>
              <a:gd name="T4" fmla="*/ 12 w 44"/>
              <a:gd name="T5" fmla="*/ 22 h 22"/>
              <a:gd name="T6" fmla="*/ 14 w 44"/>
              <a:gd name="T7" fmla="*/ 22 h 22"/>
              <a:gd name="T8" fmla="*/ 14 w 44"/>
              <a:gd name="T9" fmla="*/ 22 h 22"/>
              <a:gd name="T10" fmla="*/ 15 w 44"/>
              <a:gd name="T11" fmla="*/ 22 h 22"/>
              <a:gd name="T12" fmla="*/ 16 w 44"/>
              <a:gd name="T13" fmla="*/ 22 h 22"/>
              <a:gd name="T14" fmla="*/ 17 w 44"/>
              <a:gd name="T15" fmla="*/ 22 h 22"/>
              <a:gd name="T16" fmla="*/ 19 w 44"/>
              <a:gd name="T17" fmla="*/ 18 h 22"/>
              <a:gd name="T18" fmla="*/ 21 w 44"/>
              <a:gd name="T19" fmla="*/ 14 h 22"/>
              <a:gd name="T20" fmla="*/ 22 w 44"/>
              <a:gd name="T21" fmla="*/ 14 h 22"/>
              <a:gd name="T22" fmla="*/ 23 w 44"/>
              <a:gd name="T23" fmla="*/ 14 h 22"/>
              <a:gd name="T24" fmla="*/ 27 w 44"/>
              <a:gd name="T25" fmla="*/ 18 h 22"/>
              <a:gd name="T26" fmla="*/ 30 w 44"/>
              <a:gd name="T27" fmla="*/ 22 h 22"/>
              <a:gd name="T28" fmla="*/ 30 w 44"/>
              <a:gd name="T29" fmla="*/ 20 h 22"/>
              <a:gd name="T30" fmla="*/ 35 w 44"/>
              <a:gd name="T31" fmla="*/ 15 h 22"/>
              <a:gd name="T32" fmla="*/ 36 w 44"/>
              <a:gd name="T33" fmla="*/ 15 h 22"/>
              <a:gd name="T34" fmla="*/ 39 w 44"/>
              <a:gd name="T35" fmla="*/ 16 h 22"/>
              <a:gd name="T36" fmla="*/ 44 w 44"/>
              <a:gd name="T37" fmla="*/ 13 h 22"/>
              <a:gd name="T38" fmla="*/ 44 w 44"/>
              <a:gd name="T39" fmla="*/ 13 h 22"/>
              <a:gd name="T40" fmla="*/ 44 w 44"/>
              <a:gd name="T41" fmla="*/ 12 h 22"/>
              <a:gd name="T42" fmla="*/ 44 w 44"/>
              <a:gd name="T43" fmla="*/ 12 h 22"/>
              <a:gd name="T44" fmla="*/ 44 w 44"/>
              <a:gd name="T45" fmla="*/ 12 h 22"/>
              <a:gd name="T46" fmla="*/ 44 w 44"/>
              <a:gd name="T47" fmla="*/ 11 h 22"/>
              <a:gd name="T48" fmla="*/ 44 w 44"/>
              <a:gd name="T49" fmla="*/ 11 h 22"/>
              <a:gd name="T50" fmla="*/ 44 w 44"/>
              <a:gd name="T51" fmla="*/ 11 h 22"/>
              <a:gd name="T52" fmla="*/ 43 w 44"/>
              <a:gd name="T53" fmla="*/ 11 h 22"/>
              <a:gd name="T54" fmla="*/ 43 w 44"/>
              <a:gd name="T55" fmla="*/ 11 h 22"/>
              <a:gd name="T56" fmla="*/ 42 w 44"/>
              <a:gd name="T57" fmla="*/ 11 h 22"/>
              <a:gd name="T58" fmla="*/ 37 w 44"/>
              <a:gd name="T59" fmla="*/ 9 h 22"/>
              <a:gd name="T60" fmla="*/ 36 w 44"/>
              <a:gd name="T61" fmla="*/ 9 h 22"/>
              <a:gd name="T62" fmla="*/ 36 w 44"/>
              <a:gd name="T63" fmla="*/ 9 h 22"/>
              <a:gd name="T64" fmla="*/ 36 w 44"/>
              <a:gd name="T65" fmla="*/ 8 h 22"/>
              <a:gd name="T66" fmla="*/ 35 w 44"/>
              <a:gd name="T67" fmla="*/ 8 h 22"/>
              <a:gd name="T68" fmla="*/ 35 w 44"/>
              <a:gd name="T69" fmla="*/ 7 h 22"/>
              <a:gd name="T70" fmla="*/ 35 w 44"/>
              <a:gd name="T71" fmla="*/ 6 h 22"/>
              <a:gd name="T72" fmla="*/ 35 w 44"/>
              <a:gd name="T73" fmla="*/ 6 h 22"/>
              <a:gd name="T74" fmla="*/ 35 w 44"/>
              <a:gd name="T75" fmla="*/ 4 h 22"/>
              <a:gd name="T76" fmla="*/ 35 w 44"/>
              <a:gd name="T77" fmla="*/ 4 h 22"/>
              <a:gd name="T78" fmla="*/ 35 w 44"/>
              <a:gd name="T79" fmla="*/ 3 h 22"/>
              <a:gd name="T80" fmla="*/ 35 w 44"/>
              <a:gd name="T81" fmla="*/ 3 h 22"/>
              <a:gd name="T82" fmla="*/ 35 w 44"/>
              <a:gd name="T83" fmla="*/ 2 h 22"/>
              <a:gd name="T84" fmla="*/ 32 w 44"/>
              <a:gd name="T85" fmla="*/ 1 h 22"/>
              <a:gd name="T86" fmla="*/ 32 w 44"/>
              <a:gd name="T87" fmla="*/ 1 h 22"/>
              <a:gd name="T88" fmla="*/ 30 w 44"/>
              <a:gd name="T89" fmla="*/ 1 h 22"/>
              <a:gd name="T90" fmla="*/ 24 w 44"/>
              <a:gd name="T91" fmla="*/ 1 h 22"/>
              <a:gd name="T92" fmla="*/ 18 w 44"/>
              <a:gd name="T93" fmla="*/ 2 h 22"/>
              <a:gd name="T94" fmla="*/ 15 w 44"/>
              <a:gd name="T95" fmla="*/ 1 h 22"/>
              <a:gd name="T96" fmla="*/ 14 w 44"/>
              <a:gd name="T97" fmla="*/ 1 h 22"/>
              <a:gd name="T98" fmla="*/ 13 w 44"/>
              <a:gd name="T99" fmla="*/ 3 h 22"/>
              <a:gd name="T100" fmla="*/ 12 w 44"/>
              <a:gd name="T101" fmla="*/ 3 h 22"/>
              <a:gd name="T102" fmla="*/ 8 w 44"/>
              <a:gd name="T103" fmla="*/ 6 h 22"/>
              <a:gd name="T104" fmla="*/ 4 w 44"/>
              <a:gd name="T105" fmla="*/ 10 h 22"/>
              <a:gd name="T106" fmla="*/ 1 w 44"/>
              <a:gd name="T107" fmla="*/ 15 h 22"/>
              <a:gd name="T108" fmla="*/ 0 w 44"/>
              <a:gd name="T109" fmla="*/ 15 h 22"/>
              <a:gd name="T110" fmla="*/ 3 w 44"/>
              <a:gd name="T111" fmla="*/ 15 h 22"/>
              <a:gd name="T112" fmla="*/ 7 w 44"/>
              <a:gd name="T113" fmla="*/ 19 h 22"/>
              <a:gd name="T114" fmla="*/ 8 w 44"/>
              <a:gd name="T115" fmla="*/ 20 h 22"/>
              <a:gd name="T116" fmla="*/ 9 w 44"/>
              <a:gd name="T117" fmla="*/ 21 h 22"/>
              <a:gd name="T118" fmla="*/ 9 w 44"/>
              <a:gd name="T119" fmla="*/ 21 h 22"/>
              <a:gd name="T120" fmla="*/ 9 w 44"/>
              <a:gd name="T121" fmla="*/ 22 h 22"/>
              <a:gd name="T122" fmla="*/ 9 w 44"/>
              <a:gd name="T123" fmla="*/ 22 h 22"/>
              <a:gd name="T124" fmla="*/ 9 w 44"/>
              <a:gd name="T12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" h="22">
                <a:moveTo>
                  <a:pt x="9" y="22"/>
                </a:moveTo>
                <a:cubicBezTo>
                  <a:pt x="10" y="22"/>
                  <a:pt x="11" y="22"/>
                  <a:pt x="11" y="22"/>
                </a:cubicBezTo>
                <a:cubicBezTo>
                  <a:pt x="11" y="22"/>
                  <a:pt x="12" y="22"/>
                  <a:pt x="12" y="22"/>
                </a:cubicBezTo>
                <a:cubicBezTo>
                  <a:pt x="12" y="22"/>
                  <a:pt x="13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5" y="22"/>
                  <a:pt x="15" y="22"/>
                </a:cubicBezTo>
                <a:cubicBezTo>
                  <a:pt x="15" y="22"/>
                  <a:pt x="15" y="22"/>
                  <a:pt x="16" y="22"/>
                </a:cubicBezTo>
                <a:cubicBezTo>
                  <a:pt x="16" y="22"/>
                  <a:pt x="16" y="22"/>
                  <a:pt x="17" y="22"/>
                </a:cubicBezTo>
                <a:cubicBezTo>
                  <a:pt x="17" y="22"/>
                  <a:pt x="19" y="19"/>
                  <a:pt x="19" y="18"/>
                </a:cubicBezTo>
                <a:cubicBezTo>
                  <a:pt x="20" y="16"/>
                  <a:pt x="21" y="15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4"/>
                  <a:pt x="25" y="15"/>
                  <a:pt x="27" y="18"/>
                </a:cubicBezTo>
                <a:cubicBezTo>
                  <a:pt x="28" y="19"/>
                  <a:pt x="29" y="21"/>
                  <a:pt x="30" y="22"/>
                </a:cubicBezTo>
                <a:cubicBezTo>
                  <a:pt x="30" y="21"/>
                  <a:pt x="30" y="20"/>
                  <a:pt x="30" y="20"/>
                </a:cubicBezTo>
                <a:cubicBezTo>
                  <a:pt x="30" y="17"/>
                  <a:pt x="32" y="15"/>
                  <a:pt x="35" y="15"/>
                </a:cubicBezTo>
                <a:cubicBezTo>
                  <a:pt x="35" y="15"/>
                  <a:pt x="36" y="15"/>
                  <a:pt x="36" y="15"/>
                </a:cubicBezTo>
                <a:cubicBezTo>
                  <a:pt x="37" y="15"/>
                  <a:pt x="38" y="16"/>
                  <a:pt x="39" y="16"/>
                </a:cubicBezTo>
                <a:cubicBezTo>
                  <a:pt x="39" y="13"/>
                  <a:pt x="41" y="12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1"/>
                  <a:pt x="44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2" y="11"/>
                  <a:pt x="42" y="11"/>
                </a:cubicBezTo>
                <a:cubicBezTo>
                  <a:pt x="40" y="11"/>
                  <a:pt x="38" y="10"/>
                  <a:pt x="37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8"/>
                  <a:pt x="36" y="8"/>
                  <a:pt x="36" y="8"/>
                </a:cubicBezTo>
                <a:cubicBezTo>
                  <a:pt x="36" y="8"/>
                  <a:pt x="35" y="8"/>
                  <a:pt x="35" y="8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7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5"/>
                  <a:pt x="35" y="5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2"/>
                  <a:pt x="35" y="2"/>
                </a:cubicBezTo>
                <a:cubicBezTo>
                  <a:pt x="34" y="2"/>
                  <a:pt x="33" y="2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1" y="1"/>
                  <a:pt x="30" y="1"/>
                  <a:pt x="30" y="1"/>
                </a:cubicBezTo>
                <a:cubicBezTo>
                  <a:pt x="27" y="0"/>
                  <a:pt x="26" y="0"/>
                  <a:pt x="24" y="1"/>
                </a:cubicBezTo>
                <a:cubicBezTo>
                  <a:pt x="23" y="1"/>
                  <a:pt x="21" y="2"/>
                  <a:pt x="18" y="2"/>
                </a:cubicBezTo>
                <a:cubicBezTo>
                  <a:pt x="17" y="2"/>
                  <a:pt x="16" y="1"/>
                  <a:pt x="15" y="1"/>
                </a:cubicBezTo>
                <a:cubicBezTo>
                  <a:pt x="15" y="1"/>
                  <a:pt x="15" y="1"/>
                  <a:pt x="14" y="1"/>
                </a:cubicBezTo>
                <a:cubicBezTo>
                  <a:pt x="14" y="2"/>
                  <a:pt x="13" y="3"/>
                  <a:pt x="13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3"/>
                  <a:pt x="8" y="4"/>
                  <a:pt x="8" y="6"/>
                </a:cubicBezTo>
                <a:cubicBezTo>
                  <a:pt x="8" y="8"/>
                  <a:pt x="6" y="9"/>
                  <a:pt x="4" y="10"/>
                </a:cubicBezTo>
                <a:cubicBezTo>
                  <a:pt x="3" y="12"/>
                  <a:pt x="1" y="13"/>
                  <a:pt x="1" y="15"/>
                </a:cubicBezTo>
                <a:cubicBezTo>
                  <a:pt x="1" y="15"/>
                  <a:pt x="1" y="15"/>
                  <a:pt x="0" y="15"/>
                </a:cubicBezTo>
                <a:cubicBezTo>
                  <a:pt x="1" y="15"/>
                  <a:pt x="2" y="15"/>
                  <a:pt x="3" y="15"/>
                </a:cubicBezTo>
                <a:cubicBezTo>
                  <a:pt x="5" y="15"/>
                  <a:pt x="7" y="17"/>
                  <a:pt x="7" y="19"/>
                </a:cubicBezTo>
                <a:cubicBezTo>
                  <a:pt x="7" y="19"/>
                  <a:pt x="7" y="19"/>
                  <a:pt x="8" y="20"/>
                </a:cubicBezTo>
                <a:cubicBezTo>
                  <a:pt x="8" y="20"/>
                  <a:pt x="8" y="20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4" name="Freeform 1209"/>
          <p:cNvSpPr>
            <a:spLocks/>
          </p:cNvSpPr>
          <p:nvPr/>
        </p:nvSpPr>
        <p:spPr bwMode="auto">
          <a:xfrm>
            <a:off x="5797505" y="3152716"/>
            <a:ext cx="881964" cy="955378"/>
          </a:xfrm>
          <a:custGeom>
            <a:avLst/>
            <a:gdLst>
              <a:gd name="T0" fmla="*/ 0 w 96"/>
              <a:gd name="T1" fmla="*/ 60 h 108"/>
              <a:gd name="T2" fmla="*/ 0 w 96"/>
              <a:gd name="T3" fmla="*/ 60 h 108"/>
              <a:gd name="T4" fmla="*/ 4 w 96"/>
              <a:gd name="T5" fmla="*/ 65 h 108"/>
              <a:gd name="T6" fmla="*/ 2 w 96"/>
              <a:gd name="T7" fmla="*/ 70 h 108"/>
              <a:gd name="T8" fmla="*/ 2 w 96"/>
              <a:gd name="T9" fmla="*/ 72 h 108"/>
              <a:gd name="T10" fmla="*/ 3 w 96"/>
              <a:gd name="T11" fmla="*/ 74 h 108"/>
              <a:gd name="T12" fmla="*/ 4 w 96"/>
              <a:gd name="T13" fmla="*/ 79 h 108"/>
              <a:gd name="T14" fmla="*/ 6 w 96"/>
              <a:gd name="T15" fmla="*/ 80 h 108"/>
              <a:gd name="T16" fmla="*/ 17 w 96"/>
              <a:gd name="T17" fmla="*/ 85 h 108"/>
              <a:gd name="T18" fmla="*/ 24 w 96"/>
              <a:gd name="T19" fmla="*/ 88 h 108"/>
              <a:gd name="T20" fmla="*/ 18 w 96"/>
              <a:gd name="T21" fmla="*/ 101 h 108"/>
              <a:gd name="T22" fmla="*/ 18 w 96"/>
              <a:gd name="T23" fmla="*/ 105 h 108"/>
              <a:gd name="T24" fmla="*/ 24 w 96"/>
              <a:gd name="T25" fmla="*/ 105 h 108"/>
              <a:gd name="T26" fmla="*/ 36 w 96"/>
              <a:gd name="T27" fmla="*/ 106 h 108"/>
              <a:gd name="T28" fmla="*/ 39 w 96"/>
              <a:gd name="T29" fmla="*/ 106 h 108"/>
              <a:gd name="T30" fmla="*/ 40 w 96"/>
              <a:gd name="T31" fmla="*/ 106 h 108"/>
              <a:gd name="T32" fmla="*/ 45 w 96"/>
              <a:gd name="T33" fmla="*/ 108 h 108"/>
              <a:gd name="T34" fmla="*/ 58 w 96"/>
              <a:gd name="T35" fmla="*/ 107 h 108"/>
              <a:gd name="T36" fmla="*/ 74 w 96"/>
              <a:gd name="T37" fmla="*/ 105 h 108"/>
              <a:gd name="T38" fmla="*/ 79 w 96"/>
              <a:gd name="T39" fmla="*/ 95 h 108"/>
              <a:gd name="T40" fmla="*/ 83 w 96"/>
              <a:gd name="T41" fmla="*/ 92 h 108"/>
              <a:gd name="T42" fmla="*/ 82 w 96"/>
              <a:gd name="T43" fmla="*/ 90 h 108"/>
              <a:gd name="T44" fmla="*/ 80 w 96"/>
              <a:gd name="T45" fmla="*/ 88 h 108"/>
              <a:gd name="T46" fmla="*/ 76 w 96"/>
              <a:gd name="T47" fmla="*/ 85 h 108"/>
              <a:gd name="T48" fmla="*/ 69 w 96"/>
              <a:gd name="T49" fmla="*/ 74 h 108"/>
              <a:gd name="T50" fmla="*/ 70 w 96"/>
              <a:gd name="T51" fmla="*/ 65 h 108"/>
              <a:gd name="T52" fmla="*/ 87 w 96"/>
              <a:gd name="T53" fmla="*/ 58 h 108"/>
              <a:gd name="T54" fmla="*/ 93 w 96"/>
              <a:gd name="T55" fmla="*/ 55 h 108"/>
              <a:gd name="T56" fmla="*/ 96 w 96"/>
              <a:gd name="T57" fmla="*/ 56 h 108"/>
              <a:gd name="T58" fmla="*/ 96 w 96"/>
              <a:gd name="T59" fmla="*/ 55 h 108"/>
              <a:gd name="T60" fmla="*/ 96 w 96"/>
              <a:gd name="T61" fmla="*/ 53 h 108"/>
              <a:gd name="T62" fmla="*/ 92 w 96"/>
              <a:gd name="T63" fmla="*/ 39 h 108"/>
              <a:gd name="T64" fmla="*/ 87 w 96"/>
              <a:gd name="T65" fmla="*/ 30 h 108"/>
              <a:gd name="T66" fmla="*/ 88 w 96"/>
              <a:gd name="T67" fmla="*/ 14 h 108"/>
              <a:gd name="T68" fmla="*/ 83 w 96"/>
              <a:gd name="T69" fmla="*/ 10 h 108"/>
              <a:gd name="T70" fmla="*/ 73 w 96"/>
              <a:gd name="T71" fmla="*/ 6 h 108"/>
              <a:gd name="T72" fmla="*/ 53 w 96"/>
              <a:gd name="T73" fmla="*/ 12 h 108"/>
              <a:gd name="T74" fmla="*/ 42 w 96"/>
              <a:gd name="T75" fmla="*/ 5 h 108"/>
              <a:gd name="T76" fmla="*/ 41 w 96"/>
              <a:gd name="T77" fmla="*/ 1 h 108"/>
              <a:gd name="T78" fmla="*/ 39 w 96"/>
              <a:gd name="T79" fmla="*/ 1 h 108"/>
              <a:gd name="T80" fmla="*/ 36 w 96"/>
              <a:gd name="T81" fmla="*/ 0 h 108"/>
              <a:gd name="T82" fmla="*/ 31 w 96"/>
              <a:gd name="T83" fmla="*/ 0 h 108"/>
              <a:gd name="T84" fmla="*/ 35 w 96"/>
              <a:gd name="T85" fmla="*/ 12 h 108"/>
              <a:gd name="T86" fmla="*/ 30 w 96"/>
              <a:gd name="T87" fmla="*/ 18 h 108"/>
              <a:gd name="T88" fmla="*/ 17 w 96"/>
              <a:gd name="T89" fmla="*/ 18 h 108"/>
              <a:gd name="T90" fmla="*/ 13 w 96"/>
              <a:gd name="T91" fmla="*/ 21 h 108"/>
              <a:gd name="T92" fmla="*/ 14 w 96"/>
              <a:gd name="T93" fmla="*/ 25 h 108"/>
              <a:gd name="T94" fmla="*/ 13 w 96"/>
              <a:gd name="T95" fmla="*/ 29 h 108"/>
              <a:gd name="T96" fmla="*/ 9 w 96"/>
              <a:gd name="T97" fmla="*/ 42 h 108"/>
              <a:gd name="T98" fmla="*/ 2 w 96"/>
              <a:gd name="T99" fmla="*/ 52 h 108"/>
              <a:gd name="T100" fmla="*/ 1 w 96"/>
              <a:gd name="T101" fmla="*/ 5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" h="108">
                <a:moveTo>
                  <a:pt x="1" y="59"/>
                </a:moveTo>
                <a:cubicBezTo>
                  <a:pt x="1" y="59"/>
                  <a:pt x="1" y="59"/>
                  <a:pt x="1" y="59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1"/>
                  <a:pt x="1" y="62"/>
                  <a:pt x="2" y="63"/>
                </a:cubicBezTo>
                <a:cubicBezTo>
                  <a:pt x="2" y="64"/>
                  <a:pt x="3" y="65"/>
                  <a:pt x="3" y="66"/>
                </a:cubicBezTo>
                <a:cubicBezTo>
                  <a:pt x="4" y="65"/>
                  <a:pt x="4" y="65"/>
                  <a:pt x="4" y="65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9"/>
                  <a:pt x="2" y="70"/>
                  <a:pt x="2" y="70"/>
                </a:cubicBezTo>
                <a:cubicBezTo>
                  <a:pt x="1" y="70"/>
                  <a:pt x="1" y="71"/>
                  <a:pt x="1" y="71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3"/>
                  <a:pt x="3" y="73"/>
                  <a:pt x="3" y="74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5"/>
                  <a:pt x="4" y="75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7"/>
                  <a:pt x="4" y="78"/>
                  <a:pt x="4" y="79"/>
                </a:cubicBezTo>
                <a:cubicBezTo>
                  <a:pt x="4" y="79"/>
                  <a:pt x="4" y="79"/>
                  <a:pt x="4" y="79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80"/>
                  <a:pt x="6" y="80"/>
                  <a:pt x="6" y="80"/>
                </a:cubicBezTo>
                <a:cubicBezTo>
                  <a:pt x="6" y="80"/>
                  <a:pt x="7" y="80"/>
                  <a:pt x="7" y="81"/>
                </a:cubicBezTo>
                <a:cubicBezTo>
                  <a:pt x="8" y="82"/>
                  <a:pt x="9" y="83"/>
                  <a:pt x="12" y="83"/>
                </a:cubicBezTo>
                <a:cubicBezTo>
                  <a:pt x="15" y="83"/>
                  <a:pt x="16" y="84"/>
                  <a:pt x="17" y="85"/>
                </a:cubicBezTo>
                <a:cubicBezTo>
                  <a:pt x="18" y="85"/>
                  <a:pt x="18" y="85"/>
                  <a:pt x="18" y="85"/>
                </a:cubicBezTo>
                <a:cubicBezTo>
                  <a:pt x="18" y="85"/>
                  <a:pt x="19" y="85"/>
                  <a:pt x="19" y="85"/>
                </a:cubicBezTo>
                <a:cubicBezTo>
                  <a:pt x="20" y="85"/>
                  <a:pt x="23" y="86"/>
                  <a:pt x="24" y="88"/>
                </a:cubicBezTo>
                <a:cubicBezTo>
                  <a:pt x="24" y="89"/>
                  <a:pt x="24" y="91"/>
                  <a:pt x="22" y="93"/>
                </a:cubicBezTo>
                <a:cubicBezTo>
                  <a:pt x="19" y="95"/>
                  <a:pt x="19" y="97"/>
                  <a:pt x="18" y="100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18" y="102"/>
                  <a:pt x="18" y="103"/>
                  <a:pt x="18" y="104"/>
                </a:cubicBezTo>
                <a:cubicBezTo>
                  <a:pt x="18" y="104"/>
                  <a:pt x="18" y="105"/>
                  <a:pt x="18" y="105"/>
                </a:cubicBezTo>
                <a:cubicBezTo>
                  <a:pt x="18" y="105"/>
                  <a:pt x="18" y="105"/>
                  <a:pt x="18" y="105"/>
                </a:cubicBezTo>
                <a:cubicBezTo>
                  <a:pt x="18" y="105"/>
                  <a:pt x="18" y="105"/>
                  <a:pt x="18" y="105"/>
                </a:cubicBezTo>
                <a:cubicBezTo>
                  <a:pt x="18" y="105"/>
                  <a:pt x="19" y="106"/>
                  <a:pt x="20" y="106"/>
                </a:cubicBezTo>
                <a:cubicBezTo>
                  <a:pt x="23" y="106"/>
                  <a:pt x="24" y="105"/>
                  <a:pt x="24" y="105"/>
                </a:cubicBezTo>
                <a:cubicBezTo>
                  <a:pt x="27" y="104"/>
                  <a:pt x="29" y="103"/>
                  <a:pt x="33" y="105"/>
                </a:cubicBezTo>
                <a:cubicBezTo>
                  <a:pt x="34" y="105"/>
                  <a:pt x="35" y="105"/>
                  <a:pt x="35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7" y="106"/>
                  <a:pt x="38" y="107"/>
                  <a:pt x="38" y="107"/>
                </a:cubicBezTo>
                <a:cubicBezTo>
                  <a:pt x="38" y="107"/>
                  <a:pt x="38" y="107"/>
                  <a:pt x="38" y="107"/>
                </a:cubicBezTo>
                <a:cubicBezTo>
                  <a:pt x="39" y="107"/>
                  <a:pt x="39" y="107"/>
                  <a:pt x="39" y="106"/>
                </a:cubicBezTo>
                <a:cubicBezTo>
                  <a:pt x="39" y="106"/>
                  <a:pt x="40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6"/>
                  <a:pt x="43" y="107"/>
                  <a:pt x="44" y="108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6" y="107"/>
                  <a:pt x="48" y="106"/>
                  <a:pt x="50" y="106"/>
                </a:cubicBezTo>
                <a:cubicBezTo>
                  <a:pt x="52" y="106"/>
                  <a:pt x="53" y="106"/>
                  <a:pt x="54" y="107"/>
                </a:cubicBezTo>
                <a:cubicBezTo>
                  <a:pt x="56" y="108"/>
                  <a:pt x="57" y="108"/>
                  <a:pt x="58" y="107"/>
                </a:cubicBezTo>
                <a:cubicBezTo>
                  <a:pt x="61" y="105"/>
                  <a:pt x="67" y="104"/>
                  <a:pt x="69" y="104"/>
                </a:cubicBezTo>
                <a:cubicBezTo>
                  <a:pt x="71" y="104"/>
                  <a:pt x="72" y="104"/>
                  <a:pt x="72" y="104"/>
                </a:cubicBezTo>
                <a:cubicBezTo>
                  <a:pt x="73" y="105"/>
                  <a:pt x="74" y="105"/>
                  <a:pt x="74" y="105"/>
                </a:cubicBezTo>
                <a:cubicBezTo>
                  <a:pt x="74" y="105"/>
                  <a:pt x="74" y="104"/>
                  <a:pt x="74" y="103"/>
                </a:cubicBezTo>
                <a:cubicBezTo>
                  <a:pt x="72" y="98"/>
                  <a:pt x="76" y="96"/>
                  <a:pt x="78" y="96"/>
                </a:cubicBezTo>
                <a:cubicBezTo>
                  <a:pt x="78" y="95"/>
                  <a:pt x="78" y="95"/>
                  <a:pt x="79" y="95"/>
                </a:cubicBezTo>
                <a:cubicBezTo>
                  <a:pt x="79" y="95"/>
                  <a:pt x="79" y="94"/>
                  <a:pt x="79" y="94"/>
                </a:cubicBezTo>
                <a:cubicBezTo>
                  <a:pt x="79" y="94"/>
                  <a:pt x="79" y="94"/>
                  <a:pt x="80" y="94"/>
                </a:cubicBezTo>
                <a:cubicBezTo>
                  <a:pt x="80" y="93"/>
                  <a:pt x="82" y="92"/>
                  <a:pt x="83" y="92"/>
                </a:cubicBezTo>
                <a:cubicBezTo>
                  <a:pt x="83" y="91"/>
                  <a:pt x="84" y="91"/>
                  <a:pt x="84" y="91"/>
                </a:cubicBezTo>
                <a:cubicBezTo>
                  <a:pt x="84" y="91"/>
                  <a:pt x="84" y="91"/>
                  <a:pt x="84" y="91"/>
                </a:cubicBezTo>
                <a:cubicBezTo>
                  <a:pt x="84" y="91"/>
                  <a:pt x="83" y="90"/>
                  <a:pt x="82" y="90"/>
                </a:cubicBezTo>
                <a:cubicBezTo>
                  <a:pt x="82" y="90"/>
                  <a:pt x="82" y="90"/>
                  <a:pt x="82" y="90"/>
                </a:cubicBezTo>
                <a:cubicBezTo>
                  <a:pt x="81" y="89"/>
                  <a:pt x="81" y="89"/>
                  <a:pt x="80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79" y="87"/>
                  <a:pt x="78" y="87"/>
                  <a:pt x="78" y="87"/>
                </a:cubicBezTo>
                <a:cubicBezTo>
                  <a:pt x="78" y="86"/>
                  <a:pt x="78" y="86"/>
                  <a:pt x="77" y="86"/>
                </a:cubicBezTo>
                <a:cubicBezTo>
                  <a:pt x="77" y="86"/>
                  <a:pt x="76" y="86"/>
                  <a:pt x="76" y="85"/>
                </a:cubicBezTo>
                <a:cubicBezTo>
                  <a:pt x="75" y="85"/>
                  <a:pt x="74" y="84"/>
                  <a:pt x="74" y="84"/>
                </a:cubicBezTo>
                <a:cubicBezTo>
                  <a:pt x="72" y="82"/>
                  <a:pt x="71" y="79"/>
                  <a:pt x="70" y="77"/>
                </a:cubicBezTo>
                <a:cubicBezTo>
                  <a:pt x="70" y="75"/>
                  <a:pt x="70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8" y="71"/>
                  <a:pt x="66" y="69"/>
                  <a:pt x="67" y="67"/>
                </a:cubicBezTo>
                <a:cubicBezTo>
                  <a:pt x="67" y="66"/>
                  <a:pt x="68" y="65"/>
                  <a:pt x="70" y="65"/>
                </a:cubicBezTo>
                <a:cubicBezTo>
                  <a:pt x="73" y="64"/>
                  <a:pt x="79" y="63"/>
                  <a:pt x="81" y="61"/>
                </a:cubicBezTo>
                <a:cubicBezTo>
                  <a:pt x="81" y="60"/>
                  <a:pt x="82" y="60"/>
                  <a:pt x="82" y="60"/>
                </a:cubicBezTo>
                <a:cubicBezTo>
                  <a:pt x="84" y="59"/>
                  <a:pt x="86" y="58"/>
                  <a:pt x="87" y="58"/>
                </a:cubicBezTo>
                <a:cubicBezTo>
                  <a:pt x="88" y="57"/>
                  <a:pt x="89" y="57"/>
                  <a:pt x="90" y="57"/>
                </a:cubicBezTo>
                <a:cubicBezTo>
                  <a:pt x="90" y="57"/>
                  <a:pt x="90" y="57"/>
                  <a:pt x="90" y="56"/>
                </a:cubicBezTo>
                <a:cubicBezTo>
                  <a:pt x="90" y="56"/>
                  <a:pt x="91" y="55"/>
                  <a:pt x="93" y="55"/>
                </a:cubicBezTo>
                <a:cubicBezTo>
                  <a:pt x="94" y="55"/>
                  <a:pt x="94" y="56"/>
                  <a:pt x="95" y="56"/>
                </a:cubicBezTo>
                <a:cubicBezTo>
                  <a:pt x="95" y="56"/>
                  <a:pt x="96" y="56"/>
                  <a:pt x="96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5"/>
                  <a:pt x="96" y="55"/>
                  <a:pt x="96" y="55"/>
                </a:cubicBezTo>
                <a:cubicBezTo>
                  <a:pt x="96" y="55"/>
                  <a:pt x="96" y="55"/>
                  <a:pt x="96" y="55"/>
                </a:cubicBezTo>
                <a:cubicBezTo>
                  <a:pt x="96" y="55"/>
                  <a:pt x="96" y="54"/>
                  <a:pt x="96" y="54"/>
                </a:cubicBezTo>
                <a:cubicBezTo>
                  <a:pt x="96" y="54"/>
                  <a:pt x="96" y="54"/>
                  <a:pt x="96" y="54"/>
                </a:cubicBezTo>
                <a:cubicBezTo>
                  <a:pt x="96" y="54"/>
                  <a:pt x="96" y="53"/>
                  <a:pt x="96" y="53"/>
                </a:cubicBezTo>
                <a:cubicBezTo>
                  <a:pt x="96" y="53"/>
                  <a:pt x="96" y="53"/>
                  <a:pt x="96" y="53"/>
                </a:cubicBezTo>
                <a:cubicBezTo>
                  <a:pt x="94" y="51"/>
                  <a:pt x="93" y="47"/>
                  <a:pt x="93" y="43"/>
                </a:cubicBezTo>
                <a:cubicBezTo>
                  <a:pt x="93" y="40"/>
                  <a:pt x="92" y="40"/>
                  <a:pt x="92" y="39"/>
                </a:cubicBezTo>
                <a:cubicBezTo>
                  <a:pt x="92" y="39"/>
                  <a:pt x="91" y="38"/>
                  <a:pt x="91" y="36"/>
                </a:cubicBezTo>
                <a:cubicBezTo>
                  <a:pt x="91" y="35"/>
                  <a:pt x="91" y="33"/>
                  <a:pt x="90" y="33"/>
                </a:cubicBezTo>
                <a:cubicBezTo>
                  <a:pt x="89" y="32"/>
                  <a:pt x="88" y="31"/>
                  <a:pt x="87" y="30"/>
                </a:cubicBezTo>
                <a:cubicBezTo>
                  <a:pt x="87" y="28"/>
                  <a:pt x="88" y="27"/>
                  <a:pt x="88" y="25"/>
                </a:cubicBezTo>
                <a:cubicBezTo>
                  <a:pt x="90" y="23"/>
                  <a:pt x="89" y="17"/>
                  <a:pt x="89" y="15"/>
                </a:cubicBezTo>
                <a:cubicBezTo>
                  <a:pt x="88" y="15"/>
                  <a:pt x="88" y="15"/>
                  <a:pt x="88" y="14"/>
                </a:cubicBezTo>
                <a:cubicBezTo>
                  <a:pt x="88" y="14"/>
                  <a:pt x="88" y="14"/>
                  <a:pt x="88" y="14"/>
                </a:cubicBezTo>
                <a:cubicBezTo>
                  <a:pt x="88" y="14"/>
                  <a:pt x="88" y="13"/>
                  <a:pt x="87" y="12"/>
                </a:cubicBezTo>
                <a:cubicBezTo>
                  <a:pt x="87" y="11"/>
                  <a:pt x="87" y="10"/>
                  <a:pt x="83" y="10"/>
                </a:cubicBezTo>
                <a:cubicBezTo>
                  <a:pt x="81" y="10"/>
                  <a:pt x="80" y="10"/>
                  <a:pt x="80" y="9"/>
                </a:cubicBezTo>
                <a:cubicBezTo>
                  <a:pt x="79" y="7"/>
                  <a:pt x="80" y="6"/>
                  <a:pt x="81" y="4"/>
                </a:cubicBezTo>
                <a:cubicBezTo>
                  <a:pt x="79" y="6"/>
                  <a:pt x="76" y="7"/>
                  <a:pt x="73" y="6"/>
                </a:cubicBezTo>
                <a:cubicBezTo>
                  <a:pt x="71" y="6"/>
                  <a:pt x="68" y="9"/>
                  <a:pt x="65" y="11"/>
                </a:cubicBezTo>
                <a:cubicBezTo>
                  <a:pt x="64" y="12"/>
                  <a:pt x="63" y="13"/>
                  <a:pt x="62" y="13"/>
                </a:cubicBezTo>
                <a:cubicBezTo>
                  <a:pt x="59" y="16"/>
                  <a:pt x="55" y="15"/>
                  <a:pt x="53" y="12"/>
                </a:cubicBezTo>
                <a:cubicBezTo>
                  <a:pt x="52" y="10"/>
                  <a:pt x="52" y="8"/>
                  <a:pt x="53" y="7"/>
                </a:cubicBezTo>
                <a:cubicBezTo>
                  <a:pt x="53" y="7"/>
                  <a:pt x="52" y="7"/>
                  <a:pt x="52" y="7"/>
                </a:cubicBezTo>
                <a:cubicBezTo>
                  <a:pt x="48" y="9"/>
                  <a:pt x="44" y="8"/>
                  <a:pt x="42" y="5"/>
                </a:cubicBezTo>
                <a:cubicBezTo>
                  <a:pt x="41" y="4"/>
                  <a:pt x="41" y="3"/>
                  <a:pt x="41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0" y="1"/>
                  <a:pt x="40" y="1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1"/>
                  <a:pt x="38" y="1"/>
                  <a:pt x="37" y="1"/>
                </a:cubicBezTo>
                <a:cubicBezTo>
                  <a:pt x="37" y="1"/>
                  <a:pt x="37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0"/>
                  <a:pt x="35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2" y="0"/>
                  <a:pt x="31" y="0"/>
                </a:cubicBezTo>
                <a:cubicBezTo>
                  <a:pt x="32" y="1"/>
                  <a:pt x="32" y="3"/>
                  <a:pt x="32" y="4"/>
                </a:cubicBezTo>
                <a:cubicBezTo>
                  <a:pt x="31" y="5"/>
                  <a:pt x="31" y="7"/>
                  <a:pt x="33" y="10"/>
                </a:cubicBezTo>
                <a:cubicBezTo>
                  <a:pt x="34" y="10"/>
                  <a:pt x="34" y="11"/>
                  <a:pt x="35" y="12"/>
                </a:cubicBezTo>
                <a:cubicBezTo>
                  <a:pt x="35" y="13"/>
                  <a:pt x="35" y="15"/>
                  <a:pt x="35" y="16"/>
                </a:cubicBezTo>
                <a:cubicBezTo>
                  <a:pt x="34" y="17"/>
                  <a:pt x="32" y="18"/>
                  <a:pt x="31" y="18"/>
                </a:cubicBezTo>
                <a:cubicBezTo>
                  <a:pt x="31" y="18"/>
                  <a:pt x="30" y="18"/>
                  <a:pt x="30" y="18"/>
                </a:cubicBezTo>
                <a:cubicBezTo>
                  <a:pt x="30" y="19"/>
                  <a:pt x="29" y="21"/>
                  <a:pt x="26" y="21"/>
                </a:cubicBezTo>
                <a:cubicBezTo>
                  <a:pt x="24" y="21"/>
                  <a:pt x="21" y="19"/>
                  <a:pt x="19" y="18"/>
                </a:cubicBezTo>
                <a:cubicBezTo>
                  <a:pt x="19" y="18"/>
                  <a:pt x="18" y="18"/>
                  <a:pt x="17" y="18"/>
                </a:cubicBezTo>
                <a:cubicBezTo>
                  <a:pt x="15" y="18"/>
                  <a:pt x="14" y="18"/>
                  <a:pt x="13" y="18"/>
                </a:cubicBezTo>
                <a:cubicBezTo>
                  <a:pt x="13" y="19"/>
                  <a:pt x="13" y="19"/>
                  <a:pt x="13" y="20"/>
                </a:cubicBezTo>
                <a:cubicBezTo>
                  <a:pt x="13" y="20"/>
                  <a:pt x="13" y="21"/>
                  <a:pt x="13" y="21"/>
                </a:cubicBezTo>
                <a:cubicBezTo>
                  <a:pt x="13" y="22"/>
                  <a:pt x="13" y="22"/>
                  <a:pt x="13" y="23"/>
                </a:cubicBezTo>
                <a:cubicBezTo>
                  <a:pt x="13" y="23"/>
                  <a:pt x="14" y="24"/>
                  <a:pt x="14" y="24"/>
                </a:cubicBezTo>
                <a:cubicBezTo>
                  <a:pt x="14" y="24"/>
                  <a:pt x="14" y="25"/>
                  <a:pt x="14" y="25"/>
                </a:cubicBezTo>
                <a:cubicBezTo>
                  <a:pt x="14" y="26"/>
                  <a:pt x="14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8"/>
                  <a:pt x="13" y="28"/>
                  <a:pt x="13" y="29"/>
                </a:cubicBezTo>
                <a:cubicBezTo>
                  <a:pt x="11" y="31"/>
                  <a:pt x="9" y="32"/>
                  <a:pt x="8" y="33"/>
                </a:cubicBezTo>
                <a:cubicBezTo>
                  <a:pt x="10" y="35"/>
                  <a:pt x="12" y="38"/>
                  <a:pt x="11" y="40"/>
                </a:cubicBezTo>
                <a:cubicBezTo>
                  <a:pt x="10" y="41"/>
                  <a:pt x="9" y="41"/>
                  <a:pt x="9" y="42"/>
                </a:cubicBezTo>
                <a:cubicBezTo>
                  <a:pt x="9" y="42"/>
                  <a:pt x="9" y="42"/>
                  <a:pt x="9" y="43"/>
                </a:cubicBezTo>
                <a:cubicBezTo>
                  <a:pt x="9" y="46"/>
                  <a:pt x="6" y="47"/>
                  <a:pt x="2" y="48"/>
                </a:cubicBezTo>
                <a:cubicBezTo>
                  <a:pt x="2" y="49"/>
                  <a:pt x="2" y="50"/>
                  <a:pt x="2" y="52"/>
                </a:cubicBezTo>
                <a:cubicBezTo>
                  <a:pt x="1" y="52"/>
                  <a:pt x="1" y="53"/>
                  <a:pt x="1" y="53"/>
                </a:cubicBezTo>
                <a:cubicBezTo>
                  <a:pt x="1" y="55"/>
                  <a:pt x="1" y="56"/>
                  <a:pt x="1" y="58"/>
                </a:cubicBezTo>
                <a:cubicBezTo>
                  <a:pt x="1" y="58"/>
                  <a:pt x="1" y="58"/>
                  <a:pt x="1" y="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5" name="Freeform 1210"/>
          <p:cNvSpPr>
            <a:spLocks/>
          </p:cNvSpPr>
          <p:nvPr/>
        </p:nvSpPr>
        <p:spPr bwMode="auto">
          <a:xfrm>
            <a:off x="7312184" y="731804"/>
            <a:ext cx="1044934" cy="1632492"/>
          </a:xfrm>
          <a:custGeom>
            <a:avLst/>
            <a:gdLst>
              <a:gd name="T0" fmla="*/ 77 w 114"/>
              <a:gd name="T1" fmla="*/ 1 h 183"/>
              <a:gd name="T2" fmla="*/ 65 w 114"/>
              <a:gd name="T3" fmla="*/ 3 h 183"/>
              <a:gd name="T4" fmla="*/ 56 w 114"/>
              <a:gd name="T5" fmla="*/ 8 h 183"/>
              <a:gd name="T6" fmla="*/ 55 w 114"/>
              <a:gd name="T7" fmla="*/ 17 h 183"/>
              <a:gd name="T8" fmla="*/ 48 w 114"/>
              <a:gd name="T9" fmla="*/ 22 h 183"/>
              <a:gd name="T10" fmla="*/ 43 w 114"/>
              <a:gd name="T11" fmla="*/ 29 h 183"/>
              <a:gd name="T12" fmla="*/ 37 w 114"/>
              <a:gd name="T13" fmla="*/ 27 h 183"/>
              <a:gd name="T14" fmla="*/ 27 w 114"/>
              <a:gd name="T15" fmla="*/ 27 h 183"/>
              <a:gd name="T16" fmla="*/ 9 w 114"/>
              <a:gd name="T17" fmla="*/ 20 h 183"/>
              <a:gd name="T18" fmla="*/ 3 w 114"/>
              <a:gd name="T19" fmla="*/ 17 h 183"/>
              <a:gd name="T20" fmla="*/ 1 w 114"/>
              <a:gd name="T21" fmla="*/ 19 h 183"/>
              <a:gd name="T22" fmla="*/ 0 w 114"/>
              <a:gd name="T23" fmla="*/ 19 h 183"/>
              <a:gd name="T24" fmla="*/ 11 w 114"/>
              <a:gd name="T25" fmla="*/ 27 h 183"/>
              <a:gd name="T26" fmla="*/ 28 w 114"/>
              <a:gd name="T27" fmla="*/ 41 h 183"/>
              <a:gd name="T28" fmla="*/ 30 w 114"/>
              <a:gd name="T29" fmla="*/ 57 h 183"/>
              <a:gd name="T30" fmla="*/ 32 w 114"/>
              <a:gd name="T31" fmla="*/ 73 h 183"/>
              <a:gd name="T32" fmla="*/ 34 w 114"/>
              <a:gd name="T33" fmla="*/ 76 h 183"/>
              <a:gd name="T34" fmla="*/ 34 w 114"/>
              <a:gd name="T35" fmla="*/ 79 h 183"/>
              <a:gd name="T36" fmla="*/ 42 w 114"/>
              <a:gd name="T37" fmla="*/ 82 h 183"/>
              <a:gd name="T38" fmla="*/ 47 w 114"/>
              <a:gd name="T39" fmla="*/ 98 h 183"/>
              <a:gd name="T40" fmla="*/ 39 w 114"/>
              <a:gd name="T41" fmla="*/ 102 h 183"/>
              <a:gd name="T42" fmla="*/ 20 w 114"/>
              <a:gd name="T43" fmla="*/ 120 h 183"/>
              <a:gd name="T44" fmla="*/ 5 w 114"/>
              <a:gd name="T45" fmla="*/ 130 h 183"/>
              <a:gd name="T46" fmla="*/ 1 w 114"/>
              <a:gd name="T47" fmla="*/ 138 h 183"/>
              <a:gd name="T48" fmla="*/ 4 w 114"/>
              <a:gd name="T49" fmla="*/ 149 h 183"/>
              <a:gd name="T50" fmla="*/ 2 w 114"/>
              <a:gd name="T51" fmla="*/ 172 h 183"/>
              <a:gd name="T52" fmla="*/ 12 w 114"/>
              <a:gd name="T53" fmla="*/ 176 h 183"/>
              <a:gd name="T54" fmla="*/ 19 w 114"/>
              <a:gd name="T55" fmla="*/ 180 h 183"/>
              <a:gd name="T56" fmla="*/ 31 w 114"/>
              <a:gd name="T57" fmla="*/ 183 h 183"/>
              <a:gd name="T58" fmla="*/ 74 w 114"/>
              <a:gd name="T59" fmla="*/ 174 h 183"/>
              <a:gd name="T60" fmla="*/ 77 w 114"/>
              <a:gd name="T61" fmla="*/ 170 h 183"/>
              <a:gd name="T62" fmla="*/ 97 w 114"/>
              <a:gd name="T63" fmla="*/ 154 h 183"/>
              <a:gd name="T64" fmla="*/ 111 w 114"/>
              <a:gd name="T65" fmla="*/ 131 h 183"/>
              <a:gd name="T66" fmla="*/ 96 w 114"/>
              <a:gd name="T67" fmla="*/ 117 h 183"/>
              <a:gd name="T68" fmla="*/ 103 w 114"/>
              <a:gd name="T69" fmla="*/ 112 h 183"/>
              <a:gd name="T70" fmla="*/ 98 w 114"/>
              <a:gd name="T71" fmla="*/ 101 h 183"/>
              <a:gd name="T72" fmla="*/ 95 w 114"/>
              <a:gd name="T73" fmla="*/ 94 h 183"/>
              <a:gd name="T74" fmla="*/ 94 w 114"/>
              <a:gd name="T75" fmla="*/ 84 h 183"/>
              <a:gd name="T76" fmla="*/ 98 w 114"/>
              <a:gd name="T77" fmla="*/ 79 h 183"/>
              <a:gd name="T78" fmla="*/ 87 w 114"/>
              <a:gd name="T79" fmla="*/ 62 h 183"/>
              <a:gd name="T80" fmla="*/ 91 w 114"/>
              <a:gd name="T81" fmla="*/ 53 h 183"/>
              <a:gd name="T82" fmla="*/ 90 w 114"/>
              <a:gd name="T83" fmla="*/ 40 h 183"/>
              <a:gd name="T84" fmla="*/ 81 w 114"/>
              <a:gd name="T85" fmla="*/ 33 h 183"/>
              <a:gd name="T86" fmla="*/ 85 w 114"/>
              <a:gd name="T87" fmla="*/ 18 h 183"/>
              <a:gd name="T88" fmla="*/ 87 w 114"/>
              <a:gd name="T89" fmla="*/ 15 h 183"/>
              <a:gd name="T90" fmla="*/ 89 w 114"/>
              <a:gd name="T9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4" h="183">
                <a:moveTo>
                  <a:pt x="89" y="8"/>
                </a:moveTo>
                <a:cubicBezTo>
                  <a:pt x="89" y="8"/>
                  <a:pt x="86" y="6"/>
                  <a:pt x="85" y="6"/>
                </a:cubicBezTo>
                <a:cubicBezTo>
                  <a:pt x="82" y="5"/>
                  <a:pt x="79" y="3"/>
                  <a:pt x="77" y="1"/>
                </a:cubicBezTo>
                <a:cubicBezTo>
                  <a:pt x="77" y="1"/>
                  <a:pt x="77" y="0"/>
                  <a:pt x="75" y="0"/>
                </a:cubicBezTo>
                <a:cubicBezTo>
                  <a:pt x="74" y="0"/>
                  <a:pt x="72" y="0"/>
                  <a:pt x="72" y="1"/>
                </a:cubicBezTo>
                <a:cubicBezTo>
                  <a:pt x="70" y="3"/>
                  <a:pt x="68" y="3"/>
                  <a:pt x="65" y="3"/>
                </a:cubicBezTo>
                <a:cubicBezTo>
                  <a:pt x="64" y="3"/>
                  <a:pt x="64" y="3"/>
                  <a:pt x="64" y="3"/>
                </a:cubicBezTo>
                <a:cubicBezTo>
                  <a:pt x="62" y="3"/>
                  <a:pt x="61" y="3"/>
                  <a:pt x="61" y="3"/>
                </a:cubicBezTo>
                <a:cubicBezTo>
                  <a:pt x="60" y="5"/>
                  <a:pt x="58" y="7"/>
                  <a:pt x="56" y="8"/>
                </a:cubicBezTo>
                <a:cubicBezTo>
                  <a:pt x="55" y="9"/>
                  <a:pt x="54" y="9"/>
                  <a:pt x="54" y="10"/>
                </a:cubicBezTo>
                <a:cubicBezTo>
                  <a:pt x="54" y="11"/>
                  <a:pt x="54" y="12"/>
                  <a:pt x="54" y="13"/>
                </a:cubicBezTo>
                <a:cubicBezTo>
                  <a:pt x="54" y="14"/>
                  <a:pt x="55" y="16"/>
                  <a:pt x="55" y="17"/>
                </a:cubicBezTo>
                <a:cubicBezTo>
                  <a:pt x="55" y="18"/>
                  <a:pt x="55" y="19"/>
                  <a:pt x="54" y="20"/>
                </a:cubicBezTo>
                <a:cubicBezTo>
                  <a:pt x="53" y="21"/>
                  <a:pt x="52" y="22"/>
                  <a:pt x="49" y="22"/>
                </a:cubicBezTo>
                <a:cubicBezTo>
                  <a:pt x="49" y="22"/>
                  <a:pt x="49" y="22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3"/>
                  <a:pt x="48" y="25"/>
                  <a:pt x="46" y="27"/>
                </a:cubicBezTo>
                <a:cubicBezTo>
                  <a:pt x="46" y="28"/>
                  <a:pt x="45" y="29"/>
                  <a:pt x="43" y="29"/>
                </a:cubicBezTo>
                <a:cubicBezTo>
                  <a:pt x="41" y="29"/>
                  <a:pt x="40" y="28"/>
                  <a:pt x="40" y="27"/>
                </a:cubicBezTo>
                <a:cubicBezTo>
                  <a:pt x="39" y="27"/>
                  <a:pt x="39" y="26"/>
                  <a:pt x="39" y="26"/>
                </a:cubicBezTo>
                <a:cubicBezTo>
                  <a:pt x="38" y="27"/>
                  <a:pt x="38" y="27"/>
                  <a:pt x="37" y="27"/>
                </a:cubicBezTo>
                <a:cubicBezTo>
                  <a:pt x="36" y="27"/>
                  <a:pt x="34" y="26"/>
                  <a:pt x="33" y="26"/>
                </a:cubicBezTo>
                <a:cubicBezTo>
                  <a:pt x="33" y="25"/>
                  <a:pt x="32" y="25"/>
                  <a:pt x="31" y="25"/>
                </a:cubicBezTo>
                <a:cubicBezTo>
                  <a:pt x="31" y="26"/>
                  <a:pt x="29" y="27"/>
                  <a:pt x="27" y="27"/>
                </a:cubicBezTo>
                <a:cubicBezTo>
                  <a:pt x="25" y="27"/>
                  <a:pt x="23" y="27"/>
                  <a:pt x="20" y="26"/>
                </a:cubicBezTo>
                <a:cubicBezTo>
                  <a:pt x="19" y="26"/>
                  <a:pt x="18" y="26"/>
                  <a:pt x="17" y="25"/>
                </a:cubicBezTo>
                <a:cubicBezTo>
                  <a:pt x="14" y="25"/>
                  <a:pt x="11" y="22"/>
                  <a:pt x="9" y="20"/>
                </a:cubicBezTo>
                <a:cubicBezTo>
                  <a:pt x="8" y="18"/>
                  <a:pt x="6" y="16"/>
                  <a:pt x="5" y="16"/>
                </a:cubicBezTo>
                <a:cubicBezTo>
                  <a:pt x="4" y="16"/>
                  <a:pt x="4" y="16"/>
                  <a:pt x="4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2" y="17"/>
                  <a:pt x="2" y="18"/>
                  <a:pt x="2" y="18"/>
                </a:cubicBezTo>
                <a:cubicBezTo>
                  <a:pt x="1" y="18"/>
                  <a:pt x="1" y="18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20"/>
                  <a:pt x="3" y="21"/>
                  <a:pt x="4" y="22"/>
                </a:cubicBezTo>
                <a:cubicBezTo>
                  <a:pt x="5" y="23"/>
                  <a:pt x="7" y="25"/>
                  <a:pt x="9" y="26"/>
                </a:cubicBezTo>
                <a:cubicBezTo>
                  <a:pt x="9" y="26"/>
                  <a:pt x="10" y="27"/>
                  <a:pt x="11" y="27"/>
                </a:cubicBezTo>
                <a:cubicBezTo>
                  <a:pt x="12" y="28"/>
                  <a:pt x="14" y="28"/>
                  <a:pt x="15" y="29"/>
                </a:cubicBezTo>
                <a:cubicBezTo>
                  <a:pt x="22" y="32"/>
                  <a:pt x="29" y="34"/>
                  <a:pt x="28" y="39"/>
                </a:cubicBezTo>
                <a:cubicBezTo>
                  <a:pt x="28" y="39"/>
                  <a:pt x="28" y="40"/>
                  <a:pt x="28" y="41"/>
                </a:cubicBezTo>
                <a:cubicBezTo>
                  <a:pt x="27" y="43"/>
                  <a:pt x="27" y="47"/>
                  <a:pt x="28" y="47"/>
                </a:cubicBezTo>
                <a:cubicBezTo>
                  <a:pt x="30" y="49"/>
                  <a:pt x="30" y="52"/>
                  <a:pt x="30" y="54"/>
                </a:cubicBezTo>
                <a:cubicBezTo>
                  <a:pt x="30" y="55"/>
                  <a:pt x="30" y="57"/>
                  <a:pt x="30" y="57"/>
                </a:cubicBezTo>
                <a:cubicBezTo>
                  <a:pt x="33" y="59"/>
                  <a:pt x="34" y="63"/>
                  <a:pt x="33" y="66"/>
                </a:cubicBezTo>
                <a:cubicBezTo>
                  <a:pt x="32" y="69"/>
                  <a:pt x="31" y="70"/>
                  <a:pt x="30" y="71"/>
                </a:cubicBezTo>
                <a:cubicBezTo>
                  <a:pt x="31" y="71"/>
                  <a:pt x="31" y="73"/>
                  <a:pt x="32" y="73"/>
                </a:cubicBezTo>
                <a:cubicBezTo>
                  <a:pt x="33" y="74"/>
                  <a:pt x="33" y="74"/>
                  <a:pt x="33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5"/>
                  <a:pt x="34" y="76"/>
                  <a:pt x="34" y="76"/>
                </a:cubicBezTo>
                <a:cubicBezTo>
                  <a:pt x="34" y="76"/>
                  <a:pt x="34" y="77"/>
                  <a:pt x="34" y="77"/>
                </a:cubicBezTo>
                <a:cubicBezTo>
                  <a:pt x="34" y="77"/>
                  <a:pt x="34" y="78"/>
                  <a:pt x="34" y="78"/>
                </a:cubicBezTo>
                <a:cubicBezTo>
                  <a:pt x="34" y="78"/>
                  <a:pt x="34" y="78"/>
                  <a:pt x="34" y="79"/>
                </a:cubicBezTo>
                <a:cubicBezTo>
                  <a:pt x="34" y="79"/>
                  <a:pt x="34" y="79"/>
                  <a:pt x="34" y="79"/>
                </a:cubicBezTo>
                <a:cubicBezTo>
                  <a:pt x="36" y="79"/>
                  <a:pt x="38" y="80"/>
                  <a:pt x="40" y="81"/>
                </a:cubicBezTo>
                <a:cubicBezTo>
                  <a:pt x="41" y="82"/>
                  <a:pt x="42" y="82"/>
                  <a:pt x="42" y="82"/>
                </a:cubicBezTo>
                <a:cubicBezTo>
                  <a:pt x="47" y="84"/>
                  <a:pt x="47" y="88"/>
                  <a:pt x="48" y="91"/>
                </a:cubicBezTo>
                <a:cubicBezTo>
                  <a:pt x="48" y="92"/>
                  <a:pt x="48" y="92"/>
                  <a:pt x="48" y="93"/>
                </a:cubicBezTo>
                <a:cubicBezTo>
                  <a:pt x="48" y="96"/>
                  <a:pt x="48" y="97"/>
                  <a:pt x="47" y="98"/>
                </a:cubicBezTo>
                <a:cubicBezTo>
                  <a:pt x="46" y="99"/>
                  <a:pt x="44" y="100"/>
                  <a:pt x="42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1" y="98"/>
                  <a:pt x="40" y="99"/>
                  <a:pt x="39" y="102"/>
                </a:cubicBezTo>
                <a:cubicBezTo>
                  <a:pt x="38" y="108"/>
                  <a:pt x="31" y="115"/>
                  <a:pt x="26" y="115"/>
                </a:cubicBezTo>
                <a:cubicBezTo>
                  <a:pt x="25" y="115"/>
                  <a:pt x="25" y="116"/>
                  <a:pt x="24" y="117"/>
                </a:cubicBezTo>
                <a:cubicBezTo>
                  <a:pt x="23" y="118"/>
                  <a:pt x="22" y="120"/>
                  <a:pt x="20" y="120"/>
                </a:cubicBezTo>
                <a:cubicBezTo>
                  <a:pt x="17" y="121"/>
                  <a:pt x="15" y="122"/>
                  <a:pt x="15" y="124"/>
                </a:cubicBezTo>
                <a:cubicBezTo>
                  <a:pt x="15" y="126"/>
                  <a:pt x="15" y="127"/>
                  <a:pt x="14" y="128"/>
                </a:cubicBezTo>
                <a:cubicBezTo>
                  <a:pt x="12" y="130"/>
                  <a:pt x="8" y="130"/>
                  <a:pt x="5" y="130"/>
                </a:cubicBezTo>
                <a:cubicBezTo>
                  <a:pt x="5" y="130"/>
                  <a:pt x="5" y="132"/>
                  <a:pt x="4" y="132"/>
                </a:cubicBezTo>
                <a:cubicBezTo>
                  <a:pt x="4" y="134"/>
                  <a:pt x="3" y="136"/>
                  <a:pt x="1" y="137"/>
                </a:cubicBezTo>
                <a:cubicBezTo>
                  <a:pt x="1" y="137"/>
                  <a:pt x="1" y="138"/>
                  <a:pt x="1" y="138"/>
                </a:cubicBezTo>
                <a:cubicBezTo>
                  <a:pt x="1" y="138"/>
                  <a:pt x="1" y="139"/>
                  <a:pt x="2" y="141"/>
                </a:cubicBezTo>
                <a:cubicBezTo>
                  <a:pt x="4" y="143"/>
                  <a:pt x="4" y="146"/>
                  <a:pt x="4" y="147"/>
                </a:cubicBezTo>
                <a:cubicBezTo>
                  <a:pt x="4" y="148"/>
                  <a:pt x="4" y="149"/>
                  <a:pt x="4" y="149"/>
                </a:cubicBezTo>
                <a:cubicBezTo>
                  <a:pt x="4" y="149"/>
                  <a:pt x="4" y="150"/>
                  <a:pt x="4" y="150"/>
                </a:cubicBezTo>
                <a:cubicBezTo>
                  <a:pt x="6" y="153"/>
                  <a:pt x="8" y="158"/>
                  <a:pt x="6" y="163"/>
                </a:cubicBezTo>
                <a:cubicBezTo>
                  <a:pt x="4" y="168"/>
                  <a:pt x="3" y="171"/>
                  <a:pt x="2" y="172"/>
                </a:cubicBezTo>
                <a:cubicBezTo>
                  <a:pt x="4" y="172"/>
                  <a:pt x="5" y="173"/>
                  <a:pt x="6" y="174"/>
                </a:cubicBezTo>
                <a:cubicBezTo>
                  <a:pt x="8" y="175"/>
                  <a:pt x="10" y="176"/>
                  <a:pt x="11" y="176"/>
                </a:cubicBezTo>
                <a:cubicBezTo>
                  <a:pt x="11" y="176"/>
                  <a:pt x="12" y="176"/>
                  <a:pt x="12" y="176"/>
                </a:cubicBezTo>
                <a:cubicBezTo>
                  <a:pt x="14" y="176"/>
                  <a:pt x="15" y="178"/>
                  <a:pt x="16" y="179"/>
                </a:cubicBezTo>
                <a:cubicBezTo>
                  <a:pt x="17" y="179"/>
                  <a:pt x="17" y="180"/>
                  <a:pt x="17" y="180"/>
                </a:cubicBezTo>
                <a:cubicBezTo>
                  <a:pt x="18" y="180"/>
                  <a:pt x="19" y="180"/>
                  <a:pt x="19" y="180"/>
                </a:cubicBezTo>
                <a:cubicBezTo>
                  <a:pt x="21" y="180"/>
                  <a:pt x="21" y="180"/>
                  <a:pt x="22" y="181"/>
                </a:cubicBezTo>
                <a:cubicBezTo>
                  <a:pt x="24" y="182"/>
                  <a:pt x="25" y="183"/>
                  <a:pt x="30" y="183"/>
                </a:cubicBezTo>
                <a:cubicBezTo>
                  <a:pt x="31" y="183"/>
                  <a:pt x="31" y="183"/>
                  <a:pt x="31" y="183"/>
                </a:cubicBezTo>
                <a:cubicBezTo>
                  <a:pt x="35" y="182"/>
                  <a:pt x="42" y="180"/>
                  <a:pt x="49" y="178"/>
                </a:cubicBezTo>
                <a:cubicBezTo>
                  <a:pt x="55" y="176"/>
                  <a:pt x="62" y="175"/>
                  <a:pt x="66" y="175"/>
                </a:cubicBezTo>
                <a:cubicBezTo>
                  <a:pt x="69" y="175"/>
                  <a:pt x="72" y="174"/>
                  <a:pt x="74" y="174"/>
                </a:cubicBezTo>
                <a:cubicBezTo>
                  <a:pt x="75" y="173"/>
                  <a:pt x="75" y="173"/>
                  <a:pt x="75" y="173"/>
                </a:cubicBezTo>
                <a:cubicBezTo>
                  <a:pt x="76" y="172"/>
                  <a:pt x="76" y="171"/>
                  <a:pt x="77" y="170"/>
                </a:cubicBezTo>
                <a:cubicBezTo>
                  <a:pt x="77" y="170"/>
                  <a:pt x="77" y="170"/>
                  <a:pt x="77" y="170"/>
                </a:cubicBezTo>
                <a:cubicBezTo>
                  <a:pt x="78" y="169"/>
                  <a:pt x="79" y="168"/>
                  <a:pt x="80" y="167"/>
                </a:cubicBezTo>
                <a:cubicBezTo>
                  <a:pt x="82" y="165"/>
                  <a:pt x="84" y="163"/>
                  <a:pt x="87" y="162"/>
                </a:cubicBezTo>
                <a:cubicBezTo>
                  <a:pt x="91" y="159"/>
                  <a:pt x="95" y="157"/>
                  <a:pt x="97" y="154"/>
                </a:cubicBezTo>
                <a:cubicBezTo>
                  <a:pt x="98" y="150"/>
                  <a:pt x="102" y="147"/>
                  <a:pt x="106" y="145"/>
                </a:cubicBezTo>
                <a:cubicBezTo>
                  <a:pt x="109" y="142"/>
                  <a:pt x="112" y="140"/>
                  <a:pt x="113" y="138"/>
                </a:cubicBezTo>
                <a:cubicBezTo>
                  <a:pt x="114" y="136"/>
                  <a:pt x="114" y="135"/>
                  <a:pt x="111" y="131"/>
                </a:cubicBezTo>
                <a:cubicBezTo>
                  <a:pt x="109" y="129"/>
                  <a:pt x="105" y="127"/>
                  <a:pt x="102" y="125"/>
                </a:cubicBezTo>
                <a:cubicBezTo>
                  <a:pt x="99" y="123"/>
                  <a:pt x="96" y="121"/>
                  <a:pt x="96" y="119"/>
                </a:cubicBezTo>
                <a:cubicBezTo>
                  <a:pt x="96" y="118"/>
                  <a:pt x="96" y="118"/>
                  <a:pt x="96" y="117"/>
                </a:cubicBezTo>
                <a:cubicBezTo>
                  <a:pt x="97" y="116"/>
                  <a:pt x="99" y="115"/>
                  <a:pt x="100" y="114"/>
                </a:cubicBezTo>
                <a:cubicBezTo>
                  <a:pt x="101" y="114"/>
                  <a:pt x="102" y="113"/>
                  <a:pt x="102" y="113"/>
                </a:cubicBezTo>
                <a:cubicBezTo>
                  <a:pt x="103" y="113"/>
                  <a:pt x="103" y="113"/>
                  <a:pt x="103" y="112"/>
                </a:cubicBezTo>
                <a:cubicBezTo>
                  <a:pt x="103" y="112"/>
                  <a:pt x="102" y="111"/>
                  <a:pt x="101" y="110"/>
                </a:cubicBezTo>
                <a:cubicBezTo>
                  <a:pt x="99" y="110"/>
                  <a:pt x="98" y="109"/>
                  <a:pt x="97" y="107"/>
                </a:cubicBezTo>
                <a:cubicBezTo>
                  <a:pt x="95" y="105"/>
                  <a:pt x="97" y="102"/>
                  <a:pt x="98" y="101"/>
                </a:cubicBezTo>
                <a:cubicBezTo>
                  <a:pt x="98" y="101"/>
                  <a:pt x="97" y="101"/>
                  <a:pt x="97" y="101"/>
                </a:cubicBezTo>
                <a:cubicBezTo>
                  <a:pt x="95" y="100"/>
                  <a:pt x="93" y="99"/>
                  <a:pt x="93" y="97"/>
                </a:cubicBezTo>
                <a:cubicBezTo>
                  <a:pt x="92" y="95"/>
                  <a:pt x="94" y="94"/>
                  <a:pt x="95" y="94"/>
                </a:cubicBezTo>
                <a:cubicBezTo>
                  <a:pt x="95" y="94"/>
                  <a:pt x="95" y="94"/>
                  <a:pt x="95" y="94"/>
                </a:cubicBezTo>
                <a:cubicBezTo>
                  <a:pt x="95" y="93"/>
                  <a:pt x="95" y="93"/>
                  <a:pt x="95" y="93"/>
                </a:cubicBezTo>
                <a:cubicBezTo>
                  <a:pt x="94" y="91"/>
                  <a:pt x="92" y="87"/>
                  <a:pt x="94" y="84"/>
                </a:cubicBezTo>
                <a:cubicBezTo>
                  <a:pt x="95" y="82"/>
                  <a:pt x="97" y="82"/>
                  <a:pt x="98" y="81"/>
                </a:cubicBezTo>
                <a:cubicBezTo>
                  <a:pt x="98" y="81"/>
                  <a:pt x="98" y="81"/>
                  <a:pt x="99" y="81"/>
                </a:cubicBezTo>
                <a:cubicBezTo>
                  <a:pt x="98" y="81"/>
                  <a:pt x="98" y="80"/>
                  <a:pt x="98" y="79"/>
                </a:cubicBezTo>
                <a:cubicBezTo>
                  <a:pt x="95" y="74"/>
                  <a:pt x="91" y="68"/>
                  <a:pt x="88" y="64"/>
                </a:cubicBezTo>
                <a:cubicBezTo>
                  <a:pt x="88" y="64"/>
                  <a:pt x="88" y="63"/>
                  <a:pt x="87" y="63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1"/>
                  <a:pt x="86" y="61"/>
                </a:cubicBezTo>
                <a:cubicBezTo>
                  <a:pt x="86" y="60"/>
                  <a:pt x="86" y="60"/>
                  <a:pt x="86" y="59"/>
                </a:cubicBezTo>
                <a:cubicBezTo>
                  <a:pt x="87" y="57"/>
                  <a:pt x="89" y="54"/>
                  <a:pt x="91" y="53"/>
                </a:cubicBezTo>
                <a:cubicBezTo>
                  <a:pt x="91" y="53"/>
                  <a:pt x="91" y="53"/>
                  <a:pt x="92" y="52"/>
                </a:cubicBezTo>
                <a:cubicBezTo>
                  <a:pt x="94" y="51"/>
                  <a:pt x="97" y="47"/>
                  <a:pt x="97" y="46"/>
                </a:cubicBezTo>
                <a:cubicBezTo>
                  <a:pt x="97" y="45"/>
                  <a:pt x="92" y="41"/>
                  <a:pt x="90" y="40"/>
                </a:cubicBezTo>
                <a:cubicBezTo>
                  <a:pt x="90" y="39"/>
                  <a:pt x="89" y="39"/>
                  <a:pt x="89" y="39"/>
                </a:cubicBezTo>
                <a:cubicBezTo>
                  <a:pt x="87" y="39"/>
                  <a:pt x="84" y="38"/>
                  <a:pt x="82" y="35"/>
                </a:cubicBezTo>
                <a:cubicBezTo>
                  <a:pt x="82" y="34"/>
                  <a:pt x="81" y="33"/>
                  <a:pt x="81" y="33"/>
                </a:cubicBezTo>
                <a:cubicBezTo>
                  <a:pt x="80" y="31"/>
                  <a:pt x="79" y="29"/>
                  <a:pt x="81" y="26"/>
                </a:cubicBezTo>
                <a:cubicBezTo>
                  <a:pt x="82" y="25"/>
                  <a:pt x="82" y="23"/>
                  <a:pt x="82" y="22"/>
                </a:cubicBezTo>
                <a:cubicBezTo>
                  <a:pt x="82" y="19"/>
                  <a:pt x="84" y="19"/>
                  <a:pt x="85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7" y="17"/>
                  <a:pt x="87" y="16"/>
                  <a:pt x="87" y="16"/>
                </a:cubicBezTo>
                <a:cubicBezTo>
                  <a:pt x="87" y="16"/>
                  <a:pt x="87" y="16"/>
                  <a:pt x="87" y="15"/>
                </a:cubicBezTo>
                <a:cubicBezTo>
                  <a:pt x="88" y="15"/>
                  <a:pt x="88" y="14"/>
                  <a:pt x="89" y="13"/>
                </a:cubicBezTo>
                <a:cubicBezTo>
                  <a:pt x="89" y="13"/>
                  <a:pt x="89" y="12"/>
                  <a:pt x="89" y="12"/>
                </a:cubicBezTo>
                <a:cubicBezTo>
                  <a:pt x="89" y="10"/>
                  <a:pt x="89" y="9"/>
                  <a:pt x="89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6" name="Freeform 1211"/>
          <p:cNvSpPr>
            <a:spLocks/>
          </p:cNvSpPr>
          <p:nvPr/>
        </p:nvSpPr>
        <p:spPr bwMode="auto">
          <a:xfrm>
            <a:off x="4666294" y="3672142"/>
            <a:ext cx="1313359" cy="1075959"/>
          </a:xfrm>
          <a:custGeom>
            <a:avLst/>
            <a:gdLst>
              <a:gd name="T0" fmla="*/ 98 w 143"/>
              <a:gd name="T1" fmla="*/ 106 h 121"/>
              <a:gd name="T2" fmla="*/ 130 w 143"/>
              <a:gd name="T3" fmla="*/ 107 h 121"/>
              <a:gd name="T4" fmla="*/ 138 w 143"/>
              <a:gd name="T5" fmla="*/ 101 h 121"/>
              <a:gd name="T6" fmla="*/ 130 w 143"/>
              <a:gd name="T7" fmla="*/ 97 h 121"/>
              <a:gd name="T8" fmla="*/ 130 w 143"/>
              <a:gd name="T9" fmla="*/ 91 h 121"/>
              <a:gd name="T10" fmla="*/ 129 w 143"/>
              <a:gd name="T11" fmla="*/ 83 h 121"/>
              <a:gd name="T12" fmla="*/ 132 w 143"/>
              <a:gd name="T13" fmla="*/ 81 h 121"/>
              <a:gd name="T14" fmla="*/ 130 w 143"/>
              <a:gd name="T15" fmla="*/ 74 h 121"/>
              <a:gd name="T16" fmla="*/ 127 w 143"/>
              <a:gd name="T17" fmla="*/ 70 h 121"/>
              <a:gd name="T18" fmla="*/ 121 w 143"/>
              <a:gd name="T19" fmla="*/ 68 h 121"/>
              <a:gd name="T20" fmla="*/ 122 w 143"/>
              <a:gd name="T21" fmla="*/ 64 h 121"/>
              <a:gd name="T22" fmla="*/ 130 w 143"/>
              <a:gd name="T23" fmla="*/ 53 h 121"/>
              <a:gd name="T24" fmla="*/ 131 w 143"/>
              <a:gd name="T25" fmla="*/ 52 h 121"/>
              <a:gd name="T26" fmla="*/ 132 w 143"/>
              <a:gd name="T27" fmla="*/ 51 h 121"/>
              <a:gd name="T28" fmla="*/ 134 w 143"/>
              <a:gd name="T29" fmla="*/ 50 h 121"/>
              <a:gd name="T30" fmla="*/ 136 w 143"/>
              <a:gd name="T31" fmla="*/ 49 h 121"/>
              <a:gd name="T32" fmla="*/ 136 w 143"/>
              <a:gd name="T33" fmla="*/ 49 h 121"/>
              <a:gd name="T34" fmla="*/ 137 w 143"/>
              <a:gd name="T35" fmla="*/ 44 h 121"/>
              <a:gd name="T36" fmla="*/ 142 w 143"/>
              <a:gd name="T37" fmla="*/ 32 h 121"/>
              <a:gd name="T38" fmla="*/ 141 w 143"/>
              <a:gd name="T39" fmla="*/ 31 h 121"/>
              <a:gd name="T40" fmla="*/ 138 w 143"/>
              <a:gd name="T41" fmla="*/ 30 h 121"/>
              <a:gd name="T42" fmla="*/ 127 w 143"/>
              <a:gd name="T43" fmla="*/ 25 h 121"/>
              <a:gd name="T44" fmla="*/ 119 w 143"/>
              <a:gd name="T45" fmla="*/ 24 h 121"/>
              <a:gd name="T46" fmla="*/ 116 w 143"/>
              <a:gd name="T47" fmla="*/ 24 h 121"/>
              <a:gd name="T48" fmla="*/ 111 w 143"/>
              <a:gd name="T49" fmla="*/ 20 h 121"/>
              <a:gd name="T50" fmla="*/ 106 w 143"/>
              <a:gd name="T51" fmla="*/ 17 h 121"/>
              <a:gd name="T52" fmla="*/ 106 w 143"/>
              <a:gd name="T53" fmla="*/ 16 h 121"/>
              <a:gd name="T54" fmla="*/ 102 w 143"/>
              <a:gd name="T55" fmla="*/ 18 h 121"/>
              <a:gd name="T56" fmla="*/ 91 w 143"/>
              <a:gd name="T57" fmla="*/ 9 h 121"/>
              <a:gd name="T58" fmla="*/ 86 w 143"/>
              <a:gd name="T59" fmla="*/ 6 h 121"/>
              <a:gd name="T60" fmla="*/ 79 w 143"/>
              <a:gd name="T61" fmla="*/ 0 h 121"/>
              <a:gd name="T62" fmla="*/ 74 w 143"/>
              <a:gd name="T63" fmla="*/ 8 h 121"/>
              <a:gd name="T64" fmla="*/ 56 w 143"/>
              <a:gd name="T65" fmla="*/ 21 h 121"/>
              <a:gd name="T66" fmla="*/ 37 w 143"/>
              <a:gd name="T67" fmla="*/ 20 h 121"/>
              <a:gd name="T68" fmla="*/ 33 w 143"/>
              <a:gd name="T69" fmla="*/ 22 h 121"/>
              <a:gd name="T70" fmla="*/ 29 w 143"/>
              <a:gd name="T71" fmla="*/ 37 h 121"/>
              <a:gd name="T72" fmla="*/ 18 w 143"/>
              <a:gd name="T73" fmla="*/ 35 h 121"/>
              <a:gd name="T74" fmla="*/ 6 w 143"/>
              <a:gd name="T75" fmla="*/ 35 h 121"/>
              <a:gd name="T76" fmla="*/ 2 w 143"/>
              <a:gd name="T77" fmla="*/ 42 h 121"/>
              <a:gd name="T78" fmla="*/ 16 w 143"/>
              <a:gd name="T79" fmla="*/ 48 h 121"/>
              <a:gd name="T80" fmla="*/ 28 w 143"/>
              <a:gd name="T81" fmla="*/ 52 h 121"/>
              <a:gd name="T82" fmla="*/ 42 w 143"/>
              <a:gd name="T83" fmla="*/ 72 h 121"/>
              <a:gd name="T84" fmla="*/ 41 w 143"/>
              <a:gd name="T85" fmla="*/ 89 h 121"/>
              <a:gd name="T86" fmla="*/ 39 w 143"/>
              <a:gd name="T87" fmla="*/ 111 h 121"/>
              <a:gd name="T88" fmla="*/ 51 w 143"/>
              <a:gd name="T89" fmla="*/ 117 h 121"/>
              <a:gd name="T90" fmla="*/ 60 w 143"/>
              <a:gd name="T91" fmla="*/ 114 h 121"/>
              <a:gd name="T92" fmla="*/ 78 w 143"/>
              <a:gd name="T93" fmla="*/ 120 h 121"/>
              <a:gd name="T94" fmla="*/ 87 w 143"/>
              <a:gd name="T95" fmla="*/ 12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3" h="121">
                <a:moveTo>
                  <a:pt x="87" y="120"/>
                </a:moveTo>
                <a:cubicBezTo>
                  <a:pt x="86" y="117"/>
                  <a:pt x="86" y="115"/>
                  <a:pt x="88" y="112"/>
                </a:cubicBezTo>
                <a:cubicBezTo>
                  <a:pt x="89" y="109"/>
                  <a:pt x="93" y="107"/>
                  <a:pt x="98" y="106"/>
                </a:cubicBezTo>
                <a:cubicBezTo>
                  <a:pt x="98" y="106"/>
                  <a:pt x="99" y="106"/>
                  <a:pt x="100" y="106"/>
                </a:cubicBezTo>
                <a:cubicBezTo>
                  <a:pt x="106" y="106"/>
                  <a:pt x="116" y="109"/>
                  <a:pt x="120" y="111"/>
                </a:cubicBezTo>
                <a:cubicBezTo>
                  <a:pt x="122" y="113"/>
                  <a:pt x="126" y="112"/>
                  <a:pt x="130" y="107"/>
                </a:cubicBezTo>
                <a:cubicBezTo>
                  <a:pt x="133" y="104"/>
                  <a:pt x="135" y="103"/>
                  <a:pt x="137" y="102"/>
                </a:cubicBezTo>
                <a:cubicBezTo>
                  <a:pt x="137" y="102"/>
                  <a:pt x="137" y="102"/>
                  <a:pt x="137" y="102"/>
                </a:cubicBezTo>
                <a:cubicBezTo>
                  <a:pt x="137" y="102"/>
                  <a:pt x="137" y="101"/>
                  <a:pt x="138" y="101"/>
                </a:cubicBezTo>
                <a:cubicBezTo>
                  <a:pt x="137" y="101"/>
                  <a:pt x="137" y="101"/>
                  <a:pt x="136" y="101"/>
                </a:cubicBezTo>
                <a:cubicBezTo>
                  <a:pt x="136" y="100"/>
                  <a:pt x="135" y="100"/>
                  <a:pt x="134" y="100"/>
                </a:cubicBezTo>
                <a:cubicBezTo>
                  <a:pt x="132" y="100"/>
                  <a:pt x="131" y="99"/>
                  <a:pt x="130" y="97"/>
                </a:cubicBezTo>
                <a:cubicBezTo>
                  <a:pt x="129" y="96"/>
                  <a:pt x="129" y="94"/>
                  <a:pt x="130" y="92"/>
                </a:cubicBezTo>
                <a:cubicBezTo>
                  <a:pt x="131" y="92"/>
                  <a:pt x="131" y="91"/>
                  <a:pt x="131" y="91"/>
                </a:cubicBezTo>
                <a:cubicBezTo>
                  <a:pt x="131" y="92"/>
                  <a:pt x="130" y="91"/>
                  <a:pt x="130" y="91"/>
                </a:cubicBezTo>
                <a:cubicBezTo>
                  <a:pt x="129" y="90"/>
                  <a:pt x="128" y="90"/>
                  <a:pt x="127" y="88"/>
                </a:cubicBezTo>
                <a:cubicBezTo>
                  <a:pt x="127" y="88"/>
                  <a:pt x="126" y="86"/>
                  <a:pt x="127" y="85"/>
                </a:cubicBezTo>
                <a:cubicBezTo>
                  <a:pt x="127" y="83"/>
                  <a:pt x="129" y="83"/>
                  <a:pt x="129" y="83"/>
                </a:cubicBezTo>
                <a:cubicBezTo>
                  <a:pt x="130" y="83"/>
                  <a:pt x="130" y="83"/>
                  <a:pt x="130" y="83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31" y="82"/>
                  <a:pt x="132" y="81"/>
                  <a:pt x="132" y="81"/>
                </a:cubicBezTo>
                <a:cubicBezTo>
                  <a:pt x="131" y="80"/>
                  <a:pt x="130" y="79"/>
                  <a:pt x="130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4"/>
                  <a:pt x="130" y="74"/>
                  <a:pt x="130" y="74"/>
                </a:cubicBezTo>
                <a:cubicBezTo>
                  <a:pt x="130" y="73"/>
                  <a:pt x="130" y="73"/>
                  <a:pt x="130" y="72"/>
                </a:cubicBezTo>
                <a:cubicBezTo>
                  <a:pt x="129" y="72"/>
                  <a:pt x="128" y="71"/>
                  <a:pt x="128" y="69"/>
                </a:cubicBezTo>
                <a:cubicBezTo>
                  <a:pt x="128" y="69"/>
                  <a:pt x="127" y="69"/>
                  <a:pt x="127" y="70"/>
                </a:cubicBezTo>
                <a:cubicBezTo>
                  <a:pt x="126" y="71"/>
                  <a:pt x="125" y="72"/>
                  <a:pt x="124" y="72"/>
                </a:cubicBezTo>
                <a:cubicBezTo>
                  <a:pt x="123" y="72"/>
                  <a:pt x="122" y="71"/>
                  <a:pt x="121" y="71"/>
                </a:cubicBezTo>
                <a:cubicBezTo>
                  <a:pt x="121" y="70"/>
                  <a:pt x="121" y="70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7"/>
                  <a:pt x="121" y="67"/>
                  <a:pt x="121" y="66"/>
                </a:cubicBezTo>
                <a:cubicBezTo>
                  <a:pt x="121" y="65"/>
                  <a:pt x="122" y="65"/>
                  <a:pt x="122" y="64"/>
                </a:cubicBezTo>
                <a:cubicBezTo>
                  <a:pt x="123" y="61"/>
                  <a:pt x="125" y="59"/>
                  <a:pt x="127" y="57"/>
                </a:cubicBezTo>
                <a:cubicBezTo>
                  <a:pt x="128" y="57"/>
                  <a:pt x="129" y="56"/>
                  <a:pt x="129" y="55"/>
                </a:cubicBezTo>
                <a:cubicBezTo>
                  <a:pt x="129" y="54"/>
                  <a:pt x="129" y="54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0" y="53"/>
                  <a:pt x="130" y="52"/>
                  <a:pt x="131" y="52"/>
                </a:cubicBezTo>
                <a:cubicBezTo>
                  <a:pt x="131" y="52"/>
                  <a:pt x="131" y="52"/>
                  <a:pt x="131" y="52"/>
                </a:cubicBezTo>
                <a:cubicBezTo>
                  <a:pt x="131" y="52"/>
                  <a:pt x="131" y="52"/>
                  <a:pt x="131" y="51"/>
                </a:cubicBezTo>
                <a:cubicBezTo>
                  <a:pt x="131" y="51"/>
                  <a:pt x="131" y="51"/>
                  <a:pt x="132" y="51"/>
                </a:cubicBezTo>
                <a:cubicBezTo>
                  <a:pt x="132" y="51"/>
                  <a:pt x="132" y="51"/>
                  <a:pt x="132" y="51"/>
                </a:cubicBezTo>
                <a:cubicBezTo>
                  <a:pt x="132" y="50"/>
                  <a:pt x="132" y="50"/>
                  <a:pt x="133" y="50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3" y="50"/>
                  <a:pt x="134" y="50"/>
                  <a:pt x="134" y="50"/>
                </a:cubicBezTo>
                <a:cubicBezTo>
                  <a:pt x="134" y="49"/>
                  <a:pt x="134" y="49"/>
                  <a:pt x="134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5" y="49"/>
                  <a:pt x="135" y="49"/>
                  <a:pt x="136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6" y="48"/>
                  <a:pt x="137" y="47"/>
                  <a:pt x="137" y="46"/>
                </a:cubicBezTo>
                <a:cubicBezTo>
                  <a:pt x="137" y="45"/>
                  <a:pt x="137" y="44"/>
                  <a:pt x="137" y="44"/>
                </a:cubicBezTo>
                <a:cubicBezTo>
                  <a:pt x="137" y="44"/>
                  <a:pt x="137" y="44"/>
                  <a:pt x="137" y="44"/>
                </a:cubicBezTo>
                <a:cubicBezTo>
                  <a:pt x="137" y="43"/>
                  <a:pt x="137" y="43"/>
                  <a:pt x="137" y="42"/>
                </a:cubicBezTo>
                <a:cubicBezTo>
                  <a:pt x="137" y="41"/>
                  <a:pt x="137" y="41"/>
                  <a:pt x="137" y="41"/>
                </a:cubicBezTo>
                <a:cubicBezTo>
                  <a:pt x="138" y="38"/>
                  <a:pt x="139" y="35"/>
                  <a:pt x="142" y="32"/>
                </a:cubicBezTo>
                <a:cubicBezTo>
                  <a:pt x="142" y="32"/>
                  <a:pt x="142" y="32"/>
                  <a:pt x="143" y="31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1" y="31"/>
                  <a:pt x="141" y="31"/>
                  <a:pt x="141" y="31"/>
                </a:cubicBezTo>
                <a:cubicBezTo>
                  <a:pt x="141" y="31"/>
                  <a:pt x="141" y="31"/>
                  <a:pt x="141" y="31"/>
                </a:cubicBezTo>
                <a:cubicBezTo>
                  <a:pt x="141" y="31"/>
                  <a:pt x="141" y="31"/>
                  <a:pt x="141" y="31"/>
                </a:cubicBezTo>
                <a:cubicBezTo>
                  <a:pt x="140" y="31"/>
                  <a:pt x="139" y="31"/>
                  <a:pt x="138" y="30"/>
                </a:cubicBezTo>
                <a:cubicBezTo>
                  <a:pt x="138" y="30"/>
                  <a:pt x="137" y="29"/>
                  <a:pt x="135" y="29"/>
                </a:cubicBezTo>
                <a:cubicBezTo>
                  <a:pt x="132" y="29"/>
                  <a:pt x="129" y="28"/>
                  <a:pt x="127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7" y="25"/>
                  <a:pt x="126" y="25"/>
                  <a:pt x="125" y="25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3" y="24"/>
                  <a:pt x="121" y="24"/>
                  <a:pt x="119" y="24"/>
                </a:cubicBezTo>
                <a:cubicBezTo>
                  <a:pt x="118" y="24"/>
                  <a:pt x="118" y="24"/>
                  <a:pt x="118" y="24"/>
                </a:cubicBezTo>
                <a:cubicBezTo>
                  <a:pt x="118" y="24"/>
                  <a:pt x="117" y="24"/>
                  <a:pt x="117" y="24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6" y="24"/>
                  <a:pt x="115" y="24"/>
                  <a:pt x="115" y="24"/>
                </a:cubicBezTo>
                <a:cubicBezTo>
                  <a:pt x="113" y="23"/>
                  <a:pt x="113" y="22"/>
                  <a:pt x="112" y="21"/>
                </a:cubicBezTo>
                <a:cubicBezTo>
                  <a:pt x="112" y="21"/>
                  <a:pt x="111" y="20"/>
                  <a:pt x="111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08" y="20"/>
                  <a:pt x="106" y="18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6"/>
                  <a:pt x="106" y="16"/>
                </a:cubicBezTo>
                <a:cubicBezTo>
                  <a:pt x="106" y="16"/>
                  <a:pt x="106" y="16"/>
                  <a:pt x="106" y="16"/>
                </a:cubicBezTo>
                <a:cubicBezTo>
                  <a:pt x="105" y="16"/>
                  <a:pt x="105" y="16"/>
                  <a:pt x="105" y="17"/>
                </a:cubicBezTo>
                <a:cubicBezTo>
                  <a:pt x="104" y="17"/>
                  <a:pt x="104" y="17"/>
                  <a:pt x="103" y="17"/>
                </a:cubicBezTo>
                <a:cubicBezTo>
                  <a:pt x="103" y="17"/>
                  <a:pt x="102" y="18"/>
                  <a:pt x="102" y="18"/>
                </a:cubicBezTo>
                <a:cubicBezTo>
                  <a:pt x="100" y="18"/>
                  <a:pt x="98" y="17"/>
                  <a:pt x="97" y="12"/>
                </a:cubicBezTo>
                <a:cubicBezTo>
                  <a:pt x="97" y="12"/>
                  <a:pt x="95" y="11"/>
                  <a:pt x="94" y="10"/>
                </a:cubicBezTo>
                <a:cubicBezTo>
                  <a:pt x="93" y="10"/>
                  <a:pt x="92" y="10"/>
                  <a:pt x="91" y="9"/>
                </a:cubicBezTo>
                <a:cubicBezTo>
                  <a:pt x="90" y="9"/>
                  <a:pt x="89" y="8"/>
                  <a:pt x="88" y="7"/>
                </a:cubicBezTo>
                <a:cubicBezTo>
                  <a:pt x="88" y="6"/>
                  <a:pt x="88" y="6"/>
                  <a:pt x="87" y="6"/>
                </a:cubicBezTo>
                <a:cubicBezTo>
                  <a:pt x="87" y="6"/>
                  <a:pt x="86" y="6"/>
                  <a:pt x="86" y="6"/>
                </a:cubicBezTo>
                <a:cubicBezTo>
                  <a:pt x="83" y="6"/>
                  <a:pt x="81" y="2"/>
                  <a:pt x="81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79" y="0"/>
                  <a:pt x="79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6" y="1"/>
                  <a:pt x="75" y="2"/>
                </a:cubicBezTo>
                <a:cubicBezTo>
                  <a:pt x="74" y="3"/>
                  <a:pt x="73" y="5"/>
                  <a:pt x="74" y="8"/>
                </a:cubicBezTo>
                <a:cubicBezTo>
                  <a:pt x="74" y="10"/>
                  <a:pt x="73" y="13"/>
                  <a:pt x="72" y="14"/>
                </a:cubicBezTo>
                <a:cubicBezTo>
                  <a:pt x="70" y="17"/>
                  <a:pt x="65" y="18"/>
                  <a:pt x="60" y="18"/>
                </a:cubicBezTo>
                <a:cubicBezTo>
                  <a:pt x="57" y="18"/>
                  <a:pt x="57" y="19"/>
                  <a:pt x="56" y="21"/>
                </a:cubicBezTo>
                <a:cubicBezTo>
                  <a:pt x="56" y="23"/>
                  <a:pt x="55" y="24"/>
                  <a:pt x="54" y="26"/>
                </a:cubicBezTo>
                <a:cubicBezTo>
                  <a:pt x="53" y="26"/>
                  <a:pt x="52" y="27"/>
                  <a:pt x="50" y="27"/>
                </a:cubicBezTo>
                <a:cubicBezTo>
                  <a:pt x="46" y="27"/>
                  <a:pt x="38" y="24"/>
                  <a:pt x="37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5" y="20"/>
                  <a:pt x="33" y="20"/>
                  <a:pt x="33" y="21"/>
                </a:cubicBezTo>
                <a:cubicBezTo>
                  <a:pt x="33" y="21"/>
                  <a:pt x="33" y="21"/>
                  <a:pt x="33" y="22"/>
                </a:cubicBezTo>
                <a:cubicBezTo>
                  <a:pt x="36" y="25"/>
                  <a:pt x="37" y="29"/>
                  <a:pt x="37" y="32"/>
                </a:cubicBezTo>
                <a:cubicBezTo>
                  <a:pt x="37" y="34"/>
                  <a:pt x="36" y="36"/>
                  <a:pt x="35" y="37"/>
                </a:cubicBezTo>
                <a:cubicBezTo>
                  <a:pt x="33" y="38"/>
                  <a:pt x="31" y="38"/>
                  <a:pt x="29" y="37"/>
                </a:cubicBezTo>
                <a:cubicBezTo>
                  <a:pt x="27" y="36"/>
                  <a:pt x="25" y="36"/>
                  <a:pt x="25" y="37"/>
                </a:cubicBezTo>
                <a:cubicBezTo>
                  <a:pt x="24" y="37"/>
                  <a:pt x="23" y="38"/>
                  <a:pt x="22" y="38"/>
                </a:cubicBezTo>
                <a:cubicBezTo>
                  <a:pt x="20" y="38"/>
                  <a:pt x="19" y="36"/>
                  <a:pt x="18" y="35"/>
                </a:cubicBezTo>
                <a:cubicBezTo>
                  <a:pt x="18" y="35"/>
                  <a:pt x="17" y="34"/>
                  <a:pt x="16" y="33"/>
                </a:cubicBezTo>
                <a:cubicBezTo>
                  <a:pt x="15" y="33"/>
                  <a:pt x="14" y="33"/>
                  <a:pt x="13" y="34"/>
                </a:cubicBezTo>
                <a:cubicBezTo>
                  <a:pt x="11" y="34"/>
                  <a:pt x="9" y="35"/>
                  <a:pt x="6" y="35"/>
                </a:cubicBezTo>
                <a:cubicBezTo>
                  <a:pt x="3" y="34"/>
                  <a:pt x="0" y="36"/>
                  <a:pt x="0" y="36"/>
                </a:cubicBezTo>
                <a:cubicBezTo>
                  <a:pt x="0" y="36"/>
                  <a:pt x="0" y="37"/>
                  <a:pt x="0" y="37"/>
                </a:cubicBezTo>
                <a:cubicBezTo>
                  <a:pt x="2" y="39"/>
                  <a:pt x="2" y="41"/>
                  <a:pt x="2" y="42"/>
                </a:cubicBezTo>
                <a:cubicBezTo>
                  <a:pt x="1" y="43"/>
                  <a:pt x="1" y="44"/>
                  <a:pt x="2" y="44"/>
                </a:cubicBezTo>
                <a:cubicBezTo>
                  <a:pt x="2" y="44"/>
                  <a:pt x="5" y="45"/>
                  <a:pt x="6" y="45"/>
                </a:cubicBezTo>
                <a:cubicBezTo>
                  <a:pt x="9" y="46"/>
                  <a:pt x="13" y="46"/>
                  <a:pt x="16" y="48"/>
                </a:cubicBezTo>
                <a:cubicBezTo>
                  <a:pt x="19" y="50"/>
                  <a:pt x="20" y="50"/>
                  <a:pt x="21" y="50"/>
                </a:cubicBezTo>
                <a:cubicBezTo>
                  <a:pt x="23" y="50"/>
                  <a:pt x="24" y="50"/>
                  <a:pt x="26" y="51"/>
                </a:cubicBezTo>
                <a:cubicBezTo>
                  <a:pt x="27" y="52"/>
                  <a:pt x="27" y="52"/>
                  <a:pt x="28" y="52"/>
                </a:cubicBezTo>
                <a:cubicBezTo>
                  <a:pt x="30" y="53"/>
                  <a:pt x="30" y="54"/>
                  <a:pt x="31" y="58"/>
                </a:cubicBezTo>
                <a:cubicBezTo>
                  <a:pt x="31" y="61"/>
                  <a:pt x="34" y="64"/>
                  <a:pt x="38" y="65"/>
                </a:cubicBezTo>
                <a:cubicBezTo>
                  <a:pt x="43" y="67"/>
                  <a:pt x="42" y="70"/>
                  <a:pt x="42" y="72"/>
                </a:cubicBezTo>
                <a:cubicBezTo>
                  <a:pt x="42" y="73"/>
                  <a:pt x="42" y="74"/>
                  <a:pt x="42" y="75"/>
                </a:cubicBezTo>
                <a:cubicBezTo>
                  <a:pt x="43" y="78"/>
                  <a:pt x="43" y="81"/>
                  <a:pt x="42" y="84"/>
                </a:cubicBezTo>
                <a:cubicBezTo>
                  <a:pt x="41" y="86"/>
                  <a:pt x="40" y="88"/>
                  <a:pt x="41" y="89"/>
                </a:cubicBezTo>
                <a:cubicBezTo>
                  <a:pt x="41" y="93"/>
                  <a:pt x="39" y="104"/>
                  <a:pt x="36" y="110"/>
                </a:cubicBezTo>
                <a:cubicBezTo>
                  <a:pt x="37" y="110"/>
                  <a:pt x="38" y="110"/>
                  <a:pt x="38" y="110"/>
                </a:cubicBezTo>
                <a:cubicBezTo>
                  <a:pt x="38" y="110"/>
                  <a:pt x="38" y="111"/>
                  <a:pt x="39" y="111"/>
                </a:cubicBezTo>
                <a:cubicBezTo>
                  <a:pt x="39" y="111"/>
                  <a:pt x="40" y="111"/>
                  <a:pt x="40" y="112"/>
                </a:cubicBezTo>
                <a:cubicBezTo>
                  <a:pt x="41" y="112"/>
                  <a:pt x="43" y="113"/>
                  <a:pt x="45" y="114"/>
                </a:cubicBezTo>
                <a:cubicBezTo>
                  <a:pt x="47" y="115"/>
                  <a:pt x="49" y="116"/>
                  <a:pt x="51" y="117"/>
                </a:cubicBezTo>
                <a:cubicBezTo>
                  <a:pt x="52" y="117"/>
                  <a:pt x="54" y="118"/>
                  <a:pt x="55" y="118"/>
                </a:cubicBezTo>
                <a:cubicBezTo>
                  <a:pt x="56" y="118"/>
                  <a:pt x="57" y="117"/>
                  <a:pt x="57" y="117"/>
                </a:cubicBezTo>
                <a:cubicBezTo>
                  <a:pt x="57" y="116"/>
                  <a:pt x="58" y="114"/>
                  <a:pt x="60" y="114"/>
                </a:cubicBezTo>
                <a:cubicBezTo>
                  <a:pt x="63" y="114"/>
                  <a:pt x="65" y="117"/>
                  <a:pt x="66" y="117"/>
                </a:cubicBezTo>
                <a:cubicBezTo>
                  <a:pt x="67" y="118"/>
                  <a:pt x="71" y="119"/>
                  <a:pt x="74" y="120"/>
                </a:cubicBezTo>
                <a:cubicBezTo>
                  <a:pt x="76" y="120"/>
                  <a:pt x="77" y="120"/>
                  <a:pt x="78" y="120"/>
                </a:cubicBezTo>
                <a:cubicBezTo>
                  <a:pt x="79" y="121"/>
                  <a:pt x="81" y="121"/>
                  <a:pt x="83" y="121"/>
                </a:cubicBezTo>
                <a:cubicBezTo>
                  <a:pt x="84" y="121"/>
                  <a:pt x="84" y="121"/>
                  <a:pt x="85" y="121"/>
                </a:cubicBezTo>
                <a:cubicBezTo>
                  <a:pt x="86" y="120"/>
                  <a:pt x="86" y="120"/>
                  <a:pt x="87" y="120"/>
                </a:cubicBezTo>
                <a:cubicBezTo>
                  <a:pt x="87" y="120"/>
                  <a:pt x="87" y="120"/>
                  <a:pt x="87" y="1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7" name="Freeform 1212"/>
          <p:cNvSpPr>
            <a:spLocks/>
          </p:cNvSpPr>
          <p:nvPr/>
        </p:nvSpPr>
        <p:spPr bwMode="auto">
          <a:xfrm>
            <a:off x="4196552" y="4608973"/>
            <a:ext cx="1284598" cy="881176"/>
          </a:xfrm>
          <a:custGeom>
            <a:avLst/>
            <a:gdLst>
              <a:gd name="T0" fmla="*/ 76 w 139"/>
              <a:gd name="T1" fmla="*/ 5 h 99"/>
              <a:gd name="T2" fmla="*/ 46 w 139"/>
              <a:gd name="T3" fmla="*/ 4 h 99"/>
              <a:gd name="T4" fmla="*/ 17 w 139"/>
              <a:gd name="T5" fmla="*/ 1 h 99"/>
              <a:gd name="T6" fmla="*/ 11 w 139"/>
              <a:gd name="T7" fmla="*/ 2 h 99"/>
              <a:gd name="T8" fmla="*/ 0 w 139"/>
              <a:gd name="T9" fmla="*/ 7 h 99"/>
              <a:gd name="T10" fmla="*/ 6 w 139"/>
              <a:gd name="T11" fmla="*/ 20 h 99"/>
              <a:gd name="T12" fmla="*/ 6 w 139"/>
              <a:gd name="T13" fmla="*/ 19 h 99"/>
              <a:gd name="T14" fmla="*/ 8 w 139"/>
              <a:gd name="T15" fmla="*/ 19 h 99"/>
              <a:gd name="T16" fmla="*/ 8 w 139"/>
              <a:gd name="T17" fmla="*/ 18 h 99"/>
              <a:gd name="T18" fmla="*/ 13 w 139"/>
              <a:gd name="T19" fmla="*/ 22 h 99"/>
              <a:gd name="T20" fmla="*/ 20 w 139"/>
              <a:gd name="T21" fmla="*/ 23 h 99"/>
              <a:gd name="T22" fmla="*/ 26 w 139"/>
              <a:gd name="T23" fmla="*/ 21 h 99"/>
              <a:gd name="T24" fmla="*/ 26 w 139"/>
              <a:gd name="T25" fmla="*/ 21 h 99"/>
              <a:gd name="T26" fmla="*/ 31 w 139"/>
              <a:gd name="T27" fmla="*/ 25 h 99"/>
              <a:gd name="T28" fmla="*/ 35 w 139"/>
              <a:gd name="T29" fmla="*/ 27 h 99"/>
              <a:gd name="T30" fmla="*/ 29 w 139"/>
              <a:gd name="T31" fmla="*/ 34 h 99"/>
              <a:gd name="T32" fmla="*/ 27 w 139"/>
              <a:gd name="T33" fmla="*/ 38 h 99"/>
              <a:gd name="T34" fmla="*/ 26 w 139"/>
              <a:gd name="T35" fmla="*/ 51 h 99"/>
              <a:gd name="T36" fmla="*/ 23 w 139"/>
              <a:gd name="T37" fmla="*/ 56 h 99"/>
              <a:gd name="T38" fmla="*/ 22 w 139"/>
              <a:gd name="T39" fmla="*/ 57 h 99"/>
              <a:gd name="T40" fmla="*/ 24 w 139"/>
              <a:gd name="T41" fmla="*/ 67 h 99"/>
              <a:gd name="T42" fmla="*/ 23 w 139"/>
              <a:gd name="T43" fmla="*/ 70 h 99"/>
              <a:gd name="T44" fmla="*/ 24 w 139"/>
              <a:gd name="T45" fmla="*/ 79 h 99"/>
              <a:gd name="T46" fmla="*/ 21 w 139"/>
              <a:gd name="T47" fmla="*/ 84 h 99"/>
              <a:gd name="T48" fmla="*/ 21 w 139"/>
              <a:gd name="T49" fmla="*/ 84 h 99"/>
              <a:gd name="T50" fmla="*/ 21 w 139"/>
              <a:gd name="T51" fmla="*/ 85 h 99"/>
              <a:gd name="T52" fmla="*/ 21 w 139"/>
              <a:gd name="T53" fmla="*/ 85 h 99"/>
              <a:gd name="T54" fmla="*/ 33 w 139"/>
              <a:gd name="T55" fmla="*/ 92 h 99"/>
              <a:gd name="T56" fmla="*/ 40 w 139"/>
              <a:gd name="T57" fmla="*/ 98 h 99"/>
              <a:gd name="T58" fmla="*/ 47 w 139"/>
              <a:gd name="T59" fmla="*/ 94 h 99"/>
              <a:gd name="T60" fmla="*/ 51 w 139"/>
              <a:gd name="T61" fmla="*/ 94 h 99"/>
              <a:gd name="T62" fmla="*/ 66 w 139"/>
              <a:gd name="T63" fmla="*/ 90 h 99"/>
              <a:gd name="T64" fmla="*/ 75 w 139"/>
              <a:gd name="T65" fmla="*/ 90 h 99"/>
              <a:gd name="T66" fmla="*/ 91 w 139"/>
              <a:gd name="T67" fmla="*/ 80 h 99"/>
              <a:gd name="T68" fmla="*/ 93 w 139"/>
              <a:gd name="T69" fmla="*/ 74 h 99"/>
              <a:gd name="T70" fmla="*/ 102 w 139"/>
              <a:gd name="T71" fmla="*/ 65 h 99"/>
              <a:gd name="T72" fmla="*/ 102 w 139"/>
              <a:gd name="T73" fmla="*/ 48 h 99"/>
              <a:gd name="T74" fmla="*/ 111 w 139"/>
              <a:gd name="T75" fmla="*/ 38 h 99"/>
              <a:gd name="T76" fmla="*/ 130 w 139"/>
              <a:gd name="T77" fmla="*/ 27 h 99"/>
              <a:gd name="T78" fmla="*/ 138 w 139"/>
              <a:gd name="T79" fmla="*/ 18 h 99"/>
              <a:gd name="T80" fmla="*/ 134 w 139"/>
              <a:gd name="T81" fmla="*/ 19 h 99"/>
              <a:gd name="T82" fmla="*/ 124 w 139"/>
              <a:gd name="T83" fmla="*/ 17 h 99"/>
              <a:gd name="T84" fmla="*/ 112 w 139"/>
              <a:gd name="T85" fmla="*/ 13 h 99"/>
              <a:gd name="T86" fmla="*/ 106 w 139"/>
              <a:gd name="T87" fmla="*/ 16 h 99"/>
              <a:gd name="T88" fmla="*/ 94 w 139"/>
              <a:gd name="T89" fmla="*/ 11 h 99"/>
              <a:gd name="T90" fmla="*/ 88 w 139"/>
              <a:gd name="T91" fmla="*/ 9 h 99"/>
              <a:gd name="T92" fmla="*/ 83 w 139"/>
              <a:gd name="T93" fmla="*/ 6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9" h="99">
                <a:moveTo>
                  <a:pt x="83" y="6"/>
                </a:moveTo>
                <a:cubicBezTo>
                  <a:pt x="82" y="6"/>
                  <a:pt x="79" y="6"/>
                  <a:pt x="76" y="5"/>
                </a:cubicBezTo>
                <a:cubicBezTo>
                  <a:pt x="72" y="4"/>
                  <a:pt x="68" y="4"/>
                  <a:pt x="64" y="4"/>
                </a:cubicBezTo>
                <a:cubicBezTo>
                  <a:pt x="61" y="4"/>
                  <a:pt x="54" y="4"/>
                  <a:pt x="46" y="4"/>
                </a:cubicBezTo>
                <a:cubicBezTo>
                  <a:pt x="39" y="4"/>
                  <a:pt x="31" y="3"/>
                  <a:pt x="27" y="4"/>
                </a:cubicBezTo>
                <a:cubicBezTo>
                  <a:pt x="22" y="4"/>
                  <a:pt x="19" y="2"/>
                  <a:pt x="17" y="1"/>
                </a:cubicBezTo>
                <a:cubicBezTo>
                  <a:pt x="16" y="1"/>
                  <a:pt x="15" y="0"/>
                  <a:pt x="13" y="0"/>
                </a:cubicBezTo>
                <a:cubicBezTo>
                  <a:pt x="12" y="0"/>
                  <a:pt x="12" y="0"/>
                  <a:pt x="11" y="2"/>
                </a:cubicBezTo>
                <a:cubicBezTo>
                  <a:pt x="10" y="3"/>
                  <a:pt x="9" y="6"/>
                  <a:pt x="4" y="6"/>
                </a:cubicBezTo>
                <a:cubicBezTo>
                  <a:pt x="2" y="6"/>
                  <a:pt x="1" y="7"/>
                  <a:pt x="0" y="7"/>
                </a:cubicBezTo>
                <a:cubicBezTo>
                  <a:pt x="0" y="8"/>
                  <a:pt x="1" y="9"/>
                  <a:pt x="3" y="11"/>
                </a:cubicBezTo>
                <a:cubicBezTo>
                  <a:pt x="6" y="13"/>
                  <a:pt x="6" y="16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7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11" y="18"/>
                  <a:pt x="12" y="19"/>
                  <a:pt x="13" y="22"/>
                </a:cubicBezTo>
                <a:cubicBezTo>
                  <a:pt x="13" y="22"/>
                  <a:pt x="15" y="22"/>
                  <a:pt x="16" y="22"/>
                </a:cubicBezTo>
                <a:cubicBezTo>
                  <a:pt x="18" y="22"/>
                  <a:pt x="20" y="22"/>
                  <a:pt x="20" y="23"/>
                </a:cubicBezTo>
                <a:cubicBezTo>
                  <a:pt x="20" y="23"/>
                  <a:pt x="21" y="22"/>
                  <a:pt x="21" y="22"/>
                </a:cubicBezTo>
                <a:cubicBezTo>
                  <a:pt x="22" y="21"/>
                  <a:pt x="24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8" y="21"/>
                  <a:pt x="30" y="22"/>
                  <a:pt x="30" y="23"/>
                </a:cubicBezTo>
                <a:cubicBezTo>
                  <a:pt x="31" y="24"/>
                  <a:pt x="31" y="24"/>
                  <a:pt x="31" y="25"/>
                </a:cubicBezTo>
                <a:cubicBezTo>
                  <a:pt x="31" y="25"/>
                  <a:pt x="31" y="25"/>
                  <a:pt x="32" y="25"/>
                </a:cubicBezTo>
                <a:cubicBezTo>
                  <a:pt x="33" y="25"/>
                  <a:pt x="34" y="26"/>
                  <a:pt x="35" y="27"/>
                </a:cubicBezTo>
                <a:cubicBezTo>
                  <a:pt x="35" y="29"/>
                  <a:pt x="34" y="30"/>
                  <a:pt x="33" y="31"/>
                </a:cubicBezTo>
                <a:cubicBezTo>
                  <a:pt x="32" y="32"/>
                  <a:pt x="30" y="33"/>
                  <a:pt x="29" y="34"/>
                </a:cubicBezTo>
                <a:cubicBezTo>
                  <a:pt x="28" y="35"/>
                  <a:pt x="27" y="36"/>
                  <a:pt x="26" y="36"/>
                </a:cubicBezTo>
                <a:cubicBezTo>
                  <a:pt x="26" y="36"/>
                  <a:pt x="27" y="38"/>
                  <a:pt x="27" y="38"/>
                </a:cubicBezTo>
                <a:cubicBezTo>
                  <a:pt x="28" y="41"/>
                  <a:pt x="29" y="45"/>
                  <a:pt x="27" y="48"/>
                </a:cubicBezTo>
                <a:cubicBezTo>
                  <a:pt x="26" y="49"/>
                  <a:pt x="26" y="50"/>
                  <a:pt x="26" y="51"/>
                </a:cubicBezTo>
                <a:cubicBezTo>
                  <a:pt x="26" y="53"/>
                  <a:pt x="27" y="54"/>
                  <a:pt x="26" y="55"/>
                </a:cubicBezTo>
                <a:cubicBezTo>
                  <a:pt x="25" y="56"/>
                  <a:pt x="24" y="56"/>
                  <a:pt x="23" y="56"/>
                </a:cubicBezTo>
                <a:cubicBezTo>
                  <a:pt x="22" y="56"/>
                  <a:pt x="22" y="56"/>
                  <a:pt x="21" y="57"/>
                </a:cubicBezTo>
                <a:cubicBezTo>
                  <a:pt x="21" y="57"/>
                  <a:pt x="21" y="57"/>
                  <a:pt x="22" y="57"/>
                </a:cubicBezTo>
                <a:cubicBezTo>
                  <a:pt x="26" y="61"/>
                  <a:pt x="27" y="63"/>
                  <a:pt x="26" y="65"/>
                </a:cubicBezTo>
                <a:cubicBezTo>
                  <a:pt x="26" y="66"/>
                  <a:pt x="26" y="67"/>
                  <a:pt x="24" y="67"/>
                </a:cubicBezTo>
                <a:cubicBezTo>
                  <a:pt x="23" y="67"/>
                  <a:pt x="22" y="69"/>
                  <a:pt x="22" y="70"/>
                </a:cubicBezTo>
                <a:cubicBezTo>
                  <a:pt x="22" y="70"/>
                  <a:pt x="23" y="70"/>
                  <a:pt x="23" y="70"/>
                </a:cubicBezTo>
                <a:cubicBezTo>
                  <a:pt x="25" y="72"/>
                  <a:pt x="27" y="74"/>
                  <a:pt x="27" y="76"/>
                </a:cubicBezTo>
                <a:cubicBezTo>
                  <a:pt x="27" y="77"/>
                  <a:pt x="26" y="78"/>
                  <a:pt x="24" y="79"/>
                </a:cubicBezTo>
                <a:cubicBezTo>
                  <a:pt x="21" y="79"/>
                  <a:pt x="21" y="80"/>
                  <a:pt x="21" y="83"/>
                </a:cubicBezTo>
                <a:cubicBezTo>
                  <a:pt x="21" y="83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21" y="85"/>
                  <a:pt x="21" y="85"/>
                  <a:pt x="21" y="85"/>
                </a:cubicBezTo>
                <a:cubicBezTo>
                  <a:pt x="24" y="85"/>
                  <a:pt x="26" y="85"/>
                  <a:pt x="27" y="86"/>
                </a:cubicBezTo>
                <a:cubicBezTo>
                  <a:pt x="30" y="87"/>
                  <a:pt x="31" y="90"/>
                  <a:pt x="33" y="92"/>
                </a:cubicBezTo>
                <a:cubicBezTo>
                  <a:pt x="35" y="96"/>
                  <a:pt x="37" y="99"/>
                  <a:pt x="40" y="99"/>
                </a:cubicBezTo>
                <a:cubicBezTo>
                  <a:pt x="40" y="99"/>
                  <a:pt x="40" y="98"/>
                  <a:pt x="40" y="98"/>
                </a:cubicBezTo>
                <a:cubicBezTo>
                  <a:pt x="40" y="98"/>
                  <a:pt x="40" y="96"/>
                  <a:pt x="41" y="95"/>
                </a:cubicBezTo>
                <a:cubicBezTo>
                  <a:pt x="43" y="94"/>
                  <a:pt x="44" y="94"/>
                  <a:pt x="47" y="94"/>
                </a:cubicBezTo>
                <a:cubicBezTo>
                  <a:pt x="48" y="94"/>
                  <a:pt x="48" y="95"/>
                  <a:pt x="49" y="95"/>
                </a:cubicBezTo>
                <a:cubicBezTo>
                  <a:pt x="50" y="95"/>
                  <a:pt x="50" y="94"/>
                  <a:pt x="51" y="94"/>
                </a:cubicBezTo>
                <a:cubicBezTo>
                  <a:pt x="53" y="92"/>
                  <a:pt x="55" y="91"/>
                  <a:pt x="60" y="91"/>
                </a:cubicBezTo>
                <a:cubicBezTo>
                  <a:pt x="62" y="91"/>
                  <a:pt x="64" y="90"/>
                  <a:pt x="66" y="90"/>
                </a:cubicBezTo>
                <a:cubicBezTo>
                  <a:pt x="69" y="90"/>
                  <a:pt x="72" y="90"/>
                  <a:pt x="74" y="90"/>
                </a:cubicBezTo>
                <a:cubicBezTo>
                  <a:pt x="75" y="90"/>
                  <a:pt x="75" y="90"/>
                  <a:pt x="75" y="90"/>
                </a:cubicBezTo>
                <a:cubicBezTo>
                  <a:pt x="76" y="90"/>
                  <a:pt x="79" y="90"/>
                  <a:pt x="80" y="87"/>
                </a:cubicBezTo>
                <a:cubicBezTo>
                  <a:pt x="81" y="84"/>
                  <a:pt x="86" y="81"/>
                  <a:pt x="91" y="80"/>
                </a:cubicBezTo>
                <a:cubicBezTo>
                  <a:pt x="92" y="80"/>
                  <a:pt x="93" y="79"/>
                  <a:pt x="93" y="75"/>
                </a:cubicBezTo>
                <a:cubicBezTo>
                  <a:pt x="93" y="75"/>
                  <a:pt x="93" y="74"/>
                  <a:pt x="93" y="74"/>
                </a:cubicBezTo>
                <a:cubicBezTo>
                  <a:pt x="93" y="72"/>
                  <a:pt x="96" y="70"/>
                  <a:pt x="99" y="67"/>
                </a:cubicBezTo>
                <a:cubicBezTo>
                  <a:pt x="100" y="67"/>
                  <a:pt x="101" y="65"/>
                  <a:pt x="102" y="65"/>
                </a:cubicBezTo>
                <a:cubicBezTo>
                  <a:pt x="101" y="65"/>
                  <a:pt x="101" y="64"/>
                  <a:pt x="101" y="63"/>
                </a:cubicBezTo>
                <a:cubicBezTo>
                  <a:pt x="100" y="59"/>
                  <a:pt x="98" y="53"/>
                  <a:pt x="102" y="48"/>
                </a:cubicBezTo>
                <a:cubicBezTo>
                  <a:pt x="104" y="44"/>
                  <a:pt x="107" y="42"/>
                  <a:pt x="108" y="41"/>
                </a:cubicBezTo>
                <a:cubicBezTo>
                  <a:pt x="110" y="39"/>
                  <a:pt x="111" y="39"/>
                  <a:pt x="111" y="38"/>
                </a:cubicBezTo>
                <a:cubicBezTo>
                  <a:pt x="111" y="32"/>
                  <a:pt x="119" y="31"/>
                  <a:pt x="123" y="30"/>
                </a:cubicBezTo>
                <a:cubicBezTo>
                  <a:pt x="126" y="30"/>
                  <a:pt x="128" y="29"/>
                  <a:pt x="130" y="27"/>
                </a:cubicBezTo>
                <a:cubicBezTo>
                  <a:pt x="131" y="26"/>
                  <a:pt x="133" y="25"/>
                  <a:pt x="135" y="24"/>
                </a:cubicBezTo>
                <a:cubicBezTo>
                  <a:pt x="137" y="23"/>
                  <a:pt x="139" y="22"/>
                  <a:pt x="138" y="18"/>
                </a:cubicBezTo>
                <a:cubicBezTo>
                  <a:pt x="138" y="18"/>
                  <a:pt x="137" y="18"/>
                  <a:pt x="136" y="19"/>
                </a:cubicBezTo>
                <a:cubicBezTo>
                  <a:pt x="135" y="19"/>
                  <a:pt x="135" y="19"/>
                  <a:pt x="134" y="19"/>
                </a:cubicBezTo>
                <a:cubicBezTo>
                  <a:pt x="132" y="19"/>
                  <a:pt x="130" y="18"/>
                  <a:pt x="128" y="18"/>
                </a:cubicBezTo>
                <a:cubicBezTo>
                  <a:pt x="127" y="18"/>
                  <a:pt x="126" y="18"/>
                  <a:pt x="124" y="17"/>
                </a:cubicBezTo>
                <a:cubicBezTo>
                  <a:pt x="119" y="17"/>
                  <a:pt x="116" y="16"/>
                  <a:pt x="114" y="14"/>
                </a:cubicBezTo>
                <a:cubicBezTo>
                  <a:pt x="113" y="14"/>
                  <a:pt x="112" y="13"/>
                  <a:pt x="112" y="13"/>
                </a:cubicBezTo>
                <a:cubicBezTo>
                  <a:pt x="111" y="14"/>
                  <a:pt x="110" y="15"/>
                  <a:pt x="108" y="16"/>
                </a:cubicBezTo>
                <a:cubicBezTo>
                  <a:pt x="107" y="16"/>
                  <a:pt x="107" y="16"/>
                  <a:pt x="106" y="16"/>
                </a:cubicBezTo>
                <a:cubicBezTo>
                  <a:pt x="104" y="16"/>
                  <a:pt x="102" y="15"/>
                  <a:pt x="100" y="14"/>
                </a:cubicBezTo>
                <a:cubicBezTo>
                  <a:pt x="99" y="13"/>
                  <a:pt x="96" y="12"/>
                  <a:pt x="94" y="11"/>
                </a:cubicBezTo>
                <a:cubicBezTo>
                  <a:pt x="92" y="11"/>
                  <a:pt x="90" y="10"/>
                  <a:pt x="89" y="9"/>
                </a:cubicBezTo>
                <a:cubicBezTo>
                  <a:pt x="89" y="9"/>
                  <a:pt x="89" y="9"/>
                  <a:pt x="88" y="9"/>
                </a:cubicBezTo>
                <a:cubicBezTo>
                  <a:pt x="88" y="8"/>
                  <a:pt x="87" y="8"/>
                  <a:pt x="86" y="7"/>
                </a:cubicBezTo>
                <a:cubicBezTo>
                  <a:pt x="85" y="7"/>
                  <a:pt x="84" y="6"/>
                  <a:pt x="83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8" name="Freeform 1213"/>
          <p:cNvSpPr>
            <a:spLocks/>
          </p:cNvSpPr>
          <p:nvPr/>
        </p:nvSpPr>
        <p:spPr bwMode="auto">
          <a:xfrm>
            <a:off x="6506912" y="4219399"/>
            <a:ext cx="297183" cy="139132"/>
          </a:xfrm>
          <a:custGeom>
            <a:avLst/>
            <a:gdLst>
              <a:gd name="T0" fmla="*/ 33 w 33"/>
              <a:gd name="T1" fmla="*/ 1 h 16"/>
              <a:gd name="T2" fmla="*/ 33 w 33"/>
              <a:gd name="T3" fmla="*/ 0 h 16"/>
              <a:gd name="T4" fmla="*/ 33 w 33"/>
              <a:gd name="T5" fmla="*/ 0 h 16"/>
              <a:gd name="T6" fmla="*/ 32 w 33"/>
              <a:gd name="T7" fmla="*/ 0 h 16"/>
              <a:gd name="T8" fmla="*/ 31 w 33"/>
              <a:gd name="T9" fmla="*/ 1 h 16"/>
              <a:gd name="T10" fmla="*/ 31 w 33"/>
              <a:gd name="T11" fmla="*/ 1 h 16"/>
              <a:gd name="T12" fmla="*/ 30 w 33"/>
              <a:gd name="T13" fmla="*/ 1 h 16"/>
              <a:gd name="T14" fmla="*/ 29 w 33"/>
              <a:gd name="T15" fmla="*/ 2 h 16"/>
              <a:gd name="T16" fmla="*/ 28 w 33"/>
              <a:gd name="T17" fmla="*/ 2 h 16"/>
              <a:gd name="T18" fmla="*/ 25 w 33"/>
              <a:gd name="T19" fmla="*/ 2 h 16"/>
              <a:gd name="T20" fmla="*/ 20 w 33"/>
              <a:gd name="T21" fmla="*/ 4 h 16"/>
              <a:gd name="T22" fmla="*/ 16 w 33"/>
              <a:gd name="T23" fmla="*/ 6 h 16"/>
              <a:gd name="T24" fmla="*/ 11 w 33"/>
              <a:gd name="T25" fmla="*/ 5 h 16"/>
              <a:gd name="T26" fmla="*/ 3 w 33"/>
              <a:gd name="T27" fmla="*/ 3 h 16"/>
              <a:gd name="T28" fmla="*/ 0 w 33"/>
              <a:gd name="T29" fmla="*/ 3 h 16"/>
              <a:gd name="T30" fmla="*/ 0 w 33"/>
              <a:gd name="T31" fmla="*/ 4 h 16"/>
              <a:gd name="T32" fmla="*/ 0 w 33"/>
              <a:gd name="T33" fmla="*/ 5 h 16"/>
              <a:gd name="T34" fmla="*/ 0 w 33"/>
              <a:gd name="T35" fmla="*/ 8 h 16"/>
              <a:gd name="T36" fmla="*/ 0 w 33"/>
              <a:gd name="T37" fmla="*/ 8 h 16"/>
              <a:gd name="T38" fmla="*/ 0 w 33"/>
              <a:gd name="T39" fmla="*/ 11 h 16"/>
              <a:gd name="T40" fmla="*/ 0 w 33"/>
              <a:gd name="T41" fmla="*/ 12 h 16"/>
              <a:gd name="T42" fmla="*/ 0 w 33"/>
              <a:gd name="T43" fmla="*/ 13 h 16"/>
              <a:gd name="T44" fmla="*/ 3 w 33"/>
              <a:gd name="T45" fmla="*/ 13 h 16"/>
              <a:gd name="T46" fmla="*/ 6 w 33"/>
              <a:gd name="T47" fmla="*/ 13 h 16"/>
              <a:gd name="T48" fmla="*/ 9 w 33"/>
              <a:gd name="T49" fmla="*/ 16 h 16"/>
              <a:gd name="T50" fmla="*/ 9 w 33"/>
              <a:gd name="T51" fmla="*/ 16 h 16"/>
              <a:gd name="T52" fmla="*/ 9 w 33"/>
              <a:gd name="T53" fmla="*/ 16 h 16"/>
              <a:gd name="T54" fmla="*/ 10 w 33"/>
              <a:gd name="T55" fmla="*/ 16 h 16"/>
              <a:gd name="T56" fmla="*/ 11 w 33"/>
              <a:gd name="T57" fmla="*/ 16 h 16"/>
              <a:gd name="T58" fmla="*/ 11 w 33"/>
              <a:gd name="T59" fmla="*/ 16 h 16"/>
              <a:gd name="T60" fmla="*/ 12 w 33"/>
              <a:gd name="T61" fmla="*/ 16 h 16"/>
              <a:gd name="T62" fmla="*/ 12 w 33"/>
              <a:gd name="T63" fmla="*/ 16 h 16"/>
              <a:gd name="T64" fmla="*/ 13 w 33"/>
              <a:gd name="T65" fmla="*/ 15 h 16"/>
              <a:gd name="T66" fmla="*/ 13 w 33"/>
              <a:gd name="T67" fmla="*/ 15 h 16"/>
              <a:gd name="T68" fmla="*/ 13 w 33"/>
              <a:gd name="T69" fmla="*/ 15 h 16"/>
              <a:gd name="T70" fmla="*/ 14 w 33"/>
              <a:gd name="T71" fmla="*/ 15 h 16"/>
              <a:gd name="T72" fmla="*/ 14 w 33"/>
              <a:gd name="T73" fmla="*/ 15 h 16"/>
              <a:gd name="T74" fmla="*/ 14 w 33"/>
              <a:gd name="T75" fmla="*/ 15 h 16"/>
              <a:gd name="T76" fmla="*/ 14 w 33"/>
              <a:gd name="T77" fmla="*/ 15 h 16"/>
              <a:gd name="T78" fmla="*/ 14 w 33"/>
              <a:gd name="T79" fmla="*/ 15 h 16"/>
              <a:gd name="T80" fmla="*/ 19 w 33"/>
              <a:gd name="T81" fmla="*/ 15 h 16"/>
              <a:gd name="T82" fmla="*/ 21 w 33"/>
              <a:gd name="T83" fmla="*/ 16 h 16"/>
              <a:gd name="T84" fmla="*/ 25 w 33"/>
              <a:gd name="T85" fmla="*/ 10 h 16"/>
              <a:gd name="T86" fmla="*/ 26 w 33"/>
              <a:gd name="T87" fmla="*/ 9 h 16"/>
              <a:gd name="T88" fmla="*/ 29 w 33"/>
              <a:gd name="T89" fmla="*/ 5 h 16"/>
              <a:gd name="T90" fmla="*/ 29 w 33"/>
              <a:gd name="T91" fmla="*/ 4 h 16"/>
              <a:gd name="T92" fmla="*/ 30 w 33"/>
              <a:gd name="T93" fmla="*/ 4 h 16"/>
              <a:gd name="T94" fmla="*/ 31 w 33"/>
              <a:gd name="T95" fmla="*/ 3 h 16"/>
              <a:gd name="T96" fmla="*/ 32 w 33"/>
              <a:gd name="T97" fmla="*/ 3 h 16"/>
              <a:gd name="T98" fmla="*/ 32 w 33"/>
              <a:gd name="T99" fmla="*/ 2 h 16"/>
              <a:gd name="T100" fmla="*/ 33 w 33"/>
              <a:gd name="T101" fmla="*/ 1 h 16"/>
              <a:gd name="T102" fmla="*/ 33 w 33"/>
              <a:gd name="T103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3" h="16">
                <a:moveTo>
                  <a:pt x="33" y="1"/>
                </a:moveTo>
                <a:cubicBezTo>
                  <a:pt x="33" y="1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1"/>
                  <a:pt x="31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2"/>
                  <a:pt x="29" y="2"/>
                  <a:pt x="29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2"/>
                  <a:pt x="26" y="2"/>
                  <a:pt x="25" y="2"/>
                </a:cubicBezTo>
                <a:cubicBezTo>
                  <a:pt x="23" y="2"/>
                  <a:pt x="21" y="3"/>
                  <a:pt x="20" y="4"/>
                </a:cubicBezTo>
                <a:cubicBezTo>
                  <a:pt x="18" y="5"/>
                  <a:pt x="17" y="6"/>
                  <a:pt x="16" y="6"/>
                </a:cubicBezTo>
                <a:cubicBezTo>
                  <a:pt x="15" y="6"/>
                  <a:pt x="13" y="5"/>
                  <a:pt x="11" y="5"/>
                </a:cubicBezTo>
                <a:cubicBezTo>
                  <a:pt x="8" y="4"/>
                  <a:pt x="5" y="4"/>
                  <a:pt x="3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10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2" y="13"/>
                  <a:pt x="3" y="13"/>
                </a:cubicBezTo>
                <a:cubicBezTo>
                  <a:pt x="4" y="13"/>
                  <a:pt x="5" y="13"/>
                  <a:pt x="6" y="13"/>
                </a:cubicBezTo>
                <a:cubicBezTo>
                  <a:pt x="8" y="14"/>
                  <a:pt x="8" y="15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10" y="16"/>
                  <a:pt x="10" y="16"/>
                </a:cubicBezTo>
                <a:cubicBezTo>
                  <a:pt x="10" y="16"/>
                  <a:pt x="11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6" y="15"/>
                  <a:pt x="18" y="15"/>
                  <a:pt x="19" y="15"/>
                </a:cubicBezTo>
                <a:cubicBezTo>
                  <a:pt x="20" y="15"/>
                  <a:pt x="20" y="16"/>
                  <a:pt x="21" y="16"/>
                </a:cubicBezTo>
                <a:cubicBezTo>
                  <a:pt x="21" y="14"/>
                  <a:pt x="23" y="11"/>
                  <a:pt x="25" y="10"/>
                </a:cubicBezTo>
                <a:cubicBezTo>
                  <a:pt x="25" y="10"/>
                  <a:pt x="26" y="10"/>
                  <a:pt x="26" y="9"/>
                </a:cubicBezTo>
                <a:cubicBezTo>
                  <a:pt x="26" y="8"/>
                  <a:pt x="26" y="5"/>
                  <a:pt x="29" y="5"/>
                </a:cubicBezTo>
                <a:cubicBezTo>
                  <a:pt x="29" y="5"/>
                  <a:pt x="29" y="5"/>
                  <a:pt x="29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1" y="4"/>
                  <a:pt x="31" y="3"/>
                </a:cubicBezTo>
                <a:cubicBezTo>
                  <a:pt x="31" y="3"/>
                  <a:pt x="32" y="3"/>
                  <a:pt x="32" y="3"/>
                </a:cubicBezTo>
                <a:cubicBezTo>
                  <a:pt x="32" y="2"/>
                  <a:pt x="32" y="2"/>
                  <a:pt x="32" y="2"/>
                </a:cubicBezTo>
                <a:cubicBezTo>
                  <a:pt x="33" y="2"/>
                  <a:pt x="33" y="2"/>
                  <a:pt x="33" y="1"/>
                </a:cubicBezTo>
                <a:cubicBezTo>
                  <a:pt x="33" y="1"/>
                  <a:pt x="33" y="1"/>
                  <a:pt x="33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59" name="Freeform 1214"/>
          <p:cNvSpPr>
            <a:spLocks/>
          </p:cNvSpPr>
          <p:nvPr/>
        </p:nvSpPr>
        <p:spPr bwMode="auto">
          <a:xfrm>
            <a:off x="7225904" y="4850134"/>
            <a:ext cx="613538" cy="575081"/>
          </a:xfrm>
          <a:custGeom>
            <a:avLst/>
            <a:gdLst>
              <a:gd name="T0" fmla="*/ 66 w 67"/>
              <a:gd name="T1" fmla="*/ 0 h 65"/>
              <a:gd name="T2" fmla="*/ 65 w 67"/>
              <a:gd name="T3" fmla="*/ 1 h 65"/>
              <a:gd name="T4" fmla="*/ 59 w 67"/>
              <a:gd name="T5" fmla="*/ 5 h 65"/>
              <a:gd name="T6" fmla="*/ 48 w 67"/>
              <a:gd name="T7" fmla="*/ 4 h 65"/>
              <a:gd name="T8" fmla="*/ 41 w 67"/>
              <a:gd name="T9" fmla="*/ 3 h 65"/>
              <a:gd name="T10" fmla="*/ 38 w 67"/>
              <a:gd name="T11" fmla="*/ 3 h 65"/>
              <a:gd name="T12" fmla="*/ 35 w 67"/>
              <a:gd name="T13" fmla="*/ 3 h 65"/>
              <a:gd name="T14" fmla="*/ 33 w 67"/>
              <a:gd name="T15" fmla="*/ 3 h 65"/>
              <a:gd name="T16" fmla="*/ 32 w 67"/>
              <a:gd name="T17" fmla="*/ 3 h 65"/>
              <a:gd name="T18" fmla="*/ 31 w 67"/>
              <a:gd name="T19" fmla="*/ 4 h 65"/>
              <a:gd name="T20" fmla="*/ 30 w 67"/>
              <a:gd name="T21" fmla="*/ 5 h 65"/>
              <a:gd name="T22" fmla="*/ 28 w 67"/>
              <a:gd name="T23" fmla="*/ 6 h 65"/>
              <a:gd name="T24" fmla="*/ 27 w 67"/>
              <a:gd name="T25" fmla="*/ 7 h 65"/>
              <a:gd name="T26" fmla="*/ 25 w 67"/>
              <a:gd name="T27" fmla="*/ 8 h 65"/>
              <a:gd name="T28" fmla="*/ 23 w 67"/>
              <a:gd name="T29" fmla="*/ 8 h 65"/>
              <a:gd name="T30" fmla="*/ 21 w 67"/>
              <a:gd name="T31" fmla="*/ 9 h 65"/>
              <a:gd name="T32" fmla="*/ 20 w 67"/>
              <a:gd name="T33" fmla="*/ 9 h 65"/>
              <a:gd name="T34" fmla="*/ 15 w 67"/>
              <a:gd name="T35" fmla="*/ 12 h 65"/>
              <a:gd name="T36" fmla="*/ 14 w 67"/>
              <a:gd name="T37" fmla="*/ 12 h 65"/>
              <a:gd name="T38" fmla="*/ 11 w 67"/>
              <a:gd name="T39" fmla="*/ 12 h 65"/>
              <a:gd name="T40" fmla="*/ 9 w 67"/>
              <a:gd name="T41" fmla="*/ 12 h 65"/>
              <a:gd name="T42" fmla="*/ 8 w 67"/>
              <a:gd name="T43" fmla="*/ 14 h 65"/>
              <a:gd name="T44" fmla="*/ 7 w 67"/>
              <a:gd name="T45" fmla="*/ 16 h 65"/>
              <a:gd name="T46" fmla="*/ 5 w 67"/>
              <a:gd name="T47" fmla="*/ 19 h 65"/>
              <a:gd name="T48" fmla="*/ 2 w 67"/>
              <a:gd name="T49" fmla="*/ 23 h 65"/>
              <a:gd name="T50" fmla="*/ 1 w 67"/>
              <a:gd name="T51" fmla="*/ 24 h 65"/>
              <a:gd name="T52" fmla="*/ 1 w 67"/>
              <a:gd name="T53" fmla="*/ 25 h 65"/>
              <a:gd name="T54" fmla="*/ 0 w 67"/>
              <a:gd name="T55" fmla="*/ 26 h 65"/>
              <a:gd name="T56" fmla="*/ 6 w 67"/>
              <a:gd name="T57" fmla="*/ 38 h 65"/>
              <a:gd name="T58" fmla="*/ 11 w 67"/>
              <a:gd name="T59" fmla="*/ 39 h 65"/>
              <a:gd name="T60" fmla="*/ 25 w 67"/>
              <a:gd name="T61" fmla="*/ 44 h 65"/>
              <a:gd name="T62" fmla="*/ 19 w 67"/>
              <a:gd name="T63" fmla="*/ 46 h 65"/>
              <a:gd name="T64" fmla="*/ 11 w 67"/>
              <a:gd name="T65" fmla="*/ 47 h 65"/>
              <a:gd name="T66" fmla="*/ 15 w 67"/>
              <a:gd name="T67" fmla="*/ 55 h 65"/>
              <a:gd name="T68" fmla="*/ 19 w 67"/>
              <a:gd name="T69" fmla="*/ 60 h 65"/>
              <a:gd name="T70" fmla="*/ 28 w 67"/>
              <a:gd name="T71" fmla="*/ 65 h 65"/>
              <a:gd name="T72" fmla="*/ 26 w 67"/>
              <a:gd name="T73" fmla="*/ 55 h 65"/>
              <a:gd name="T74" fmla="*/ 30 w 67"/>
              <a:gd name="T75" fmla="*/ 54 h 65"/>
              <a:gd name="T76" fmla="*/ 34 w 67"/>
              <a:gd name="T77" fmla="*/ 54 h 65"/>
              <a:gd name="T78" fmla="*/ 30 w 67"/>
              <a:gd name="T79" fmla="*/ 53 h 65"/>
              <a:gd name="T80" fmla="*/ 27 w 67"/>
              <a:gd name="T81" fmla="*/ 48 h 65"/>
              <a:gd name="T82" fmla="*/ 39 w 67"/>
              <a:gd name="T83" fmla="*/ 47 h 65"/>
              <a:gd name="T84" fmla="*/ 41 w 67"/>
              <a:gd name="T85" fmla="*/ 43 h 65"/>
              <a:gd name="T86" fmla="*/ 34 w 67"/>
              <a:gd name="T87" fmla="*/ 41 h 65"/>
              <a:gd name="T88" fmla="*/ 28 w 67"/>
              <a:gd name="T89" fmla="*/ 40 h 65"/>
              <a:gd name="T90" fmla="*/ 29 w 67"/>
              <a:gd name="T91" fmla="*/ 34 h 65"/>
              <a:gd name="T92" fmla="*/ 26 w 67"/>
              <a:gd name="T93" fmla="*/ 26 h 65"/>
              <a:gd name="T94" fmla="*/ 21 w 67"/>
              <a:gd name="T95" fmla="*/ 16 h 65"/>
              <a:gd name="T96" fmla="*/ 31 w 67"/>
              <a:gd name="T97" fmla="*/ 16 h 65"/>
              <a:gd name="T98" fmla="*/ 37 w 67"/>
              <a:gd name="T99" fmla="*/ 16 h 65"/>
              <a:gd name="T100" fmla="*/ 43 w 67"/>
              <a:gd name="T101" fmla="*/ 7 h 65"/>
              <a:gd name="T102" fmla="*/ 48 w 67"/>
              <a:gd name="T103" fmla="*/ 10 h 65"/>
              <a:gd name="T104" fmla="*/ 56 w 67"/>
              <a:gd name="T105" fmla="*/ 6 h 65"/>
              <a:gd name="T106" fmla="*/ 63 w 67"/>
              <a:gd name="T107" fmla="*/ 9 h 65"/>
              <a:gd name="T108" fmla="*/ 64 w 67"/>
              <a:gd name="T109" fmla="*/ 8 h 65"/>
              <a:gd name="T110" fmla="*/ 66 w 67"/>
              <a:gd name="T111" fmla="*/ 4 h 65"/>
              <a:gd name="T112" fmla="*/ 67 w 67"/>
              <a:gd name="T113" fmla="*/ 1 h 65"/>
              <a:gd name="T114" fmla="*/ 67 w 67"/>
              <a:gd name="T115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7" h="65">
                <a:moveTo>
                  <a:pt x="67" y="0"/>
                </a:move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1"/>
                  <a:pt x="66" y="1"/>
                </a:cubicBezTo>
                <a:cubicBezTo>
                  <a:pt x="66" y="1"/>
                  <a:pt x="65" y="1"/>
                  <a:pt x="65" y="1"/>
                </a:cubicBezTo>
                <a:cubicBezTo>
                  <a:pt x="65" y="2"/>
                  <a:pt x="65" y="2"/>
                  <a:pt x="65" y="3"/>
                </a:cubicBezTo>
                <a:cubicBezTo>
                  <a:pt x="63" y="5"/>
                  <a:pt x="60" y="5"/>
                  <a:pt x="59" y="5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5"/>
                  <a:pt x="51" y="5"/>
                  <a:pt x="48" y="4"/>
                </a:cubicBezTo>
                <a:cubicBezTo>
                  <a:pt x="47" y="3"/>
                  <a:pt x="46" y="3"/>
                  <a:pt x="46" y="3"/>
                </a:cubicBezTo>
                <a:cubicBezTo>
                  <a:pt x="46" y="3"/>
                  <a:pt x="45" y="3"/>
                  <a:pt x="41" y="3"/>
                </a:cubicBezTo>
                <a:cubicBezTo>
                  <a:pt x="40" y="3"/>
                  <a:pt x="39" y="3"/>
                  <a:pt x="39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7" y="3"/>
                  <a:pt x="37" y="3"/>
                  <a:pt x="36" y="3"/>
                </a:cubicBezTo>
                <a:cubicBezTo>
                  <a:pt x="36" y="3"/>
                  <a:pt x="36" y="3"/>
                  <a:pt x="35" y="3"/>
                </a:cubicBezTo>
                <a:cubicBezTo>
                  <a:pt x="35" y="3"/>
                  <a:pt x="34" y="3"/>
                  <a:pt x="34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3" y="3"/>
                  <a:pt x="32" y="3"/>
                </a:cubicBezTo>
                <a:cubicBezTo>
                  <a:pt x="32" y="3"/>
                  <a:pt x="32" y="4"/>
                  <a:pt x="32" y="4"/>
                </a:cubicBezTo>
                <a:cubicBezTo>
                  <a:pt x="32" y="4"/>
                  <a:pt x="32" y="4"/>
                  <a:pt x="31" y="4"/>
                </a:cubicBezTo>
                <a:cubicBezTo>
                  <a:pt x="31" y="4"/>
                  <a:pt x="31" y="4"/>
                  <a:pt x="31" y="5"/>
                </a:cubicBezTo>
                <a:cubicBezTo>
                  <a:pt x="31" y="5"/>
                  <a:pt x="30" y="5"/>
                  <a:pt x="30" y="5"/>
                </a:cubicBezTo>
                <a:cubicBezTo>
                  <a:pt x="30" y="5"/>
                  <a:pt x="30" y="5"/>
                  <a:pt x="29" y="6"/>
                </a:cubicBezTo>
                <a:cubicBezTo>
                  <a:pt x="29" y="6"/>
                  <a:pt x="29" y="6"/>
                  <a:pt x="28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5" y="7"/>
                  <a:pt x="25" y="8"/>
                </a:cubicBezTo>
                <a:cubicBezTo>
                  <a:pt x="25" y="8"/>
                  <a:pt x="24" y="8"/>
                  <a:pt x="24" y="8"/>
                </a:cubicBezTo>
                <a:cubicBezTo>
                  <a:pt x="24" y="8"/>
                  <a:pt x="24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8"/>
                  <a:pt x="22" y="9"/>
                  <a:pt x="21" y="9"/>
                </a:cubicBezTo>
                <a:cubicBezTo>
                  <a:pt x="21" y="9"/>
                  <a:pt x="21" y="8"/>
                  <a:pt x="21" y="8"/>
                </a:cubicBezTo>
                <a:cubicBezTo>
                  <a:pt x="21" y="9"/>
                  <a:pt x="20" y="9"/>
                  <a:pt x="20" y="9"/>
                </a:cubicBezTo>
                <a:cubicBezTo>
                  <a:pt x="20" y="10"/>
                  <a:pt x="18" y="11"/>
                  <a:pt x="16" y="12"/>
                </a:cubicBezTo>
                <a:cubicBezTo>
                  <a:pt x="16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2" y="12"/>
                  <a:pt x="11" y="12"/>
                </a:cubicBezTo>
                <a:cubicBezTo>
                  <a:pt x="11" y="12"/>
                  <a:pt x="10" y="12"/>
                  <a:pt x="10" y="12"/>
                </a:cubicBezTo>
                <a:cubicBezTo>
                  <a:pt x="10" y="12"/>
                  <a:pt x="9" y="12"/>
                  <a:pt x="9" y="12"/>
                </a:cubicBezTo>
                <a:cubicBezTo>
                  <a:pt x="9" y="13"/>
                  <a:pt x="9" y="13"/>
                  <a:pt x="9" y="14"/>
                </a:cubicBezTo>
                <a:cubicBezTo>
                  <a:pt x="9" y="14"/>
                  <a:pt x="9" y="14"/>
                  <a:pt x="8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8"/>
                  <a:pt x="6" y="18"/>
                  <a:pt x="5" y="19"/>
                </a:cubicBezTo>
                <a:cubicBezTo>
                  <a:pt x="5" y="19"/>
                  <a:pt x="5" y="19"/>
                  <a:pt x="5" y="20"/>
                </a:cubicBezTo>
                <a:cubicBezTo>
                  <a:pt x="5" y="21"/>
                  <a:pt x="4" y="23"/>
                  <a:pt x="2" y="23"/>
                </a:cubicBez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6"/>
                  <a:pt x="1" y="26"/>
                </a:cubicBezTo>
                <a:cubicBezTo>
                  <a:pt x="1" y="26"/>
                  <a:pt x="1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4" y="28"/>
                  <a:pt x="7" y="33"/>
                  <a:pt x="6" y="38"/>
                </a:cubicBezTo>
                <a:cubicBezTo>
                  <a:pt x="6" y="38"/>
                  <a:pt x="6" y="39"/>
                  <a:pt x="7" y="39"/>
                </a:cubicBezTo>
                <a:cubicBezTo>
                  <a:pt x="8" y="40"/>
                  <a:pt x="10" y="40"/>
                  <a:pt x="11" y="39"/>
                </a:cubicBezTo>
                <a:cubicBezTo>
                  <a:pt x="12" y="38"/>
                  <a:pt x="13" y="37"/>
                  <a:pt x="15" y="37"/>
                </a:cubicBezTo>
                <a:cubicBezTo>
                  <a:pt x="19" y="37"/>
                  <a:pt x="25" y="41"/>
                  <a:pt x="25" y="44"/>
                </a:cubicBezTo>
                <a:cubicBezTo>
                  <a:pt x="25" y="45"/>
                  <a:pt x="24" y="46"/>
                  <a:pt x="22" y="46"/>
                </a:cubicBezTo>
                <a:cubicBezTo>
                  <a:pt x="21" y="46"/>
                  <a:pt x="20" y="46"/>
                  <a:pt x="19" y="46"/>
                </a:cubicBezTo>
                <a:cubicBezTo>
                  <a:pt x="16" y="46"/>
                  <a:pt x="13" y="45"/>
                  <a:pt x="12" y="46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47"/>
                  <a:pt x="12" y="48"/>
                  <a:pt x="13" y="49"/>
                </a:cubicBezTo>
                <a:cubicBezTo>
                  <a:pt x="14" y="50"/>
                  <a:pt x="16" y="52"/>
                  <a:pt x="15" y="55"/>
                </a:cubicBezTo>
                <a:cubicBezTo>
                  <a:pt x="15" y="56"/>
                  <a:pt x="15" y="57"/>
                  <a:pt x="16" y="58"/>
                </a:cubicBezTo>
                <a:cubicBezTo>
                  <a:pt x="17" y="59"/>
                  <a:pt x="18" y="60"/>
                  <a:pt x="19" y="60"/>
                </a:cubicBezTo>
                <a:cubicBezTo>
                  <a:pt x="21" y="60"/>
                  <a:pt x="24" y="62"/>
                  <a:pt x="26" y="63"/>
                </a:cubicBezTo>
                <a:cubicBezTo>
                  <a:pt x="26" y="64"/>
                  <a:pt x="27" y="64"/>
                  <a:pt x="28" y="65"/>
                </a:cubicBezTo>
                <a:cubicBezTo>
                  <a:pt x="27" y="64"/>
                  <a:pt x="27" y="62"/>
                  <a:pt x="26" y="61"/>
                </a:cubicBezTo>
                <a:cubicBezTo>
                  <a:pt x="25" y="58"/>
                  <a:pt x="25" y="56"/>
                  <a:pt x="26" y="55"/>
                </a:cubicBezTo>
                <a:cubicBezTo>
                  <a:pt x="26" y="54"/>
                  <a:pt x="27" y="53"/>
                  <a:pt x="28" y="53"/>
                </a:cubicBezTo>
                <a:cubicBezTo>
                  <a:pt x="29" y="53"/>
                  <a:pt x="29" y="54"/>
                  <a:pt x="30" y="54"/>
                </a:cubicBezTo>
                <a:cubicBezTo>
                  <a:pt x="31" y="54"/>
                  <a:pt x="32" y="54"/>
                  <a:pt x="33" y="54"/>
                </a:cubicBezTo>
                <a:cubicBezTo>
                  <a:pt x="33" y="54"/>
                  <a:pt x="33" y="54"/>
                  <a:pt x="34" y="54"/>
                </a:cubicBezTo>
                <a:cubicBezTo>
                  <a:pt x="34" y="54"/>
                  <a:pt x="32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28" y="53"/>
                  <a:pt x="27" y="52"/>
                  <a:pt x="27" y="51"/>
                </a:cubicBezTo>
                <a:cubicBezTo>
                  <a:pt x="26" y="51"/>
                  <a:pt x="26" y="49"/>
                  <a:pt x="27" y="48"/>
                </a:cubicBezTo>
                <a:cubicBezTo>
                  <a:pt x="28" y="46"/>
                  <a:pt x="32" y="45"/>
                  <a:pt x="35" y="47"/>
                </a:cubicBezTo>
                <a:cubicBezTo>
                  <a:pt x="37" y="48"/>
                  <a:pt x="38" y="48"/>
                  <a:pt x="39" y="47"/>
                </a:cubicBezTo>
                <a:cubicBezTo>
                  <a:pt x="40" y="46"/>
                  <a:pt x="41" y="46"/>
                  <a:pt x="41" y="46"/>
                </a:cubicBezTo>
                <a:cubicBezTo>
                  <a:pt x="41" y="45"/>
                  <a:pt x="42" y="44"/>
                  <a:pt x="41" y="43"/>
                </a:cubicBezTo>
                <a:cubicBezTo>
                  <a:pt x="41" y="42"/>
                  <a:pt x="40" y="41"/>
                  <a:pt x="38" y="41"/>
                </a:cubicBezTo>
                <a:cubicBezTo>
                  <a:pt x="36" y="40"/>
                  <a:pt x="35" y="40"/>
                  <a:pt x="34" y="41"/>
                </a:cubicBezTo>
                <a:cubicBezTo>
                  <a:pt x="34" y="42"/>
                  <a:pt x="33" y="42"/>
                  <a:pt x="31" y="42"/>
                </a:cubicBezTo>
                <a:cubicBezTo>
                  <a:pt x="30" y="42"/>
                  <a:pt x="29" y="41"/>
                  <a:pt x="28" y="40"/>
                </a:cubicBezTo>
                <a:cubicBezTo>
                  <a:pt x="27" y="39"/>
                  <a:pt x="26" y="38"/>
                  <a:pt x="26" y="36"/>
                </a:cubicBezTo>
                <a:cubicBezTo>
                  <a:pt x="26" y="35"/>
                  <a:pt x="28" y="34"/>
                  <a:pt x="29" y="34"/>
                </a:cubicBezTo>
                <a:cubicBezTo>
                  <a:pt x="30" y="33"/>
                  <a:pt x="31" y="33"/>
                  <a:pt x="31" y="33"/>
                </a:cubicBezTo>
                <a:cubicBezTo>
                  <a:pt x="31" y="31"/>
                  <a:pt x="28" y="28"/>
                  <a:pt x="26" y="26"/>
                </a:cubicBezTo>
                <a:cubicBezTo>
                  <a:pt x="24" y="24"/>
                  <a:pt x="23" y="23"/>
                  <a:pt x="22" y="21"/>
                </a:cubicBezTo>
                <a:cubicBezTo>
                  <a:pt x="20" y="19"/>
                  <a:pt x="21" y="17"/>
                  <a:pt x="21" y="16"/>
                </a:cubicBezTo>
                <a:cubicBezTo>
                  <a:pt x="22" y="15"/>
                  <a:pt x="24" y="14"/>
                  <a:pt x="27" y="14"/>
                </a:cubicBezTo>
                <a:cubicBezTo>
                  <a:pt x="29" y="14"/>
                  <a:pt x="30" y="15"/>
                  <a:pt x="31" y="16"/>
                </a:cubicBezTo>
                <a:cubicBezTo>
                  <a:pt x="32" y="17"/>
                  <a:pt x="35" y="18"/>
                  <a:pt x="37" y="17"/>
                </a:cubicBezTo>
                <a:cubicBezTo>
                  <a:pt x="37" y="16"/>
                  <a:pt x="37" y="16"/>
                  <a:pt x="37" y="16"/>
                </a:cubicBezTo>
                <a:cubicBezTo>
                  <a:pt x="36" y="14"/>
                  <a:pt x="35" y="10"/>
                  <a:pt x="40" y="8"/>
                </a:cubicBezTo>
                <a:cubicBezTo>
                  <a:pt x="41" y="8"/>
                  <a:pt x="42" y="7"/>
                  <a:pt x="43" y="7"/>
                </a:cubicBezTo>
                <a:cubicBezTo>
                  <a:pt x="46" y="7"/>
                  <a:pt x="47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9"/>
                </a:cubicBezTo>
                <a:cubicBezTo>
                  <a:pt x="50" y="8"/>
                  <a:pt x="52" y="6"/>
                  <a:pt x="56" y="6"/>
                </a:cubicBezTo>
                <a:cubicBezTo>
                  <a:pt x="59" y="6"/>
                  <a:pt x="61" y="7"/>
                  <a:pt x="63" y="9"/>
                </a:cubicBezTo>
                <a:cubicBezTo>
                  <a:pt x="63" y="9"/>
                  <a:pt x="63" y="9"/>
                  <a:pt x="63" y="9"/>
                </a:cubicBezTo>
                <a:cubicBezTo>
                  <a:pt x="63" y="9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6"/>
                  <a:pt x="65" y="5"/>
                  <a:pt x="66" y="4"/>
                </a:cubicBezTo>
                <a:cubicBezTo>
                  <a:pt x="67" y="3"/>
                  <a:pt x="67" y="3"/>
                  <a:pt x="67" y="2"/>
                </a:cubicBezTo>
                <a:cubicBezTo>
                  <a:pt x="67" y="2"/>
                  <a:pt x="67" y="1"/>
                  <a:pt x="67" y="1"/>
                </a:cubicBezTo>
                <a:cubicBezTo>
                  <a:pt x="67" y="1"/>
                  <a:pt x="67" y="1"/>
                  <a:pt x="67" y="1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0" name="Freeform 1215"/>
          <p:cNvSpPr>
            <a:spLocks/>
          </p:cNvSpPr>
          <p:nvPr/>
        </p:nvSpPr>
        <p:spPr bwMode="auto">
          <a:xfrm>
            <a:off x="4091101" y="3208367"/>
            <a:ext cx="412223" cy="371022"/>
          </a:xfrm>
          <a:custGeom>
            <a:avLst/>
            <a:gdLst>
              <a:gd name="T0" fmla="*/ 20 w 45"/>
              <a:gd name="T1" fmla="*/ 1 h 42"/>
              <a:gd name="T2" fmla="*/ 15 w 45"/>
              <a:gd name="T3" fmla="*/ 3 h 42"/>
              <a:gd name="T4" fmla="*/ 7 w 45"/>
              <a:gd name="T5" fmla="*/ 3 h 42"/>
              <a:gd name="T6" fmla="*/ 3 w 45"/>
              <a:gd name="T7" fmla="*/ 3 h 42"/>
              <a:gd name="T8" fmla="*/ 4 w 45"/>
              <a:gd name="T9" fmla="*/ 3 h 42"/>
              <a:gd name="T10" fmla="*/ 5 w 45"/>
              <a:gd name="T11" fmla="*/ 11 h 42"/>
              <a:gd name="T12" fmla="*/ 4 w 45"/>
              <a:gd name="T13" fmla="*/ 12 h 42"/>
              <a:gd name="T14" fmla="*/ 6 w 45"/>
              <a:gd name="T15" fmla="*/ 14 h 42"/>
              <a:gd name="T16" fmla="*/ 10 w 45"/>
              <a:gd name="T17" fmla="*/ 16 h 42"/>
              <a:gd name="T18" fmla="*/ 12 w 45"/>
              <a:gd name="T19" fmla="*/ 20 h 42"/>
              <a:gd name="T20" fmla="*/ 10 w 45"/>
              <a:gd name="T21" fmla="*/ 24 h 42"/>
              <a:gd name="T22" fmla="*/ 8 w 45"/>
              <a:gd name="T23" fmla="*/ 27 h 42"/>
              <a:gd name="T24" fmla="*/ 2 w 45"/>
              <a:gd name="T25" fmla="*/ 34 h 42"/>
              <a:gd name="T26" fmla="*/ 0 w 45"/>
              <a:gd name="T27" fmla="*/ 35 h 42"/>
              <a:gd name="T28" fmla="*/ 1 w 45"/>
              <a:gd name="T29" fmla="*/ 37 h 42"/>
              <a:gd name="T30" fmla="*/ 9 w 45"/>
              <a:gd name="T31" fmla="*/ 42 h 42"/>
              <a:gd name="T32" fmla="*/ 27 w 45"/>
              <a:gd name="T33" fmla="*/ 34 h 42"/>
              <a:gd name="T34" fmla="*/ 34 w 45"/>
              <a:gd name="T35" fmla="*/ 31 h 42"/>
              <a:gd name="T36" fmla="*/ 37 w 45"/>
              <a:gd name="T37" fmla="*/ 31 h 42"/>
              <a:gd name="T38" fmla="*/ 39 w 45"/>
              <a:gd name="T39" fmla="*/ 32 h 42"/>
              <a:gd name="T40" fmla="*/ 39 w 45"/>
              <a:gd name="T41" fmla="*/ 32 h 42"/>
              <a:gd name="T42" fmla="*/ 42 w 45"/>
              <a:gd name="T43" fmla="*/ 31 h 42"/>
              <a:gd name="T44" fmla="*/ 41 w 45"/>
              <a:gd name="T45" fmla="*/ 7 h 42"/>
              <a:gd name="T46" fmla="*/ 40 w 45"/>
              <a:gd name="T47" fmla="*/ 6 h 42"/>
              <a:gd name="T48" fmla="*/ 39 w 45"/>
              <a:gd name="T49" fmla="*/ 5 h 42"/>
              <a:gd name="T50" fmla="*/ 39 w 45"/>
              <a:gd name="T51" fmla="*/ 4 h 42"/>
              <a:gd name="T52" fmla="*/ 37 w 45"/>
              <a:gd name="T53" fmla="*/ 3 h 42"/>
              <a:gd name="T54" fmla="*/ 35 w 45"/>
              <a:gd name="T55" fmla="*/ 1 h 42"/>
              <a:gd name="T56" fmla="*/ 34 w 45"/>
              <a:gd name="T57" fmla="*/ 4 h 42"/>
              <a:gd name="T58" fmla="*/ 31 w 45"/>
              <a:gd name="T59" fmla="*/ 7 h 42"/>
              <a:gd name="T60" fmla="*/ 27 w 45"/>
              <a:gd name="T61" fmla="*/ 5 h 42"/>
              <a:gd name="T62" fmla="*/ 25 w 45"/>
              <a:gd name="T63" fmla="*/ 4 h 42"/>
              <a:gd name="T64" fmla="*/ 22 w 45"/>
              <a:gd name="T65" fmla="*/ 2 h 42"/>
              <a:gd name="T66" fmla="*/ 22 w 45"/>
              <a:gd name="T67" fmla="*/ 0 h 42"/>
              <a:gd name="T68" fmla="*/ 22 w 45"/>
              <a:gd name="T69" fmla="*/ 0 h 42"/>
              <a:gd name="T70" fmla="*/ 20 w 45"/>
              <a:gd name="T71" fmla="*/ 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5" h="42">
                <a:moveTo>
                  <a:pt x="20" y="1"/>
                </a:moveTo>
                <a:cubicBezTo>
                  <a:pt x="18" y="1"/>
                  <a:pt x="17" y="2"/>
                  <a:pt x="15" y="3"/>
                </a:cubicBezTo>
                <a:cubicBezTo>
                  <a:pt x="13" y="4"/>
                  <a:pt x="10" y="4"/>
                  <a:pt x="7" y="3"/>
                </a:cubicBezTo>
                <a:cubicBezTo>
                  <a:pt x="6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5"/>
                  <a:pt x="8" y="7"/>
                  <a:pt x="5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5" y="13"/>
                  <a:pt x="6" y="14"/>
                </a:cubicBezTo>
                <a:cubicBezTo>
                  <a:pt x="7" y="14"/>
                  <a:pt x="8" y="15"/>
                  <a:pt x="10" y="16"/>
                </a:cubicBezTo>
                <a:cubicBezTo>
                  <a:pt x="11" y="17"/>
                  <a:pt x="12" y="19"/>
                  <a:pt x="12" y="20"/>
                </a:cubicBezTo>
                <a:cubicBezTo>
                  <a:pt x="12" y="22"/>
                  <a:pt x="11" y="23"/>
                  <a:pt x="10" y="24"/>
                </a:cubicBezTo>
                <a:cubicBezTo>
                  <a:pt x="8" y="26"/>
                  <a:pt x="8" y="26"/>
                  <a:pt x="8" y="27"/>
                </a:cubicBezTo>
                <a:cubicBezTo>
                  <a:pt x="8" y="31"/>
                  <a:pt x="4" y="33"/>
                  <a:pt x="2" y="34"/>
                </a:cubicBezTo>
                <a:cubicBezTo>
                  <a:pt x="1" y="34"/>
                  <a:pt x="0" y="35"/>
                  <a:pt x="0" y="35"/>
                </a:cubicBezTo>
                <a:cubicBezTo>
                  <a:pt x="0" y="35"/>
                  <a:pt x="0" y="36"/>
                  <a:pt x="1" y="37"/>
                </a:cubicBezTo>
                <a:cubicBezTo>
                  <a:pt x="2" y="39"/>
                  <a:pt x="6" y="42"/>
                  <a:pt x="9" y="42"/>
                </a:cubicBezTo>
                <a:cubicBezTo>
                  <a:pt x="13" y="42"/>
                  <a:pt x="22" y="39"/>
                  <a:pt x="27" y="34"/>
                </a:cubicBezTo>
                <a:cubicBezTo>
                  <a:pt x="30" y="32"/>
                  <a:pt x="32" y="31"/>
                  <a:pt x="34" y="31"/>
                </a:cubicBezTo>
                <a:cubicBezTo>
                  <a:pt x="35" y="31"/>
                  <a:pt x="36" y="31"/>
                  <a:pt x="37" y="31"/>
                </a:cubicBezTo>
                <a:cubicBezTo>
                  <a:pt x="38" y="31"/>
                  <a:pt x="38" y="32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40" y="32"/>
                  <a:pt x="41" y="31"/>
                  <a:pt x="42" y="31"/>
                </a:cubicBezTo>
                <a:cubicBezTo>
                  <a:pt x="45" y="29"/>
                  <a:pt x="43" y="12"/>
                  <a:pt x="41" y="7"/>
                </a:cubicBezTo>
                <a:cubicBezTo>
                  <a:pt x="40" y="7"/>
                  <a:pt x="40" y="6"/>
                  <a:pt x="40" y="6"/>
                </a:cubicBezTo>
                <a:cubicBezTo>
                  <a:pt x="40" y="5"/>
                  <a:pt x="40" y="5"/>
                  <a:pt x="39" y="5"/>
                </a:cubicBezTo>
                <a:cubicBezTo>
                  <a:pt x="39" y="5"/>
                  <a:pt x="39" y="5"/>
                  <a:pt x="39" y="4"/>
                </a:cubicBezTo>
                <a:cubicBezTo>
                  <a:pt x="38" y="4"/>
                  <a:pt x="38" y="3"/>
                  <a:pt x="37" y="3"/>
                </a:cubicBezTo>
                <a:cubicBezTo>
                  <a:pt x="36" y="1"/>
                  <a:pt x="35" y="1"/>
                  <a:pt x="35" y="1"/>
                </a:cubicBezTo>
                <a:cubicBezTo>
                  <a:pt x="35" y="1"/>
                  <a:pt x="34" y="2"/>
                  <a:pt x="34" y="4"/>
                </a:cubicBezTo>
                <a:cubicBezTo>
                  <a:pt x="34" y="6"/>
                  <a:pt x="32" y="7"/>
                  <a:pt x="31" y="7"/>
                </a:cubicBezTo>
                <a:cubicBezTo>
                  <a:pt x="30" y="7"/>
                  <a:pt x="28" y="6"/>
                  <a:pt x="27" y="5"/>
                </a:cubicBezTo>
                <a:cubicBezTo>
                  <a:pt x="26" y="5"/>
                  <a:pt x="25" y="4"/>
                  <a:pt x="25" y="4"/>
                </a:cubicBezTo>
                <a:cubicBezTo>
                  <a:pt x="23" y="4"/>
                  <a:pt x="22" y="3"/>
                  <a:pt x="22" y="2"/>
                </a:cubicBezTo>
                <a:cubicBezTo>
                  <a:pt x="22" y="1"/>
                  <a:pt x="22" y="1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1"/>
                  <a:pt x="2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1" name="Freeform 1216"/>
          <p:cNvSpPr>
            <a:spLocks/>
          </p:cNvSpPr>
          <p:nvPr/>
        </p:nvSpPr>
        <p:spPr bwMode="auto">
          <a:xfrm>
            <a:off x="4330765" y="3087785"/>
            <a:ext cx="220491" cy="139132"/>
          </a:xfrm>
          <a:custGeom>
            <a:avLst/>
            <a:gdLst>
              <a:gd name="T0" fmla="*/ 24 w 24"/>
              <a:gd name="T1" fmla="*/ 11 h 15"/>
              <a:gd name="T2" fmla="*/ 24 w 24"/>
              <a:gd name="T3" fmla="*/ 10 h 15"/>
              <a:gd name="T4" fmla="*/ 17 w 24"/>
              <a:gd name="T5" fmla="*/ 1 h 15"/>
              <a:gd name="T6" fmla="*/ 11 w 24"/>
              <a:gd name="T7" fmla="*/ 2 h 15"/>
              <a:gd name="T8" fmla="*/ 6 w 24"/>
              <a:gd name="T9" fmla="*/ 4 h 15"/>
              <a:gd name="T10" fmla="*/ 6 w 24"/>
              <a:gd name="T11" fmla="*/ 4 h 15"/>
              <a:gd name="T12" fmla="*/ 6 w 24"/>
              <a:gd name="T13" fmla="*/ 5 h 15"/>
              <a:gd name="T14" fmla="*/ 5 w 24"/>
              <a:gd name="T15" fmla="*/ 6 h 15"/>
              <a:gd name="T16" fmla="*/ 5 w 24"/>
              <a:gd name="T17" fmla="*/ 7 h 15"/>
              <a:gd name="T18" fmla="*/ 4 w 24"/>
              <a:gd name="T19" fmla="*/ 8 h 15"/>
              <a:gd name="T20" fmla="*/ 4 w 24"/>
              <a:gd name="T21" fmla="*/ 9 h 15"/>
              <a:gd name="T22" fmla="*/ 3 w 24"/>
              <a:gd name="T23" fmla="*/ 10 h 15"/>
              <a:gd name="T24" fmla="*/ 0 w 24"/>
              <a:gd name="T25" fmla="*/ 13 h 15"/>
              <a:gd name="T26" fmla="*/ 3 w 24"/>
              <a:gd name="T27" fmla="*/ 15 h 15"/>
              <a:gd name="T28" fmla="*/ 4 w 24"/>
              <a:gd name="T29" fmla="*/ 15 h 15"/>
              <a:gd name="T30" fmla="*/ 5 w 24"/>
              <a:gd name="T31" fmla="*/ 13 h 15"/>
              <a:gd name="T32" fmla="*/ 14 w 24"/>
              <a:gd name="T33" fmla="*/ 13 h 15"/>
              <a:gd name="T34" fmla="*/ 16 w 24"/>
              <a:gd name="T35" fmla="*/ 15 h 15"/>
              <a:gd name="T36" fmla="*/ 16 w 24"/>
              <a:gd name="T37" fmla="*/ 15 h 15"/>
              <a:gd name="T38" fmla="*/ 19 w 24"/>
              <a:gd name="T39" fmla="*/ 13 h 15"/>
              <a:gd name="T40" fmla="*/ 24 w 24"/>
              <a:gd name="T41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" h="15">
                <a:moveTo>
                  <a:pt x="24" y="11"/>
                </a:moveTo>
                <a:cubicBezTo>
                  <a:pt x="24" y="11"/>
                  <a:pt x="24" y="10"/>
                  <a:pt x="24" y="10"/>
                </a:cubicBezTo>
                <a:cubicBezTo>
                  <a:pt x="24" y="8"/>
                  <a:pt x="20" y="4"/>
                  <a:pt x="17" y="1"/>
                </a:cubicBezTo>
                <a:cubicBezTo>
                  <a:pt x="16" y="0"/>
                  <a:pt x="13" y="1"/>
                  <a:pt x="11" y="2"/>
                </a:cubicBezTo>
                <a:cubicBezTo>
                  <a:pt x="9" y="3"/>
                  <a:pt x="8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5"/>
                </a:cubicBezTo>
                <a:cubicBezTo>
                  <a:pt x="6" y="5"/>
                  <a:pt x="6" y="6"/>
                  <a:pt x="5" y="6"/>
                </a:cubicBezTo>
                <a:cubicBezTo>
                  <a:pt x="5" y="6"/>
                  <a:pt x="5" y="6"/>
                  <a:pt x="5" y="7"/>
                </a:cubicBezTo>
                <a:cubicBezTo>
                  <a:pt x="5" y="7"/>
                  <a:pt x="5" y="8"/>
                  <a:pt x="4" y="8"/>
                </a:cubicBezTo>
                <a:cubicBezTo>
                  <a:pt x="4" y="8"/>
                  <a:pt x="4" y="8"/>
                  <a:pt x="4" y="9"/>
                </a:cubicBezTo>
                <a:cubicBezTo>
                  <a:pt x="4" y="9"/>
                  <a:pt x="3" y="10"/>
                  <a:pt x="3" y="10"/>
                </a:cubicBezTo>
                <a:cubicBezTo>
                  <a:pt x="2" y="11"/>
                  <a:pt x="1" y="12"/>
                  <a:pt x="0" y="13"/>
                </a:cubicBezTo>
                <a:cubicBezTo>
                  <a:pt x="1" y="14"/>
                  <a:pt x="2" y="14"/>
                  <a:pt x="3" y="15"/>
                </a:cubicBezTo>
                <a:cubicBezTo>
                  <a:pt x="3" y="15"/>
                  <a:pt x="4" y="15"/>
                  <a:pt x="4" y="15"/>
                </a:cubicBezTo>
                <a:cubicBezTo>
                  <a:pt x="5" y="14"/>
                  <a:pt x="5" y="14"/>
                  <a:pt x="5" y="13"/>
                </a:cubicBezTo>
                <a:cubicBezTo>
                  <a:pt x="7" y="9"/>
                  <a:pt x="11" y="9"/>
                  <a:pt x="14" y="13"/>
                </a:cubicBezTo>
                <a:cubicBezTo>
                  <a:pt x="15" y="14"/>
                  <a:pt x="15" y="14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7" y="14"/>
                  <a:pt x="18" y="14"/>
                  <a:pt x="19" y="13"/>
                </a:cubicBezTo>
                <a:cubicBezTo>
                  <a:pt x="21" y="13"/>
                  <a:pt x="23" y="12"/>
                  <a:pt x="24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2" name="Freeform 1217"/>
          <p:cNvSpPr>
            <a:spLocks/>
          </p:cNvSpPr>
          <p:nvPr/>
        </p:nvSpPr>
        <p:spPr bwMode="auto">
          <a:xfrm>
            <a:off x="4512907" y="2605458"/>
            <a:ext cx="805270" cy="1159442"/>
          </a:xfrm>
          <a:custGeom>
            <a:avLst/>
            <a:gdLst>
              <a:gd name="T0" fmla="*/ 4 w 88"/>
              <a:gd name="T1" fmla="*/ 27 h 130"/>
              <a:gd name="T2" fmla="*/ 2 w 88"/>
              <a:gd name="T3" fmla="*/ 33 h 130"/>
              <a:gd name="T4" fmla="*/ 5 w 88"/>
              <a:gd name="T5" fmla="*/ 40 h 130"/>
              <a:gd name="T6" fmla="*/ 7 w 88"/>
              <a:gd name="T7" fmla="*/ 46 h 130"/>
              <a:gd name="T8" fmla="*/ 11 w 88"/>
              <a:gd name="T9" fmla="*/ 42 h 130"/>
              <a:gd name="T10" fmla="*/ 15 w 88"/>
              <a:gd name="T11" fmla="*/ 38 h 130"/>
              <a:gd name="T12" fmla="*/ 17 w 88"/>
              <a:gd name="T13" fmla="*/ 43 h 130"/>
              <a:gd name="T14" fmla="*/ 15 w 88"/>
              <a:gd name="T15" fmla="*/ 56 h 130"/>
              <a:gd name="T16" fmla="*/ 17 w 88"/>
              <a:gd name="T17" fmla="*/ 58 h 130"/>
              <a:gd name="T18" fmla="*/ 33 w 88"/>
              <a:gd name="T19" fmla="*/ 56 h 130"/>
              <a:gd name="T20" fmla="*/ 31 w 88"/>
              <a:gd name="T21" fmla="*/ 64 h 130"/>
              <a:gd name="T22" fmla="*/ 38 w 88"/>
              <a:gd name="T23" fmla="*/ 69 h 130"/>
              <a:gd name="T24" fmla="*/ 36 w 88"/>
              <a:gd name="T25" fmla="*/ 78 h 130"/>
              <a:gd name="T26" fmla="*/ 28 w 88"/>
              <a:gd name="T27" fmla="*/ 86 h 130"/>
              <a:gd name="T28" fmla="*/ 19 w 88"/>
              <a:gd name="T29" fmla="*/ 89 h 130"/>
              <a:gd name="T30" fmla="*/ 19 w 88"/>
              <a:gd name="T31" fmla="*/ 91 h 130"/>
              <a:gd name="T32" fmla="*/ 12 w 88"/>
              <a:gd name="T33" fmla="*/ 105 h 130"/>
              <a:gd name="T34" fmla="*/ 14 w 88"/>
              <a:gd name="T35" fmla="*/ 106 h 130"/>
              <a:gd name="T36" fmla="*/ 20 w 88"/>
              <a:gd name="T37" fmla="*/ 106 h 130"/>
              <a:gd name="T38" fmla="*/ 28 w 88"/>
              <a:gd name="T39" fmla="*/ 109 h 130"/>
              <a:gd name="T40" fmla="*/ 37 w 88"/>
              <a:gd name="T41" fmla="*/ 108 h 130"/>
              <a:gd name="T42" fmla="*/ 37 w 88"/>
              <a:gd name="T43" fmla="*/ 115 h 130"/>
              <a:gd name="T44" fmla="*/ 28 w 88"/>
              <a:gd name="T45" fmla="*/ 117 h 130"/>
              <a:gd name="T46" fmla="*/ 24 w 88"/>
              <a:gd name="T47" fmla="*/ 117 h 130"/>
              <a:gd name="T48" fmla="*/ 16 w 88"/>
              <a:gd name="T49" fmla="*/ 127 h 130"/>
              <a:gd name="T50" fmla="*/ 25 w 88"/>
              <a:gd name="T51" fmla="*/ 128 h 130"/>
              <a:gd name="T52" fmla="*/ 30 w 88"/>
              <a:gd name="T53" fmla="*/ 123 h 130"/>
              <a:gd name="T54" fmla="*/ 33 w 88"/>
              <a:gd name="T55" fmla="*/ 123 h 130"/>
              <a:gd name="T56" fmla="*/ 46 w 88"/>
              <a:gd name="T57" fmla="*/ 120 h 130"/>
              <a:gd name="T58" fmla="*/ 53 w 88"/>
              <a:gd name="T59" fmla="*/ 121 h 130"/>
              <a:gd name="T60" fmla="*/ 68 w 88"/>
              <a:gd name="T61" fmla="*/ 119 h 130"/>
              <a:gd name="T62" fmla="*/ 69 w 88"/>
              <a:gd name="T63" fmla="*/ 119 h 130"/>
              <a:gd name="T64" fmla="*/ 80 w 88"/>
              <a:gd name="T65" fmla="*/ 115 h 130"/>
              <a:gd name="T66" fmla="*/ 79 w 88"/>
              <a:gd name="T67" fmla="*/ 104 h 130"/>
              <a:gd name="T68" fmla="*/ 88 w 88"/>
              <a:gd name="T69" fmla="*/ 95 h 130"/>
              <a:gd name="T70" fmla="*/ 80 w 88"/>
              <a:gd name="T71" fmla="*/ 90 h 130"/>
              <a:gd name="T72" fmla="*/ 71 w 88"/>
              <a:gd name="T73" fmla="*/ 90 h 130"/>
              <a:gd name="T74" fmla="*/ 68 w 88"/>
              <a:gd name="T75" fmla="*/ 81 h 130"/>
              <a:gd name="T76" fmla="*/ 60 w 88"/>
              <a:gd name="T77" fmla="*/ 65 h 130"/>
              <a:gd name="T78" fmla="*/ 51 w 88"/>
              <a:gd name="T79" fmla="*/ 49 h 130"/>
              <a:gd name="T80" fmla="*/ 44 w 88"/>
              <a:gd name="T81" fmla="*/ 44 h 130"/>
              <a:gd name="T82" fmla="*/ 37 w 88"/>
              <a:gd name="T83" fmla="*/ 43 h 130"/>
              <a:gd name="T84" fmla="*/ 32 w 88"/>
              <a:gd name="T85" fmla="*/ 42 h 130"/>
              <a:gd name="T86" fmla="*/ 46 w 88"/>
              <a:gd name="T87" fmla="*/ 15 h 130"/>
              <a:gd name="T88" fmla="*/ 28 w 88"/>
              <a:gd name="T89" fmla="*/ 15 h 130"/>
              <a:gd name="T90" fmla="*/ 22 w 88"/>
              <a:gd name="T91" fmla="*/ 8 h 130"/>
              <a:gd name="T92" fmla="*/ 30 w 88"/>
              <a:gd name="T93" fmla="*/ 0 h 130"/>
              <a:gd name="T94" fmla="*/ 16 w 88"/>
              <a:gd name="T95" fmla="*/ 1 h 130"/>
              <a:gd name="T96" fmla="*/ 11 w 88"/>
              <a:gd name="T97" fmla="*/ 8 h 130"/>
              <a:gd name="T98" fmla="*/ 6 w 88"/>
              <a:gd name="T99" fmla="*/ 15 h 130"/>
              <a:gd name="T100" fmla="*/ 4 w 88"/>
              <a:gd name="T101" fmla="*/ 2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8" h="130">
                <a:moveTo>
                  <a:pt x="6" y="23"/>
                </a:moveTo>
                <a:cubicBezTo>
                  <a:pt x="6" y="25"/>
                  <a:pt x="5" y="26"/>
                  <a:pt x="4" y="27"/>
                </a:cubicBezTo>
                <a:cubicBezTo>
                  <a:pt x="2" y="29"/>
                  <a:pt x="1" y="30"/>
                  <a:pt x="0" y="32"/>
                </a:cubicBezTo>
                <a:cubicBezTo>
                  <a:pt x="0" y="33"/>
                  <a:pt x="0" y="33"/>
                  <a:pt x="2" y="33"/>
                </a:cubicBezTo>
                <a:cubicBezTo>
                  <a:pt x="4" y="34"/>
                  <a:pt x="6" y="34"/>
                  <a:pt x="6" y="37"/>
                </a:cubicBezTo>
                <a:cubicBezTo>
                  <a:pt x="7" y="38"/>
                  <a:pt x="6" y="39"/>
                  <a:pt x="5" y="40"/>
                </a:cubicBezTo>
                <a:cubicBezTo>
                  <a:pt x="6" y="41"/>
                  <a:pt x="6" y="43"/>
                  <a:pt x="6" y="44"/>
                </a:cubicBezTo>
                <a:cubicBezTo>
                  <a:pt x="6" y="46"/>
                  <a:pt x="6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10" y="46"/>
                  <a:pt x="10" y="44"/>
                  <a:pt x="11" y="42"/>
                </a:cubicBezTo>
                <a:cubicBezTo>
                  <a:pt x="11" y="40"/>
                  <a:pt x="12" y="38"/>
                  <a:pt x="14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6" y="38"/>
                  <a:pt x="16" y="38"/>
                  <a:pt x="16" y="39"/>
                </a:cubicBezTo>
                <a:cubicBezTo>
                  <a:pt x="17" y="40"/>
                  <a:pt x="17" y="41"/>
                  <a:pt x="17" y="43"/>
                </a:cubicBezTo>
                <a:cubicBezTo>
                  <a:pt x="17" y="44"/>
                  <a:pt x="16" y="45"/>
                  <a:pt x="17" y="46"/>
                </a:cubicBezTo>
                <a:cubicBezTo>
                  <a:pt x="18" y="50"/>
                  <a:pt x="16" y="53"/>
                  <a:pt x="15" y="56"/>
                </a:cubicBezTo>
                <a:cubicBezTo>
                  <a:pt x="14" y="56"/>
                  <a:pt x="14" y="57"/>
                  <a:pt x="13" y="58"/>
                </a:cubicBezTo>
                <a:cubicBezTo>
                  <a:pt x="14" y="58"/>
                  <a:pt x="15" y="58"/>
                  <a:pt x="17" y="58"/>
                </a:cubicBezTo>
                <a:cubicBezTo>
                  <a:pt x="21" y="58"/>
                  <a:pt x="24" y="57"/>
                  <a:pt x="26" y="56"/>
                </a:cubicBezTo>
                <a:cubicBezTo>
                  <a:pt x="29" y="53"/>
                  <a:pt x="32" y="53"/>
                  <a:pt x="33" y="56"/>
                </a:cubicBezTo>
                <a:cubicBezTo>
                  <a:pt x="34" y="58"/>
                  <a:pt x="33" y="60"/>
                  <a:pt x="32" y="62"/>
                </a:cubicBezTo>
                <a:cubicBezTo>
                  <a:pt x="31" y="63"/>
                  <a:pt x="31" y="64"/>
                  <a:pt x="31" y="64"/>
                </a:cubicBezTo>
                <a:cubicBezTo>
                  <a:pt x="31" y="65"/>
                  <a:pt x="32" y="65"/>
                  <a:pt x="33" y="66"/>
                </a:cubicBezTo>
                <a:cubicBezTo>
                  <a:pt x="35" y="67"/>
                  <a:pt x="37" y="67"/>
                  <a:pt x="38" y="69"/>
                </a:cubicBezTo>
                <a:cubicBezTo>
                  <a:pt x="38" y="70"/>
                  <a:pt x="37" y="72"/>
                  <a:pt x="37" y="73"/>
                </a:cubicBezTo>
                <a:cubicBezTo>
                  <a:pt x="36" y="74"/>
                  <a:pt x="36" y="76"/>
                  <a:pt x="36" y="78"/>
                </a:cubicBezTo>
                <a:cubicBezTo>
                  <a:pt x="36" y="79"/>
                  <a:pt x="36" y="81"/>
                  <a:pt x="36" y="83"/>
                </a:cubicBezTo>
                <a:cubicBezTo>
                  <a:pt x="35" y="85"/>
                  <a:pt x="31" y="86"/>
                  <a:pt x="28" y="86"/>
                </a:cubicBezTo>
                <a:cubicBezTo>
                  <a:pt x="24" y="86"/>
                  <a:pt x="22" y="85"/>
                  <a:pt x="21" y="84"/>
                </a:cubicBezTo>
                <a:cubicBezTo>
                  <a:pt x="22" y="86"/>
                  <a:pt x="20" y="88"/>
                  <a:pt x="19" y="89"/>
                </a:cubicBezTo>
                <a:cubicBezTo>
                  <a:pt x="19" y="90"/>
                  <a:pt x="18" y="90"/>
                  <a:pt x="18" y="91"/>
                </a:cubicBezTo>
                <a:cubicBezTo>
                  <a:pt x="18" y="91"/>
                  <a:pt x="19" y="91"/>
                  <a:pt x="19" y="91"/>
                </a:cubicBezTo>
                <a:cubicBezTo>
                  <a:pt x="21" y="92"/>
                  <a:pt x="24" y="93"/>
                  <a:pt x="24" y="95"/>
                </a:cubicBezTo>
                <a:cubicBezTo>
                  <a:pt x="25" y="100"/>
                  <a:pt x="18" y="103"/>
                  <a:pt x="12" y="105"/>
                </a:cubicBezTo>
                <a:cubicBezTo>
                  <a:pt x="12" y="105"/>
                  <a:pt x="12" y="105"/>
                  <a:pt x="11" y="105"/>
                </a:cubicBezTo>
                <a:cubicBezTo>
                  <a:pt x="12" y="106"/>
                  <a:pt x="13" y="106"/>
                  <a:pt x="14" y="106"/>
                </a:cubicBezTo>
                <a:cubicBezTo>
                  <a:pt x="14" y="106"/>
                  <a:pt x="15" y="106"/>
                  <a:pt x="15" y="106"/>
                </a:cubicBezTo>
                <a:cubicBezTo>
                  <a:pt x="17" y="104"/>
                  <a:pt x="19" y="106"/>
                  <a:pt x="20" y="106"/>
                </a:cubicBezTo>
                <a:cubicBezTo>
                  <a:pt x="21" y="107"/>
                  <a:pt x="21" y="107"/>
                  <a:pt x="23" y="107"/>
                </a:cubicBezTo>
                <a:cubicBezTo>
                  <a:pt x="25" y="107"/>
                  <a:pt x="26" y="108"/>
                  <a:pt x="28" y="109"/>
                </a:cubicBezTo>
                <a:cubicBezTo>
                  <a:pt x="30" y="109"/>
                  <a:pt x="32" y="110"/>
                  <a:pt x="34" y="109"/>
                </a:cubicBezTo>
                <a:cubicBezTo>
                  <a:pt x="35" y="109"/>
                  <a:pt x="36" y="108"/>
                  <a:pt x="37" y="108"/>
                </a:cubicBezTo>
                <a:cubicBezTo>
                  <a:pt x="39" y="108"/>
                  <a:pt x="40" y="110"/>
                  <a:pt x="40" y="110"/>
                </a:cubicBezTo>
                <a:cubicBezTo>
                  <a:pt x="41" y="112"/>
                  <a:pt x="39" y="113"/>
                  <a:pt x="37" y="115"/>
                </a:cubicBezTo>
                <a:cubicBezTo>
                  <a:pt x="35" y="117"/>
                  <a:pt x="32" y="117"/>
                  <a:pt x="31" y="117"/>
                </a:cubicBezTo>
                <a:cubicBezTo>
                  <a:pt x="30" y="117"/>
                  <a:pt x="29" y="117"/>
                  <a:pt x="28" y="117"/>
                </a:cubicBezTo>
                <a:cubicBezTo>
                  <a:pt x="27" y="117"/>
                  <a:pt x="27" y="117"/>
                  <a:pt x="26" y="117"/>
                </a:cubicBezTo>
                <a:cubicBezTo>
                  <a:pt x="25" y="117"/>
                  <a:pt x="24" y="117"/>
                  <a:pt x="24" y="117"/>
                </a:cubicBezTo>
                <a:cubicBezTo>
                  <a:pt x="21" y="119"/>
                  <a:pt x="14" y="126"/>
                  <a:pt x="11" y="130"/>
                </a:cubicBezTo>
                <a:cubicBezTo>
                  <a:pt x="13" y="129"/>
                  <a:pt x="14" y="128"/>
                  <a:pt x="16" y="127"/>
                </a:cubicBezTo>
                <a:cubicBezTo>
                  <a:pt x="20" y="125"/>
                  <a:pt x="22" y="126"/>
                  <a:pt x="24" y="128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8"/>
                  <a:pt x="26" y="127"/>
                  <a:pt x="26" y="127"/>
                </a:cubicBezTo>
                <a:cubicBezTo>
                  <a:pt x="27" y="125"/>
                  <a:pt x="28" y="123"/>
                  <a:pt x="30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31" y="123"/>
                  <a:pt x="32" y="123"/>
                  <a:pt x="33" y="123"/>
                </a:cubicBezTo>
                <a:cubicBezTo>
                  <a:pt x="34" y="122"/>
                  <a:pt x="36" y="122"/>
                  <a:pt x="39" y="122"/>
                </a:cubicBezTo>
                <a:cubicBezTo>
                  <a:pt x="42" y="123"/>
                  <a:pt x="44" y="122"/>
                  <a:pt x="46" y="120"/>
                </a:cubicBezTo>
                <a:cubicBezTo>
                  <a:pt x="46" y="120"/>
                  <a:pt x="47" y="119"/>
                  <a:pt x="48" y="119"/>
                </a:cubicBezTo>
                <a:cubicBezTo>
                  <a:pt x="50" y="119"/>
                  <a:pt x="52" y="120"/>
                  <a:pt x="53" y="121"/>
                </a:cubicBezTo>
                <a:cubicBezTo>
                  <a:pt x="54" y="121"/>
                  <a:pt x="55" y="122"/>
                  <a:pt x="55" y="122"/>
                </a:cubicBezTo>
                <a:cubicBezTo>
                  <a:pt x="58" y="120"/>
                  <a:pt x="65" y="119"/>
                  <a:pt x="68" y="119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72" y="119"/>
                  <a:pt x="79" y="117"/>
                  <a:pt x="82" y="114"/>
                </a:cubicBezTo>
                <a:cubicBezTo>
                  <a:pt x="81" y="114"/>
                  <a:pt x="81" y="114"/>
                  <a:pt x="80" y="115"/>
                </a:cubicBezTo>
                <a:cubicBezTo>
                  <a:pt x="78" y="115"/>
                  <a:pt x="76" y="114"/>
                  <a:pt x="76" y="113"/>
                </a:cubicBezTo>
                <a:cubicBezTo>
                  <a:pt x="75" y="110"/>
                  <a:pt x="76" y="107"/>
                  <a:pt x="79" y="104"/>
                </a:cubicBezTo>
                <a:cubicBezTo>
                  <a:pt x="80" y="104"/>
                  <a:pt x="81" y="103"/>
                  <a:pt x="82" y="102"/>
                </a:cubicBezTo>
                <a:cubicBezTo>
                  <a:pt x="85" y="100"/>
                  <a:pt x="88" y="98"/>
                  <a:pt x="88" y="95"/>
                </a:cubicBezTo>
                <a:cubicBezTo>
                  <a:pt x="88" y="94"/>
                  <a:pt x="88" y="94"/>
                  <a:pt x="87" y="93"/>
                </a:cubicBezTo>
                <a:cubicBezTo>
                  <a:pt x="85" y="92"/>
                  <a:pt x="82" y="90"/>
                  <a:pt x="80" y="90"/>
                </a:cubicBezTo>
                <a:cubicBezTo>
                  <a:pt x="80" y="90"/>
                  <a:pt x="80" y="90"/>
                  <a:pt x="80" y="90"/>
                </a:cubicBezTo>
                <a:cubicBezTo>
                  <a:pt x="78" y="94"/>
                  <a:pt x="73" y="94"/>
                  <a:pt x="71" y="90"/>
                </a:cubicBezTo>
                <a:cubicBezTo>
                  <a:pt x="69" y="87"/>
                  <a:pt x="70" y="85"/>
                  <a:pt x="71" y="84"/>
                </a:cubicBezTo>
                <a:cubicBezTo>
                  <a:pt x="69" y="83"/>
                  <a:pt x="69" y="82"/>
                  <a:pt x="68" y="81"/>
                </a:cubicBezTo>
                <a:cubicBezTo>
                  <a:pt x="68" y="80"/>
                  <a:pt x="66" y="78"/>
                  <a:pt x="67" y="76"/>
                </a:cubicBezTo>
                <a:cubicBezTo>
                  <a:pt x="67" y="74"/>
                  <a:pt x="64" y="65"/>
                  <a:pt x="60" y="65"/>
                </a:cubicBezTo>
                <a:cubicBezTo>
                  <a:pt x="54" y="63"/>
                  <a:pt x="52" y="56"/>
                  <a:pt x="51" y="51"/>
                </a:cubicBezTo>
                <a:cubicBezTo>
                  <a:pt x="51" y="51"/>
                  <a:pt x="51" y="50"/>
                  <a:pt x="51" y="49"/>
                </a:cubicBezTo>
                <a:cubicBezTo>
                  <a:pt x="51" y="48"/>
                  <a:pt x="50" y="48"/>
                  <a:pt x="49" y="48"/>
                </a:cubicBezTo>
                <a:cubicBezTo>
                  <a:pt x="47" y="47"/>
                  <a:pt x="45" y="47"/>
                  <a:pt x="44" y="44"/>
                </a:cubicBezTo>
                <a:cubicBezTo>
                  <a:pt x="43" y="43"/>
                  <a:pt x="42" y="43"/>
                  <a:pt x="40" y="43"/>
                </a:cubicBezTo>
                <a:cubicBezTo>
                  <a:pt x="39" y="43"/>
                  <a:pt x="38" y="43"/>
                  <a:pt x="37" y="43"/>
                </a:cubicBezTo>
                <a:cubicBezTo>
                  <a:pt x="36" y="43"/>
                  <a:pt x="36" y="44"/>
                  <a:pt x="35" y="44"/>
                </a:cubicBezTo>
                <a:cubicBezTo>
                  <a:pt x="34" y="43"/>
                  <a:pt x="33" y="43"/>
                  <a:pt x="32" y="42"/>
                </a:cubicBezTo>
                <a:cubicBezTo>
                  <a:pt x="31" y="39"/>
                  <a:pt x="35" y="35"/>
                  <a:pt x="38" y="33"/>
                </a:cubicBezTo>
                <a:cubicBezTo>
                  <a:pt x="41" y="31"/>
                  <a:pt x="45" y="19"/>
                  <a:pt x="46" y="15"/>
                </a:cubicBezTo>
                <a:cubicBezTo>
                  <a:pt x="45" y="15"/>
                  <a:pt x="42" y="14"/>
                  <a:pt x="37" y="14"/>
                </a:cubicBezTo>
                <a:cubicBezTo>
                  <a:pt x="32" y="14"/>
                  <a:pt x="29" y="15"/>
                  <a:pt x="28" y="15"/>
                </a:cubicBezTo>
                <a:cubicBezTo>
                  <a:pt x="25" y="17"/>
                  <a:pt x="21" y="15"/>
                  <a:pt x="20" y="12"/>
                </a:cubicBezTo>
                <a:cubicBezTo>
                  <a:pt x="20" y="10"/>
                  <a:pt x="21" y="9"/>
                  <a:pt x="22" y="8"/>
                </a:cubicBezTo>
                <a:cubicBezTo>
                  <a:pt x="25" y="7"/>
                  <a:pt x="29" y="2"/>
                  <a:pt x="30" y="1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29" y="0"/>
                  <a:pt x="29" y="0"/>
                </a:cubicBezTo>
                <a:cubicBezTo>
                  <a:pt x="27" y="2"/>
                  <a:pt x="23" y="2"/>
                  <a:pt x="16" y="1"/>
                </a:cubicBezTo>
                <a:cubicBezTo>
                  <a:pt x="15" y="0"/>
                  <a:pt x="14" y="0"/>
                  <a:pt x="13" y="1"/>
                </a:cubicBezTo>
                <a:cubicBezTo>
                  <a:pt x="12" y="3"/>
                  <a:pt x="11" y="6"/>
                  <a:pt x="11" y="8"/>
                </a:cubicBezTo>
                <a:cubicBezTo>
                  <a:pt x="11" y="11"/>
                  <a:pt x="9" y="12"/>
                  <a:pt x="8" y="14"/>
                </a:cubicBezTo>
                <a:cubicBezTo>
                  <a:pt x="7" y="14"/>
                  <a:pt x="6" y="15"/>
                  <a:pt x="6" y="15"/>
                </a:cubicBezTo>
                <a:cubicBezTo>
                  <a:pt x="7" y="17"/>
                  <a:pt x="6" y="18"/>
                  <a:pt x="6" y="20"/>
                </a:cubicBezTo>
                <a:cubicBezTo>
                  <a:pt x="5" y="20"/>
                  <a:pt x="4" y="21"/>
                  <a:pt x="4" y="21"/>
                </a:cubicBezTo>
                <a:cubicBezTo>
                  <a:pt x="4" y="21"/>
                  <a:pt x="5" y="22"/>
                  <a:pt x="6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3" name="Freeform 1218"/>
          <p:cNvSpPr>
            <a:spLocks/>
          </p:cNvSpPr>
          <p:nvPr/>
        </p:nvSpPr>
        <p:spPr bwMode="auto">
          <a:xfrm>
            <a:off x="5998825" y="2744590"/>
            <a:ext cx="268421" cy="380298"/>
          </a:xfrm>
          <a:custGeom>
            <a:avLst/>
            <a:gdLst>
              <a:gd name="T0" fmla="*/ 14 w 29"/>
              <a:gd name="T1" fmla="*/ 38 h 43"/>
              <a:gd name="T2" fmla="*/ 17 w 29"/>
              <a:gd name="T3" fmla="*/ 36 h 43"/>
              <a:gd name="T4" fmla="*/ 23 w 29"/>
              <a:gd name="T5" fmla="*/ 38 h 43"/>
              <a:gd name="T6" fmla="*/ 26 w 29"/>
              <a:gd name="T7" fmla="*/ 40 h 43"/>
              <a:gd name="T8" fmla="*/ 28 w 29"/>
              <a:gd name="T9" fmla="*/ 39 h 43"/>
              <a:gd name="T10" fmla="*/ 26 w 29"/>
              <a:gd name="T11" fmla="*/ 34 h 43"/>
              <a:gd name="T12" fmla="*/ 23 w 29"/>
              <a:gd name="T13" fmla="*/ 36 h 43"/>
              <a:gd name="T14" fmla="*/ 19 w 29"/>
              <a:gd name="T15" fmla="*/ 33 h 43"/>
              <a:gd name="T16" fmla="*/ 20 w 29"/>
              <a:gd name="T17" fmla="*/ 27 h 43"/>
              <a:gd name="T18" fmla="*/ 22 w 29"/>
              <a:gd name="T19" fmla="*/ 24 h 43"/>
              <a:gd name="T20" fmla="*/ 27 w 29"/>
              <a:gd name="T21" fmla="*/ 21 h 43"/>
              <a:gd name="T22" fmla="*/ 29 w 29"/>
              <a:gd name="T23" fmla="*/ 21 h 43"/>
              <a:gd name="T24" fmla="*/ 25 w 29"/>
              <a:gd name="T25" fmla="*/ 18 h 43"/>
              <a:gd name="T26" fmla="*/ 22 w 29"/>
              <a:gd name="T27" fmla="*/ 13 h 43"/>
              <a:gd name="T28" fmla="*/ 24 w 29"/>
              <a:gd name="T29" fmla="*/ 7 h 43"/>
              <a:gd name="T30" fmla="*/ 25 w 29"/>
              <a:gd name="T31" fmla="*/ 0 h 43"/>
              <a:gd name="T32" fmla="*/ 24 w 29"/>
              <a:gd name="T33" fmla="*/ 0 h 43"/>
              <a:gd name="T34" fmla="*/ 20 w 29"/>
              <a:gd name="T35" fmla="*/ 3 h 43"/>
              <a:gd name="T36" fmla="*/ 14 w 29"/>
              <a:gd name="T37" fmla="*/ 8 h 43"/>
              <a:gd name="T38" fmla="*/ 13 w 29"/>
              <a:gd name="T39" fmla="*/ 13 h 43"/>
              <a:gd name="T40" fmla="*/ 11 w 29"/>
              <a:gd name="T41" fmla="*/ 14 h 43"/>
              <a:gd name="T42" fmla="*/ 8 w 29"/>
              <a:gd name="T43" fmla="*/ 12 h 43"/>
              <a:gd name="T44" fmla="*/ 5 w 29"/>
              <a:gd name="T45" fmla="*/ 10 h 43"/>
              <a:gd name="T46" fmla="*/ 5 w 29"/>
              <a:gd name="T47" fmla="*/ 10 h 43"/>
              <a:gd name="T48" fmla="*/ 3 w 29"/>
              <a:gd name="T49" fmla="*/ 14 h 43"/>
              <a:gd name="T50" fmla="*/ 1 w 29"/>
              <a:gd name="T51" fmla="*/ 17 h 43"/>
              <a:gd name="T52" fmla="*/ 2 w 29"/>
              <a:gd name="T53" fmla="*/ 28 h 43"/>
              <a:gd name="T54" fmla="*/ 2 w 29"/>
              <a:gd name="T55" fmla="*/ 29 h 43"/>
              <a:gd name="T56" fmla="*/ 4 w 29"/>
              <a:gd name="T57" fmla="*/ 33 h 43"/>
              <a:gd name="T58" fmla="*/ 6 w 29"/>
              <a:gd name="T59" fmla="*/ 40 h 43"/>
              <a:gd name="T60" fmla="*/ 7 w 29"/>
              <a:gd name="T61" fmla="*/ 42 h 43"/>
              <a:gd name="T62" fmla="*/ 7 w 29"/>
              <a:gd name="T63" fmla="*/ 42 h 43"/>
              <a:gd name="T64" fmla="*/ 9 w 29"/>
              <a:gd name="T65" fmla="*/ 42 h 43"/>
              <a:gd name="T66" fmla="*/ 9 w 29"/>
              <a:gd name="T67" fmla="*/ 42 h 43"/>
              <a:gd name="T68" fmla="*/ 11 w 29"/>
              <a:gd name="T69" fmla="*/ 42 h 43"/>
              <a:gd name="T70" fmla="*/ 12 w 29"/>
              <a:gd name="T71" fmla="*/ 42 h 43"/>
              <a:gd name="T72" fmla="*/ 14 w 29"/>
              <a:gd name="T73" fmla="*/ 42 h 43"/>
              <a:gd name="T74" fmla="*/ 14 w 29"/>
              <a:gd name="T75" fmla="*/ 42 h 43"/>
              <a:gd name="T76" fmla="*/ 16 w 29"/>
              <a:gd name="T77" fmla="*/ 43 h 43"/>
              <a:gd name="T78" fmla="*/ 16 w 29"/>
              <a:gd name="T79" fmla="*/ 43 h 43"/>
              <a:gd name="T80" fmla="*/ 14 w 29"/>
              <a:gd name="T81" fmla="*/ 38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" h="43">
                <a:moveTo>
                  <a:pt x="14" y="38"/>
                </a:moveTo>
                <a:cubicBezTo>
                  <a:pt x="14" y="37"/>
                  <a:pt x="15" y="36"/>
                  <a:pt x="17" y="36"/>
                </a:cubicBezTo>
                <a:cubicBezTo>
                  <a:pt x="19" y="36"/>
                  <a:pt x="22" y="38"/>
                  <a:pt x="23" y="38"/>
                </a:cubicBezTo>
                <a:cubicBezTo>
                  <a:pt x="24" y="39"/>
                  <a:pt x="25" y="40"/>
                  <a:pt x="26" y="40"/>
                </a:cubicBezTo>
                <a:cubicBezTo>
                  <a:pt x="27" y="40"/>
                  <a:pt x="28" y="39"/>
                  <a:pt x="28" y="39"/>
                </a:cubicBezTo>
                <a:cubicBezTo>
                  <a:pt x="28" y="38"/>
                  <a:pt x="27" y="35"/>
                  <a:pt x="26" y="34"/>
                </a:cubicBezTo>
                <a:cubicBezTo>
                  <a:pt x="25" y="35"/>
                  <a:pt x="24" y="36"/>
                  <a:pt x="23" y="36"/>
                </a:cubicBezTo>
                <a:cubicBezTo>
                  <a:pt x="21" y="36"/>
                  <a:pt x="19" y="34"/>
                  <a:pt x="19" y="33"/>
                </a:cubicBezTo>
                <a:cubicBezTo>
                  <a:pt x="17" y="31"/>
                  <a:pt x="19" y="29"/>
                  <a:pt x="20" y="27"/>
                </a:cubicBezTo>
                <a:cubicBezTo>
                  <a:pt x="21" y="26"/>
                  <a:pt x="21" y="25"/>
                  <a:pt x="22" y="24"/>
                </a:cubicBezTo>
                <a:cubicBezTo>
                  <a:pt x="22" y="22"/>
                  <a:pt x="25" y="21"/>
                  <a:pt x="27" y="21"/>
                </a:cubicBezTo>
                <a:cubicBezTo>
                  <a:pt x="27" y="21"/>
                  <a:pt x="28" y="21"/>
                  <a:pt x="29" y="21"/>
                </a:cubicBezTo>
                <a:cubicBezTo>
                  <a:pt x="28" y="20"/>
                  <a:pt x="27" y="19"/>
                  <a:pt x="25" y="18"/>
                </a:cubicBezTo>
                <a:cubicBezTo>
                  <a:pt x="23" y="17"/>
                  <a:pt x="22" y="14"/>
                  <a:pt x="22" y="13"/>
                </a:cubicBezTo>
                <a:cubicBezTo>
                  <a:pt x="22" y="10"/>
                  <a:pt x="22" y="8"/>
                  <a:pt x="24" y="7"/>
                </a:cubicBezTo>
                <a:cubicBezTo>
                  <a:pt x="25" y="6"/>
                  <a:pt x="26" y="1"/>
                  <a:pt x="25" y="0"/>
                </a:cubicBezTo>
                <a:cubicBezTo>
                  <a:pt x="25" y="0"/>
                  <a:pt x="25" y="0"/>
                  <a:pt x="24" y="0"/>
                </a:cubicBezTo>
                <a:cubicBezTo>
                  <a:pt x="23" y="0"/>
                  <a:pt x="20" y="1"/>
                  <a:pt x="20" y="3"/>
                </a:cubicBezTo>
                <a:cubicBezTo>
                  <a:pt x="20" y="8"/>
                  <a:pt x="16" y="8"/>
                  <a:pt x="14" y="8"/>
                </a:cubicBezTo>
                <a:cubicBezTo>
                  <a:pt x="15" y="9"/>
                  <a:pt x="15" y="11"/>
                  <a:pt x="13" y="13"/>
                </a:cubicBezTo>
                <a:cubicBezTo>
                  <a:pt x="13" y="14"/>
                  <a:pt x="12" y="14"/>
                  <a:pt x="11" y="14"/>
                </a:cubicBezTo>
                <a:cubicBezTo>
                  <a:pt x="9" y="14"/>
                  <a:pt x="8" y="13"/>
                  <a:pt x="8" y="12"/>
                </a:cubicBezTo>
                <a:cubicBezTo>
                  <a:pt x="7" y="11"/>
                  <a:pt x="6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4" y="12"/>
                  <a:pt x="3" y="14"/>
                </a:cubicBezTo>
                <a:cubicBezTo>
                  <a:pt x="3" y="15"/>
                  <a:pt x="2" y="16"/>
                  <a:pt x="1" y="17"/>
                </a:cubicBezTo>
                <a:cubicBezTo>
                  <a:pt x="0" y="19"/>
                  <a:pt x="1" y="25"/>
                  <a:pt x="2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30"/>
                  <a:pt x="3" y="31"/>
                  <a:pt x="4" y="33"/>
                </a:cubicBezTo>
                <a:cubicBezTo>
                  <a:pt x="5" y="34"/>
                  <a:pt x="7" y="37"/>
                  <a:pt x="6" y="40"/>
                </a:cubicBezTo>
                <a:cubicBezTo>
                  <a:pt x="6" y="40"/>
                  <a:pt x="6" y="41"/>
                  <a:pt x="7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8" y="42"/>
                  <a:pt x="8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2"/>
                  <a:pt x="11" y="42"/>
                  <a:pt x="11" y="42"/>
                </a:cubicBezTo>
                <a:cubicBezTo>
                  <a:pt x="11" y="42"/>
                  <a:pt x="12" y="42"/>
                  <a:pt x="12" y="42"/>
                </a:cubicBezTo>
                <a:cubicBezTo>
                  <a:pt x="12" y="42"/>
                  <a:pt x="13" y="42"/>
                  <a:pt x="14" y="42"/>
                </a:cubicBezTo>
                <a:cubicBezTo>
                  <a:pt x="14" y="42"/>
                  <a:pt x="14" y="42"/>
                  <a:pt x="14" y="42"/>
                </a:cubicBezTo>
                <a:cubicBezTo>
                  <a:pt x="15" y="43"/>
                  <a:pt x="15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5" y="41"/>
                  <a:pt x="14" y="40"/>
                  <a:pt x="14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5" name="Freeform 1220"/>
          <p:cNvSpPr>
            <a:spLocks/>
          </p:cNvSpPr>
          <p:nvPr/>
        </p:nvSpPr>
        <p:spPr bwMode="auto">
          <a:xfrm>
            <a:off x="7551848" y="2447775"/>
            <a:ext cx="440980" cy="268989"/>
          </a:xfrm>
          <a:custGeom>
            <a:avLst/>
            <a:gdLst>
              <a:gd name="T0" fmla="*/ 41 w 48"/>
              <a:gd name="T1" fmla="*/ 30 h 30"/>
              <a:gd name="T2" fmla="*/ 41 w 48"/>
              <a:gd name="T3" fmla="*/ 29 h 30"/>
              <a:gd name="T4" fmla="*/ 42 w 48"/>
              <a:gd name="T5" fmla="*/ 29 h 30"/>
              <a:gd name="T6" fmla="*/ 43 w 48"/>
              <a:gd name="T7" fmla="*/ 28 h 30"/>
              <a:gd name="T8" fmla="*/ 43 w 48"/>
              <a:gd name="T9" fmla="*/ 28 h 30"/>
              <a:gd name="T10" fmla="*/ 43 w 48"/>
              <a:gd name="T11" fmla="*/ 28 h 30"/>
              <a:gd name="T12" fmla="*/ 45 w 48"/>
              <a:gd name="T13" fmla="*/ 26 h 30"/>
              <a:gd name="T14" fmla="*/ 45 w 48"/>
              <a:gd name="T15" fmla="*/ 26 h 30"/>
              <a:gd name="T16" fmla="*/ 45 w 48"/>
              <a:gd name="T17" fmla="*/ 26 h 30"/>
              <a:gd name="T18" fmla="*/ 42 w 48"/>
              <a:gd name="T19" fmla="*/ 20 h 30"/>
              <a:gd name="T20" fmla="*/ 42 w 48"/>
              <a:gd name="T21" fmla="*/ 17 h 30"/>
              <a:gd name="T22" fmla="*/ 42 w 48"/>
              <a:gd name="T23" fmla="*/ 13 h 30"/>
              <a:gd name="T24" fmla="*/ 44 w 48"/>
              <a:gd name="T25" fmla="*/ 9 h 30"/>
              <a:gd name="T26" fmla="*/ 46 w 48"/>
              <a:gd name="T27" fmla="*/ 6 h 30"/>
              <a:gd name="T28" fmla="*/ 48 w 48"/>
              <a:gd name="T29" fmla="*/ 3 h 30"/>
              <a:gd name="T30" fmla="*/ 48 w 48"/>
              <a:gd name="T31" fmla="*/ 3 h 30"/>
              <a:gd name="T32" fmla="*/ 48 w 48"/>
              <a:gd name="T33" fmla="*/ 3 h 30"/>
              <a:gd name="T34" fmla="*/ 48 w 48"/>
              <a:gd name="T35" fmla="*/ 3 h 30"/>
              <a:gd name="T36" fmla="*/ 37 w 48"/>
              <a:gd name="T37" fmla="*/ 2 h 30"/>
              <a:gd name="T38" fmla="*/ 26 w 48"/>
              <a:gd name="T39" fmla="*/ 1 h 30"/>
              <a:gd name="T40" fmla="*/ 19 w 48"/>
              <a:gd name="T41" fmla="*/ 2 h 30"/>
              <a:gd name="T42" fmla="*/ 6 w 48"/>
              <a:gd name="T43" fmla="*/ 4 h 30"/>
              <a:gd name="T44" fmla="*/ 1 w 48"/>
              <a:gd name="T45" fmla="*/ 7 h 30"/>
              <a:gd name="T46" fmla="*/ 0 w 48"/>
              <a:gd name="T47" fmla="*/ 8 h 30"/>
              <a:gd name="T48" fmla="*/ 2 w 48"/>
              <a:gd name="T49" fmla="*/ 13 h 30"/>
              <a:gd name="T50" fmla="*/ 2 w 48"/>
              <a:gd name="T51" fmla="*/ 15 h 30"/>
              <a:gd name="T52" fmla="*/ 7 w 48"/>
              <a:gd name="T53" fmla="*/ 18 h 30"/>
              <a:gd name="T54" fmla="*/ 13 w 48"/>
              <a:gd name="T55" fmla="*/ 21 h 30"/>
              <a:gd name="T56" fmla="*/ 13 w 48"/>
              <a:gd name="T57" fmla="*/ 23 h 30"/>
              <a:gd name="T58" fmla="*/ 13 w 48"/>
              <a:gd name="T59" fmla="*/ 23 h 30"/>
              <a:gd name="T60" fmla="*/ 15 w 48"/>
              <a:gd name="T61" fmla="*/ 23 h 30"/>
              <a:gd name="T62" fmla="*/ 16 w 48"/>
              <a:gd name="T63" fmla="*/ 23 h 30"/>
              <a:gd name="T64" fmla="*/ 18 w 48"/>
              <a:gd name="T65" fmla="*/ 23 h 30"/>
              <a:gd name="T66" fmla="*/ 23 w 48"/>
              <a:gd name="T67" fmla="*/ 23 h 30"/>
              <a:gd name="T68" fmla="*/ 23 w 48"/>
              <a:gd name="T69" fmla="*/ 24 h 30"/>
              <a:gd name="T70" fmla="*/ 32 w 48"/>
              <a:gd name="T71" fmla="*/ 30 h 30"/>
              <a:gd name="T72" fmla="*/ 33 w 48"/>
              <a:gd name="T73" fmla="*/ 30 h 30"/>
              <a:gd name="T74" fmla="*/ 33 w 48"/>
              <a:gd name="T75" fmla="*/ 29 h 30"/>
              <a:gd name="T76" fmla="*/ 34 w 48"/>
              <a:gd name="T77" fmla="*/ 29 h 30"/>
              <a:gd name="T78" fmla="*/ 34 w 48"/>
              <a:gd name="T79" fmla="*/ 29 h 30"/>
              <a:gd name="T80" fmla="*/ 41 w 48"/>
              <a:gd name="T8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" h="30">
                <a:moveTo>
                  <a:pt x="41" y="30"/>
                </a:moveTo>
                <a:cubicBezTo>
                  <a:pt x="41" y="30"/>
                  <a:pt x="41" y="30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8"/>
                  <a:pt x="42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7"/>
                  <a:pt x="44" y="27"/>
                  <a:pt x="45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3" y="24"/>
                  <a:pt x="43" y="23"/>
                  <a:pt x="42" y="20"/>
                </a:cubicBezTo>
                <a:cubicBezTo>
                  <a:pt x="42" y="18"/>
                  <a:pt x="42" y="17"/>
                  <a:pt x="42" y="17"/>
                </a:cubicBezTo>
                <a:cubicBezTo>
                  <a:pt x="42" y="15"/>
                  <a:pt x="41" y="14"/>
                  <a:pt x="42" y="13"/>
                </a:cubicBezTo>
                <a:cubicBezTo>
                  <a:pt x="42" y="11"/>
                  <a:pt x="43" y="10"/>
                  <a:pt x="44" y="9"/>
                </a:cubicBezTo>
                <a:cubicBezTo>
                  <a:pt x="44" y="8"/>
                  <a:pt x="45" y="8"/>
                  <a:pt x="46" y="6"/>
                </a:cubicBezTo>
                <a:cubicBezTo>
                  <a:pt x="46" y="5"/>
                  <a:pt x="47" y="4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5" y="4"/>
                  <a:pt x="41" y="3"/>
                  <a:pt x="37" y="2"/>
                </a:cubicBezTo>
                <a:cubicBezTo>
                  <a:pt x="33" y="1"/>
                  <a:pt x="29" y="0"/>
                  <a:pt x="26" y="1"/>
                </a:cubicBezTo>
                <a:cubicBezTo>
                  <a:pt x="24" y="1"/>
                  <a:pt x="22" y="1"/>
                  <a:pt x="19" y="2"/>
                </a:cubicBezTo>
                <a:cubicBezTo>
                  <a:pt x="15" y="2"/>
                  <a:pt x="8" y="3"/>
                  <a:pt x="6" y="4"/>
                </a:cubicBezTo>
                <a:cubicBezTo>
                  <a:pt x="5" y="6"/>
                  <a:pt x="3" y="7"/>
                  <a:pt x="1" y="7"/>
                </a:cubicBezTo>
                <a:cubicBezTo>
                  <a:pt x="1" y="8"/>
                  <a:pt x="0" y="8"/>
                  <a:pt x="0" y="8"/>
                </a:cubicBezTo>
                <a:cubicBezTo>
                  <a:pt x="2" y="10"/>
                  <a:pt x="2" y="12"/>
                  <a:pt x="2" y="13"/>
                </a:cubicBezTo>
                <a:cubicBezTo>
                  <a:pt x="1" y="14"/>
                  <a:pt x="1" y="15"/>
                  <a:pt x="2" y="15"/>
                </a:cubicBezTo>
                <a:cubicBezTo>
                  <a:pt x="5" y="19"/>
                  <a:pt x="5" y="19"/>
                  <a:pt x="7" y="18"/>
                </a:cubicBezTo>
                <a:cubicBezTo>
                  <a:pt x="9" y="18"/>
                  <a:pt x="12" y="19"/>
                  <a:pt x="13" y="21"/>
                </a:cubicBezTo>
                <a:cubicBezTo>
                  <a:pt x="13" y="21"/>
                  <a:pt x="13" y="22"/>
                  <a:pt x="13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4" y="23"/>
                  <a:pt x="14" y="23"/>
                  <a:pt x="15" y="23"/>
                </a:cubicBezTo>
                <a:cubicBezTo>
                  <a:pt x="15" y="23"/>
                  <a:pt x="16" y="23"/>
                  <a:pt x="16" y="23"/>
                </a:cubicBezTo>
                <a:cubicBezTo>
                  <a:pt x="17" y="23"/>
                  <a:pt x="18" y="23"/>
                  <a:pt x="18" y="23"/>
                </a:cubicBezTo>
                <a:cubicBezTo>
                  <a:pt x="21" y="23"/>
                  <a:pt x="22" y="23"/>
                  <a:pt x="23" y="23"/>
                </a:cubicBezTo>
                <a:cubicBezTo>
                  <a:pt x="23" y="24"/>
                  <a:pt x="23" y="24"/>
                  <a:pt x="23" y="24"/>
                </a:cubicBezTo>
                <a:cubicBezTo>
                  <a:pt x="30" y="29"/>
                  <a:pt x="32" y="30"/>
                  <a:pt x="32" y="30"/>
                </a:cubicBezTo>
                <a:cubicBezTo>
                  <a:pt x="32" y="30"/>
                  <a:pt x="33" y="30"/>
                  <a:pt x="33" y="30"/>
                </a:cubicBezTo>
                <a:cubicBezTo>
                  <a:pt x="33" y="30"/>
                  <a:pt x="33" y="29"/>
                  <a:pt x="33" y="29"/>
                </a:cubicBezTo>
                <a:cubicBezTo>
                  <a:pt x="33" y="29"/>
                  <a:pt x="33" y="29"/>
                  <a:pt x="34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6" y="29"/>
                  <a:pt x="38" y="30"/>
                  <a:pt x="41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6" name="Freeform 1221"/>
          <p:cNvSpPr>
            <a:spLocks/>
          </p:cNvSpPr>
          <p:nvPr/>
        </p:nvSpPr>
        <p:spPr bwMode="auto">
          <a:xfrm>
            <a:off x="5692054" y="527743"/>
            <a:ext cx="2626715" cy="2124095"/>
          </a:xfrm>
          <a:custGeom>
            <a:avLst/>
            <a:gdLst>
              <a:gd name="T0" fmla="*/ 180 w 286"/>
              <a:gd name="T1" fmla="*/ 35 h 239"/>
              <a:gd name="T2" fmla="*/ 204 w 286"/>
              <a:gd name="T3" fmla="*/ 46 h 239"/>
              <a:gd name="T4" fmla="*/ 220 w 286"/>
              <a:gd name="T5" fmla="*/ 48 h 239"/>
              <a:gd name="T6" fmla="*/ 227 w 286"/>
              <a:gd name="T7" fmla="*/ 37 h 239"/>
              <a:gd name="T8" fmla="*/ 246 w 286"/>
              <a:gd name="T9" fmla="*/ 21 h 239"/>
              <a:gd name="T10" fmla="*/ 270 w 286"/>
              <a:gd name="T11" fmla="*/ 33 h 239"/>
              <a:gd name="T12" fmla="*/ 274 w 286"/>
              <a:gd name="T13" fmla="*/ 29 h 239"/>
              <a:gd name="T14" fmla="*/ 279 w 286"/>
              <a:gd name="T15" fmla="*/ 17 h 239"/>
              <a:gd name="T16" fmla="*/ 272 w 286"/>
              <a:gd name="T17" fmla="*/ 9 h 239"/>
              <a:gd name="T18" fmla="*/ 255 w 286"/>
              <a:gd name="T19" fmla="*/ 10 h 239"/>
              <a:gd name="T20" fmla="*/ 248 w 286"/>
              <a:gd name="T21" fmla="*/ 2 h 239"/>
              <a:gd name="T22" fmla="*/ 238 w 286"/>
              <a:gd name="T23" fmla="*/ 6 h 239"/>
              <a:gd name="T24" fmla="*/ 223 w 286"/>
              <a:gd name="T25" fmla="*/ 10 h 239"/>
              <a:gd name="T26" fmla="*/ 218 w 286"/>
              <a:gd name="T27" fmla="*/ 5 h 239"/>
              <a:gd name="T28" fmla="*/ 209 w 286"/>
              <a:gd name="T29" fmla="*/ 10 h 239"/>
              <a:gd name="T30" fmla="*/ 199 w 286"/>
              <a:gd name="T31" fmla="*/ 24 h 239"/>
              <a:gd name="T32" fmla="*/ 182 w 286"/>
              <a:gd name="T33" fmla="*/ 18 h 239"/>
              <a:gd name="T34" fmla="*/ 181 w 286"/>
              <a:gd name="T35" fmla="*/ 24 h 239"/>
              <a:gd name="T36" fmla="*/ 164 w 286"/>
              <a:gd name="T37" fmla="*/ 27 h 239"/>
              <a:gd name="T38" fmla="*/ 158 w 286"/>
              <a:gd name="T39" fmla="*/ 20 h 239"/>
              <a:gd name="T40" fmla="*/ 149 w 286"/>
              <a:gd name="T41" fmla="*/ 30 h 239"/>
              <a:gd name="T42" fmla="*/ 137 w 286"/>
              <a:gd name="T43" fmla="*/ 33 h 239"/>
              <a:gd name="T44" fmla="*/ 141 w 286"/>
              <a:gd name="T45" fmla="*/ 47 h 239"/>
              <a:gd name="T46" fmla="*/ 125 w 286"/>
              <a:gd name="T47" fmla="*/ 46 h 239"/>
              <a:gd name="T48" fmla="*/ 111 w 286"/>
              <a:gd name="T49" fmla="*/ 48 h 239"/>
              <a:gd name="T50" fmla="*/ 116 w 286"/>
              <a:gd name="T51" fmla="*/ 53 h 239"/>
              <a:gd name="T52" fmla="*/ 127 w 286"/>
              <a:gd name="T53" fmla="*/ 57 h 239"/>
              <a:gd name="T54" fmla="*/ 113 w 286"/>
              <a:gd name="T55" fmla="*/ 65 h 239"/>
              <a:gd name="T56" fmla="*/ 94 w 286"/>
              <a:gd name="T57" fmla="*/ 94 h 239"/>
              <a:gd name="T58" fmla="*/ 83 w 286"/>
              <a:gd name="T59" fmla="*/ 111 h 239"/>
              <a:gd name="T60" fmla="*/ 70 w 286"/>
              <a:gd name="T61" fmla="*/ 122 h 239"/>
              <a:gd name="T62" fmla="*/ 60 w 286"/>
              <a:gd name="T63" fmla="*/ 135 h 239"/>
              <a:gd name="T64" fmla="*/ 43 w 286"/>
              <a:gd name="T65" fmla="*/ 148 h 239"/>
              <a:gd name="T66" fmla="*/ 35 w 286"/>
              <a:gd name="T67" fmla="*/ 155 h 239"/>
              <a:gd name="T68" fmla="*/ 26 w 286"/>
              <a:gd name="T69" fmla="*/ 165 h 239"/>
              <a:gd name="T70" fmla="*/ 10 w 286"/>
              <a:gd name="T71" fmla="*/ 174 h 239"/>
              <a:gd name="T72" fmla="*/ 3 w 286"/>
              <a:gd name="T73" fmla="*/ 186 h 239"/>
              <a:gd name="T74" fmla="*/ 2 w 286"/>
              <a:gd name="T75" fmla="*/ 203 h 239"/>
              <a:gd name="T76" fmla="*/ 19 w 286"/>
              <a:gd name="T77" fmla="*/ 204 h 239"/>
              <a:gd name="T78" fmla="*/ 4 w 286"/>
              <a:gd name="T79" fmla="*/ 213 h 239"/>
              <a:gd name="T80" fmla="*/ 9 w 286"/>
              <a:gd name="T81" fmla="*/ 215 h 239"/>
              <a:gd name="T82" fmla="*/ 8 w 286"/>
              <a:gd name="T83" fmla="*/ 228 h 239"/>
              <a:gd name="T84" fmla="*/ 53 w 286"/>
              <a:gd name="T85" fmla="*/ 222 h 239"/>
              <a:gd name="T86" fmla="*/ 62 w 286"/>
              <a:gd name="T87" fmla="*/ 213 h 239"/>
              <a:gd name="T88" fmla="*/ 74 w 286"/>
              <a:gd name="T89" fmla="*/ 215 h 239"/>
              <a:gd name="T90" fmla="*/ 80 w 286"/>
              <a:gd name="T91" fmla="*/ 194 h 239"/>
              <a:gd name="T92" fmla="*/ 78 w 286"/>
              <a:gd name="T93" fmla="*/ 178 h 239"/>
              <a:gd name="T94" fmla="*/ 93 w 286"/>
              <a:gd name="T95" fmla="*/ 135 h 239"/>
              <a:gd name="T96" fmla="*/ 96 w 286"/>
              <a:gd name="T97" fmla="*/ 123 h 239"/>
              <a:gd name="T98" fmla="*/ 114 w 286"/>
              <a:gd name="T99" fmla="*/ 93 h 239"/>
              <a:gd name="T100" fmla="*/ 126 w 286"/>
              <a:gd name="T101" fmla="*/ 68 h 239"/>
              <a:gd name="T102" fmla="*/ 149 w 286"/>
              <a:gd name="T103" fmla="*/ 49 h 239"/>
              <a:gd name="T104" fmla="*/ 173 w 286"/>
              <a:gd name="T105" fmla="*/ 4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6" h="239">
                <a:moveTo>
                  <a:pt x="174" y="40"/>
                </a:moveTo>
                <a:cubicBezTo>
                  <a:pt x="175" y="39"/>
                  <a:pt x="175" y="39"/>
                  <a:pt x="176" y="38"/>
                </a:cubicBezTo>
                <a:cubicBezTo>
                  <a:pt x="176" y="38"/>
                  <a:pt x="176" y="38"/>
                  <a:pt x="176" y="38"/>
                </a:cubicBezTo>
                <a:cubicBezTo>
                  <a:pt x="176" y="37"/>
                  <a:pt x="177" y="37"/>
                  <a:pt x="178" y="36"/>
                </a:cubicBezTo>
                <a:cubicBezTo>
                  <a:pt x="178" y="36"/>
                  <a:pt x="178" y="36"/>
                  <a:pt x="178" y="36"/>
                </a:cubicBezTo>
                <a:cubicBezTo>
                  <a:pt x="179" y="36"/>
                  <a:pt x="179" y="36"/>
                  <a:pt x="180" y="35"/>
                </a:cubicBezTo>
                <a:cubicBezTo>
                  <a:pt x="180" y="35"/>
                  <a:pt x="180" y="35"/>
                  <a:pt x="180" y="35"/>
                </a:cubicBezTo>
                <a:cubicBezTo>
                  <a:pt x="181" y="35"/>
                  <a:pt x="182" y="35"/>
                  <a:pt x="182" y="35"/>
                </a:cubicBezTo>
                <a:cubicBezTo>
                  <a:pt x="185" y="36"/>
                  <a:pt x="187" y="38"/>
                  <a:pt x="189" y="40"/>
                </a:cubicBezTo>
                <a:cubicBezTo>
                  <a:pt x="191" y="42"/>
                  <a:pt x="193" y="44"/>
                  <a:pt x="195" y="44"/>
                </a:cubicBezTo>
                <a:cubicBezTo>
                  <a:pt x="196" y="45"/>
                  <a:pt x="197" y="45"/>
                  <a:pt x="198" y="45"/>
                </a:cubicBezTo>
                <a:cubicBezTo>
                  <a:pt x="201" y="46"/>
                  <a:pt x="203" y="46"/>
                  <a:pt x="204" y="46"/>
                </a:cubicBezTo>
                <a:cubicBezTo>
                  <a:pt x="204" y="46"/>
                  <a:pt x="205" y="46"/>
                  <a:pt x="205" y="46"/>
                </a:cubicBezTo>
                <a:cubicBezTo>
                  <a:pt x="206" y="44"/>
                  <a:pt x="209" y="44"/>
                  <a:pt x="212" y="45"/>
                </a:cubicBezTo>
                <a:cubicBezTo>
                  <a:pt x="213" y="45"/>
                  <a:pt x="214" y="46"/>
                  <a:pt x="215" y="46"/>
                </a:cubicBezTo>
                <a:cubicBezTo>
                  <a:pt x="215" y="45"/>
                  <a:pt x="216" y="45"/>
                  <a:pt x="216" y="45"/>
                </a:cubicBezTo>
                <a:cubicBezTo>
                  <a:pt x="218" y="45"/>
                  <a:pt x="219" y="47"/>
                  <a:pt x="220" y="48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21" y="47"/>
                  <a:pt x="221" y="45"/>
                  <a:pt x="221" y="44"/>
                </a:cubicBezTo>
                <a:cubicBezTo>
                  <a:pt x="221" y="43"/>
                  <a:pt x="222" y="41"/>
                  <a:pt x="225" y="41"/>
                </a:cubicBezTo>
                <a:cubicBezTo>
                  <a:pt x="226" y="41"/>
                  <a:pt x="226" y="41"/>
                  <a:pt x="227" y="41"/>
                </a:cubicBezTo>
                <a:cubicBezTo>
                  <a:pt x="228" y="41"/>
                  <a:pt x="228" y="41"/>
                  <a:pt x="228" y="41"/>
                </a:cubicBezTo>
                <a:cubicBezTo>
                  <a:pt x="228" y="40"/>
                  <a:pt x="228" y="38"/>
                  <a:pt x="227" y="37"/>
                </a:cubicBezTo>
                <a:cubicBezTo>
                  <a:pt x="227" y="36"/>
                  <a:pt x="227" y="34"/>
                  <a:pt x="227" y="33"/>
                </a:cubicBezTo>
                <a:cubicBezTo>
                  <a:pt x="227" y="30"/>
                  <a:pt x="230" y="28"/>
                  <a:pt x="231" y="27"/>
                </a:cubicBezTo>
                <a:cubicBezTo>
                  <a:pt x="232" y="27"/>
                  <a:pt x="234" y="26"/>
                  <a:pt x="234" y="26"/>
                </a:cubicBezTo>
                <a:cubicBezTo>
                  <a:pt x="234" y="22"/>
                  <a:pt x="238" y="22"/>
                  <a:pt x="241" y="22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4" y="22"/>
                  <a:pt x="245" y="22"/>
                  <a:pt x="246" y="21"/>
                </a:cubicBezTo>
                <a:cubicBezTo>
                  <a:pt x="247" y="20"/>
                  <a:pt x="249" y="19"/>
                  <a:pt x="252" y="19"/>
                </a:cubicBezTo>
                <a:cubicBezTo>
                  <a:pt x="255" y="19"/>
                  <a:pt x="257" y="20"/>
                  <a:pt x="258" y="22"/>
                </a:cubicBezTo>
                <a:cubicBezTo>
                  <a:pt x="259" y="23"/>
                  <a:pt x="261" y="24"/>
                  <a:pt x="263" y="25"/>
                </a:cubicBezTo>
                <a:cubicBezTo>
                  <a:pt x="266" y="27"/>
                  <a:pt x="269" y="28"/>
                  <a:pt x="270" y="31"/>
                </a:cubicBezTo>
                <a:cubicBezTo>
                  <a:pt x="270" y="31"/>
                  <a:pt x="270" y="32"/>
                  <a:pt x="270" y="33"/>
                </a:cubicBezTo>
                <a:cubicBezTo>
                  <a:pt x="270" y="33"/>
                  <a:pt x="270" y="33"/>
                  <a:pt x="270" y="33"/>
                </a:cubicBezTo>
                <a:cubicBezTo>
                  <a:pt x="270" y="33"/>
                  <a:pt x="271" y="33"/>
                  <a:pt x="271" y="33"/>
                </a:cubicBezTo>
                <a:cubicBezTo>
                  <a:pt x="271" y="33"/>
                  <a:pt x="271" y="33"/>
                  <a:pt x="271" y="33"/>
                </a:cubicBezTo>
                <a:cubicBezTo>
                  <a:pt x="272" y="33"/>
                  <a:pt x="273" y="33"/>
                  <a:pt x="273" y="33"/>
                </a:cubicBezTo>
                <a:cubicBezTo>
                  <a:pt x="274" y="33"/>
                  <a:pt x="275" y="32"/>
                  <a:pt x="276" y="31"/>
                </a:cubicBezTo>
                <a:cubicBezTo>
                  <a:pt x="277" y="31"/>
                  <a:pt x="277" y="30"/>
                  <a:pt x="277" y="30"/>
                </a:cubicBezTo>
                <a:cubicBezTo>
                  <a:pt x="276" y="30"/>
                  <a:pt x="275" y="30"/>
                  <a:pt x="274" y="29"/>
                </a:cubicBezTo>
                <a:cubicBezTo>
                  <a:pt x="273" y="28"/>
                  <a:pt x="273" y="27"/>
                  <a:pt x="273" y="26"/>
                </a:cubicBezTo>
                <a:cubicBezTo>
                  <a:pt x="272" y="26"/>
                  <a:pt x="270" y="24"/>
                  <a:pt x="269" y="24"/>
                </a:cubicBezTo>
                <a:cubicBezTo>
                  <a:pt x="267" y="23"/>
                  <a:pt x="266" y="22"/>
                  <a:pt x="265" y="21"/>
                </a:cubicBezTo>
                <a:cubicBezTo>
                  <a:pt x="265" y="20"/>
                  <a:pt x="265" y="19"/>
                  <a:pt x="266" y="19"/>
                </a:cubicBezTo>
                <a:cubicBezTo>
                  <a:pt x="267" y="17"/>
                  <a:pt x="271" y="17"/>
                  <a:pt x="274" y="19"/>
                </a:cubicBezTo>
                <a:cubicBezTo>
                  <a:pt x="276" y="20"/>
                  <a:pt x="276" y="20"/>
                  <a:pt x="279" y="17"/>
                </a:cubicBezTo>
                <a:cubicBezTo>
                  <a:pt x="281" y="15"/>
                  <a:pt x="284" y="15"/>
                  <a:pt x="285" y="15"/>
                </a:cubicBezTo>
                <a:cubicBezTo>
                  <a:pt x="286" y="15"/>
                  <a:pt x="286" y="15"/>
                  <a:pt x="286" y="15"/>
                </a:cubicBezTo>
                <a:cubicBezTo>
                  <a:pt x="285" y="14"/>
                  <a:pt x="284" y="14"/>
                  <a:pt x="284" y="13"/>
                </a:cubicBezTo>
                <a:cubicBezTo>
                  <a:pt x="282" y="13"/>
                  <a:pt x="281" y="12"/>
                  <a:pt x="281" y="11"/>
                </a:cubicBezTo>
                <a:cubicBezTo>
                  <a:pt x="280" y="10"/>
                  <a:pt x="277" y="8"/>
                  <a:pt x="274" y="9"/>
                </a:cubicBezTo>
                <a:cubicBezTo>
                  <a:pt x="274" y="9"/>
                  <a:pt x="273" y="9"/>
                  <a:pt x="272" y="9"/>
                </a:cubicBezTo>
                <a:cubicBezTo>
                  <a:pt x="270" y="9"/>
                  <a:pt x="269" y="8"/>
                  <a:pt x="268" y="7"/>
                </a:cubicBezTo>
                <a:cubicBezTo>
                  <a:pt x="267" y="6"/>
                  <a:pt x="267" y="6"/>
                  <a:pt x="267" y="6"/>
                </a:cubicBezTo>
                <a:cubicBezTo>
                  <a:pt x="267" y="6"/>
                  <a:pt x="266" y="6"/>
                  <a:pt x="266" y="6"/>
                </a:cubicBezTo>
                <a:cubicBezTo>
                  <a:pt x="264" y="6"/>
                  <a:pt x="261" y="8"/>
                  <a:pt x="261" y="10"/>
                </a:cubicBezTo>
                <a:cubicBezTo>
                  <a:pt x="261" y="16"/>
                  <a:pt x="256" y="16"/>
                  <a:pt x="254" y="14"/>
                </a:cubicBezTo>
                <a:cubicBezTo>
                  <a:pt x="254" y="13"/>
                  <a:pt x="254" y="11"/>
                  <a:pt x="255" y="10"/>
                </a:cubicBezTo>
                <a:cubicBezTo>
                  <a:pt x="255" y="10"/>
                  <a:pt x="255" y="9"/>
                  <a:pt x="255" y="8"/>
                </a:cubicBezTo>
                <a:cubicBezTo>
                  <a:pt x="254" y="8"/>
                  <a:pt x="254" y="7"/>
                  <a:pt x="254" y="6"/>
                </a:cubicBezTo>
                <a:cubicBezTo>
                  <a:pt x="255" y="5"/>
                  <a:pt x="255" y="3"/>
                  <a:pt x="257" y="3"/>
                </a:cubicBezTo>
                <a:cubicBezTo>
                  <a:pt x="257" y="3"/>
                  <a:pt x="257" y="3"/>
                  <a:pt x="257" y="2"/>
                </a:cubicBezTo>
                <a:cubicBezTo>
                  <a:pt x="256" y="1"/>
                  <a:pt x="255" y="1"/>
                  <a:pt x="253" y="1"/>
                </a:cubicBezTo>
                <a:cubicBezTo>
                  <a:pt x="250" y="0"/>
                  <a:pt x="249" y="2"/>
                  <a:pt x="248" y="2"/>
                </a:cubicBezTo>
                <a:cubicBezTo>
                  <a:pt x="248" y="3"/>
                  <a:pt x="248" y="4"/>
                  <a:pt x="248" y="4"/>
                </a:cubicBezTo>
                <a:cubicBezTo>
                  <a:pt x="248" y="4"/>
                  <a:pt x="249" y="6"/>
                  <a:pt x="248" y="8"/>
                </a:cubicBezTo>
                <a:cubicBezTo>
                  <a:pt x="247" y="11"/>
                  <a:pt x="243" y="16"/>
                  <a:pt x="239" y="16"/>
                </a:cubicBezTo>
                <a:cubicBezTo>
                  <a:pt x="238" y="16"/>
                  <a:pt x="238" y="15"/>
                  <a:pt x="237" y="15"/>
                </a:cubicBezTo>
                <a:cubicBezTo>
                  <a:pt x="236" y="13"/>
                  <a:pt x="236" y="11"/>
                  <a:pt x="237" y="8"/>
                </a:cubicBezTo>
                <a:cubicBezTo>
                  <a:pt x="237" y="7"/>
                  <a:pt x="237" y="6"/>
                  <a:pt x="238" y="6"/>
                </a:cubicBezTo>
                <a:cubicBezTo>
                  <a:pt x="237" y="6"/>
                  <a:pt x="236" y="7"/>
                  <a:pt x="234" y="9"/>
                </a:cubicBezTo>
                <a:cubicBezTo>
                  <a:pt x="233" y="11"/>
                  <a:pt x="232" y="12"/>
                  <a:pt x="231" y="13"/>
                </a:cubicBezTo>
                <a:cubicBezTo>
                  <a:pt x="227" y="17"/>
                  <a:pt x="225" y="20"/>
                  <a:pt x="222" y="21"/>
                </a:cubicBezTo>
                <a:cubicBezTo>
                  <a:pt x="221" y="21"/>
                  <a:pt x="221" y="21"/>
                  <a:pt x="221" y="21"/>
                </a:cubicBezTo>
                <a:cubicBezTo>
                  <a:pt x="220" y="21"/>
                  <a:pt x="218" y="20"/>
                  <a:pt x="218" y="18"/>
                </a:cubicBezTo>
                <a:cubicBezTo>
                  <a:pt x="217" y="16"/>
                  <a:pt x="219" y="12"/>
                  <a:pt x="223" y="10"/>
                </a:cubicBezTo>
                <a:cubicBezTo>
                  <a:pt x="224" y="9"/>
                  <a:pt x="225" y="7"/>
                  <a:pt x="226" y="5"/>
                </a:cubicBezTo>
                <a:cubicBezTo>
                  <a:pt x="227" y="3"/>
                  <a:pt x="228" y="1"/>
                  <a:pt x="230" y="1"/>
                </a:cubicBezTo>
                <a:cubicBezTo>
                  <a:pt x="230" y="1"/>
                  <a:pt x="230" y="1"/>
                  <a:pt x="229" y="1"/>
                </a:cubicBezTo>
                <a:cubicBezTo>
                  <a:pt x="228" y="0"/>
                  <a:pt x="227" y="1"/>
                  <a:pt x="226" y="3"/>
                </a:cubicBezTo>
                <a:cubicBezTo>
                  <a:pt x="226" y="4"/>
                  <a:pt x="225" y="4"/>
                  <a:pt x="225" y="5"/>
                </a:cubicBezTo>
                <a:cubicBezTo>
                  <a:pt x="223" y="6"/>
                  <a:pt x="220" y="6"/>
                  <a:pt x="218" y="5"/>
                </a:cubicBezTo>
                <a:cubicBezTo>
                  <a:pt x="217" y="5"/>
                  <a:pt x="217" y="5"/>
                  <a:pt x="217" y="5"/>
                </a:cubicBezTo>
                <a:cubicBezTo>
                  <a:pt x="216" y="5"/>
                  <a:pt x="216" y="5"/>
                  <a:pt x="216" y="6"/>
                </a:cubicBezTo>
                <a:cubicBezTo>
                  <a:pt x="215" y="6"/>
                  <a:pt x="215" y="6"/>
                  <a:pt x="215" y="6"/>
                </a:cubicBezTo>
                <a:cubicBezTo>
                  <a:pt x="216" y="7"/>
                  <a:pt x="216" y="9"/>
                  <a:pt x="216" y="10"/>
                </a:cubicBezTo>
                <a:cubicBezTo>
                  <a:pt x="215" y="11"/>
                  <a:pt x="214" y="12"/>
                  <a:pt x="213" y="12"/>
                </a:cubicBezTo>
                <a:cubicBezTo>
                  <a:pt x="212" y="12"/>
                  <a:pt x="210" y="12"/>
                  <a:pt x="209" y="10"/>
                </a:cubicBezTo>
                <a:cubicBezTo>
                  <a:pt x="209" y="9"/>
                  <a:pt x="209" y="9"/>
                  <a:pt x="209" y="9"/>
                </a:cubicBezTo>
                <a:cubicBezTo>
                  <a:pt x="208" y="9"/>
                  <a:pt x="206" y="10"/>
                  <a:pt x="205" y="12"/>
                </a:cubicBezTo>
                <a:cubicBezTo>
                  <a:pt x="204" y="13"/>
                  <a:pt x="203" y="14"/>
                  <a:pt x="203" y="15"/>
                </a:cubicBezTo>
                <a:cubicBezTo>
                  <a:pt x="203" y="16"/>
                  <a:pt x="204" y="18"/>
                  <a:pt x="204" y="19"/>
                </a:cubicBezTo>
                <a:cubicBezTo>
                  <a:pt x="203" y="22"/>
                  <a:pt x="202" y="23"/>
                  <a:pt x="200" y="24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196" y="24"/>
                  <a:pt x="195" y="21"/>
                  <a:pt x="195" y="18"/>
                </a:cubicBezTo>
                <a:cubicBezTo>
                  <a:pt x="195" y="18"/>
                  <a:pt x="195" y="18"/>
                  <a:pt x="195" y="17"/>
                </a:cubicBezTo>
                <a:cubicBezTo>
                  <a:pt x="195" y="17"/>
                  <a:pt x="195" y="18"/>
                  <a:pt x="195" y="18"/>
                </a:cubicBezTo>
                <a:cubicBezTo>
                  <a:pt x="194" y="19"/>
                  <a:pt x="193" y="20"/>
                  <a:pt x="190" y="20"/>
                </a:cubicBezTo>
                <a:cubicBezTo>
                  <a:pt x="189" y="20"/>
                  <a:pt x="187" y="20"/>
                  <a:pt x="186" y="19"/>
                </a:cubicBezTo>
                <a:cubicBezTo>
                  <a:pt x="186" y="18"/>
                  <a:pt x="184" y="18"/>
                  <a:pt x="182" y="18"/>
                </a:cubicBezTo>
                <a:cubicBezTo>
                  <a:pt x="183" y="19"/>
                  <a:pt x="183" y="19"/>
                  <a:pt x="183" y="19"/>
                </a:cubicBezTo>
                <a:cubicBezTo>
                  <a:pt x="186" y="20"/>
                  <a:pt x="187" y="21"/>
                  <a:pt x="188" y="23"/>
                </a:cubicBezTo>
                <a:cubicBezTo>
                  <a:pt x="188" y="24"/>
                  <a:pt x="188" y="24"/>
                  <a:pt x="188" y="24"/>
                </a:cubicBezTo>
                <a:cubicBezTo>
                  <a:pt x="187" y="25"/>
                  <a:pt x="187" y="25"/>
                  <a:pt x="187" y="25"/>
                </a:cubicBezTo>
                <a:cubicBezTo>
                  <a:pt x="186" y="26"/>
                  <a:pt x="185" y="26"/>
                  <a:pt x="183" y="25"/>
                </a:cubicBezTo>
                <a:cubicBezTo>
                  <a:pt x="182" y="25"/>
                  <a:pt x="182" y="24"/>
                  <a:pt x="181" y="24"/>
                </a:cubicBezTo>
                <a:cubicBezTo>
                  <a:pt x="180" y="25"/>
                  <a:pt x="178" y="25"/>
                  <a:pt x="175" y="23"/>
                </a:cubicBezTo>
                <a:cubicBezTo>
                  <a:pt x="176" y="24"/>
                  <a:pt x="175" y="25"/>
                  <a:pt x="175" y="26"/>
                </a:cubicBezTo>
                <a:cubicBezTo>
                  <a:pt x="175" y="27"/>
                  <a:pt x="175" y="27"/>
                  <a:pt x="175" y="28"/>
                </a:cubicBezTo>
                <a:cubicBezTo>
                  <a:pt x="175" y="33"/>
                  <a:pt x="170" y="33"/>
                  <a:pt x="168" y="30"/>
                </a:cubicBezTo>
                <a:cubicBezTo>
                  <a:pt x="167" y="29"/>
                  <a:pt x="167" y="27"/>
                  <a:pt x="167" y="26"/>
                </a:cubicBezTo>
                <a:cubicBezTo>
                  <a:pt x="166" y="26"/>
                  <a:pt x="165" y="26"/>
                  <a:pt x="164" y="27"/>
                </a:cubicBezTo>
                <a:cubicBezTo>
                  <a:pt x="163" y="28"/>
                  <a:pt x="163" y="28"/>
                  <a:pt x="162" y="28"/>
                </a:cubicBezTo>
                <a:cubicBezTo>
                  <a:pt x="161" y="28"/>
                  <a:pt x="161" y="28"/>
                  <a:pt x="161" y="28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59" y="26"/>
                  <a:pt x="160" y="25"/>
                  <a:pt x="160" y="23"/>
                </a:cubicBezTo>
                <a:cubicBezTo>
                  <a:pt x="160" y="22"/>
                  <a:pt x="161" y="20"/>
                  <a:pt x="160" y="20"/>
                </a:cubicBezTo>
                <a:cubicBezTo>
                  <a:pt x="160" y="20"/>
                  <a:pt x="159" y="20"/>
                  <a:pt x="158" y="20"/>
                </a:cubicBezTo>
                <a:cubicBezTo>
                  <a:pt x="157" y="21"/>
                  <a:pt x="156" y="21"/>
                  <a:pt x="155" y="22"/>
                </a:cubicBezTo>
                <a:cubicBezTo>
                  <a:pt x="154" y="22"/>
                  <a:pt x="154" y="22"/>
                  <a:pt x="154" y="22"/>
                </a:cubicBezTo>
                <a:cubicBezTo>
                  <a:pt x="154" y="22"/>
                  <a:pt x="153" y="22"/>
                  <a:pt x="153" y="22"/>
                </a:cubicBezTo>
                <a:cubicBezTo>
                  <a:pt x="155" y="24"/>
                  <a:pt x="155" y="26"/>
                  <a:pt x="154" y="28"/>
                </a:cubicBezTo>
                <a:cubicBezTo>
                  <a:pt x="154" y="29"/>
                  <a:pt x="152" y="30"/>
                  <a:pt x="150" y="30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9" y="31"/>
                  <a:pt x="148" y="33"/>
                  <a:pt x="148" y="33"/>
                </a:cubicBezTo>
                <a:cubicBezTo>
                  <a:pt x="147" y="34"/>
                  <a:pt x="146" y="35"/>
                  <a:pt x="145" y="35"/>
                </a:cubicBezTo>
                <a:cubicBezTo>
                  <a:pt x="143" y="35"/>
                  <a:pt x="141" y="34"/>
                  <a:pt x="141" y="32"/>
                </a:cubicBezTo>
                <a:cubicBezTo>
                  <a:pt x="141" y="32"/>
                  <a:pt x="140" y="32"/>
                  <a:pt x="140" y="32"/>
                </a:cubicBezTo>
                <a:cubicBezTo>
                  <a:pt x="139" y="32"/>
                  <a:pt x="137" y="32"/>
                  <a:pt x="137" y="33"/>
                </a:cubicBezTo>
                <a:cubicBezTo>
                  <a:pt x="136" y="34"/>
                  <a:pt x="135" y="35"/>
                  <a:pt x="134" y="36"/>
                </a:cubicBezTo>
                <a:cubicBezTo>
                  <a:pt x="133" y="37"/>
                  <a:pt x="132" y="37"/>
                  <a:pt x="132" y="38"/>
                </a:cubicBezTo>
                <a:cubicBezTo>
                  <a:pt x="133" y="37"/>
                  <a:pt x="135" y="37"/>
                  <a:pt x="137" y="37"/>
                </a:cubicBezTo>
                <a:cubicBezTo>
                  <a:pt x="138" y="38"/>
                  <a:pt x="140" y="39"/>
                  <a:pt x="139" y="42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1" y="43"/>
                  <a:pt x="141" y="46"/>
                  <a:pt x="141" y="47"/>
                </a:cubicBezTo>
                <a:cubicBezTo>
                  <a:pt x="140" y="49"/>
                  <a:pt x="137" y="50"/>
                  <a:pt x="135" y="48"/>
                </a:cubicBezTo>
                <a:cubicBezTo>
                  <a:pt x="134" y="47"/>
                  <a:pt x="134" y="46"/>
                  <a:pt x="133" y="46"/>
                </a:cubicBezTo>
                <a:cubicBezTo>
                  <a:pt x="133" y="46"/>
                  <a:pt x="133" y="47"/>
                  <a:pt x="133" y="47"/>
                </a:cubicBezTo>
                <a:cubicBezTo>
                  <a:pt x="132" y="50"/>
                  <a:pt x="131" y="50"/>
                  <a:pt x="130" y="50"/>
                </a:cubicBezTo>
                <a:cubicBezTo>
                  <a:pt x="128" y="50"/>
                  <a:pt x="127" y="49"/>
                  <a:pt x="125" y="46"/>
                </a:cubicBezTo>
                <a:cubicBezTo>
                  <a:pt x="125" y="46"/>
                  <a:pt x="125" y="46"/>
                  <a:pt x="125" y="46"/>
                </a:cubicBezTo>
                <a:cubicBezTo>
                  <a:pt x="125" y="46"/>
                  <a:pt x="124" y="46"/>
                  <a:pt x="124" y="46"/>
                </a:cubicBezTo>
                <a:cubicBezTo>
                  <a:pt x="123" y="48"/>
                  <a:pt x="122" y="49"/>
                  <a:pt x="120" y="49"/>
                </a:cubicBezTo>
                <a:cubicBezTo>
                  <a:pt x="120" y="49"/>
                  <a:pt x="119" y="49"/>
                  <a:pt x="119" y="48"/>
                </a:cubicBezTo>
                <a:cubicBezTo>
                  <a:pt x="117" y="47"/>
                  <a:pt x="117" y="45"/>
                  <a:pt x="118" y="43"/>
                </a:cubicBezTo>
                <a:cubicBezTo>
                  <a:pt x="118" y="44"/>
                  <a:pt x="117" y="44"/>
                  <a:pt x="117" y="44"/>
                </a:cubicBezTo>
                <a:cubicBezTo>
                  <a:pt x="115" y="46"/>
                  <a:pt x="113" y="47"/>
                  <a:pt x="111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1"/>
                  <a:pt x="109" y="52"/>
                  <a:pt x="108" y="53"/>
                </a:cubicBezTo>
                <a:cubicBezTo>
                  <a:pt x="108" y="53"/>
                  <a:pt x="108" y="53"/>
                  <a:pt x="108" y="53"/>
                </a:cubicBezTo>
                <a:cubicBezTo>
                  <a:pt x="111" y="52"/>
                  <a:pt x="113" y="52"/>
                  <a:pt x="114" y="53"/>
                </a:cubicBezTo>
                <a:cubicBezTo>
                  <a:pt x="115" y="53"/>
                  <a:pt x="116" y="53"/>
                  <a:pt x="116" y="53"/>
                </a:cubicBezTo>
                <a:cubicBezTo>
                  <a:pt x="116" y="53"/>
                  <a:pt x="117" y="53"/>
                  <a:pt x="118" y="52"/>
                </a:cubicBezTo>
                <a:cubicBezTo>
                  <a:pt x="120" y="50"/>
                  <a:pt x="122" y="49"/>
                  <a:pt x="123" y="49"/>
                </a:cubicBezTo>
                <a:cubicBezTo>
                  <a:pt x="125" y="49"/>
                  <a:pt x="126" y="50"/>
                  <a:pt x="128" y="51"/>
                </a:cubicBezTo>
                <a:cubicBezTo>
                  <a:pt x="129" y="52"/>
                  <a:pt x="129" y="53"/>
                  <a:pt x="129" y="53"/>
                </a:cubicBezTo>
                <a:cubicBezTo>
                  <a:pt x="129" y="55"/>
                  <a:pt x="128" y="56"/>
                  <a:pt x="128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9" y="59"/>
                  <a:pt x="128" y="61"/>
                  <a:pt x="128" y="61"/>
                </a:cubicBezTo>
                <a:cubicBezTo>
                  <a:pt x="128" y="63"/>
                  <a:pt x="126" y="64"/>
                  <a:pt x="124" y="64"/>
                </a:cubicBezTo>
                <a:cubicBezTo>
                  <a:pt x="123" y="64"/>
                  <a:pt x="122" y="64"/>
                  <a:pt x="122" y="63"/>
                </a:cubicBezTo>
                <a:cubicBezTo>
                  <a:pt x="121" y="63"/>
                  <a:pt x="121" y="62"/>
                  <a:pt x="121" y="61"/>
                </a:cubicBezTo>
                <a:cubicBezTo>
                  <a:pt x="121" y="60"/>
                  <a:pt x="120" y="59"/>
                  <a:pt x="120" y="59"/>
                </a:cubicBezTo>
                <a:cubicBezTo>
                  <a:pt x="119" y="61"/>
                  <a:pt x="117" y="65"/>
                  <a:pt x="113" y="65"/>
                </a:cubicBezTo>
                <a:cubicBezTo>
                  <a:pt x="112" y="65"/>
                  <a:pt x="110" y="68"/>
                  <a:pt x="110" y="71"/>
                </a:cubicBezTo>
                <a:cubicBezTo>
                  <a:pt x="110" y="75"/>
                  <a:pt x="108" y="75"/>
                  <a:pt x="107" y="75"/>
                </a:cubicBezTo>
                <a:cubicBezTo>
                  <a:pt x="107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5" y="80"/>
                  <a:pt x="99" y="87"/>
                  <a:pt x="95" y="90"/>
                </a:cubicBezTo>
                <a:cubicBezTo>
                  <a:pt x="93" y="92"/>
                  <a:pt x="93" y="93"/>
                  <a:pt x="94" y="94"/>
                </a:cubicBezTo>
                <a:cubicBezTo>
                  <a:pt x="94" y="95"/>
                  <a:pt x="95" y="96"/>
                  <a:pt x="94" y="98"/>
                </a:cubicBezTo>
                <a:cubicBezTo>
                  <a:pt x="93" y="100"/>
                  <a:pt x="91" y="101"/>
                  <a:pt x="89" y="101"/>
                </a:cubicBezTo>
                <a:cubicBezTo>
                  <a:pt x="88" y="101"/>
                  <a:pt x="87" y="101"/>
                  <a:pt x="86" y="101"/>
                </a:cubicBezTo>
                <a:cubicBezTo>
                  <a:pt x="86" y="100"/>
                  <a:pt x="85" y="100"/>
                  <a:pt x="84" y="100"/>
                </a:cubicBezTo>
                <a:cubicBezTo>
                  <a:pt x="84" y="101"/>
                  <a:pt x="84" y="102"/>
                  <a:pt x="85" y="103"/>
                </a:cubicBezTo>
                <a:cubicBezTo>
                  <a:pt x="85" y="105"/>
                  <a:pt x="85" y="109"/>
                  <a:pt x="83" y="111"/>
                </a:cubicBezTo>
                <a:cubicBezTo>
                  <a:pt x="82" y="111"/>
                  <a:pt x="82" y="112"/>
                  <a:pt x="83" y="114"/>
                </a:cubicBezTo>
                <a:cubicBezTo>
                  <a:pt x="83" y="115"/>
                  <a:pt x="84" y="116"/>
                  <a:pt x="84" y="117"/>
                </a:cubicBezTo>
                <a:cubicBezTo>
                  <a:pt x="84" y="118"/>
                  <a:pt x="83" y="120"/>
                  <a:pt x="80" y="120"/>
                </a:cubicBezTo>
                <a:cubicBezTo>
                  <a:pt x="80" y="120"/>
                  <a:pt x="79" y="119"/>
                  <a:pt x="78" y="119"/>
                </a:cubicBezTo>
                <a:cubicBezTo>
                  <a:pt x="77" y="119"/>
                  <a:pt x="77" y="119"/>
                  <a:pt x="76" y="119"/>
                </a:cubicBezTo>
                <a:cubicBezTo>
                  <a:pt x="75" y="121"/>
                  <a:pt x="72" y="122"/>
                  <a:pt x="70" y="122"/>
                </a:cubicBezTo>
                <a:cubicBezTo>
                  <a:pt x="71" y="123"/>
                  <a:pt x="72" y="124"/>
                  <a:pt x="74" y="126"/>
                </a:cubicBezTo>
                <a:cubicBezTo>
                  <a:pt x="76" y="127"/>
                  <a:pt x="76" y="129"/>
                  <a:pt x="76" y="130"/>
                </a:cubicBezTo>
                <a:cubicBezTo>
                  <a:pt x="75" y="131"/>
                  <a:pt x="73" y="132"/>
                  <a:pt x="72" y="132"/>
                </a:cubicBezTo>
                <a:cubicBezTo>
                  <a:pt x="70" y="132"/>
                  <a:pt x="69" y="131"/>
                  <a:pt x="68" y="130"/>
                </a:cubicBezTo>
                <a:cubicBezTo>
                  <a:pt x="67" y="131"/>
                  <a:pt x="66" y="131"/>
                  <a:pt x="66" y="132"/>
                </a:cubicBezTo>
                <a:cubicBezTo>
                  <a:pt x="64" y="133"/>
                  <a:pt x="62" y="134"/>
                  <a:pt x="60" y="135"/>
                </a:cubicBezTo>
                <a:cubicBezTo>
                  <a:pt x="58" y="135"/>
                  <a:pt x="58" y="137"/>
                  <a:pt x="57" y="138"/>
                </a:cubicBezTo>
                <a:cubicBezTo>
                  <a:pt x="57" y="139"/>
                  <a:pt x="56" y="142"/>
                  <a:pt x="53" y="142"/>
                </a:cubicBezTo>
                <a:cubicBezTo>
                  <a:pt x="52" y="142"/>
                  <a:pt x="52" y="142"/>
                  <a:pt x="51" y="145"/>
                </a:cubicBezTo>
                <a:cubicBezTo>
                  <a:pt x="51" y="147"/>
                  <a:pt x="50" y="149"/>
                  <a:pt x="48" y="150"/>
                </a:cubicBezTo>
                <a:cubicBezTo>
                  <a:pt x="48" y="151"/>
                  <a:pt x="47" y="151"/>
                  <a:pt x="46" y="151"/>
                </a:cubicBezTo>
                <a:cubicBezTo>
                  <a:pt x="44" y="151"/>
                  <a:pt x="43" y="149"/>
                  <a:pt x="43" y="148"/>
                </a:cubicBezTo>
                <a:cubicBezTo>
                  <a:pt x="42" y="146"/>
                  <a:pt x="42" y="146"/>
                  <a:pt x="41" y="146"/>
                </a:cubicBezTo>
                <a:cubicBezTo>
                  <a:pt x="40" y="146"/>
                  <a:pt x="40" y="146"/>
                  <a:pt x="40" y="146"/>
                </a:cubicBezTo>
                <a:cubicBezTo>
                  <a:pt x="40" y="146"/>
                  <a:pt x="40" y="147"/>
                  <a:pt x="41" y="149"/>
                </a:cubicBezTo>
                <a:cubicBezTo>
                  <a:pt x="42" y="149"/>
                  <a:pt x="43" y="151"/>
                  <a:pt x="42" y="152"/>
                </a:cubicBezTo>
                <a:cubicBezTo>
                  <a:pt x="41" y="154"/>
                  <a:pt x="40" y="154"/>
                  <a:pt x="38" y="154"/>
                </a:cubicBezTo>
                <a:cubicBezTo>
                  <a:pt x="37" y="154"/>
                  <a:pt x="36" y="154"/>
                  <a:pt x="35" y="155"/>
                </a:cubicBezTo>
                <a:cubicBezTo>
                  <a:pt x="33" y="157"/>
                  <a:pt x="30" y="158"/>
                  <a:pt x="28" y="158"/>
                </a:cubicBezTo>
                <a:cubicBezTo>
                  <a:pt x="27" y="158"/>
                  <a:pt x="26" y="158"/>
                  <a:pt x="25" y="158"/>
                </a:cubicBezTo>
                <a:cubicBezTo>
                  <a:pt x="26" y="158"/>
                  <a:pt x="26" y="158"/>
                  <a:pt x="26" y="159"/>
                </a:cubicBezTo>
                <a:cubicBezTo>
                  <a:pt x="28" y="159"/>
                  <a:pt x="30" y="160"/>
                  <a:pt x="30" y="161"/>
                </a:cubicBezTo>
                <a:cubicBezTo>
                  <a:pt x="31" y="162"/>
                  <a:pt x="31" y="163"/>
                  <a:pt x="30" y="164"/>
                </a:cubicBezTo>
                <a:cubicBezTo>
                  <a:pt x="29" y="165"/>
                  <a:pt x="28" y="165"/>
                  <a:pt x="26" y="165"/>
                </a:cubicBezTo>
                <a:cubicBezTo>
                  <a:pt x="24" y="165"/>
                  <a:pt x="21" y="165"/>
                  <a:pt x="18" y="164"/>
                </a:cubicBezTo>
                <a:cubicBezTo>
                  <a:pt x="18" y="164"/>
                  <a:pt x="18" y="165"/>
                  <a:pt x="18" y="165"/>
                </a:cubicBezTo>
                <a:cubicBezTo>
                  <a:pt x="17" y="167"/>
                  <a:pt x="16" y="169"/>
                  <a:pt x="13" y="168"/>
                </a:cubicBezTo>
                <a:cubicBezTo>
                  <a:pt x="12" y="168"/>
                  <a:pt x="10" y="169"/>
                  <a:pt x="9" y="169"/>
                </a:cubicBezTo>
                <a:cubicBezTo>
                  <a:pt x="9" y="170"/>
                  <a:pt x="9" y="170"/>
                  <a:pt x="9" y="170"/>
                </a:cubicBezTo>
                <a:cubicBezTo>
                  <a:pt x="11" y="172"/>
                  <a:pt x="11" y="173"/>
                  <a:pt x="10" y="174"/>
                </a:cubicBezTo>
                <a:cubicBezTo>
                  <a:pt x="10" y="174"/>
                  <a:pt x="9" y="176"/>
                  <a:pt x="7" y="176"/>
                </a:cubicBezTo>
                <a:cubicBezTo>
                  <a:pt x="5" y="176"/>
                  <a:pt x="4" y="175"/>
                  <a:pt x="2" y="174"/>
                </a:cubicBezTo>
                <a:cubicBezTo>
                  <a:pt x="2" y="175"/>
                  <a:pt x="1" y="176"/>
                  <a:pt x="0" y="178"/>
                </a:cubicBezTo>
                <a:cubicBezTo>
                  <a:pt x="0" y="179"/>
                  <a:pt x="2" y="180"/>
                  <a:pt x="2" y="180"/>
                </a:cubicBezTo>
                <a:cubicBezTo>
                  <a:pt x="4" y="181"/>
                  <a:pt x="5" y="182"/>
                  <a:pt x="5" y="184"/>
                </a:cubicBezTo>
                <a:cubicBezTo>
                  <a:pt x="5" y="185"/>
                  <a:pt x="4" y="185"/>
                  <a:pt x="3" y="186"/>
                </a:cubicBezTo>
                <a:cubicBezTo>
                  <a:pt x="5" y="187"/>
                  <a:pt x="5" y="188"/>
                  <a:pt x="5" y="189"/>
                </a:cubicBezTo>
                <a:cubicBezTo>
                  <a:pt x="5" y="191"/>
                  <a:pt x="3" y="193"/>
                  <a:pt x="1" y="194"/>
                </a:cubicBezTo>
                <a:cubicBezTo>
                  <a:pt x="1" y="194"/>
                  <a:pt x="1" y="195"/>
                  <a:pt x="2" y="196"/>
                </a:cubicBezTo>
                <a:cubicBezTo>
                  <a:pt x="4" y="198"/>
                  <a:pt x="2" y="200"/>
                  <a:pt x="1" y="201"/>
                </a:cubicBezTo>
                <a:cubicBezTo>
                  <a:pt x="0" y="202"/>
                  <a:pt x="0" y="202"/>
                  <a:pt x="1" y="203"/>
                </a:cubicBezTo>
                <a:cubicBezTo>
                  <a:pt x="1" y="203"/>
                  <a:pt x="2" y="203"/>
                  <a:pt x="2" y="203"/>
                </a:cubicBezTo>
                <a:cubicBezTo>
                  <a:pt x="2" y="203"/>
                  <a:pt x="2" y="203"/>
                  <a:pt x="2" y="203"/>
                </a:cubicBezTo>
                <a:cubicBezTo>
                  <a:pt x="3" y="203"/>
                  <a:pt x="3" y="203"/>
                  <a:pt x="4" y="203"/>
                </a:cubicBezTo>
                <a:cubicBezTo>
                  <a:pt x="5" y="203"/>
                  <a:pt x="6" y="203"/>
                  <a:pt x="7" y="205"/>
                </a:cubicBezTo>
                <a:cubicBezTo>
                  <a:pt x="7" y="205"/>
                  <a:pt x="9" y="204"/>
                  <a:pt x="12" y="201"/>
                </a:cubicBezTo>
                <a:cubicBezTo>
                  <a:pt x="13" y="200"/>
                  <a:pt x="14" y="200"/>
                  <a:pt x="15" y="200"/>
                </a:cubicBezTo>
                <a:cubicBezTo>
                  <a:pt x="17" y="200"/>
                  <a:pt x="19" y="202"/>
                  <a:pt x="19" y="204"/>
                </a:cubicBezTo>
                <a:cubicBezTo>
                  <a:pt x="19" y="207"/>
                  <a:pt x="17" y="208"/>
                  <a:pt x="15" y="208"/>
                </a:cubicBezTo>
                <a:cubicBezTo>
                  <a:pt x="15" y="208"/>
                  <a:pt x="15" y="208"/>
                  <a:pt x="15" y="208"/>
                </a:cubicBezTo>
                <a:cubicBezTo>
                  <a:pt x="14" y="208"/>
                  <a:pt x="12" y="209"/>
                  <a:pt x="12" y="209"/>
                </a:cubicBezTo>
                <a:cubicBezTo>
                  <a:pt x="11" y="210"/>
                  <a:pt x="11" y="210"/>
                  <a:pt x="11" y="210"/>
                </a:cubicBezTo>
                <a:cubicBezTo>
                  <a:pt x="12" y="212"/>
                  <a:pt x="11" y="213"/>
                  <a:pt x="11" y="214"/>
                </a:cubicBezTo>
                <a:cubicBezTo>
                  <a:pt x="9" y="215"/>
                  <a:pt x="6" y="215"/>
                  <a:pt x="4" y="213"/>
                </a:cubicBezTo>
                <a:cubicBezTo>
                  <a:pt x="4" y="213"/>
                  <a:pt x="3" y="212"/>
                  <a:pt x="3" y="211"/>
                </a:cubicBezTo>
                <a:cubicBezTo>
                  <a:pt x="3" y="211"/>
                  <a:pt x="3" y="212"/>
                  <a:pt x="3" y="212"/>
                </a:cubicBezTo>
                <a:cubicBezTo>
                  <a:pt x="5" y="214"/>
                  <a:pt x="4" y="217"/>
                  <a:pt x="3" y="218"/>
                </a:cubicBezTo>
                <a:cubicBezTo>
                  <a:pt x="3" y="219"/>
                  <a:pt x="2" y="219"/>
                  <a:pt x="2" y="219"/>
                </a:cubicBezTo>
                <a:cubicBezTo>
                  <a:pt x="3" y="219"/>
                  <a:pt x="4" y="219"/>
                  <a:pt x="5" y="218"/>
                </a:cubicBezTo>
                <a:cubicBezTo>
                  <a:pt x="6" y="216"/>
                  <a:pt x="8" y="215"/>
                  <a:pt x="9" y="215"/>
                </a:cubicBezTo>
                <a:cubicBezTo>
                  <a:pt x="12" y="215"/>
                  <a:pt x="13" y="217"/>
                  <a:pt x="14" y="219"/>
                </a:cubicBezTo>
                <a:cubicBezTo>
                  <a:pt x="15" y="219"/>
                  <a:pt x="15" y="220"/>
                  <a:pt x="15" y="222"/>
                </a:cubicBezTo>
                <a:cubicBezTo>
                  <a:pt x="14" y="223"/>
                  <a:pt x="13" y="223"/>
                  <a:pt x="12" y="223"/>
                </a:cubicBezTo>
                <a:cubicBezTo>
                  <a:pt x="12" y="223"/>
                  <a:pt x="12" y="223"/>
                  <a:pt x="12" y="224"/>
                </a:cubicBezTo>
                <a:cubicBezTo>
                  <a:pt x="12" y="224"/>
                  <a:pt x="12" y="224"/>
                  <a:pt x="12" y="224"/>
                </a:cubicBezTo>
                <a:cubicBezTo>
                  <a:pt x="12" y="228"/>
                  <a:pt x="10" y="228"/>
                  <a:pt x="8" y="228"/>
                </a:cubicBezTo>
                <a:cubicBezTo>
                  <a:pt x="7" y="228"/>
                  <a:pt x="7" y="228"/>
                  <a:pt x="7" y="229"/>
                </a:cubicBezTo>
                <a:cubicBezTo>
                  <a:pt x="7" y="230"/>
                  <a:pt x="14" y="234"/>
                  <a:pt x="17" y="235"/>
                </a:cubicBezTo>
                <a:cubicBezTo>
                  <a:pt x="19" y="235"/>
                  <a:pt x="20" y="236"/>
                  <a:pt x="21" y="237"/>
                </a:cubicBezTo>
                <a:cubicBezTo>
                  <a:pt x="23" y="238"/>
                  <a:pt x="26" y="239"/>
                  <a:pt x="30" y="238"/>
                </a:cubicBezTo>
                <a:cubicBezTo>
                  <a:pt x="35" y="238"/>
                  <a:pt x="48" y="226"/>
                  <a:pt x="49" y="224"/>
                </a:cubicBezTo>
                <a:cubicBezTo>
                  <a:pt x="51" y="222"/>
                  <a:pt x="53" y="222"/>
                  <a:pt x="53" y="222"/>
                </a:cubicBezTo>
                <a:cubicBezTo>
                  <a:pt x="54" y="222"/>
                  <a:pt x="54" y="222"/>
                  <a:pt x="55" y="222"/>
                </a:cubicBezTo>
                <a:cubicBezTo>
                  <a:pt x="56" y="222"/>
                  <a:pt x="57" y="222"/>
                  <a:pt x="58" y="222"/>
                </a:cubicBezTo>
                <a:cubicBezTo>
                  <a:pt x="58" y="221"/>
                  <a:pt x="58" y="220"/>
                  <a:pt x="59" y="218"/>
                </a:cubicBezTo>
                <a:cubicBezTo>
                  <a:pt x="59" y="216"/>
                  <a:pt x="59" y="214"/>
                  <a:pt x="61" y="213"/>
                </a:cubicBezTo>
                <a:cubicBezTo>
                  <a:pt x="61" y="213"/>
                  <a:pt x="61" y="213"/>
                  <a:pt x="61" y="213"/>
                </a:cubicBezTo>
                <a:cubicBezTo>
                  <a:pt x="62" y="213"/>
                  <a:pt x="62" y="213"/>
                  <a:pt x="62" y="213"/>
                </a:cubicBezTo>
                <a:cubicBezTo>
                  <a:pt x="64" y="213"/>
                  <a:pt x="65" y="215"/>
                  <a:pt x="66" y="217"/>
                </a:cubicBezTo>
                <a:cubicBezTo>
                  <a:pt x="66" y="218"/>
                  <a:pt x="67" y="219"/>
                  <a:pt x="67" y="220"/>
                </a:cubicBezTo>
                <a:cubicBezTo>
                  <a:pt x="69" y="220"/>
                  <a:pt x="70" y="222"/>
                  <a:pt x="71" y="224"/>
                </a:cubicBezTo>
                <a:cubicBezTo>
                  <a:pt x="71" y="224"/>
                  <a:pt x="72" y="224"/>
                  <a:pt x="72" y="225"/>
                </a:cubicBezTo>
                <a:cubicBezTo>
                  <a:pt x="73" y="223"/>
                  <a:pt x="73" y="221"/>
                  <a:pt x="73" y="219"/>
                </a:cubicBezTo>
                <a:cubicBezTo>
                  <a:pt x="73" y="218"/>
                  <a:pt x="74" y="217"/>
                  <a:pt x="74" y="215"/>
                </a:cubicBezTo>
                <a:cubicBezTo>
                  <a:pt x="74" y="214"/>
                  <a:pt x="75" y="212"/>
                  <a:pt x="75" y="211"/>
                </a:cubicBezTo>
                <a:cubicBezTo>
                  <a:pt x="75" y="210"/>
                  <a:pt x="75" y="209"/>
                  <a:pt x="75" y="208"/>
                </a:cubicBezTo>
                <a:cubicBezTo>
                  <a:pt x="76" y="207"/>
                  <a:pt x="78" y="207"/>
                  <a:pt x="80" y="207"/>
                </a:cubicBezTo>
                <a:cubicBezTo>
                  <a:pt x="81" y="207"/>
                  <a:pt x="82" y="207"/>
                  <a:pt x="83" y="206"/>
                </a:cubicBezTo>
                <a:cubicBezTo>
                  <a:pt x="83" y="205"/>
                  <a:pt x="83" y="200"/>
                  <a:pt x="83" y="199"/>
                </a:cubicBezTo>
                <a:cubicBezTo>
                  <a:pt x="81" y="198"/>
                  <a:pt x="80" y="196"/>
                  <a:pt x="80" y="194"/>
                </a:cubicBezTo>
                <a:cubicBezTo>
                  <a:pt x="80" y="193"/>
                  <a:pt x="80" y="193"/>
                  <a:pt x="80" y="192"/>
                </a:cubicBezTo>
                <a:cubicBezTo>
                  <a:pt x="80" y="191"/>
                  <a:pt x="82" y="190"/>
                  <a:pt x="83" y="190"/>
                </a:cubicBezTo>
                <a:cubicBezTo>
                  <a:pt x="84" y="190"/>
                  <a:pt x="84" y="189"/>
                  <a:pt x="85" y="189"/>
                </a:cubicBezTo>
                <a:cubicBezTo>
                  <a:pt x="86" y="188"/>
                  <a:pt x="86" y="187"/>
                  <a:pt x="85" y="186"/>
                </a:cubicBezTo>
                <a:cubicBezTo>
                  <a:pt x="85" y="185"/>
                  <a:pt x="85" y="184"/>
                  <a:pt x="83" y="183"/>
                </a:cubicBezTo>
                <a:cubicBezTo>
                  <a:pt x="81" y="182"/>
                  <a:pt x="78" y="181"/>
                  <a:pt x="78" y="178"/>
                </a:cubicBezTo>
                <a:cubicBezTo>
                  <a:pt x="78" y="176"/>
                  <a:pt x="78" y="174"/>
                  <a:pt x="79" y="173"/>
                </a:cubicBezTo>
                <a:cubicBezTo>
                  <a:pt x="79" y="171"/>
                  <a:pt x="80" y="170"/>
                  <a:pt x="79" y="168"/>
                </a:cubicBezTo>
                <a:cubicBezTo>
                  <a:pt x="77" y="164"/>
                  <a:pt x="78" y="161"/>
                  <a:pt x="78" y="159"/>
                </a:cubicBezTo>
                <a:cubicBezTo>
                  <a:pt x="79" y="158"/>
                  <a:pt x="79" y="157"/>
                  <a:pt x="79" y="156"/>
                </a:cubicBezTo>
                <a:cubicBezTo>
                  <a:pt x="77" y="153"/>
                  <a:pt x="76" y="149"/>
                  <a:pt x="80" y="143"/>
                </a:cubicBezTo>
                <a:cubicBezTo>
                  <a:pt x="83" y="137"/>
                  <a:pt x="90" y="134"/>
                  <a:pt x="93" y="135"/>
                </a:cubicBezTo>
                <a:cubicBezTo>
                  <a:pt x="94" y="135"/>
                  <a:pt x="94" y="135"/>
                  <a:pt x="95" y="135"/>
                </a:cubicBezTo>
                <a:cubicBezTo>
                  <a:pt x="96" y="136"/>
                  <a:pt x="98" y="137"/>
                  <a:pt x="98" y="135"/>
                </a:cubicBezTo>
                <a:cubicBezTo>
                  <a:pt x="100" y="133"/>
                  <a:pt x="100" y="132"/>
                  <a:pt x="99" y="132"/>
                </a:cubicBezTo>
                <a:cubicBezTo>
                  <a:pt x="98" y="131"/>
                  <a:pt x="95" y="130"/>
                  <a:pt x="95" y="128"/>
                </a:cubicBezTo>
                <a:cubicBezTo>
                  <a:pt x="95" y="128"/>
                  <a:pt x="94" y="127"/>
                  <a:pt x="94" y="127"/>
                </a:cubicBezTo>
                <a:cubicBezTo>
                  <a:pt x="94" y="126"/>
                  <a:pt x="95" y="124"/>
                  <a:pt x="96" y="123"/>
                </a:cubicBezTo>
                <a:cubicBezTo>
                  <a:pt x="99" y="118"/>
                  <a:pt x="103" y="113"/>
                  <a:pt x="103" y="109"/>
                </a:cubicBezTo>
                <a:cubicBezTo>
                  <a:pt x="103" y="108"/>
                  <a:pt x="103" y="106"/>
                  <a:pt x="103" y="104"/>
                </a:cubicBezTo>
                <a:cubicBezTo>
                  <a:pt x="103" y="102"/>
                  <a:pt x="103" y="100"/>
                  <a:pt x="104" y="98"/>
                </a:cubicBezTo>
                <a:cubicBezTo>
                  <a:pt x="106" y="97"/>
                  <a:pt x="107" y="97"/>
                  <a:pt x="109" y="97"/>
                </a:cubicBezTo>
                <a:cubicBezTo>
                  <a:pt x="110" y="96"/>
                  <a:pt x="112" y="96"/>
                  <a:pt x="113" y="96"/>
                </a:cubicBezTo>
                <a:cubicBezTo>
                  <a:pt x="114" y="95"/>
                  <a:pt x="114" y="95"/>
                  <a:pt x="114" y="93"/>
                </a:cubicBezTo>
                <a:cubicBezTo>
                  <a:pt x="114" y="92"/>
                  <a:pt x="114" y="91"/>
                  <a:pt x="115" y="89"/>
                </a:cubicBezTo>
                <a:cubicBezTo>
                  <a:pt x="115" y="89"/>
                  <a:pt x="116" y="88"/>
                  <a:pt x="117" y="86"/>
                </a:cubicBezTo>
                <a:cubicBezTo>
                  <a:pt x="118" y="84"/>
                  <a:pt x="119" y="82"/>
                  <a:pt x="121" y="81"/>
                </a:cubicBezTo>
                <a:cubicBezTo>
                  <a:pt x="122" y="80"/>
                  <a:pt x="124" y="78"/>
                  <a:pt x="123" y="78"/>
                </a:cubicBezTo>
                <a:cubicBezTo>
                  <a:pt x="122" y="75"/>
                  <a:pt x="123" y="73"/>
                  <a:pt x="124" y="72"/>
                </a:cubicBezTo>
                <a:cubicBezTo>
                  <a:pt x="125" y="71"/>
                  <a:pt x="126" y="69"/>
                  <a:pt x="126" y="68"/>
                </a:cubicBezTo>
                <a:cubicBezTo>
                  <a:pt x="126" y="63"/>
                  <a:pt x="132" y="60"/>
                  <a:pt x="137" y="60"/>
                </a:cubicBezTo>
                <a:cubicBezTo>
                  <a:pt x="142" y="60"/>
                  <a:pt x="143" y="59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3" y="55"/>
                  <a:pt x="143" y="54"/>
                  <a:pt x="143" y="52"/>
                </a:cubicBezTo>
                <a:cubicBezTo>
                  <a:pt x="143" y="51"/>
                  <a:pt x="143" y="50"/>
                  <a:pt x="144" y="49"/>
                </a:cubicBezTo>
                <a:cubicBezTo>
                  <a:pt x="145" y="48"/>
                  <a:pt x="147" y="48"/>
                  <a:pt x="149" y="49"/>
                </a:cubicBezTo>
                <a:cubicBezTo>
                  <a:pt x="151" y="50"/>
                  <a:pt x="153" y="50"/>
                  <a:pt x="154" y="50"/>
                </a:cubicBezTo>
                <a:cubicBezTo>
                  <a:pt x="156" y="49"/>
                  <a:pt x="159" y="49"/>
                  <a:pt x="161" y="51"/>
                </a:cubicBezTo>
                <a:cubicBezTo>
                  <a:pt x="162" y="52"/>
                  <a:pt x="163" y="52"/>
                  <a:pt x="164" y="52"/>
                </a:cubicBezTo>
                <a:cubicBezTo>
                  <a:pt x="164" y="52"/>
                  <a:pt x="165" y="52"/>
                  <a:pt x="165" y="51"/>
                </a:cubicBezTo>
                <a:cubicBezTo>
                  <a:pt x="165" y="45"/>
                  <a:pt x="167" y="40"/>
                  <a:pt x="172" y="40"/>
                </a:cubicBezTo>
                <a:cubicBezTo>
                  <a:pt x="172" y="40"/>
                  <a:pt x="173" y="40"/>
                  <a:pt x="173" y="40"/>
                </a:cubicBezTo>
                <a:cubicBezTo>
                  <a:pt x="173" y="40"/>
                  <a:pt x="173" y="40"/>
                  <a:pt x="173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40"/>
                  <a:pt x="174" y="40"/>
                  <a:pt x="174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7" name="Freeform 1222"/>
          <p:cNvSpPr>
            <a:spLocks/>
          </p:cNvSpPr>
          <p:nvPr/>
        </p:nvSpPr>
        <p:spPr bwMode="auto">
          <a:xfrm>
            <a:off x="7273838" y="3078510"/>
            <a:ext cx="182147" cy="111305"/>
          </a:xfrm>
          <a:custGeom>
            <a:avLst/>
            <a:gdLst>
              <a:gd name="T0" fmla="*/ 19 w 20"/>
              <a:gd name="T1" fmla="*/ 8 h 12"/>
              <a:gd name="T2" fmla="*/ 20 w 20"/>
              <a:gd name="T3" fmla="*/ 5 h 12"/>
              <a:gd name="T4" fmla="*/ 16 w 20"/>
              <a:gd name="T5" fmla="*/ 4 h 12"/>
              <a:gd name="T6" fmla="*/ 14 w 20"/>
              <a:gd name="T7" fmla="*/ 4 h 12"/>
              <a:gd name="T8" fmla="*/ 7 w 20"/>
              <a:gd name="T9" fmla="*/ 0 h 12"/>
              <a:gd name="T10" fmla="*/ 7 w 20"/>
              <a:gd name="T11" fmla="*/ 0 h 12"/>
              <a:gd name="T12" fmla="*/ 6 w 20"/>
              <a:gd name="T13" fmla="*/ 0 h 12"/>
              <a:gd name="T14" fmla="*/ 6 w 20"/>
              <a:gd name="T15" fmla="*/ 0 h 12"/>
              <a:gd name="T16" fmla="*/ 3 w 20"/>
              <a:gd name="T17" fmla="*/ 5 h 12"/>
              <a:gd name="T18" fmla="*/ 2 w 20"/>
              <a:gd name="T19" fmla="*/ 5 h 12"/>
              <a:gd name="T20" fmla="*/ 2 w 20"/>
              <a:gd name="T21" fmla="*/ 9 h 12"/>
              <a:gd name="T22" fmla="*/ 0 w 20"/>
              <a:gd name="T23" fmla="*/ 11 h 12"/>
              <a:gd name="T24" fmla="*/ 0 w 20"/>
              <a:gd name="T25" fmla="*/ 11 h 12"/>
              <a:gd name="T26" fmla="*/ 17 w 20"/>
              <a:gd name="T27" fmla="*/ 11 h 12"/>
              <a:gd name="T28" fmla="*/ 17 w 20"/>
              <a:gd name="T29" fmla="*/ 11 h 12"/>
              <a:gd name="T30" fmla="*/ 19 w 20"/>
              <a:gd name="T31" fmla="*/ 11 h 12"/>
              <a:gd name="T32" fmla="*/ 19 w 20"/>
              <a:gd name="T33" fmla="*/ 11 h 12"/>
              <a:gd name="T34" fmla="*/ 19 w 20"/>
              <a:gd name="T35" fmla="*/ 11 h 12"/>
              <a:gd name="T36" fmla="*/ 19 w 20"/>
              <a:gd name="T37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" h="12">
                <a:moveTo>
                  <a:pt x="19" y="8"/>
                </a:moveTo>
                <a:cubicBezTo>
                  <a:pt x="20" y="7"/>
                  <a:pt x="20" y="6"/>
                  <a:pt x="20" y="5"/>
                </a:cubicBezTo>
                <a:cubicBezTo>
                  <a:pt x="19" y="5"/>
                  <a:pt x="17" y="4"/>
                  <a:pt x="16" y="4"/>
                </a:cubicBezTo>
                <a:cubicBezTo>
                  <a:pt x="16" y="4"/>
                  <a:pt x="15" y="4"/>
                  <a:pt x="14" y="4"/>
                </a:cubicBezTo>
                <a:cubicBezTo>
                  <a:pt x="12" y="4"/>
                  <a:pt x="9" y="2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3"/>
                  <a:pt x="4" y="4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7"/>
                  <a:pt x="2" y="8"/>
                  <a:pt x="2" y="9"/>
                </a:cubicBezTo>
                <a:cubicBezTo>
                  <a:pt x="2" y="10"/>
                  <a:pt x="1" y="10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5" y="11"/>
                  <a:pt x="12" y="12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0"/>
                  <a:pt x="19" y="9"/>
                  <a:pt x="19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8" name="Freeform 1223"/>
          <p:cNvSpPr>
            <a:spLocks/>
          </p:cNvSpPr>
          <p:nvPr/>
        </p:nvSpPr>
        <p:spPr bwMode="auto">
          <a:xfrm>
            <a:off x="6008413" y="4933616"/>
            <a:ext cx="143797" cy="231890"/>
          </a:xfrm>
          <a:custGeom>
            <a:avLst/>
            <a:gdLst>
              <a:gd name="T0" fmla="*/ 5 w 16"/>
              <a:gd name="T1" fmla="*/ 17 h 26"/>
              <a:gd name="T2" fmla="*/ 6 w 16"/>
              <a:gd name="T3" fmla="*/ 26 h 26"/>
              <a:gd name="T4" fmla="*/ 6 w 16"/>
              <a:gd name="T5" fmla="*/ 26 h 26"/>
              <a:gd name="T6" fmla="*/ 12 w 16"/>
              <a:gd name="T7" fmla="*/ 22 h 26"/>
              <a:gd name="T8" fmla="*/ 14 w 16"/>
              <a:gd name="T9" fmla="*/ 21 h 26"/>
              <a:gd name="T10" fmla="*/ 15 w 16"/>
              <a:gd name="T11" fmla="*/ 13 h 26"/>
              <a:gd name="T12" fmla="*/ 15 w 16"/>
              <a:gd name="T13" fmla="*/ 4 h 26"/>
              <a:gd name="T14" fmla="*/ 15 w 16"/>
              <a:gd name="T15" fmla="*/ 2 h 26"/>
              <a:gd name="T16" fmla="*/ 8 w 16"/>
              <a:gd name="T17" fmla="*/ 1 h 26"/>
              <a:gd name="T18" fmla="*/ 3 w 16"/>
              <a:gd name="T19" fmla="*/ 3 h 26"/>
              <a:gd name="T20" fmla="*/ 1 w 16"/>
              <a:gd name="T21" fmla="*/ 3 h 26"/>
              <a:gd name="T22" fmla="*/ 0 w 16"/>
              <a:gd name="T23" fmla="*/ 3 h 26"/>
              <a:gd name="T24" fmla="*/ 2 w 16"/>
              <a:gd name="T25" fmla="*/ 6 h 26"/>
              <a:gd name="T26" fmla="*/ 5 w 16"/>
              <a:gd name="T27" fmla="*/ 17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" h="26">
                <a:moveTo>
                  <a:pt x="5" y="17"/>
                </a:moveTo>
                <a:cubicBezTo>
                  <a:pt x="4" y="21"/>
                  <a:pt x="5" y="25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9" y="23"/>
                  <a:pt x="10" y="23"/>
                  <a:pt x="12" y="22"/>
                </a:cubicBezTo>
                <a:cubicBezTo>
                  <a:pt x="13" y="22"/>
                  <a:pt x="13" y="22"/>
                  <a:pt x="14" y="21"/>
                </a:cubicBezTo>
                <a:cubicBezTo>
                  <a:pt x="15" y="20"/>
                  <a:pt x="15" y="16"/>
                  <a:pt x="15" y="13"/>
                </a:cubicBezTo>
                <a:cubicBezTo>
                  <a:pt x="15" y="10"/>
                  <a:pt x="15" y="6"/>
                  <a:pt x="15" y="4"/>
                </a:cubicBezTo>
                <a:cubicBezTo>
                  <a:pt x="16" y="3"/>
                  <a:pt x="15" y="2"/>
                  <a:pt x="15" y="2"/>
                </a:cubicBezTo>
                <a:cubicBezTo>
                  <a:pt x="14" y="0"/>
                  <a:pt x="10" y="0"/>
                  <a:pt x="8" y="1"/>
                </a:cubicBezTo>
                <a:cubicBezTo>
                  <a:pt x="7" y="3"/>
                  <a:pt x="5" y="3"/>
                  <a:pt x="3" y="3"/>
                </a:cubicBezTo>
                <a:cubicBezTo>
                  <a:pt x="3" y="3"/>
                  <a:pt x="2" y="3"/>
                  <a:pt x="1" y="3"/>
                </a:cubicBezTo>
                <a:cubicBezTo>
                  <a:pt x="1" y="3"/>
                  <a:pt x="1" y="3"/>
                  <a:pt x="0" y="3"/>
                </a:cubicBezTo>
                <a:cubicBezTo>
                  <a:pt x="0" y="3"/>
                  <a:pt x="1" y="5"/>
                  <a:pt x="2" y="6"/>
                </a:cubicBezTo>
                <a:cubicBezTo>
                  <a:pt x="4" y="9"/>
                  <a:pt x="6" y="13"/>
                  <a:pt x="5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69" name="Freeform 1224"/>
          <p:cNvSpPr>
            <a:spLocks/>
          </p:cNvSpPr>
          <p:nvPr/>
        </p:nvSpPr>
        <p:spPr bwMode="auto">
          <a:xfrm>
            <a:off x="5874200" y="4191572"/>
            <a:ext cx="1140801" cy="1066684"/>
          </a:xfrm>
          <a:custGeom>
            <a:avLst/>
            <a:gdLst>
              <a:gd name="T0" fmla="*/ 64 w 124"/>
              <a:gd name="T1" fmla="*/ 6 h 120"/>
              <a:gd name="T2" fmla="*/ 62 w 124"/>
              <a:gd name="T3" fmla="*/ 5 h 120"/>
              <a:gd name="T4" fmla="*/ 61 w 124"/>
              <a:gd name="T5" fmla="*/ 5 h 120"/>
              <a:gd name="T6" fmla="*/ 61 w 124"/>
              <a:gd name="T7" fmla="*/ 5 h 120"/>
              <a:gd name="T8" fmla="*/ 61 w 124"/>
              <a:gd name="T9" fmla="*/ 5 h 120"/>
              <a:gd name="T10" fmla="*/ 59 w 124"/>
              <a:gd name="T11" fmla="*/ 1 h 120"/>
              <a:gd name="T12" fmla="*/ 56 w 124"/>
              <a:gd name="T13" fmla="*/ 0 h 120"/>
              <a:gd name="T14" fmla="*/ 50 w 124"/>
              <a:gd name="T15" fmla="*/ 2 h 120"/>
              <a:gd name="T16" fmla="*/ 43 w 124"/>
              <a:gd name="T17" fmla="*/ 3 h 120"/>
              <a:gd name="T18" fmla="*/ 42 w 124"/>
              <a:gd name="T19" fmla="*/ 4 h 120"/>
              <a:gd name="T20" fmla="*/ 37 w 124"/>
              <a:gd name="T21" fmla="*/ 7 h 120"/>
              <a:gd name="T22" fmla="*/ 33 w 124"/>
              <a:gd name="T23" fmla="*/ 11 h 120"/>
              <a:gd name="T24" fmla="*/ 28 w 124"/>
              <a:gd name="T25" fmla="*/ 11 h 120"/>
              <a:gd name="T26" fmla="*/ 27 w 124"/>
              <a:gd name="T27" fmla="*/ 14 h 120"/>
              <a:gd name="T28" fmla="*/ 24 w 124"/>
              <a:gd name="T29" fmla="*/ 17 h 120"/>
              <a:gd name="T30" fmla="*/ 24 w 124"/>
              <a:gd name="T31" fmla="*/ 17 h 120"/>
              <a:gd name="T32" fmla="*/ 17 w 124"/>
              <a:gd name="T33" fmla="*/ 11 h 120"/>
              <a:gd name="T34" fmla="*/ 17 w 124"/>
              <a:gd name="T35" fmla="*/ 10 h 120"/>
              <a:gd name="T36" fmla="*/ 10 w 124"/>
              <a:gd name="T37" fmla="*/ 17 h 120"/>
              <a:gd name="T38" fmla="*/ 8 w 124"/>
              <a:gd name="T39" fmla="*/ 17 h 120"/>
              <a:gd name="T40" fmla="*/ 6 w 124"/>
              <a:gd name="T41" fmla="*/ 17 h 120"/>
              <a:gd name="T42" fmla="*/ 3 w 124"/>
              <a:gd name="T43" fmla="*/ 17 h 120"/>
              <a:gd name="T44" fmla="*/ 3 w 124"/>
              <a:gd name="T45" fmla="*/ 18 h 120"/>
              <a:gd name="T46" fmla="*/ 3 w 124"/>
              <a:gd name="T47" fmla="*/ 19 h 120"/>
              <a:gd name="T48" fmla="*/ 1 w 124"/>
              <a:gd name="T49" fmla="*/ 27 h 120"/>
              <a:gd name="T50" fmla="*/ 1 w 124"/>
              <a:gd name="T51" fmla="*/ 29 h 120"/>
              <a:gd name="T52" fmla="*/ 2 w 124"/>
              <a:gd name="T53" fmla="*/ 36 h 120"/>
              <a:gd name="T54" fmla="*/ 4 w 124"/>
              <a:gd name="T55" fmla="*/ 37 h 120"/>
              <a:gd name="T56" fmla="*/ 11 w 124"/>
              <a:gd name="T57" fmla="*/ 39 h 120"/>
              <a:gd name="T58" fmla="*/ 11 w 124"/>
              <a:gd name="T59" fmla="*/ 42 h 120"/>
              <a:gd name="T60" fmla="*/ 14 w 124"/>
              <a:gd name="T61" fmla="*/ 40 h 120"/>
              <a:gd name="T62" fmla="*/ 23 w 124"/>
              <a:gd name="T63" fmla="*/ 34 h 120"/>
              <a:gd name="T64" fmla="*/ 40 w 124"/>
              <a:gd name="T65" fmla="*/ 44 h 120"/>
              <a:gd name="T66" fmla="*/ 52 w 124"/>
              <a:gd name="T67" fmla="*/ 62 h 120"/>
              <a:gd name="T68" fmla="*/ 67 w 124"/>
              <a:gd name="T69" fmla="*/ 75 h 120"/>
              <a:gd name="T70" fmla="*/ 79 w 124"/>
              <a:gd name="T71" fmla="*/ 80 h 120"/>
              <a:gd name="T72" fmla="*/ 92 w 124"/>
              <a:gd name="T73" fmla="*/ 90 h 120"/>
              <a:gd name="T74" fmla="*/ 99 w 124"/>
              <a:gd name="T75" fmla="*/ 98 h 120"/>
              <a:gd name="T76" fmla="*/ 101 w 124"/>
              <a:gd name="T77" fmla="*/ 115 h 120"/>
              <a:gd name="T78" fmla="*/ 103 w 124"/>
              <a:gd name="T79" fmla="*/ 113 h 120"/>
              <a:gd name="T80" fmla="*/ 110 w 124"/>
              <a:gd name="T81" fmla="*/ 105 h 120"/>
              <a:gd name="T82" fmla="*/ 109 w 124"/>
              <a:gd name="T83" fmla="*/ 104 h 120"/>
              <a:gd name="T84" fmla="*/ 106 w 124"/>
              <a:gd name="T85" fmla="*/ 93 h 120"/>
              <a:gd name="T86" fmla="*/ 121 w 124"/>
              <a:gd name="T87" fmla="*/ 93 h 120"/>
              <a:gd name="T88" fmla="*/ 124 w 124"/>
              <a:gd name="T89" fmla="*/ 93 h 120"/>
              <a:gd name="T90" fmla="*/ 103 w 124"/>
              <a:gd name="T91" fmla="*/ 79 h 120"/>
              <a:gd name="T92" fmla="*/ 96 w 124"/>
              <a:gd name="T93" fmla="*/ 73 h 120"/>
              <a:gd name="T94" fmla="*/ 76 w 124"/>
              <a:gd name="T95" fmla="*/ 53 h 120"/>
              <a:gd name="T96" fmla="*/ 60 w 124"/>
              <a:gd name="T97" fmla="*/ 38 h 120"/>
              <a:gd name="T98" fmla="*/ 60 w 124"/>
              <a:gd name="T99" fmla="*/ 26 h 120"/>
              <a:gd name="T100" fmla="*/ 65 w 124"/>
              <a:gd name="T101" fmla="*/ 18 h 120"/>
              <a:gd name="T102" fmla="*/ 65 w 124"/>
              <a:gd name="T103" fmla="*/ 15 h 120"/>
              <a:gd name="T104" fmla="*/ 65 w 124"/>
              <a:gd name="T105" fmla="*/ 10 h 120"/>
              <a:gd name="T106" fmla="*/ 65 w 124"/>
              <a:gd name="T107" fmla="*/ 7 h 120"/>
              <a:gd name="T108" fmla="*/ 65 w 124"/>
              <a:gd name="T109" fmla="*/ 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4" h="120">
                <a:moveTo>
                  <a:pt x="65" y="6"/>
                </a:moveTo>
                <a:cubicBezTo>
                  <a:pt x="65" y="6"/>
                  <a:pt x="64" y="6"/>
                  <a:pt x="64" y="6"/>
                </a:cubicBezTo>
                <a:cubicBezTo>
                  <a:pt x="64" y="6"/>
                  <a:pt x="64" y="5"/>
                  <a:pt x="63" y="5"/>
                </a:cubicBezTo>
                <a:cubicBezTo>
                  <a:pt x="63" y="5"/>
                  <a:pt x="63" y="5"/>
                  <a:pt x="62" y="5"/>
                </a:cubicBezTo>
                <a:cubicBezTo>
                  <a:pt x="62" y="5"/>
                  <a:pt x="62" y="5"/>
                  <a:pt x="62" y="5"/>
                </a:cubicBezTo>
                <a:cubicBezTo>
                  <a:pt x="62" y="5"/>
                  <a:pt x="62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4"/>
                  <a:pt x="59" y="2"/>
                  <a:pt x="59" y="1"/>
                </a:cubicBezTo>
                <a:cubicBezTo>
                  <a:pt x="59" y="0"/>
                  <a:pt x="59" y="0"/>
                  <a:pt x="58" y="0"/>
                </a:cubicBezTo>
                <a:cubicBezTo>
                  <a:pt x="58" y="0"/>
                  <a:pt x="57" y="0"/>
                  <a:pt x="56" y="0"/>
                </a:cubicBezTo>
                <a:cubicBezTo>
                  <a:pt x="54" y="0"/>
                  <a:pt x="52" y="1"/>
                  <a:pt x="52" y="1"/>
                </a:cubicBezTo>
                <a:cubicBezTo>
                  <a:pt x="51" y="1"/>
                  <a:pt x="51" y="2"/>
                  <a:pt x="50" y="2"/>
                </a:cubicBezTo>
                <a:cubicBezTo>
                  <a:pt x="48" y="3"/>
                  <a:pt x="47" y="4"/>
                  <a:pt x="45" y="4"/>
                </a:cubicBezTo>
                <a:cubicBezTo>
                  <a:pt x="44" y="4"/>
                  <a:pt x="43" y="4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4"/>
                  <a:pt x="42" y="4"/>
                  <a:pt x="42" y="4"/>
                </a:cubicBezTo>
                <a:cubicBezTo>
                  <a:pt x="42" y="6"/>
                  <a:pt x="40" y="8"/>
                  <a:pt x="38" y="8"/>
                </a:cubicBezTo>
                <a:cubicBezTo>
                  <a:pt x="38" y="8"/>
                  <a:pt x="38" y="8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9"/>
                  <a:pt x="35" y="11"/>
                  <a:pt x="33" y="11"/>
                </a:cubicBezTo>
                <a:cubicBezTo>
                  <a:pt x="31" y="11"/>
                  <a:pt x="30" y="10"/>
                  <a:pt x="29" y="10"/>
                </a:cubicBezTo>
                <a:cubicBezTo>
                  <a:pt x="29" y="10"/>
                  <a:pt x="28" y="10"/>
                  <a:pt x="28" y="11"/>
                </a:cubicBezTo>
                <a:cubicBezTo>
                  <a:pt x="28" y="12"/>
                  <a:pt x="28" y="13"/>
                  <a:pt x="28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7"/>
                  <a:pt x="25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7"/>
                  <a:pt x="22" y="17"/>
                  <a:pt x="21" y="16"/>
                </a:cubicBezTo>
                <a:cubicBezTo>
                  <a:pt x="20" y="15"/>
                  <a:pt x="19" y="13"/>
                  <a:pt x="17" y="11"/>
                </a:cubicBezTo>
                <a:cubicBezTo>
                  <a:pt x="17" y="11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5" y="13"/>
                  <a:pt x="14" y="17"/>
                  <a:pt x="11" y="17"/>
                </a:cubicBezTo>
                <a:cubicBezTo>
                  <a:pt x="11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9" y="17"/>
                  <a:pt x="9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7"/>
                  <a:pt x="7" y="17"/>
                  <a:pt x="6" y="17"/>
                </a:cubicBezTo>
                <a:cubicBezTo>
                  <a:pt x="6" y="17"/>
                  <a:pt x="5" y="17"/>
                  <a:pt x="5" y="17"/>
                </a:cubicBezTo>
                <a:cubicBezTo>
                  <a:pt x="5" y="17"/>
                  <a:pt x="4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5" y="21"/>
                  <a:pt x="5" y="22"/>
                </a:cubicBezTo>
                <a:cubicBezTo>
                  <a:pt x="5" y="24"/>
                  <a:pt x="3" y="26"/>
                  <a:pt x="1" y="27"/>
                </a:cubicBezTo>
                <a:cubicBezTo>
                  <a:pt x="1" y="27"/>
                  <a:pt x="0" y="28"/>
                  <a:pt x="0" y="28"/>
                </a:cubicBezTo>
                <a:cubicBezTo>
                  <a:pt x="0" y="28"/>
                  <a:pt x="1" y="28"/>
                  <a:pt x="1" y="29"/>
                </a:cubicBezTo>
                <a:cubicBezTo>
                  <a:pt x="3" y="30"/>
                  <a:pt x="5" y="32"/>
                  <a:pt x="3" y="35"/>
                </a:cubicBezTo>
                <a:cubicBezTo>
                  <a:pt x="3" y="35"/>
                  <a:pt x="3" y="35"/>
                  <a:pt x="2" y="36"/>
                </a:cubicBezTo>
                <a:cubicBezTo>
                  <a:pt x="2" y="36"/>
                  <a:pt x="2" y="36"/>
                  <a:pt x="3" y="37"/>
                </a:cubicBezTo>
                <a:cubicBezTo>
                  <a:pt x="3" y="37"/>
                  <a:pt x="3" y="37"/>
                  <a:pt x="4" y="37"/>
                </a:cubicBezTo>
                <a:cubicBezTo>
                  <a:pt x="4" y="37"/>
                  <a:pt x="5" y="37"/>
                  <a:pt x="6" y="38"/>
                </a:cubicBezTo>
                <a:cubicBezTo>
                  <a:pt x="8" y="38"/>
                  <a:pt x="10" y="38"/>
                  <a:pt x="11" y="39"/>
                </a:cubicBezTo>
                <a:cubicBezTo>
                  <a:pt x="11" y="40"/>
                  <a:pt x="11" y="41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2" y="42"/>
                  <a:pt x="12" y="42"/>
                </a:cubicBezTo>
                <a:cubicBezTo>
                  <a:pt x="13" y="41"/>
                  <a:pt x="13" y="41"/>
                  <a:pt x="14" y="40"/>
                </a:cubicBezTo>
                <a:cubicBezTo>
                  <a:pt x="15" y="38"/>
                  <a:pt x="16" y="36"/>
                  <a:pt x="20" y="35"/>
                </a:cubicBezTo>
                <a:cubicBezTo>
                  <a:pt x="21" y="35"/>
                  <a:pt x="22" y="34"/>
                  <a:pt x="23" y="34"/>
                </a:cubicBezTo>
                <a:cubicBezTo>
                  <a:pt x="30" y="34"/>
                  <a:pt x="36" y="39"/>
                  <a:pt x="38" y="42"/>
                </a:cubicBezTo>
                <a:cubicBezTo>
                  <a:pt x="39" y="43"/>
                  <a:pt x="39" y="44"/>
                  <a:pt x="40" y="44"/>
                </a:cubicBezTo>
                <a:cubicBezTo>
                  <a:pt x="41" y="46"/>
                  <a:pt x="42" y="47"/>
                  <a:pt x="42" y="50"/>
                </a:cubicBezTo>
                <a:cubicBezTo>
                  <a:pt x="43" y="52"/>
                  <a:pt x="44" y="57"/>
                  <a:pt x="52" y="62"/>
                </a:cubicBezTo>
                <a:cubicBezTo>
                  <a:pt x="57" y="65"/>
                  <a:pt x="60" y="68"/>
                  <a:pt x="62" y="71"/>
                </a:cubicBezTo>
                <a:cubicBezTo>
                  <a:pt x="64" y="73"/>
                  <a:pt x="66" y="74"/>
                  <a:pt x="67" y="75"/>
                </a:cubicBezTo>
                <a:cubicBezTo>
                  <a:pt x="69" y="76"/>
                  <a:pt x="70" y="76"/>
                  <a:pt x="72" y="77"/>
                </a:cubicBezTo>
                <a:cubicBezTo>
                  <a:pt x="74" y="77"/>
                  <a:pt x="77" y="78"/>
                  <a:pt x="79" y="80"/>
                </a:cubicBezTo>
                <a:cubicBezTo>
                  <a:pt x="81" y="83"/>
                  <a:pt x="84" y="85"/>
                  <a:pt x="88" y="86"/>
                </a:cubicBezTo>
                <a:cubicBezTo>
                  <a:pt x="90" y="87"/>
                  <a:pt x="91" y="89"/>
                  <a:pt x="92" y="90"/>
                </a:cubicBezTo>
                <a:cubicBezTo>
                  <a:pt x="93" y="92"/>
                  <a:pt x="94" y="93"/>
                  <a:pt x="95" y="93"/>
                </a:cubicBezTo>
                <a:cubicBezTo>
                  <a:pt x="99" y="93"/>
                  <a:pt x="99" y="96"/>
                  <a:pt x="99" y="98"/>
                </a:cubicBezTo>
                <a:cubicBezTo>
                  <a:pt x="99" y="99"/>
                  <a:pt x="100" y="99"/>
                  <a:pt x="100" y="100"/>
                </a:cubicBezTo>
                <a:cubicBezTo>
                  <a:pt x="103" y="104"/>
                  <a:pt x="104" y="111"/>
                  <a:pt x="101" y="115"/>
                </a:cubicBezTo>
                <a:cubicBezTo>
                  <a:pt x="100" y="116"/>
                  <a:pt x="100" y="119"/>
                  <a:pt x="100" y="120"/>
                </a:cubicBezTo>
                <a:cubicBezTo>
                  <a:pt x="101" y="118"/>
                  <a:pt x="103" y="115"/>
                  <a:pt x="103" y="113"/>
                </a:cubicBezTo>
                <a:cubicBezTo>
                  <a:pt x="104" y="110"/>
                  <a:pt x="105" y="109"/>
                  <a:pt x="107" y="108"/>
                </a:cubicBezTo>
                <a:cubicBezTo>
                  <a:pt x="108" y="107"/>
                  <a:pt x="109" y="107"/>
                  <a:pt x="110" y="105"/>
                </a:cubicBezTo>
                <a:cubicBezTo>
                  <a:pt x="110" y="105"/>
                  <a:pt x="110" y="105"/>
                  <a:pt x="110" y="105"/>
                </a:cubicBezTo>
                <a:cubicBezTo>
                  <a:pt x="110" y="105"/>
                  <a:pt x="109" y="104"/>
                  <a:pt x="109" y="104"/>
                </a:cubicBezTo>
                <a:cubicBezTo>
                  <a:pt x="107" y="103"/>
                  <a:pt x="105" y="101"/>
                  <a:pt x="105" y="98"/>
                </a:cubicBezTo>
                <a:cubicBezTo>
                  <a:pt x="104" y="96"/>
                  <a:pt x="105" y="94"/>
                  <a:pt x="106" y="93"/>
                </a:cubicBezTo>
                <a:cubicBezTo>
                  <a:pt x="108" y="89"/>
                  <a:pt x="114" y="88"/>
                  <a:pt x="118" y="91"/>
                </a:cubicBezTo>
                <a:cubicBezTo>
                  <a:pt x="119" y="92"/>
                  <a:pt x="120" y="92"/>
                  <a:pt x="121" y="93"/>
                </a:cubicBezTo>
                <a:cubicBezTo>
                  <a:pt x="122" y="93"/>
                  <a:pt x="123" y="94"/>
                  <a:pt x="124" y="95"/>
                </a:cubicBezTo>
                <a:cubicBezTo>
                  <a:pt x="124" y="94"/>
                  <a:pt x="124" y="94"/>
                  <a:pt x="124" y="93"/>
                </a:cubicBezTo>
                <a:cubicBezTo>
                  <a:pt x="124" y="90"/>
                  <a:pt x="112" y="84"/>
                  <a:pt x="107" y="82"/>
                </a:cubicBezTo>
                <a:cubicBezTo>
                  <a:pt x="105" y="81"/>
                  <a:pt x="104" y="80"/>
                  <a:pt x="103" y="79"/>
                </a:cubicBezTo>
                <a:cubicBezTo>
                  <a:pt x="100" y="78"/>
                  <a:pt x="99" y="76"/>
                  <a:pt x="99" y="75"/>
                </a:cubicBezTo>
                <a:cubicBezTo>
                  <a:pt x="98" y="73"/>
                  <a:pt x="98" y="73"/>
                  <a:pt x="96" y="73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73"/>
                  <a:pt x="78" y="64"/>
                  <a:pt x="76" y="53"/>
                </a:cubicBezTo>
                <a:cubicBezTo>
                  <a:pt x="75" y="48"/>
                  <a:pt x="71" y="46"/>
                  <a:pt x="67" y="44"/>
                </a:cubicBezTo>
                <a:cubicBezTo>
                  <a:pt x="64" y="42"/>
                  <a:pt x="61" y="41"/>
                  <a:pt x="60" y="38"/>
                </a:cubicBezTo>
                <a:cubicBezTo>
                  <a:pt x="58" y="34"/>
                  <a:pt x="59" y="31"/>
                  <a:pt x="60" y="30"/>
                </a:cubicBezTo>
                <a:cubicBezTo>
                  <a:pt x="61" y="28"/>
                  <a:pt x="61" y="28"/>
                  <a:pt x="60" y="26"/>
                </a:cubicBezTo>
                <a:cubicBezTo>
                  <a:pt x="60" y="25"/>
                  <a:pt x="60" y="24"/>
                  <a:pt x="60" y="22"/>
                </a:cubicBezTo>
                <a:cubicBezTo>
                  <a:pt x="61" y="20"/>
                  <a:pt x="63" y="19"/>
                  <a:pt x="65" y="18"/>
                </a:cubicBezTo>
                <a:cubicBezTo>
                  <a:pt x="65" y="17"/>
                  <a:pt x="65" y="16"/>
                  <a:pt x="65" y="16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4"/>
                  <a:pt x="65" y="12"/>
                  <a:pt x="65" y="11"/>
                </a:cubicBezTo>
                <a:cubicBezTo>
                  <a:pt x="65" y="11"/>
                  <a:pt x="65" y="11"/>
                  <a:pt x="65" y="10"/>
                </a:cubicBezTo>
                <a:cubicBezTo>
                  <a:pt x="65" y="9"/>
                  <a:pt x="65" y="8"/>
                  <a:pt x="65" y="8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6"/>
                  <a:pt x="65" y="6"/>
                  <a:pt x="65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70" name="Freeform 1225"/>
          <p:cNvSpPr>
            <a:spLocks/>
          </p:cNvSpPr>
          <p:nvPr/>
        </p:nvSpPr>
        <p:spPr bwMode="auto">
          <a:xfrm>
            <a:off x="6468566" y="5276806"/>
            <a:ext cx="249249" cy="157684"/>
          </a:xfrm>
          <a:custGeom>
            <a:avLst/>
            <a:gdLst>
              <a:gd name="T0" fmla="*/ 24 w 27"/>
              <a:gd name="T1" fmla="*/ 15 h 18"/>
              <a:gd name="T2" fmla="*/ 24 w 27"/>
              <a:gd name="T3" fmla="*/ 10 h 18"/>
              <a:gd name="T4" fmla="*/ 27 w 27"/>
              <a:gd name="T5" fmla="*/ 0 h 18"/>
              <a:gd name="T6" fmla="*/ 22 w 27"/>
              <a:gd name="T7" fmla="*/ 1 h 18"/>
              <a:gd name="T8" fmla="*/ 7 w 27"/>
              <a:gd name="T9" fmla="*/ 1 h 18"/>
              <a:gd name="T10" fmla="*/ 5 w 27"/>
              <a:gd name="T11" fmla="*/ 0 h 18"/>
              <a:gd name="T12" fmla="*/ 0 w 27"/>
              <a:gd name="T13" fmla="*/ 3 h 18"/>
              <a:gd name="T14" fmla="*/ 10 w 27"/>
              <a:gd name="T15" fmla="*/ 8 h 18"/>
              <a:gd name="T16" fmla="*/ 20 w 27"/>
              <a:gd name="T17" fmla="*/ 14 h 18"/>
              <a:gd name="T18" fmla="*/ 23 w 27"/>
              <a:gd name="T19" fmla="*/ 16 h 18"/>
              <a:gd name="T20" fmla="*/ 23 w 27"/>
              <a:gd name="T21" fmla="*/ 18 h 18"/>
              <a:gd name="T22" fmla="*/ 23 w 27"/>
              <a:gd name="T23" fmla="*/ 18 h 18"/>
              <a:gd name="T24" fmla="*/ 23 w 27"/>
              <a:gd name="T25" fmla="*/ 16 h 18"/>
              <a:gd name="T26" fmla="*/ 24 w 27"/>
              <a:gd name="T27" fmla="*/ 1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18">
                <a:moveTo>
                  <a:pt x="24" y="15"/>
                </a:moveTo>
                <a:cubicBezTo>
                  <a:pt x="24" y="15"/>
                  <a:pt x="24" y="14"/>
                  <a:pt x="24" y="10"/>
                </a:cubicBezTo>
                <a:cubicBezTo>
                  <a:pt x="23" y="6"/>
                  <a:pt x="26" y="2"/>
                  <a:pt x="27" y="0"/>
                </a:cubicBezTo>
                <a:cubicBezTo>
                  <a:pt x="26" y="0"/>
                  <a:pt x="24" y="0"/>
                  <a:pt x="22" y="1"/>
                </a:cubicBezTo>
                <a:cubicBezTo>
                  <a:pt x="15" y="2"/>
                  <a:pt x="11" y="3"/>
                  <a:pt x="7" y="1"/>
                </a:cubicBezTo>
                <a:cubicBezTo>
                  <a:pt x="6" y="0"/>
                  <a:pt x="6" y="0"/>
                  <a:pt x="5" y="0"/>
                </a:cubicBezTo>
                <a:cubicBezTo>
                  <a:pt x="3" y="0"/>
                  <a:pt x="0" y="2"/>
                  <a:pt x="0" y="3"/>
                </a:cubicBezTo>
                <a:cubicBezTo>
                  <a:pt x="0" y="3"/>
                  <a:pt x="2" y="5"/>
                  <a:pt x="10" y="8"/>
                </a:cubicBezTo>
                <a:cubicBezTo>
                  <a:pt x="16" y="9"/>
                  <a:pt x="18" y="12"/>
                  <a:pt x="20" y="14"/>
                </a:cubicBezTo>
                <a:cubicBezTo>
                  <a:pt x="21" y="15"/>
                  <a:pt x="22" y="16"/>
                  <a:pt x="23" y="16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5"/>
                  <a:pt x="24" y="1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1071" name="Freeform 1226"/>
          <p:cNvSpPr>
            <a:spLocks/>
          </p:cNvSpPr>
          <p:nvPr/>
        </p:nvSpPr>
        <p:spPr bwMode="auto">
          <a:xfrm>
            <a:off x="7082108" y="4302876"/>
            <a:ext cx="364289" cy="454501"/>
          </a:xfrm>
          <a:custGeom>
            <a:avLst/>
            <a:gdLst>
              <a:gd name="T0" fmla="*/ 19 w 40"/>
              <a:gd name="T1" fmla="*/ 52 h 52"/>
              <a:gd name="T2" fmla="*/ 20 w 40"/>
              <a:gd name="T3" fmla="*/ 52 h 52"/>
              <a:gd name="T4" fmla="*/ 22 w 40"/>
              <a:gd name="T5" fmla="*/ 51 h 52"/>
              <a:gd name="T6" fmla="*/ 24 w 40"/>
              <a:gd name="T7" fmla="*/ 51 h 52"/>
              <a:gd name="T8" fmla="*/ 27 w 40"/>
              <a:gd name="T9" fmla="*/ 50 h 52"/>
              <a:gd name="T10" fmla="*/ 29 w 40"/>
              <a:gd name="T11" fmla="*/ 50 h 52"/>
              <a:gd name="T12" fmla="*/ 32 w 40"/>
              <a:gd name="T13" fmla="*/ 50 h 52"/>
              <a:gd name="T14" fmla="*/ 34 w 40"/>
              <a:gd name="T15" fmla="*/ 49 h 52"/>
              <a:gd name="T16" fmla="*/ 36 w 40"/>
              <a:gd name="T17" fmla="*/ 49 h 52"/>
              <a:gd name="T18" fmla="*/ 36 w 40"/>
              <a:gd name="T19" fmla="*/ 48 h 52"/>
              <a:gd name="T20" fmla="*/ 38 w 40"/>
              <a:gd name="T21" fmla="*/ 43 h 52"/>
              <a:gd name="T22" fmla="*/ 37 w 40"/>
              <a:gd name="T23" fmla="*/ 37 h 52"/>
              <a:gd name="T24" fmla="*/ 37 w 40"/>
              <a:gd name="T25" fmla="*/ 26 h 52"/>
              <a:gd name="T26" fmla="*/ 37 w 40"/>
              <a:gd name="T27" fmla="*/ 25 h 52"/>
              <a:gd name="T28" fmla="*/ 28 w 40"/>
              <a:gd name="T29" fmla="*/ 20 h 52"/>
              <a:gd name="T30" fmla="*/ 24 w 40"/>
              <a:gd name="T31" fmla="*/ 15 h 52"/>
              <a:gd name="T32" fmla="*/ 19 w 40"/>
              <a:gd name="T33" fmla="*/ 7 h 52"/>
              <a:gd name="T34" fmla="*/ 17 w 40"/>
              <a:gd name="T35" fmla="*/ 4 h 52"/>
              <a:gd name="T36" fmla="*/ 16 w 40"/>
              <a:gd name="T37" fmla="*/ 3 h 52"/>
              <a:gd name="T38" fmla="*/ 15 w 40"/>
              <a:gd name="T39" fmla="*/ 2 h 52"/>
              <a:gd name="T40" fmla="*/ 15 w 40"/>
              <a:gd name="T41" fmla="*/ 2 h 52"/>
              <a:gd name="T42" fmla="*/ 9 w 40"/>
              <a:gd name="T43" fmla="*/ 0 h 52"/>
              <a:gd name="T44" fmla="*/ 0 w 40"/>
              <a:gd name="T45" fmla="*/ 3 h 52"/>
              <a:gd name="T46" fmla="*/ 0 w 40"/>
              <a:gd name="T47" fmla="*/ 5 h 52"/>
              <a:gd name="T48" fmla="*/ 0 w 40"/>
              <a:gd name="T49" fmla="*/ 6 h 52"/>
              <a:gd name="T50" fmla="*/ 1 w 40"/>
              <a:gd name="T51" fmla="*/ 6 h 52"/>
              <a:gd name="T52" fmla="*/ 5 w 40"/>
              <a:gd name="T53" fmla="*/ 13 h 52"/>
              <a:gd name="T54" fmla="*/ 6 w 40"/>
              <a:gd name="T55" fmla="*/ 17 h 52"/>
              <a:gd name="T56" fmla="*/ 6 w 40"/>
              <a:gd name="T57" fmla="*/ 18 h 52"/>
              <a:gd name="T58" fmla="*/ 6 w 40"/>
              <a:gd name="T59" fmla="*/ 19 h 52"/>
              <a:gd name="T60" fmla="*/ 7 w 40"/>
              <a:gd name="T61" fmla="*/ 23 h 52"/>
              <a:gd name="T62" fmla="*/ 7 w 40"/>
              <a:gd name="T63" fmla="*/ 29 h 52"/>
              <a:gd name="T64" fmla="*/ 6 w 40"/>
              <a:gd name="T65" fmla="*/ 31 h 52"/>
              <a:gd name="T66" fmla="*/ 6 w 40"/>
              <a:gd name="T67" fmla="*/ 34 h 52"/>
              <a:gd name="T68" fmla="*/ 5 w 40"/>
              <a:gd name="T69" fmla="*/ 35 h 52"/>
              <a:gd name="T70" fmla="*/ 5 w 40"/>
              <a:gd name="T71" fmla="*/ 35 h 52"/>
              <a:gd name="T72" fmla="*/ 4 w 40"/>
              <a:gd name="T73" fmla="*/ 36 h 52"/>
              <a:gd name="T74" fmla="*/ 3 w 40"/>
              <a:gd name="T75" fmla="*/ 36 h 52"/>
              <a:gd name="T76" fmla="*/ 2 w 40"/>
              <a:gd name="T77" fmla="*/ 39 h 52"/>
              <a:gd name="T78" fmla="*/ 4 w 40"/>
              <a:gd name="T79" fmla="*/ 41 h 52"/>
              <a:gd name="T80" fmla="*/ 7 w 40"/>
              <a:gd name="T81" fmla="*/ 44 h 52"/>
              <a:gd name="T82" fmla="*/ 9 w 40"/>
              <a:gd name="T83" fmla="*/ 4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52">
                <a:moveTo>
                  <a:pt x="12" y="48"/>
                </a:moveTo>
                <a:cubicBezTo>
                  <a:pt x="14" y="49"/>
                  <a:pt x="17" y="51"/>
                  <a:pt x="19" y="52"/>
                </a:cubicBezTo>
                <a:cubicBezTo>
                  <a:pt x="19" y="52"/>
                  <a:pt x="20" y="52"/>
                  <a:pt x="2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1" y="52"/>
                  <a:pt x="22" y="51"/>
                  <a:pt x="22" y="51"/>
                </a:cubicBezTo>
                <a:cubicBezTo>
                  <a:pt x="22" y="51"/>
                  <a:pt x="22" y="51"/>
                  <a:pt x="22" y="51"/>
                </a:cubicBezTo>
                <a:cubicBezTo>
                  <a:pt x="23" y="51"/>
                  <a:pt x="24" y="51"/>
                  <a:pt x="24" y="51"/>
                </a:cubicBezTo>
                <a:cubicBezTo>
                  <a:pt x="24" y="51"/>
                  <a:pt x="25" y="51"/>
                  <a:pt x="25" y="51"/>
                </a:cubicBezTo>
                <a:cubicBezTo>
                  <a:pt x="25" y="51"/>
                  <a:pt x="26" y="51"/>
                  <a:pt x="27" y="50"/>
                </a:cubicBezTo>
                <a:cubicBezTo>
                  <a:pt x="27" y="50"/>
                  <a:pt x="27" y="50"/>
                  <a:pt x="28" y="50"/>
                </a:cubicBezTo>
                <a:cubicBezTo>
                  <a:pt x="28" y="50"/>
                  <a:pt x="29" y="50"/>
                  <a:pt x="29" y="50"/>
                </a:cubicBezTo>
                <a:cubicBezTo>
                  <a:pt x="29" y="50"/>
                  <a:pt x="30" y="50"/>
                  <a:pt x="30" y="50"/>
                </a:cubicBezTo>
                <a:cubicBezTo>
                  <a:pt x="31" y="50"/>
                  <a:pt x="31" y="50"/>
                  <a:pt x="32" y="50"/>
                </a:cubicBezTo>
                <a:cubicBezTo>
                  <a:pt x="32" y="49"/>
                  <a:pt x="33" y="49"/>
                  <a:pt x="33" y="49"/>
                </a:cubicBezTo>
                <a:cubicBezTo>
                  <a:pt x="33" y="49"/>
                  <a:pt x="34" y="49"/>
                  <a:pt x="34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7"/>
                </a:cubicBezTo>
                <a:cubicBezTo>
                  <a:pt x="36" y="46"/>
                  <a:pt x="37" y="44"/>
                  <a:pt x="38" y="43"/>
                </a:cubicBezTo>
                <a:cubicBezTo>
                  <a:pt x="39" y="42"/>
                  <a:pt x="39" y="41"/>
                  <a:pt x="40" y="41"/>
                </a:cubicBezTo>
                <a:cubicBezTo>
                  <a:pt x="40" y="40"/>
                  <a:pt x="38" y="38"/>
                  <a:pt x="37" y="37"/>
                </a:cubicBezTo>
                <a:cubicBezTo>
                  <a:pt x="35" y="35"/>
                  <a:pt x="34" y="33"/>
                  <a:pt x="35" y="31"/>
                </a:cubicBezTo>
                <a:cubicBezTo>
                  <a:pt x="35" y="29"/>
                  <a:pt x="36" y="27"/>
                  <a:pt x="37" y="26"/>
                </a:cubicBezTo>
                <a:cubicBezTo>
                  <a:pt x="37" y="26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4"/>
                  <a:pt x="37" y="23"/>
                  <a:pt x="37" y="22"/>
                </a:cubicBezTo>
                <a:cubicBezTo>
                  <a:pt x="35" y="21"/>
                  <a:pt x="30" y="21"/>
                  <a:pt x="28" y="20"/>
                </a:cubicBezTo>
                <a:cubicBezTo>
                  <a:pt x="27" y="20"/>
                  <a:pt x="26" y="20"/>
                  <a:pt x="26" y="20"/>
                </a:cubicBezTo>
                <a:cubicBezTo>
                  <a:pt x="23" y="19"/>
                  <a:pt x="24" y="16"/>
                  <a:pt x="24" y="15"/>
                </a:cubicBezTo>
                <a:cubicBezTo>
                  <a:pt x="24" y="14"/>
                  <a:pt x="24" y="13"/>
                  <a:pt x="24" y="13"/>
                </a:cubicBezTo>
                <a:cubicBezTo>
                  <a:pt x="21" y="13"/>
                  <a:pt x="19" y="10"/>
                  <a:pt x="19" y="7"/>
                </a:cubicBezTo>
                <a:cubicBezTo>
                  <a:pt x="19" y="7"/>
                  <a:pt x="19" y="7"/>
                  <a:pt x="19" y="6"/>
                </a:cubicBezTo>
                <a:cubicBezTo>
                  <a:pt x="18" y="6"/>
                  <a:pt x="18" y="5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6" y="4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0" y="0"/>
                  <a:pt x="9" y="0"/>
                </a:cubicBezTo>
                <a:cubicBezTo>
                  <a:pt x="8" y="1"/>
                  <a:pt x="3" y="2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5" y="8"/>
                  <a:pt x="5" y="11"/>
                  <a:pt x="5" y="13"/>
                </a:cubicBezTo>
                <a:cubicBezTo>
                  <a:pt x="5" y="14"/>
                  <a:pt x="5" y="15"/>
                  <a:pt x="6" y="16"/>
                </a:cubicBezTo>
                <a:cubicBezTo>
                  <a:pt x="6" y="16"/>
                  <a:pt x="6" y="16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5"/>
                  <a:pt x="7" y="27"/>
                  <a:pt x="7" y="29"/>
                </a:cubicBezTo>
                <a:cubicBezTo>
                  <a:pt x="6" y="29"/>
                  <a:pt x="6" y="30"/>
                  <a:pt x="6" y="30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6" y="33"/>
                  <a:pt x="6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5" y="34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2" y="37"/>
                  <a:pt x="2" y="38"/>
                </a:cubicBezTo>
                <a:cubicBezTo>
                  <a:pt x="2" y="38"/>
                  <a:pt x="2" y="38"/>
                  <a:pt x="2" y="39"/>
                </a:cubicBezTo>
                <a:cubicBezTo>
                  <a:pt x="2" y="39"/>
                  <a:pt x="3" y="39"/>
                  <a:pt x="3" y="39"/>
                </a:cubicBezTo>
                <a:cubicBezTo>
                  <a:pt x="3" y="40"/>
                  <a:pt x="4" y="40"/>
                  <a:pt x="4" y="41"/>
                </a:cubicBezTo>
                <a:cubicBezTo>
                  <a:pt x="4" y="41"/>
                  <a:pt x="5" y="42"/>
                  <a:pt x="5" y="42"/>
                </a:cubicBezTo>
                <a:cubicBezTo>
                  <a:pt x="6" y="43"/>
                  <a:pt x="6" y="43"/>
                  <a:pt x="7" y="44"/>
                </a:cubicBezTo>
                <a:cubicBezTo>
                  <a:pt x="7" y="44"/>
                  <a:pt x="7" y="45"/>
                  <a:pt x="8" y="45"/>
                </a:cubicBezTo>
                <a:cubicBezTo>
                  <a:pt x="8" y="45"/>
                  <a:pt x="8" y="46"/>
                  <a:pt x="9" y="46"/>
                </a:cubicBezTo>
                <a:cubicBezTo>
                  <a:pt x="9" y="46"/>
                  <a:pt x="10" y="47"/>
                  <a:pt x="12" y="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69958">
              <a:defRPr/>
            </a:pPr>
            <a:endParaRPr lang="id-ID" sz="716">
              <a:solidFill>
                <a:srgbClr val="000000"/>
              </a:solidFill>
              <a:latin typeface="Avenir Medium"/>
              <a:cs typeface="Avenir Medium"/>
              <a:sym typeface="Gill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2903" y="1538666"/>
            <a:ext cx="2224501" cy="108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432">
              <a:lnSpc>
                <a:spcPct val="90000"/>
              </a:lnSpc>
            </a:pPr>
            <a:r>
              <a:rPr lang="en-US" sz="2386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Our European Roots – </a:t>
            </a:r>
            <a:r>
              <a:rPr lang="hu-HU" sz="2386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19</a:t>
            </a:r>
            <a:r>
              <a:rPr lang="en-US" sz="2386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 member schools</a:t>
            </a:r>
            <a:endParaRPr lang="en-US" sz="2386">
              <a:solidFill>
                <a:srgbClr val="FFFFFF"/>
              </a:solidFill>
              <a:latin typeface="RotisSansSerif"/>
              <a:cs typeface="RotisSansSerif"/>
              <a:sym typeface="Gill Sans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1574750" y="1027231"/>
            <a:ext cx="2806861" cy="0"/>
          </a:xfrm>
          <a:prstGeom prst="line">
            <a:avLst/>
          </a:prstGeom>
          <a:solidFill>
            <a:srgbClr val="ED7D3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Slide Number Placeholder 1"/>
          <p:cNvSpPr txBox="1">
            <a:spLocks/>
          </p:cNvSpPr>
          <p:nvPr/>
        </p:nvSpPr>
        <p:spPr bwMode="auto">
          <a:xfrm>
            <a:off x="1531096" y="5710784"/>
            <a:ext cx="409524" cy="166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72742" tIns="36370" rIns="72742" bIns="3637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78787"/>
                </a:solidFill>
                <a:latin typeface="Lucida Grande" charset="0"/>
                <a:ea typeface="MS PGothic" charset="0"/>
                <a:cs typeface="MS PGothic" charset="0"/>
                <a:sym typeface="Lucida Grande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defTabSz="727432">
              <a:defRPr/>
            </a:pPr>
            <a:fld id="{C403DE97-CB63-B84A-8B32-816A296849B2}" type="slidenum">
              <a:rPr lang="en-US" sz="955">
                <a:solidFill>
                  <a:srgbClr val="FFFFFF"/>
                </a:solidFill>
                <a:latin typeface="RotisSansSerif"/>
                <a:cs typeface="RotisSansSerif"/>
              </a:rPr>
              <a:pPr algn="l" defTabSz="727432">
                <a:defRPr/>
              </a:pPr>
              <a:t>27</a:t>
            </a:fld>
            <a:r>
              <a:rPr lang="en-US" sz="955">
                <a:solidFill>
                  <a:srgbClr val="FFFFFF"/>
                </a:solidFill>
                <a:latin typeface="RotisSansSerif"/>
                <a:cs typeface="RotisSansSerif"/>
              </a:rPr>
              <a:t>  |  Introducing CEMS</a:t>
            </a:r>
          </a:p>
        </p:txBody>
      </p:sp>
      <p:sp>
        <p:nvSpPr>
          <p:cNvPr id="1150" name="Oval 1149"/>
          <p:cNvSpPr>
            <a:spLocks noChangeAspect="1"/>
          </p:cNvSpPr>
          <p:nvPr/>
        </p:nvSpPr>
        <p:spPr bwMode="auto">
          <a:xfrm>
            <a:off x="8182075" y="4808524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66" name="Oval 2265"/>
          <p:cNvSpPr>
            <a:spLocks noChangeAspect="1"/>
          </p:cNvSpPr>
          <p:nvPr/>
        </p:nvSpPr>
        <p:spPr bwMode="auto">
          <a:xfrm>
            <a:off x="4129221" y="5101916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67" name="Oval 2266"/>
          <p:cNvSpPr>
            <a:spLocks noChangeAspect="1"/>
          </p:cNvSpPr>
          <p:nvPr/>
        </p:nvSpPr>
        <p:spPr bwMode="auto">
          <a:xfrm>
            <a:off x="5209424" y="4832323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2" name="Oval 2271"/>
          <p:cNvSpPr>
            <a:spLocks noChangeAspect="1"/>
          </p:cNvSpPr>
          <p:nvPr/>
        </p:nvSpPr>
        <p:spPr bwMode="auto">
          <a:xfrm>
            <a:off x="6011757" y="4085458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3" name="Oval 2272"/>
          <p:cNvSpPr>
            <a:spLocks noChangeAspect="1"/>
          </p:cNvSpPr>
          <p:nvPr/>
        </p:nvSpPr>
        <p:spPr bwMode="auto">
          <a:xfrm>
            <a:off x="6054958" y="4295295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6" name="Oval 2275"/>
          <p:cNvSpPr>
            <a:spLocks noChangeAspect="1"/>
          </p:cNvSpPr>
          <p:nvPr/>
        </p:nvSpPr>
        <p:spPr bwMode="auto">
          <a:xfrm flipV="1">
            <a:off x="7088993" y="4080357"/>
            <a:ext cx="143191" cy="143191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66" name="Rectangle 1165"/>
          <p:cNvSpPr/>
          <p:nvPr/>
        </p:nvSpPr>
        <p:spPr>
          <a:xfrm>
            <a:off x="7227293" y="4053544"/>
            <a:ext cx="1401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Corvinus </a:t>
            </a:r>
            <a:r>
              <a:rPr lang="hu-HU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University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67" name="Rectangle 1166"/>
          <p:cNvSpPr/>
          <p:nvPr/>
        </p:nvSpPr>
        <p:spPr>
          <a:xfrm>
            <a:off x="8346903" y="4786918"/>
            <a:ext cx="1401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Koç University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71" name="Rectangle 1170"/>
          <p:cNvSpPr/>
          <p:nvPr/>
        </p:nvSpPr>
        <p:spPr>
          <a:xfrm>
            <a:off x="7181648" y="4360215"/>
            <a:ext cx="1401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WU, Vienna University of Economics and Business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793104" y="4136206"/>
            <a:ext cx="389966" cy="324477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rgbClr val="BFBFBF"/>
            </a:solidFill>
            <a:prstDash val="dot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76" name="Rectangle 1175"/>
          <p:cNvSpPr/>
          <p:nvPr/>
        </p:nvSpPr>
        <p:spPr>
          <a:xfrm>
            <a:off x="5859820" y="4404647"/>
            <a:ext cx="1366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Bocconi University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77" name="Rectangle 1176"/>
          <p:cNvSpPr/>
          <p:nvPr/>
        </p:nvSpPr>
        <p:spPr>
          <a:xfrm>
            <a:off x="5370385" y="4820697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ESADE Business School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78" name="Rectangle 1177"/>
          <p:cNvSpPr/>
          <p:nvPr/>
        </p:nvSpPr>
        <p:spPr>
          <a:xfrm>
            <a:off x="3126822" y="5049451"/>
            <a:ext cx="1014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Nova School of Business &amp; Economics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2274" name="Oval 2273"/>
          <p:cNvSpPr>
            <a:spLocks noChangeAspect="1"/>
          </p:cNvSpPr>
          <p:nvPr/>
        </p:nvSpPr>
        <p:spPr bwMode="auto">
          <a:xfrm>
            <a:off x="6659987" y="4005181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5" name="Oval 2274"/>
          <p:cNvSpPr>
            <a:spLocks noChangeAspect="1"/>
          </p:cNvSpPr>
          <p:nvPr/>
        </p:nvSpPr>
        <p:spPr bwMode="auto">
          <a:xfrm>
            <a:off x="6565312" y="3743869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7" name="Oval 2276"/>
          <p:cNvSpPr>
            <a:spLocks noChangeAspect="1"/>
          </p:cNvSpPr>
          <p:nvPr/>
        </p:nvSpPr>
        <p:spPr bwMode="auto">
          <a:xfrm>
            <a:off x="7260729" y="3381758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65" name="Rectangle 1164"/>
          <p:cNvSpPr/>
          <p:nvPr/>
        </p:nvSpPr>
        <p:spPr>
          <a:xfrm>
            <a:off x="7422254" y="3261404"/>
            <a:ext cx="1488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SGH, Warsaw School of Economics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70" name="Rectangle 1169"/>
          <p:cNvSpPr/>
          <p:nvPr/>
        </p:nvSpPr>
        <p:spPr>
          <a:xfrm>
            <a:off x="5802475" y="3739085"/>
            <a:ext cx="3101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University of Economics</a:t>
            </a:r>
            <a:r>
              <a:rPr lang="en-US" sz="716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, </a:t>
            </a:r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Prague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79" name="Rectangle 1178"/>
          <p:cNvSpPr/>
          <p:nvPr/>
        </p:nvSpPr>
        <p:spPr>
          <a:xfrm>
            <a:off x="5849823" y="3390972"/>
            <a:ext cx="1472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716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RSM </a:t>
            </a:r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Erasmus University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52" name="Oval 1151"/>
          <p:cNvSpPr>
            <a:spLocks noChangeAspect="1"/>
          </p:cNvSpPr>
          <p:nvPr/>
        </p:nvSpPr>
        <p:spPr bwMode="auto">
          <a:xfrm>
            <a:off x="4365677" y="3281179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65" name="Oval 2264"/>
          <p:cNvSpPr>
            <a:spLocks noChangeAspect="1"/>
          </p:cNvSpPr>
          <p:nvPr/>
        </p:nvSpPr>
        <p:spPr bwMode="auto">
          <a:xfrm>
            <a:off x="5010153" y="3424957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68" name="Oval 2267"/>
          <p:cNvSpPr>
            <a:spLocks noChangeAspect="1"/>
          </p:cNvSpPr>
          <p:nvPr/>
        </p:nvSpPr>
        <p:spPr bwMode="auto">
          <a:xfrm>
            <a:off x="5295823" y="3947585"/>
            <a:ext cx="152238" cy="152238"/>
          </a:xfrm>
          <a:prstGeom prst="ellipse">
            <a:avLst/>
          </a:prstGeom>
          <a:solidFill>
            <a:srgbClr val="000000"/>
          </a:solidFill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0" name="Oval 2269"/>
          <p:cNvSpPr>
            <a:spLocks noChangeAspect="1"/>
          </p:cNvSpPr>
          <p:nvPr/>
        </p:nvSpPr>
        <p:spPr bwMode="auto">
          <a:xfrm>
            <a:off x="5709372" y="3418838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1" name="Oval 2270"/>
          <p:cNvSpPr>
            <a:spLocks noChangeAspect="1"/>
          </p:cNvSpPr>
          <p:nvPr/>
        </p:nvSpPr>
        <p:spPr bwMode="auto">
          <a:xfrm>
            <a:off x="5853366" y="3688398"/>
            <a:ext cx="152238" cy="152238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8" name="Oval 2277"/>
          <p:cNvSpPr>
            <a:spLocks noChangeAspect="1"/>
          </p:cNvSpPr>
          <p:nvPr/>
        </p:nvSpPr>
        <p:spPr bwMode="auto">
          <a:xfrm>
            <a:off x="6281353" y="2896209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79" name="Oval 2278"/>
          <p:cNvSpPr>
            <a:spLocks noChangeAspect="1"/>
          </p:cNvSpPr>
          <p:nvPr/>
        </p:nvSpPr>
        <p:spPr bwMode="auto">
          <a:xfrm>
            <a:off x="5766971" y="2309867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80" name="Oval 2279"/>
          <p:cNvSpPr>
            <a:spLocks noChangeAspect="1"/>
          </p:cNvSpPr>
          <p:nvPr/>
        </p:nvSpPr>
        <p:spPr bwMode="auto">
          <a:xfrm>
            <a:off x="6848759" y="2444299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81" name="Oval 2280"/>
          <p:cNvSpPr>
            <a:spLocks noChangeAspect="1"/>
          </p:cNvSpPr>
          <p:nvPr/>
        </p:nvSpPr>
        <p:spPr bwMode="auto">
          <a:xfrm>
            <a:off x="7766897" y="2235776"/>
            <a:ext cx="171830" cy="171830"/>
          </a:xfrm>
          <a:prstGeom prst="ellipse">
            <a:avLst/>
          </a:prstGeom>
          <a:noFill/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63" name="Rectangle 1162"/>
          <p:cNvSpPr/>
          <p:nvPr/>
        </p:nvSpPr>
        <p:spPr>
          <a:xfrm>
            <a:off x="7937134" y="2229052"/>
            <a:ext cx="171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Aalto University School of Business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64" name="Rectangle 1163"/>
          <p:cNvSpPr/>
          <p:nvPr/>
        </p:nvSpPr>
        <p:spPr>
          <a:xfrm>
            <a:off x="7019628" y="2397909"/>
            <a:ext cx="857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Stockholm School of Economics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68" name="Rectangle 1167"/>
          <p:cNvSpPr/>
          <p:nvPr/>
        </p:nvSpPr>
        <p:spPr>
          <a:xfrm>
            <a:off x="6439698" y="2885518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Copenhagen Business School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69" name="Rectangle 1168"/>
          <p:cNvSpPr/>
          <p:nvPr/>
        </p:nvSpPr>
        <p:spPr>
          <a:xfrm>
            <a:off x="4458468" y="2274739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Norwegian School</a:t>
            </a:r>
            <a:b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</a:br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of Economics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80" name="Rectangle 1179"/>
          <p:cNvSpPr/>
          <p:nvPr/>
        </p:nvSpPr>
        <p:spPr>
          <a:xfrm>
            <a:off x="4931281" y="3228464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The London School of Economics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81" name="Rectangle 1180"/>
          <p:cNvSpPr/>
          <p:nvPr/>
        </p:nvSpPr>
        <p:spPr>
          <a:xfrm>
            <a:off x="3417656" y="2988157"/>
            <a:ext cx="117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UCD Smurfit Graduate Business School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cxnSp>
        <p:nvCxnSpPr>
          <p:cNvPr id="1182" name="Straight Connector 1181"/>
          <p:cNvCxnSpPr/>
          <p:nvPr/>
        </p:nvCxnSpPr>
        <p:spPr bwMode="auto">
          <a:xfrm flipH="1" flipV="1">
            <a:off x="4122673" y="3627374"/>
            <a:ext cx="1440478" cy="87155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dot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85" name="Straight Connector 1184"/>
          <p:cNvCxnSpPr>
            <a:cxnSpLocks/>
          </p:cNvCxnSpPr>
          <p:nvPr/>
        </p:nvCxnSpPr>
        <p:spPr bwMode="auto">
          <a:xfrm flipH="1">
            <a:off x="4059874" y="3764517"/>
            <a:ext cx="1790828" cy="158655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dot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69" name="Oval 2268"/>
          <p:cNvSpPr>
            <a:spLocks noChangeAspect="1"/>
          </p:cNvSpPr>
          <p:nvPr/>
        </p:nvSpPr>
        <p:spPr bwMode="auto">
          <a:xfrm>
            <a:off x="5565382" y="3657474"/>
            <a:ext cx="152238" cy="152238"/>
          </a:xfrm>
          <a:prstGeom prst="ellipse">
            <a:avLst/>
          </a:prstGeom>
          <a:solidFill>
            <a:schemeClr val="tx1"/>
          </a:solidFill>
          <a:ln w="63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42" tIns="36370" rIns="72742" bIns="36370" numCol="1" rtlCol="0" anchor="t" anchorCtr="0" compatLnSpc="1">
            <a:prstTxWarp prst="textNoShape">
              <a:avLst/>
            </a:prstTxWarp>
          </a:bodyPr>
          <a:lstStyle/>
          <a:p>
            <a:pPr defTabSz="727432"/>
            <a:endParaRPr lang="en-US" sz="716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187" name="Straight Connector 1186"/>
          <p:cNvCxnSpPr/>
          <p:nvPr/>
        </p:nvCxnSpPr>
        <p:spPr bwMode="auto">
          <a:xfrm flipH="1">
            <a:off x="4122675" y="4023704"/>
            <a:ext cx="1173149" cy="83441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dot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89" name="Straight Connector 1188"/>
          <p:cNvCxnSpPr>
            <a:stCxn id="2272" idx="2"/>
          </p:cNvCxnSpPr>
          <p:nvPr/>
        </p:nvCxnSpPr>
        <p:spPr bwMode="auto">
          <a:xfrm flipH="1">
            <a:off x="4122674" y="4161577"/>
            <a:ext cx="1889083" cy="190714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dot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91" name="Rectangle 1190"/>
          <p:cNvSpPr/>
          <p:nvPr/>
        </p:nvSpPr>
        <p:spPr>
          <a:xfrm>
            <a:off x="2886993" y="3514966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Louvain School of Management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92" name="Rectangle 1191"/>
          <p:cNvSpPr/>
          <p:nvPr/>
        </p:nvSpPr>
        <p:spPr>
          <a:xfrm>
            <a:off x="2359729" y="3755071"/>
            <a:ext cx="894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University of Cologne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93" name="Rectangle 1192"/>
          <p:cNvSpPr/>
          <p:nvPr/>
        </p:nvSpPr>
        <p:spPr>
          <a:xfrm>
            <a:off x="2718439" y="4000984"/>
            <a:ext cx="1401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HEC Paris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sp>
        <p:nvSpPr>
          <p:cNvPr id="1194" name="Rectangle 1193"/>
          <p:cNvSpPr/>
          <p:nvPr/>
        </p:nvSpPr>
        <p:spPr>
          <a:xfrm>
            <a:off x="2718439" y="4248803"/>
            <a:ext cx="140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432"/>
            <a:r>
              <a:rPr lang="en-US" sz="1200">
                <a:solidFill>
                  <a:srgbClr val="FFFFFF"/>
                </a:solidFill>
                <a:latin typeface="Rotis Sans Serif Bold 65"/>
                <a:cs typeface="Rotis Sans Serif Bold 65"/>
                <a:sym typeface="Gill Sans" charset="0"/>
              </a:rPr>
              <a:t>University of St. Gallen</a:t>
            </a:r>
            <a:endParaRPr lang="en-US" sz="1200">
              <a:solidFill>
                <a:srgbClr val="000000"/>
              </a:solidFill>
              <a:latin typeface="Rotis Sans Serif Bold 65"/>
              <a:cs typeface="Rotis Sans Serif Bold 65"/>
              <a:sym typeface="Gill Sans" charset="0"/>
            </a:endParaRPr>
          </a:p>
        </p:txBody>
      </p:sp>
      <p:pic>
        <p:nvPicPr>
          <p:cNvPr id="1201" name="Picture 1200" descr="Mailing_Mailchimp_CEMS_Logo_Blue_Backgroun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395"/>
          <a:stretch/>
        </p:blipFill>
        <p:spPr>
          <a:xfrm>
            <a:off x="9702001" y="5643969"/>
            <a:ext cx="928878" cy="2614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FD4C154-8E2A-144C-85FA-314AC475EFA0}"/>
                  </a:ext>
                </a:extLst>
              </p14:cNvPr>
              <p14:cNvContentPartPr/>
              <p14:nvPr/>
            </p14:nvContentPartPr>
            <p14:xfrm>
              <a:off x="8602210" y="4417192"/>
              <a:ext cx="1560212" cy="920147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FD4C154-8E2A-144C-85FA-314AC475EF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84210" y="4399192"/>
                <a:ext cx="1613851" cy="9737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950350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520834" y="1360194"/>
            <a:ext cx="5031362" cy="42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386">
                <a:solidFill>
                  <a:schemeClr val="bg1"/>
                </a:solidFill>
                <a:latin typeface="Rotis Sans Serif Bold 65"/>
                <a:cs typeface="Rotis Sans Serif Bold 65"/>
              </a:rPr>
              <a:t>CEMS Corporate Partners</a:t>
            </a:r>
            <a:endParaRPr lang="en-US" sz="2386">
              <a:solidFill>
                <a:schemeClr val="bg1"/>
              </a:solidFill>
              <a:latin typeface="RotisSansSerif"/>
              <a:cs typeface="RotisSansSerif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813414" y="1023119"/>
            <a:ext cx="8803836" cy="0"/>
          </a:xfrm>
          <a:prstGeom prst="line">
            <a:avLst/>
          </a:prstGeom>
          <a:solidFill>
            <a:srgbClr val="ED7D3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1574750" y="1027231"/>
            <a:ext cx="2806861" cy="0"/>
          </a:xfrm>
          <a:prstGeom prst="line">
            <a:avLst/>
          </a:prstGeom>
          <a:solidFill>
            <a:srgbClr val="ED7D31"/>
          </a:solidFill>
          <a:ln w="57150" cap="flat" cmpd="sng" algn="ctr">
            <a:solidFill>
              <a:srgbClr val="EEA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Slide Number Placeholder 1"/>
          <p:cNvSpPr txBox="1">
            <a:spLocks/>
          </p:cNvSpPr>
          <p:nvPr/>
        </p:nvSpPr>
        <p:spPr bwMode="auto">
          <a:xfrm>
            <a:off x="1531096" y="5710784"/>
            <a:ext cx="409524" cy="166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72742" tIns="36370" rIns="72742" bIns="3637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78787"/>
                </a:solidFill>
                <a:latin typeface="Lucida Grande" charset="0"/>
                <a:ea typeface="MS PGothic" charset="0"/>
                <a:cs typeface="MS PGothic" charset="0"/>
                <a:sym typeface="Lucida Grande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defRPr/>
            </a:pPr>
            <a:fld id="{C403DE97-CB63-B84A-8B32-816A296849B2}" type="slidenum">
              <a:rPr lang="en-US" sz="955">
                <a:solidFill>
                  <a:schemeClr val="bg1">
                    <a:lumMod val="75000"/>
                  </a:schemeClr>
                </a:solidFill>
                <a:latin typeface="RotisSansSerif"/>
                <a:cs typeface="RotisSansSerif"/>
              </a:rPr>
              <a:pPr algn="l">
                <a:defRPr/>
              </a:pPr>
              <a:t>28</a:t>
            </a:fld>
            <a:r>
              <a:rPr lang="en-US" sz="955">
                <a:solidFill>
                  <a:schemeClr val="bg1">
                    <a:lumMod val="75000"/>
                  </a:schemeClr>
                </a:solidFill>
                <a:latin typeface="RotisSansSerif"/>
                <a:cs typeface="RotisSansSerif"/>
              </a:rPr>
              <a:t>  |  Introducing CEMS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322" y="5656732"/>
            <a:ext cx="1000738" cy="279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460" y="1404264"/>
            <a:ext cx="1890351" cy="32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955"/>
              </a:spcAft>
              <a:buClr>
                <a:srgbClr val="EEA000"/>
              </a:buClr>
            </a:pPr>
            <a:r>
              <a:rPr lang="en-US" sz="1432">
                <a:solidFill>
                  <a:schemeClr val="bg1"/>
                </a:solidFill>
                <a:latin typeface="RotisSerif"/>
                <a:cs typeface="RotisSerif"/>
              </a:rPr>
              <a:t>(as of </a:t>
            </a:r>
            <a:r>
              <a:rPr lang="hu-HU" sz="1432" err="1">
                <a:solidFill>
                  <a:schemeClr val="bg1"/>
                </a:solidFill>
                <a:latin typeface="RotisSerif"/>
                <a:cs typeface="RotisSerif"/>
              </a:rPr>
              <a:t>March</a:t>
            </a:r>
            <a:r>
              <a:rPr lang="en-US" sz="1432">
                <a:solidFill>
                  <a:schemeClr val="bg1"/>
                </a:solidFill>
                <a:latin typeface="RotisSerif"/>
                <a:cs typeface="RotisSerif"/>
              </a:rPr>
              <a:t> 202</a:t>
            </a:r>
            <a:r>
              <a:rPr lang="hu-HU" sz="1432">
                <a:solidFill>
                  <a:schemeClr val="bg1"/>
                </a:solidFill>
                <a:latin typeface="RotisSerif"/>
                <a:cs typeface="RotisSerif"/>
              </a:rPr>
              <a:t>4</a:t>
            </a:r>
            <a:r>
              <a:rPr lang="en-US" sz="1432">
                <a:solidFill>
                  <a:schemeClr val="bg1"/>
                </a:solidFill>
                <a:latin typeface="RotisSerif"/>
                <a:cs typeface="RotisSerif"/>
              </a:rPr>
              <a:t>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003DF17-D6DB-11DA-E82B-F41D0D918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74" y="1902988"/>
            <a:ext cx="9642574" cy="365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5096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A yellow circle and blue background&#10;&#10;Description automatically generated">
            <a:extLst>
              <a:ext uri="{FF2B5EF4-FFF2-40B4-BE49-F238E27FC236}">
                <a16:creationId xmlns:a16="http://schemas.microsoft.com/office/drawing/2014/main" id="{BD028E2F-0C46-BCB8-E125-24D569575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48" b="4216"/>
          <a:stretch/>
        </p:blipFill>
        <p:spPr>
          <a:xfrm rot="16200000">
            <a:off x="9680798" y="-995062"/>
            <a:ext cx="3346001" cy="24977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C8EC4A-30A3-7F09-0C22-8DDDF6094608}"/>
              </a:ext>
            </a:extLst>
          </p:cNvPr>
          <p:cNvGrpSpPr/>
          <p:nvPr/>
        </p:nvGrpSpPr>
        <p:grpSpPr>
          <a:xfrm>
            <a:off x="5473552" y="3180829"/>
            <a:ext cx="1296975" cy="1296975"/>
            <a:chOff x="5473552" y="3244329"/>
            <a:chExt cx="1296975" cy="1296975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6BC5F2D8-9537-F86B-3F0E-D688A273C7AF}"/>
                </a:ext>
              </a:extLst>
            </p:cNvPr>
            <p:cNvSpPr/>
            <p:nvPr/>
          </p:nvSpPr>
          <p:spPr>
            <a:xfrm>
              <a:off x="5473552" y="3244329"/>
              <a:ext cx="1296975" cy="1296975"/>
            </a:xfrm>
            <a:prstGeom prst="arc">
              <a:avLst>
                <a:gd name="adj1" fmla="val 11127032"/>
                <a:gd name="adj2" fmla="val 0"/>
              </a:avLst>
            </a:prstGeom>
            <a:noFill/>
            <a:ln w="63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800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CA66D59-DB1B-F532-7609-D674B3CE0BDD}"/>
                </a:ext>
              </a:extLst>
            </p:cNvPr>
            <p:cNvSpPr/>
            <p:nvPr/>
          </p:nvSpPr>
          <p:spPr>
            <a:xfrm rot="10800000">
              <a:off x="5473552" y="3244329"/>
              <a:ext cx="1296975" cy="1296975"/>
            </a:xfrm>
            <a:prstGeom prst="arc">
              <a:avLst>
                <a:gd name="adj1" fmla="val 11127032"/>
                <a:gd name="adj2" fmla="val 0"/>
              </a:avLst>
            </a:prstGeom>
            <a:noFill/>
            <a:ln w="63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800" b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Trapezoid 41">
            <a:extLst>
              <a:ext uri="{FF2B5EF4-FFF2-40B4-BE49-F238E27FC236}">
                <a16:creationId xmlns:a16="http://schemas.microsoft.com/office/drawing/2014/main" id="{23658FD1-A8E2-CC0E-9F69-00436FA60ABE}"/>
              </a:ext>
            </a:extLst>
          </p:cNvPr>
          <p:cNvSpPr/>
          <p:nvPr/>
        </p:nvSpPr>
        <p:spPr bwMode="gray">
          <a:xfrm rot="16200000">
            <a:off x="5097126" y="3522679"/>
            <a:ext cx="4138461" cy="756000"/>
          </a:xfrm>
          <a:prstGeom prst="trapezoid">
            <a:avLst>
              <a:gd name="adj" fmla="val 262107"/>
            </a:avLst>
          </a:prstGeom>
          <a:solidFill>
            <a:schemeClr val="accent1">
              <a:lumMod val="20000"/>
              <a:lumOff val="80000"/>
            </a:schemeClr>
          </a:solidFill>
          <a:ln w="6350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endParaRPr lang="en-US" sz="1800" b="1">
              <a:solidFill>
                <a:sysClr val="windowText" lastClr="000000"/>
              </a:solidFill>
            </a:endParaRPr>
          </a:p>
        </p:txBody>
      </p:sp>
      <p:sp>
        <p:nvSpPr>
          <p:cNvPr id="6" name="Trapezoid 42">
            <a:extLst>
              <a:ext uri="{FF2B5EF4-FFF2-40B4-BE49-F238E27FC236}">
                <a16:creationId xmlns:a16="http://schemas.microsoft.com/office/drawing/2014/main" id="{0EE63636-1809-C413-0097-15D3A9D78DA1}"/>
              </a:ext>
            </a:extLst>
          </p:cNvPr>
          <p:cNvSpPr/>
          <p:nvPr/>
        </p:nvSpPr>
        <p:spPr bwMode="gray">
          <a:xfrm rot="5400000">
            <a:off x="2913635" y="3522678"/>
            <a:ext cx="4138461" cy="756000"/>
          </a:xfrm>
          <a:prstGeom prst="trapezoid">
            <a:avLst>
              <a:gd name="adj" fmla="val 262107"/>
            </a:avLst>
          </a:prstGeom>
          <a:solidFill>
            <a:srgbClr val="F7B72B"/>
          </a:solidFill>
          <a:ln w="6350" algn="ctr">
            <a:solidFill>
              <a:srgbClr val="F7B72B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endParaRPr lang="en-US" sz="1800" b="1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F1FAE-1586-B230-2B91-315600176731}"/>
              </a:ext>
            </a:extLst>
          </p:cNvPr>
          <p:cNvSpPr/>
          <p:nvPr/>
        </p:nvSpPr>
        <p:spPr bwMode="gray">
          <a:xfrm>
            <a:off x="517625" y="1831447"/>
            <a:ext cx="4078224" cy="4183009"/>
          </a:xfrm>
          <a:prstGeom prst="rect">
            <a:avLst/>
          </a:prstGeom>
          <a:noFill/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en-US" sz="1800" b="1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BCEBF-1525-1D36-4B89-F1F65F334580}"/>
              </a:ext>
            </a:extLst>
          </p:cNvPr>
          <p:cNvSpPr/>
          <p:nvPr/>
        </p:nvSpPr>
        <p:spPr bwMode="gray">
          <a:xfrm>
            <a:off x="690514" y="1863943"/>
            <a:ext cx="3814844" cy="361260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defRPr/>
            </a:pPr>
            <a:endParaRPr 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b="1">
                <a:solidFill>
                  <a:schemeClr val="bg1"/>
                </a:solidFill>
              </a:rPr>
              <a:t>Gazdaságinformatikus MSc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b="1">
                <a:solidFill>
                  <a:schemeClr val="bg1"/>
                </a:solidFill>
              </a:rPr>
              <a:t>Vállalkozásfejlesztés MSc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600" b="1">
                <a:solidFill>
                  <a:schemeClr val="bg1"/>
                </a:solidFill>
              </a:rPr>
              <a:t>Vezetés és szervezés MSc</a:t>
            </a:r>
          </a:p>
          <a:p>
            <a:pPr>
              <a:lnSpc>
                <a:spcPct val="150000"/>
              </a:lnSpc>
              <a:defRPr/>
            </a:pPr>
            <a:endParaRPr lang="hu-HU" sz="16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hu-HU" sz="1600" b="1">
              <a:solidFill>
                <a:schemeClr val="bg1"/>
              </a:solidFill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A87682E-42AE-54CD-4319-91922ADD9D8D}"/>
              </a:ext>
            </a:extLst>
          </p:cNvPr>
          <p:cNvSpPr>
            <a:spLocks/>
          </p:cNvSpPr>
          <p:nvPr/>
        </p:nvSpPr>
        <p:spPr bwMode="gray">
          <a:xfrm>
            <a:off x="7562184" y="1831447"/>
            <a:ext cx="4113879" cy="4183009"/>
          </a:xfrm>
          <a:prstGeom prst="rect">
            <a:avLst/>
          </a:prstGeom>
          <a:solidFill>
            <a:srgbClr val="231F56"/>
          </a:solidFill>
          <a:ln w="6350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</a:pPr>
            <a:endParaRPr lang="en-US" sz="1800" b="1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E10A-91F7-2BBF-8315-C94710D4AF3D}"/>
              </a:ext>
            </a:extLst>
          </p:cNvPr>
          <p:cNvSpPr/>
          <p:nvPr/>
        </p:nvSpPr>
        <p:spPr bwMode="gray">
          <a:xfrm>
            <a:off x="7722785" y="1863943"/>
            <a:ext cx="3814844" cy="361260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hu-HU" sz="1600" b="1">
                <a:solidFill>
                  <a:schemeClr val="bg1"/>
                </a:solidFill>
              </a:rPr>
              <a:t>MSc in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hu-HU" sz="1600" b="1">
                <a:solidFill>
                  <a:schemeClr val="bg1"/>
                </a:solidFill>
              </a:rPr>
              <a:t>MSc in Finance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hu-HU" sz="1600" b="1">
                <a:solidFill>
                  <a:schemeClr val="bg1"/>
                </a:solidFill>
              </a:rPr>
              <a:t>MSc in Business Information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hu-HU" sz="1600" b="1">
                <a:solidFill>
                  <a:schemeClr val="bg1"/>
                </a:solidFill>
              </a:rPr>
              <a:t>MSc in International Economy and Business</a:t>
            </a:r>
            <a:endParaRPr lang="hu-HU" alt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600" b="1">
                <a:solidFill>
                  <a:schemeClr val="bg1"/>
                </a:solidFill>
              </a:rPr>
              <a:t>MSc in Public Policy and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600" b="1">
                <a:solidFill>
                  <a:schemeClr val="bg1"/>
                </a:solidFill>
              </a:rPr>
              <a:t>MSc in </a:t>
            </a:r>
            <a:r>
              <a:rPr lang="hu-HU" altLang="hu-HU" sz="1600" b="1" err="1">
                <a:solidFill>
                  <a:schemeClr val="bg1"/>
                </a:solidFill>
              </a:rPr>
              <a:t>Economic</a:t>
            </a:r>
            <a:r>
              <a:rPr lang="hu-HU" altLang="hu-HU" sz="1600" b="1">
                <a:solidFill>
                  <a:schemeClr val="bg1"/>
                </a:solidFill>
              </a:rPr>
              <a:t> </a:t>
            </a:r>
            <a:r>
              <a:rPr lang="hu-HU" altLang="hu-HU" sz="1600" b="1" err="1">
                <a:solidFill>
                  <a:schemeClr val="bg1"/>
                </a:solidFill>
              </a:rPr>
              <a:t>Behavior</a:t>
            </a:r>
            <a:r>
              <a:rPr lang="hu-HU" altLang="hu-HU" sz="1600" b="1">
                <a:solidFill>
                  <a:schemeClr val="bg1"/>
                </a:solidFill>
              </a:rPr>
              <a:t> </a:t>
            </a:r>
            <a:r>
              <a:rPr lang="hu-HU" altLang="hu-HU" sz="1600" b="1" err="1">
                <a:solidFill>
                  <a:schemeClr val="bg1"/>
                </a:solidFill>
              </a:rPr>
              <a:t>Analysis</a:t>
            </a:r>
            <a:endParaRPr lang="hu-HU" alt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600" b="1">
                <a:solidFill>
                  <a:schemeClr val="bg1"/>
                </a:solidFill>
              </a:rPr>
              <a:t>MSc in </a:t>
            </a:r>
            <a:r>
              <a:rPr lang="hu-HU" altLang="hu-HU" sz="1600" b="1" err="1">
                <a:solidFill>
                  <a:schemeClr val="bg1"/>
                </a:solidFill>
              </a:rPr>
              <a:t>Economic</a:t>
            </a:r>
            <a:r>
              <a:rPr lang="hu-HU" altLang="hu-HU" sz="1600" b="1">
                <a:solidFill>
                  <a:schemeClr val="bg1"/>
                </a:solidFill>
              </a:rPr>
              <a:t> </a:t>
            </a:r>
            <a:r>
              <a:rPr lang="hu-HU" altLang="hu-HU" sz="1600" b="1" err="1">
                <a:solidFill>
                  <a:schemeClr val="bg1"/>
                </a:solidFill>
              </a:rPr>
              <a:t>Analysis</a:t>
            </a:r>
            <a:endParaRPr lang="hu-HU" alt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600" b="1">
                <a:solidFill>
                  <a:schemeClr val="bg1"/>
                </a:solidFill>
              </a:rPr>
              <a:t>MSc in </a:t>
            </a:r>
            <a:r>
              <a:rPr lang="hu-HU" altLang="hu-HU" sz="1600" b="1" err="1">
                <a:solidFill>
                  <a:schemeClr val="bg1"/>
                </a:solidFill>
              </a:rPr>
              <a:t>Political</a:t>
            </a:r>
            <a:r>
              <a:rPr lang="hu-HU" altLang="hu-HU" sz="1600" b="1">
                <a:solidFill>
                  <a:schemeClr val="bg1"/>
                </a:solidFill>
              </a:rPr>
              <a:t> </a:t>
            </a:r>
            <a:r>
              <a:rPr lang="hu-HU" altLang="hu-HU" sz="1600" b="1" err="1">
                <a:solidFill>
                  <a:schemeClr val="bg1"/>
                </a:solidFill>
              </a:rPr>
              <a:t>Economy</a:t>
            </a:r>
            <a:endParaRPr lang="hu-HU" altLang="hu-HU" sz="1600" b="1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600" b="1">
                <a:solidFill>
                  <a:schemeClr val="bg1"/>
                </a:solidFill>
              </a:rPr>
              <a:t>MSc in Management and </a:t>
            </a:r>
            <a:r>
              <a:rPr lang="hu-HU" altLang="hu-HU" sz="1600" b="1" err="1">
                <a:solidFill>
                  <a:schemeClr val="bg1"/>
                </a:solidFill>
              </a:rPr>
              <a:t>Leadership</a:t>
            </a:r>
            <a:r>
              <a:rPr lang="hu-HU" altLang="hu-HU" sz="1600" b="1">
                <a:solidFill>
                  <a:schemeClr val="bg1"/>
                </a:solidFill>
              </a:rPr>
              <a:t> (CEMS MIM </a:t>
            </a:r>
            <a:r>
              <a:rPr lang="hu-HU" altLang="hu-HU" sz="1600" b="1" err="1">
                <a:solidFill>
                  <a:schemeClr val="bg1"/>
                </a:solidFill>
              </a:rPr>
              <a:t>integrated</a:t>
            </a:r>
            <a:r>
              <a:rPr lang="hu-HU" altLang="hu-HU" sz="1600" b="1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hu-HU" altLang="hu-HU" sz="1600" b="1">
              <a:solidFill>
                <a:schemeClr val="bg1"/>
              </a:solidFill>
            </a:endParaRPr>
          </a:p>
        </p:txBody>
      </p:sp>
      <p:grpSp>
        <p:nvGrpSpPr>
          <p:cNvPr id="14" name="Group 432">
            <a:extLst>
              <a:ext uri="{FF2B5EF4-FFF2-40B4-BE49-F238E27FC236}">
                <a16:creationId xmlns:a16="http://schemas.microsoft.com/office/drawing/2014/main" id="{FC59C27C-3C5A-239B-FCDA-41B9AA42188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41010" y="3381894"/>
            <a:ext cx="762550" cy="764791"/>
            <a:chOff x="3505" y="1546"/>
            <a:chExt cx="340" cy="341"/>
          </a:xfrm>
          <a:solidFill>
            <a:schemeClr val="accent1"/>
          </a:solidFill>
        </p:grpSpPr>
        <p:sp>
          <p:nvSpPr>
            <p:cNvPr id="15" name="Freeform 433">
              <a:extLst>
                <a:ext uri="{FF2B5EF4-FFF2-40B4-BE49-F238E27FC236}">
                  <a16:creationId xmlns:a16="http://schemas.microsoft.com/office/drawing/2014/main" id="{CB7929C6-DA6F-09AF-AC20-90CBE84927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569" y="1610"/>
              <a:ext cx="212" cy="213"/>
            </a:xfrm>
            <a:custGeom>
              <a:avLst/>
              <a:gdLst>
                <a:gd name="T0" fmla="*/ 309 w 320"/>
                <a:gd name="T1" fmla="*/ 149 h 320"/>
                <a:gd name="T2" fmla="*/ 287 w 320"/>
                <a:gd name="T3" fmla="*/ 149 h 320"/>
                <a:gd name="T4" fmla="*/ 170 w 320"/>
                <a:gd name="T5" fmla="*/ 32 h 320"/>
                <a:gd name="T6" fmla="*/ 170 w 320"/>
                <a:gd name="T7" fmla="*/ 10 h 320"/>
                <a:gd name="T8" fmla="*/ 160 w 320"/>
                <a:gd name="T9" fmla="*/ 0 h 320"/>
                <a:gd name="T10" fmla="*/ 149 w 320"/>
                <a:gd name="T11" fmla="*/ 10 h 320"/>
                <a:gd name="T12" fmla="*/ 149 w 320"/>
                <a:gd name="T13" fmla="*/ 32 h 320"/>
                <a:gd name="T14" fmla="*/ 32 w 320"/>
                <a:gd name="T15" fmla="*/ 149 h 320"/>
                <a:gd name="T16" fmla="*/ 10 w 320"/>
                <a:gd name="T17" fmla="*/ 149 h 320"/>
                <a:gd name="T18" fmla="*/ 0 w 320"/>
                <a:gd name="T19" fmla="*/ 160 h 320"/>
                <a:gd name="T20" fmla="*/ 10 w 320"/>
                <a:gd name="T21" fmla="*/ 170 h 320"/>
                <a:gd name="T22" fmla="*/ 32 w 320"/>
                <a:gd name="T23" fmla="*/ 170 h 320"/>
                <a:gd name="T24" fmla="*/ 149 w 320"/>
                <a:gd name="T25" fmla="*/ 287 h 320"/>
                <a:gd name="T26" fmla="*/ 149 w 320"/>
                <a:gd name="T27" fmla="*/ 309 h 320"/>
                <a:gd name="T28" fmla="*/ 160 w 320"/>
                <a:gd name="T29" fmla="*/ 320 h 320"/>
                <a:gd name="T30" fmla="*/ 170 w 320"/>
                <a:gd name="T31" fmla="*/ 309 h 320"/>
                <a:gd name="T32" fmla="*/ 170 w 320"/>
                <a:gd name="T33" fmla="*/ 287 h 320"/>
                <a:gd name="T34" fmla="*/ 287 w 320"/>
                <a:gd name="T35" fmla="*/ 170 h 320"/>
                <a:gd name="T36" fmla="*/ 309 w 320"/>
                <a:gd name="T37" fmla="*/ 170 h 320"/>
                <a:gd name="T38" fmla="*/ 320 w 320"/>
                <a:gd name="T39" fmla="*/ 160 h 320"/>
                <a:gd name="T40" fmla="*/ 309 w 320"/>
                <a:gd name="T41" fmla="*/ 149 h 320"/>
                <a:gd name="T42" fmla="*/ 266 w 320"/>
                <a:gd name="T43" fmla="*/ 149 h 320"/>
                <a:gd name="T44" fmla="*/ 233 w 320"/>
                <a:gd name="T45" fmla="*/ 149 h 320"/>
                <a:gd name="T46" fmla="*/ 170 w 320"/>
                <a:gd name="T47" fmla="*/ 86 h 320"/>
                <a:gd name="T48" fmla="*/ 170 w 320"/>
                <a:gd name="T49" fmla="*/ 54 h 320"/>
                <a:gd name="T50" fmla="*/ 266 w 320"/>
                <a:gd name="T51" fmla="*/ 149 h 320"/>
                <a:gd name="T52" fmla="*/ 149 w 320"/>
                <a:gd name="T53" fmla="*/ 149 h 320"/>
                <a:gd name="T54" fmla="*/ 107 w 320"/>
                <a:gd name="T55" fmla="*/ 149 h 320"/>
                <a:gd name="T56" fmla="*/ 149 w 320"/>
                <a:gd name="T57" fmla="*/ 107 h 320"/>
                <a:gd name="T58" fmla="*/ 149 w 320"/>
                <a:gd name="T59" fmla="*/ 149 h 320"/>
                <a:gd name="T60" fmla="*/ 149 w 320"/>
                <a:gd name="T61" fmla="*/ 170 h 320"/>
                <a:gd name="T62" fmla="*/ 149 w 320"/>
                <a:gd name="T63" fmla="*/ 212 h 320"/>
                <a:gd name="T64" fmla="*/ 107 w 320"/>
                <a:gd name="T65" fmla="*/ 170 h 320"/>
                <a:gd name="T66" fmla="*/ 149 w 320"/>
                <a:gd name="T67" fmla="*/ 170 h 320"/>
                <a:gd name="T68" fmla="*/ 170 w 320"/>
                <a:gd name="T69" fmla="*/ 170 h 320"/>
                <a:gd name="T70" fmla="*/ 212 w 320"/>
                <a:gd name="T71" fmla="*/ 170 h 320"/>
                <a:gd name="T72" fmla="*/ 170 w 320"/>
                <a:gd name="T73" fmla="*/ 212 h 320"/>
                <a:gd name="T74" fmla="*/ 170 w 320"/>
                <a:gd name="T75" fmla="*/ 170 h 320"/>
                <a:gd name="T76" fmla="*/ 170 w 320"/>
                <a:gd name="T77" fmla="*/ 149 h 320"/>
                <a:gd name="T78" fmla="*/ 170 w 320"/>
                <a:gd name="T79" fmla="*/ 107 h 320"/>
                <a:gd name="T80" fmla="*/ 212 w 320"/>
                <a:gd name="T81" fmla="*/ 149 h 320"/>
                <a:gd name="T82" fmla="*/ 170 w 320"/>
                <a:gd name="T83" fmla="*/ 149 h 320"/>
                <a:gd name="T84" fmla="*/ 149 w 320"/>
                <a:gd name="T85" fmla="*/ 54 h 320"/>
                <a:gd name="T86" fmla="*/ 149 w 320"/>
                <a:gd name="T87" fmla="*/ 86 h 320"/>
                <a:gd name="T88" fmla="*/ 86 w 320"/>
                <a:gd name="T89" fmla="*/ 149 h 320"/>
                <a:gd name="T90" fmla="*/ 54 w 320"/>
                <a:gd name="T91" fmla="*/ 149 h 320"/>
                <a:gd name="T92" fmla="*/ 149 w 320"/>
                <a:gd name="T93" fmla="*/ 54 h 320"/>
                <a:gd name="T94" fmla="*/ 54 w 320"/>
                <a:gd name="T95" fmla="*/ 170 h 320"/>
                <a:gd name="T96" fmla="*/ 86 w 320"/>
                <a:gd name="T97" fmla="*/ 170 h 320"/>
                <a:gd name="T98" fmla="*/ 149 w 320"/>
                <a:gd name="T99" fmla="*/ 233 h 320"/>
                <a:gd name="T100" fmla="*/ 149 w 320"/>
                <a:gd name="T101" fmla="*/ 266 h 320"/>
                <a:gd name="T102" fmla="*/ 54 w 320"/>
                <a:gd name="T103" fmla="*/ 170 h 320"/>
                <a:gd name="T104" fmla="*/ 170 w 320"/>
                <a:gd name="T105" fmla="*/ 266 h 320"/>
                <a:gd name="T106" fmla="*/ 170 w 320"/>
                <a:gd name="T107" fmla="*/ 233 h 320"/>
                <a:gd name="T108" fmla="*/ 233 w 320"/>
                <a:gd name="T109" fmla="*/ 170 h 320"/>
                <a:gd name="T110" fmla="*/ 266 w 320"/>
                <a:gd name="T111" fmla="*/ 170 h 320"/>
                <a:gd name="T112" fmla="*/ 170 w 320"/>
                <a:gd name="T113" fmla="*/ 26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0" h="320">
                  <a:moveTo>
                    <a:pt x="309" y="149"/>
                  </a:moveTo>
                  <a:cubicBezTo>
                    <a:pt x="287" y="149"/>
                    <a:pt x="287" y="149"/>
                    <a:pt x="287" y="149"/>
                  </a:cubicBezTo>
                  <a:cubicBezTo>
                    <a:pt x="282" y="87"/>
                    <a:pt x="232" y="37"/>
                    <a:pt x="170" y="32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70" y="4"/>
                    <a:pt x="166" y="0"/>
                    <a:pt x="160" y="0"/>
                  </a:cubicBezTo>
                  <a:cubicBezTo>
                    <a:pt x="154" y="0"/>
                    <a:pt x="149" y="4"/>
                    <a:pt x="149" y="10"/>
                  </a:cubicBezTo>
                  <a:cubicBezTo>
                    <a:pt x="149" y="32"/>
                    <a:pt x="149" y="32"/>
                    <a:pt x="149" y="32"/>
                  </a:cubicBezTo>
                  <a:cubicBezTo>
                    <a:pt x="87" y="37"/>
                    <a:pt x="37" y="87"/>
                    <a:pt x="32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4" y="149"/>
                    <a:pt x="0" y="154"/>
                    <a:pt x="0" y="160"/>
                  </a:cubicBezTo>
                  <a:cubicBezTo>
                    <a:pt x="0" y="166"/>
                    <a:pt x="4" y="170"/>
                    <a:pt x="10" y="170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7" y="232"/>
                    <a:pt x="87" y="282"/>
                    <a:pt x="149" y="287"/>
                  </a:cubicBezTo>
                  <a:cubicBezTo>
                    <a:pt x="149" y="309"/>
                    <a:pt x="149" y="309"/>
                    <a:pt x="149" y="309"/>
                  </a:cubicBezTo>
                  <a:cubicBezTo>
                    <a:pt x="149" y="315"/>
                    <a:pt x="154" y="320"/>
                    <a:pt x="160" y="320"/>
                  </a:cubicBezTo>
                  <a:cubicBezTo>
                    <a:pt x="166" y="320"/>
                    <a:pt x="170" y="315"/>
                    <a:pt x="170" y="309"/>
                  </a:cubicBezTo>
                  <a:cubicBezTo>
                    <a:pt x="170" y="287"/>
                    <a:pt x="170" y="287"/>
                    <a:pt x="170" y="287"/>
                  </a:cubicBezTo>
                  <a:cubicBezTo>
                    <a:pt x="232" y="282"/>
                    <a:pt x="282" y="232"/>
                    <a:pt x="287" y="170"/>
                  </a:cubicBezTo>
                  <a:cubicBezTo>
                    <a:pt x="309" y="170"/>
                    <a:pt x="309" y="170"/>
                    <a:pt x="309" y="170"/>
                  </a:cubicBezTo>
                  <a:cubicBezTo>
                    <a:pt x="315" y="170"/>
                    <a:pt x="320" y="166"/>
                    <a:pt x="320" y="160"/>
                  </a:cubicBezTo>
                  <a:cubicBezTo>
                    <a:pt x="320" y="154"/>
                    <a:pt x="315" y="149"/>
                    <a:pt x="309" y="149"/>
                  </a:cubicBezTo>
                  <a:close/>
                  <a:moveTo>
                    <a:pt x="266" y="149"/>
                  </a:moveTo>
                  <a:cubicBezTo>
                    <a:pt x="233" y="149"/>
                    <a:pt x="233" y="149"/>
                    <a:pt x="233" y="149"/>
                  </a:cubicBezTo>
                  <a:cubicBezTo>
                    <a:pt x="229" y="116"/>
                    <a:pt x="203" y="91"/>
                    <a:pt x="170" y="86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221" y="59"/>
                    <a:pt x="261" y="99"/>
                    <a:pt x="266" y="149"/>
                  </a:cubicBezTo>
                  <a:close/>
                  <a:moveTo>
                    <a:pt x="149" y="149"/>
                  </a:moveTo>
                  <a:cubicBezTo>
                    <a:pt x="107" y="149"/>
                    <a:pt x="107" y="149"/>
                    <a:pt x="107" y="149"/>
                  </a:cubicBezTo>
                  <a:cubicBezTo>
                    <a:pt x="112" y="128"/>
                    <a:pt x="128" y="112"/>
                    <a:pt x="149" y="107"/>
                  </a:cubicBezTo>
                  <a:lnTo>
                    <a:pt x="149" y="149"/>
                  </a:lnTo>
                  <a:close/>
                  <a:moveTo>
                    <a:pt x="149" y="170"/>
                  </a:moveTo>
                  <a:cubicBezTo>
                    <a:pt x="149" y="212"/>
                    <a:pt x="149" y="212"/>
                    <a:pt x="149" y="212"/>
                  </a:cubicBezTo>
                  <a:cubicBezTo>
                    <a:pt x="128" y="208"/>
                    <a:pt x="112" y="191"/>
                    <a:pt x="107" y="170"/>
                  </a:cubicBezTo>
                  <a:lnTo>
                    <a:pt x="149" y="170"/>
                  </a:lnTo>
                  <a:close/>
                  <a:moveTo>
                    <a:pt x="170" y="170"/>
                  </a:moveTo>
                  <a:cubicBezTo>
                    <a:pt x="212" y="170"/>
                    <a:pt x="212" y="170"/>
                    <a:pt x="212" y="170"/>
                  </a:cubicBezTo>
                  <a:cubicBezTo>
                    <a:pt x="208" y="191"/>
                    <a:pt x="191" y="208"/>
                    <a:pt x="170" y="212"/>
                  </a:cubicBezTo>
                  <a:lnTo>
                    <a:pt x="170" y="170"/>
                  </a:lnTo>
                  <a:close/>
                  <a:moveTo>
                    <a:pt x="170" y="149"/>
                  </a:moveTo>
                  <a:cubicBezTo>
                    <a:pt x="170" y="107"/>
                    <a:pt x="170" y="107"/>
                    <a:pt x="170" y="107"/>
                  </a:cubicBezTo>
                  <a:cubicBezTo>
                    <a:pt x="191" y="112"/>
                    <a:pt x="208" y="128"/>
                    <a:pt x="212" y="149"/>
                  </a:cubicBezTo>
                  <a:lnTo>
                    <a:pt x="170" y="149"/>
                  </a:lnTo>
                  <a:close/>
                  <a:moveTo>
                    <a:pt x="149" y="54"/>
                  </a:moveTo>
                  <a:cubicBezTo>
                    <a:pt x="149" y="86"/>
                    <a:pt x="149" y="86"/>
                    <a:pt x="149" y="86"/>
                  </a:cubicBezTo>
                  <a:cubicBezTo>
                    <a:pt x="116" y="91"/>
                    <a:pt x="91" y="116"/>
                    <a:pt x="86" y="149"/>
                  </a:cubicBezTo>
                  <a:cubicBezTo>
                    <a:pt x="54" y="149"/>
                    <a:pt x="54" y="149"/>
                    <a:pt x="54" y="149"/>
                  </a:cubicBezTo>
                  <a:cubicBezTo>
                    <a:pt x="59" y="99"/>
                    <a:pt x="99" y="59"/>
                    <a:pt x="149" y="54"/>
                  </a:cubicBezTo>
                  <a:close/>
                  <a:moveTo>
                    <a:pt x="54" y="170"/>
                  </a:moveTo>
                  <a:cubicBezTo>
                    <a:pt x="86" y="170"/>
                    <a:pt x="86" y="170"/>
                    <a:pt x="86" y="170"/>
                  </a:cubicBezTo>
                  <a:cubicBezTo>
                    <a:pt x="91" y="203"/>
                    <a:pt x="116" y="229"/>
                    <a:pt x="149" y="233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99" y="261"/>
                    <a:pt x="59" y="221"/>
                    <a:pt x="54" y="170"/>
                  </a:cubicBezTo>
                  <a:close/>
                  <a:moveTo>
                    <a:pt x="170" y="266"/>
                  </a:moveTo>
                  <a:cubicBezTo>
                    <a:pt x="170" y="233"/>
                    <a:pt x="170" y="233"/>
                    <a:pt x="170" y="233"/>
                  </a:cubicBezTo>
                  <a:cubicBezTo>
                    <a:pt x="203" y="229"/>
                    <a:pt x="229" y="203"/>
                    <a:pt x="233" y="170"/>
                  </a:cubicBezTo>
                  <a:cubicBezTo>
                    <a:pt x="266" y="170"/>
                    <a:pt x="266" y="170"/>
                    <a:pt x="266" y="170"/>
                  </a:cubicBezTo>
                  <a:cubicBezTo>
                    <a:pt x="261" y="221"/>
                    <a:pt x="221" y="261"/>
                    <a:pt x="170" y="266"/>
                  </a:cubicBezTo>
                  <a:close/>
                </a:path>
              </a:pathLst>
            </a:custGeom>
            <a:solidFill>
              <a:srgbClr val="F7B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34">
              <a:extLst>
                <a:ext uri="{FF2B5EF4-FFF2-40B4-BE49-F238E27FC236}">
                  <a16:creationId xmlns:a16="http://schemas.microsoft.com/office/drawing/2014/main" id="{5E5A2769-BC36-2164-FF73-CBEEFFE1A7B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505" y="1546"/>
              <a:ext cx="340" cy="34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rgbClr val="F7B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Oval 49">
            <a:extLst>
              <a:ext uri="{FF2B5EF4-FFF2-40B4-BE49-F238E27FC236}">
                <a16:creationId xmlns:a16="http://schemas.microsoft.com/office/drawing/2014/main" id="{151227F9-E66A-527B-E168-0CA0A66CA2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65358" y="2930190"/>
            <a:ext cx="2062421" cy="1992192"/>
          </a:xfrm>
          <a:prstGeom prst="ellipse">
            <a:avLst/>
          </a:prstGeom>
          <a:blipFill dpi="0" rotWithShape="1">
            <a:blip r:embed="rId3"/>
            <a:srcRect/>
            <a:stretch>
              <a:fillRect l="-5000" t="-5000" r="-11000" b="-4000"/>
            </a:stretch>
          </a:blipFill>
          <a:ln>
            <a:noFill/>
          </a:ln>
        </p:spPr>
        <p:txBody>
          <a:bodyPr lIns="66675" tIns="66675" rIns="66675" bIns="66675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hangingPunct="1">
              <a:lnSpc>
                <a:spcPct val="106000"/>
              </a:lnSpc>
              <a:buFont typeface="Wingdings 2" panose="05020102010507070707" pitchFamily="18" charset="2"/>
              <a:buNone/>
            </a:pPr>
            <a:endParaRPr lang="en-US" altLang="en-US" sz="1200" b="1">
              <a:solidFill>
                <a:schemeClr val="bg1"/>
              </a:solidFill>
            </a:endParaRP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1101B4FC-A1BE-9F67-201E-FE92B81AB547}"/>
              </a:ext>
            </a:extLst>
          </p:cNvPr>
          <p:cNvSpPr txBox="1">
            <a:spLocks/>
          </p:cNvSpPr>
          <p:nvPr/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PROGRAMMES THAT CAN BE COMBINED WITH CEMS</a:t>
            </a:r>
          </a:p>
        </p:txBody>
      </p:sp>
      <p:sp>
        <p:nvSpPr>
          <p:cNvPr id="24" name="Szöveg helye 1">
            <a:extLst>
              <a:ext uri="{FF2B5EF4-FFF2-40B4-BE49-F238E27FC236}">
                <a16:creationId xmlns:a16="http://schemas.microsoft.com/office/drawing/2014/main" id="{728E1071-3DA6-52C6-F0C4-E95F85DF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25" y="1462619"/>
            <a:ext cx="5453820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MASTER PROGRAMMES IN HUNGARIAN</a:t>
            </a:r>
          </a:p>
        </p:txBody>
      </p:sp>
      <p:sp>
        <p:nvSpPr>
          <p:cNvPr id="25" name="Szöveg helye 2">
            <a:extLst>
              <a:ext uri="{FF2B5EF4-FFF2-40B4-BE49-F238E27FC236}">
                <a16:creationId xmlns:a16="http://schemas.microsoft.com/office/drawing/2014/main" id="{D3051928-EEF5-CF44-7CD1-99474E6B3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184" y="1387062"/>
            <a:ext cx="4546600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hu-HU" sz="1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MASTER PROGRAMMES IN ENGLISH</a:t>
            </a:r>
          </a:p>
        </p:txBody>
      </p:sp>
      <p:pic>
        <p:nvPicPr>
          <p:cNvPr id="20" name="Picture 1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3DE1DC8-4971-A8EA-6C48-F847FA47B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0" t="3484" r="47152" b="64594"/>
          <a:stretch/>
        </p:blipFill>
        <p:spPr>
          <a:xfrm>
            <a:off x="339108" y="6098218"/>
            <a:ext cx="1798611" cy="4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10FEF5-5046-F82F-6DA4-C9B75A0C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6000"/>
            <a:ext cx="12192000" cy="1008000"/>
          </a:xfrm>
        </p:spPr>
        <p:txBody>
          <a:bodyPr/>
          <a:lstStyle/>
          <a:p>
            <a:pPr algn="ctr"/>
            <a:br>
              <a:rPr lang="hu-HU"/>
            </a:br>
            <a:r>
              <a:rPr lang="hu-HU"/>
              <a:t>International </a:t>
            </a:r>
            <a:r>
              <a:rPr lang="hu-HU" err="1"/>
              <a:t>opportunities</a:t>
            </a:r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EE271F35-ED91-AB6D-4F84-5E3C61527F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5170372"/>
              </p:ext>
            </p:extLst>
          </p:nvPr>
        </p:nvGraphicFramePr>
        <p:xfrm>
          <a:off x="6096000" y="1155939"/>
          <a:ext cx="6096000" cy="570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0A5A45D-7FF2-D09F-9DD7-4CBE10A75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86060"/>
              </p:ext>
            </p:extLst>
          </p:nvPr>
        </p:nvGraphicFramePr>
        <p:xfrm>
          <a:off x="0" y="1155939"/>
          <a:ext cx="6096000" cy="570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36658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20D55-BF2C-490D-99BC-6F47A39C4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76" y="2272345"/>
            <a:ext cx="3192220" cy="4987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Globally renowned programme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D5767-8DC2-4B52-83EA-B4AAD566BB49}"/>
              </a:ext>
            </a:extLst>
          </p:cNvPr>
          <p:cNvCxnSpPr/>
          <p:nvPr/>
        </p:nvCxnSpPr>
        <p:spPr>
          <a:xfrm>
            <a:off x="517000" y="3895091"/>
            <a:ext cx="11157995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C3A867-D3D1-4689-BB36-A6F37E26DA40}"/>
              </a:ext>
            </a:extLst>
          </p:cNvPr>
          <p:cNvCxnSpPr>
            <a:cxnSpLocks/>
          </p:cNvCxnSpPr>
          <p:nvPr/>
        </p:nvCxnSpPr>
        <p:spPr>
          <a:xfrm>
            <a:off x="4126865" y="2010356"/>
            <a:ext cx="0" cy="3772563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3B4B-E276-42F9-AB85-D6C4F6977E85}"/>
              </a:ext>
            </a:extLst>
          </p:cNvPr>
          <p:cNvCxnSpPr>
            <a:cxnSpLocks/>
          </p:cNvCxnSpPr>
          <p:nvPr/>
        </p:nvCxnSpPr>
        <p:spPr>
          <a:xfrm>
            <a:off x="8122060" y="2048255"/>
            <a:ext cx="0" cy="3772563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6EBB46-6E4D-40D5-832C-0CD2AB9D909E}"/>
              </a:ext>
            </a:extLst>
          </p:cNvPr>
          <p:cNvSpPr txBox="1"/>
          <p:nvPr/>
        </p:nvSpPr>
        <p:spPr>
          <a:xfrm>
            <a:off x="4502255" y="2278053"/>
            <a:ext cx="3143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</a:t>
            </a:r>
            <a:r>
              <a:rPr lang="pl-PL" sz="16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endParaRPr lang="en-GB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all around the world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55EB2-6BAE-42BA-AE7B-A05D09CDD119}"/>
              </a:ext>
            </a:extLst>
          </p:cNvPr>
          <p:cNvSpPr txBox="1"/>
          <p:nvPr/>
        </p:nvSpPr>
        <p:spPr>
          <a:xfrm>
            <a:off x="8544804" y="2277287"/>
            <a:ext cx="3280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Unforgettable term abroad</a:t>
            </a:r>
            <a:endParaRPr lang="en-GB" sz="1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40540-D7F2-420E-9EC2-FAC67D7E9175}"/>
              </a:ext>
            </a:extLst>
          </p:cNvPr>
          <p:cNvSpPr txBox="1"/>
          <p:nvPr/>
        </p:nvSpPr>
        <p:spPr>
          <a:xfrm>
            <a:off x="629745" y="4292392"/>
            <a:ext cx="3090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16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igh</a:t>
            </a:r>
            <a:r>
              <a:rPr lang="pl-P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academic standards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3AC22-91D0-4CB2-9EB7-3D56731692F1}"/>
              </a:ext>
            </a:extLst>
          </p:cNvPr>
          <p:cNvSpPr txBox="1"/>
          <p:nvPr/>
        </p:nvSpPr>
        <p:spPr>
          <a:xfrm>
            <a:off x="8907081" y="4100341"/>
            <a:ext cx="2720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unforgetable time and friendships that will last forever</a:t>
            </a:r>
            <a:endParaRPr lang="en-GB" sz="1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F8254-5B33-4BFE-A861-FC7F76AD8A00}"/>
              </a:ext>
            </a:extLst>
          </p:cNvPr>
          <p:cNvSpPr txBox="1"/>
          <p:nvPr/>
        </p:nvSpPr>
        <p:spPr>
          <a:xfrm>
            <a:off x="4389390" y="4974830"/>
            <a:ext cx="3421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rgbClr val="F7B72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diplomas &amp; internship abroad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7A3EBF-4FF4-4FBF-A05F-7BDEE5DB9EF9}"/>
              </a:ext>
            </a:extLst>
          </p:cNvPr>
          <p:cNvSpPr txBox="1"/>
          <p:nvPr/>
        </p:nvSpPr>
        <p:spPr>
          <a:xfrm>
            <a:off x="674274" y="3001423"/>
            <a:ext cx="323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>
                <a:solidFill>
                  <a:srgbClr val="F7B72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QS </a:t>
            </a:r>
            <a:r>
              <a:rPr lang="hu-HU" sz="1600" err="1">
                <a:solidFill>
                  <a:srgbClr val="F7B72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ranking</a:t>
            </a:r>
            <a:r>
              <a:rPr lang="hu-HU" sz="1600">
                <a:solidFill>
                  <a:srgbClr val="F7B72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</a:t>
            </a:r>
            <a:r>
              <a:rPr lang="en-GB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hu-HU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n-GB" sz="1600" b="0" i="0" baseline="30000" err="1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best Master in Management in the world</a:t>
            </a:r>
            <a:endParaRPr lang="en-GB" sz="1600">
              <a:solidFill>
                <a:srgbClr val="F7B72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8B59BB-A34E-448C-9513-6EB80A30B523}"/>
              </a:ext>
            </a:extLst>
          </p:cNvPr>
          <p:cNvSpPr txBox="1"/>
          <p:nvPr/>
        </p:nvSpPr>
        <p:spPr>
          <a:xfrm>
            <a:off x="5267703" y="3001195"/>
            <a:ext cx="1669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78 nationalities</a:t>
            </a:r>
            <a:endParaRPr lang="en-GB" sz="1600">
              <a:solidFill>
                <a:srgbClr val="F7B72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B49ECB-142C-4AD6-AE72-003437C460D0}"/>
              </a:ext>
            </a:extLst>
          </p:cNvPr>
          <p:cNvSpPr txBox="1"/>
          <p:nvPr/>
        </p:nvSpPr>
        <p:spPr>
          <a:xfrm>
            <a:off x="9109199" y="3001195"/>
            <a:ext cx="2151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hu-HU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GB" sz="1600" b="0" i="0">
                <a:solidFill>
                  <a:srgbClr val="F7B7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member schools</a:t>
            </a:r>
            <a:endParaRPr lang="en-GB" sz="1600">
              <a:solidFill>
                <a:srgbClr val="F7B72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E92BF8-D442-41BE-B16C-D48B2E5E1D58}"/>
              </a:ext>
            </a:extLst>
          </p:cNvPr>
          <p:cNvSpPr txBox="1"/>
          <p:nvPr/>
        </p:nvSpPr>
        <p:spPr>
          <a:xfrm>
            <a:off x="5497114" y="4290444"/>
            <a:ext cx="1197765" cy="338554"/>
          </a:xfrm>
          <a:prstGeom prst="rect">
            <a:avLst/>
          </a:prstGeom>
          <a:solidFill>
            <a:srgbClr val="231F5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 CV</a:t>
            </a:r>
            <a:endParaRPr lang="en-GB" sz="1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23934B-C09B-452B-BAC0-3B780D772E1F}"/>
              </a:ext>
            </a:extLst>
          </p:cNvPr>
          <p:cNvSpPr txBox="1"/>
          <p:nvPr/>
        </p:nvSpPr>
        <p:spPr>
          <a:xfrm>
            <a:off x="628146" y="4974269"/>
            <a:ext cx="3325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F7B72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professors and industry experts</a:t>
            </a:r>
          </a:p>
        </p:txBody>
      </p:sp>
      <p:sp>
        <p:nvSpPr>
          <p:cNvPr id="27" name="Tytuł 11">
            <a:extLst>
              <a:ext uri="{FF2B5EF4-FFF2-40B4-BE49-F238E27FC236}">
                <a16:creationId xmlns:a16="http://schemas.microsoft.com/office/drawing/2014/main" id="{97BA63E6-C6D3-49AA-ABF2-2CF30BF0A2A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is it something you should</a:t>
            </a:r>
            <a:r>
              <a:rPr lang="pl-PL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consider?</a:t>
            </a:r>
          </a:p>
        </p:txBody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5F65A987-26FF-4D03-93C2-F3290171B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t="3484" r="47152" b="64594"/>
          <a:stretch/>
        </p:blipFill>
        <p:spPr>
          <a:xfrm>
            <a:off x="339108" y="6098218"/>
            <a:ext cx="1798611" cy="48918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27C1A54-C7DB-19F2-E93E-AA2DF36B8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48" b="4216"/>
          <a:stretch/>
        </p:blipFill>
        <p:spPr>
          <a:xfrm>
            <a:off x="9313480" y="5609127"/>
            <a:ext cx="3346001" cy="24977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A121267-E23A-613F-0495-57A6E0D89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48" b="4216"/>
          <a:stretch/>
        </p:blipFill>
        <p:spPr>
          <a:xfrm rot="16200000">
            <a:off x="9680798" y="-995062"/>
            <a:ext cx="3346001" cy="24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">
            <a:extLst>
              <a:ext uri="{FF2B5EF4-FFF2-40B4-BE49-F238E27FC236}">
                <a16:creationId xmlns:a16="http://schemas.microsoft.com/office/drawing/2014/main" id="{4A13EBA1-6F72-24D4-9CFD-02BFE2E58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216000"/>
            <a:ext cx="10440000" cy="1008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hu-HU"/>
              <a:t>Student experiences</a:t>
            </a:r>
            <a:endParaRPr lang="en-US"/>
          </a:p>
        </p:txBody>
      </p:sp>
      <p:pic>
        <p:nvPicPr>
          <p:cNvPr id="5" name="Tartalom helye 4" descr="A képen ég, ruházat, kültéri, épület látható&#10;&#10;Automatikusan generált leírás">
            <a:extLst>
              <a:ext uri="{FF2B5EF4-FFF2-40B4-BE49-F238E27FC236}">
                <a16:creationId xmlns:a16="http://schemas.microsoft.com/office/drawing/2014/main" id="{5DD4869C-B6AF-BC75-16BE-7C21A3E556E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73" y="1438275"/>
            <a:ext cx="6147596" cy="4918075"/>
          </a:xfrm>
          <a:noFill/>
        </p:spPr>
      </p:pic>
    </p:spTree>
    <p:extLst>
      <p:ext uri="{BB962C8B-B14F-4D97-AF65-F5344CB8AC3E}">
        <p14:creationId xmlns:p14="http://schemas.microsoft.com/office/powerpoint/2010/main" val="177945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6AA9582-96D3-BFE2-FE60-25C4352C266C}"/>
              </a:ext>
            </a:extLst>
          </p:cNvPr>
          <p:cNvSpPr txBox="1">
            <a:spLocks/>
          </p:cNvSpPr>
          <p:nvPr/>
        </p:nvSpPr>
        <p:spPr>
          <a:xfrm>
            <a:off x="468000" y="216000"/>
            <a:ext cx="10440000" cy="100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2800" b="1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hu-HU" b="1" kern="1200"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Student experiences</a:t>
            </a:r>
          </a:p>
        </p:txBody>
      </p:sp>
      <p:pic>
        <p:nvPicPr>
          <p:cNvPr id="12" name="Tartalom helye 11" descr="A képen ég, kültéri, ruházat, kollázs látható&#10;&#10;Automatikusan generált leírás">
            <a:extLst>
              <a:ext uri="{FF2B5EF4-FFF2-40B4-BE49-F238E27FC236}">
                <a16:creationId xmlns:a16="http://schemas.microsoft.com/office/drawing/2014/main" id="{340ECC64-5550-576B-6089-4E955DAA4D4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72" y="1438275"/>
            <a:ext cx="8743244" cy="4918075"/>
          </a:xfrm>
          <a:noFill/>
        </p:spPr>
      </p:pic>
    </p:spTree>
    <p:extLst>
      <p:ext uri="{BB962C8B-B14F-4D97-AF65-F5344CB8AC3E}">
        <p14:creationId xmlns:p14="http://schemas.microsoft.com/office/powerpoint/2010/main" val="9238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B6C2911-64EC-7C27-AABE-82ED7664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36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A2395-5753-C118-5D5F-B88B74C08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8" y="216000"/>
            <a:ext cx="10440000" cy="1008000"/>
          </a:xfrm>
        </p:spPr>
        <p:txBody>
          <a:bodyPr anchor="t">
            <a:normAutofit/>
          </a:bodyPr>
          <a:lstStyle/>
          <a:p>
            <a:pPr algn="ctr"/>
            <a:r>
              <a:rPr lang="hu-HU"/>
              <a:t>Long-</a:t>
            </a:r>
            <a:r>
              <a:rPr lang="hu-HU" err="1"/>
              <a:t>term</a:t>
            </a:r>
            <a:r>
              <a:rPr lang="hu-HU"/>
              <a:t> </a:t>
            </a:r>
            <a:r>
              <a:rPr lang="hu-HU" err="1"/>
              <a:t>mobility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50EBD6-3B9E-F058-152C-B15360E975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431" y="1676450"/>
            <a:ext cx="5400000" cy="467995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u-HU"/>
          </a:p>
          <a:p>
            <a:endParaRPr lang="hu-HU"/>
          </a:p>
          <a:p>
            <a:r>
              <a:rPr lang="hu-HU">
                <a:latin typeface="+mj-lt"/>
              </a:rPr>
              <a:t>Over 200 </a:t>
            </a:r>
            <a:r>
              <a:rPr lang="hu-HU" err="1">
                <a:latin typeface="+mj-lt"/>
              </a:rPr>
              <a:t>quality</a:t>
            </a:r>
            <a:r>
              <a:rPr lang="hu-HU">
                <a:latin typeface="+mj-lt"/>
              </a:rPr>
              <a:t> partner </a:t>
            </a:r>
            <a:r>
              <a:rPr lang="hu-HU" err="1">
                <a:latin typeface="+mj-lt"/>
              </a:rPr>
              <a:t>universities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Partners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within</a:t>
            </a:r>
            <a:r>
              <a:rPr lang="hu-HU">
                <a:latin typeface="+mj-lt"/>
              </a:rPr>
              <a:t> and </a:t>
            </a:r>
            <a:r>
              <a:rPr lang="hu-HU" err="1">
                <a:latin typeface="+mj-lt"/>
              </a:rPr>
              <a:t>outside</a:t>
            </a:r>
            <a:r>
              <a:rPr lang="hu-HU">
                <a:latin typeface="+mj-lt"/>
              </a:rPr>
              <a:t> of Europe</a:t>
            </a:r>
          </a:p>
          <a:p>
            <a:r>
              <a:rPr lang="hu-HU" err="1">
                <a:latin typeface="+mj-lt"/>
              </a:rPr>
              <a:t>About</a:t>
            </a:r>
            <a:r>
              <a:rPr lang="hu-HU">
                <a:latin typeface="+mj-lt"/>
              </a:rPr>
              <a:t> 500-550 </a:t>
            </a:r>
            <a:r>
              <a:rPr lang="hu-HU" err="1">
                <a:latin typeface="+mj-lt"/>
              </a:rPr>
              <a:t>incoming</a:t>
            </a:r>
            <a:r>
              <a:rPr lang="hu-HU">
                <a:latin typeface="+mj-lt"/>
              </a:rPr>
              <a:t> and outgoing </a:t>
            </a:r>
            <a:r>
              <a:rPr lang="hu-HU" err="1">
                <a:latin typeface="+mj-lt"/>
              </a:rPr>
              <a:t>students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Application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period</a:t>
            </a:r>
            <a:r>
              <a:rPr lang="hu-HU">
                <a:latin typeface="+mj-lt"/>
              </a:rPr>
              <a:t> in </a:t>
            </a:r>
            <a:r>
              <a:rPr lang="hu-HU" err="1">
                <a:latin typeface="+mj-lt"/>
              </a:rPr>
              <a:t>January-February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Conditions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for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short-term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mobility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opportunities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are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under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development</a:t>
            </a:r>
            <a:endParaRPr lang="hu-HU">
              <a:latin typeface="+mj-lt"/>
            </a:endParaRPr>
          </a:p>
          <a:p>
            <a:r>
              <a:rPr lang="hu-HU" err="1">
                <a:latin typeface="Georgia"/>
              </a:rPr>
              <a:t>Between</a:t>
            </a:r>
            <a:r>
              <a:rPr lang="hu-HU">
                <a:latin typeface="Georgia"/>
              </a:rPr>
              <a:t> 350-400k HUF </a:t>
            </a:r>
            <a:r>
              <a:rPr lang="hu-HU" err="1">
                <a:latin typeface="Georgia"/>
              </a:rPr>
              <a:t>scholarship</a:t>
            </a:r>
            <a:r>
              <a:rPr lang="hu-HU">
                <a:latin typeface="Georgia"/>
              </a:rPr>
              <a:t> (</a:t>
            </a:r>
            <a:r>
              <a:rPr lang="hu-HU" err="1">
                <a:latin typeface="Georgia"/>
              </a:rPr>
              <a:t>depending</a:t>
            </a:r>
            <a:r>
              <a:rPr lang="hu-HU">
                <a:latin typeface="Georgia"/>
              </a:rPr>
              <a:t> </a:t>
            </a:r>
            <a:r>
              <a:rPr lang="hu-HU" err="1">
                <a:latin typeface="Georgia"/>
              </a:rPr>
              <a:t>on</a:t>
            </a:r>
            <a:r>
              <a:rPr lang="hu-HU">
                <a:latin typeface="Georgia"/>
              </a:rPr>
              <a:t> country)</a:t>
            </a:r>
          </a:p>
          <a:p>
            <a:pPr marL="0" indent="0">
              <a:buNone/>
            </a:pPr>
            <a:endParaRPr lang="hu-HU">
              <a:cs typeface="Arial"/>
            </a:endParaRPr>
          </a:p>
          <a:p>
            <a:endParaRPr lang="hu-HU">
              <a:cs typeface="Arial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3076" name="Picture 4" descr="Olympian High School | Library">
            <a:extLst>
              <a:ext uri="{FF2B5EF4-FFF2-40B4-BE49-F238E27FC236}">
                <a16:creationId xmlns:a16="http://schemas.microsoft.com/office/drawing/2014/main" id="{57C5DD89-75D1-61AF-9668-FBB9FB6DA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r="3766" b="1"/>
          <a:stretch/>
        </p:blipFill>
        <p:spPr bwMode="auto">
          <a:xfrm>
            <a:off x="6323569" y="1436752"/>
            <a:ext cx="5400000" cy="46799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954917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oproni Egyetem központi oldala - CEEPUS">
            <a:extLst>
              <a:ext uri="{FF2B5EF4-FFF2-40B4-BE49-F238E27FC236}">
                <a16:creationId xmlns:a16="http://schemas.microsoft.com/office/drawing/2014/main" id="{37F45F5B-FC0A-3A4F-B875-833E3C3359E3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44" y="0"/>
            <a:ext cx="3068911" cy="17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0FA4AA3A-F408-A329-1884-C3CA9FD6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517"/>
            <a:ext cx="7134225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lcím 1">
            <a:extLst>
              <a:ext uri="{FF2B5EF4-FFF2-40B4-BE49-F238E27FC236}">
                <a16:creationId xmlns:a16="http://schemas.microsoft.com/office/drawing/2014/main" id="{C87F6717-90A0-4F25-9F16-9837F48B4CA0}"/>
              </a:ext>
            </a:extLst>
          </p:cNvPr>
          <p:cNvSpPr>
            <a:spLocks noGrp="1"/>
          </p:cNvSpPr>
          <p:nvPr/>
        </p:nvSpPr>
        <p:spPr>
          <a:xfrm>
            <a:off x="7630455" y="1264658"/>
            <a:ext cx="4194315" cy="513542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2800" b="1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5C832"/>
              </a:buClr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1800"/>
          </a:p>
          <a:p>
            <a:pPr algn="ctr"/>
            <a:endParaRPr lang="hu-HU" sz="1800" b="0" i="0">
              <a:solidFill>
                <a:schemeClr val="tx1"/>
              </a:solidFill>
              <a:effectLst/>
              <a:latin typeface="Alright Sans Regular"/>
            </a:endParaRPr>
          </a:p>
          <a:p>
            <a:pPr algn="ctr"/>
            <a:r>
              <a:rPr lang="en-US" sz="1800" b="0" i="0">
                <a:effectLst/>
                <a:latin typeface="+mj-lt"/>
                <a:cs typeface="Arial"/>
              </a:rPr>
              <a:t>The CEEPUS scholarship </a:t>
            </a:r>
            <a:r>
              <a:rPr lang="en-US" sz="1800" b="0" i="0" err="1">
                <a:effectLst/>
                <a:latin typeface="+mj-lt"/>
                <a:cs typeface="Arial"/>
              </a:rPr>
              <a:t>programme</a:t>
            </a:r>
            <a:r>
              <a:rPr lang="en-US" sz="1800" b="0" i="0">
                <a:effectLst/>
                <a:latin typeface="+mj-lt"/>
                <a:cs typeface="Arial"/>
              </a:rPr>
              <a:t> involves 16 countries from Central and Eastern Europe and the Western Balkans. </a:t>
            </a:r>
            <a:endParaRPr lang="hu-HU" sz="1800" b="0" i="0">
              <a:effectLst/>
              <a:latin typeface="+mj-lt"/>
              <a:cs typeface="Arial"/>
            </a:endParaRPr>
          </a:p>
          <a:p>
            <a:pPr algn="ctr"/>
            <a:endParaRPr lang="hu-HU" sz="1800" b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1800" b="1" i="0">
                <a:solidFill>
                  <a:srgbClr val="1B213E"/>
                </a:solidFill>
                <a:effectLst/>
                <a:latin typeface="+mj-lt"/>
                <a:cs typeface="Arial"/>
              </a:rPr>
              <a:t>Corvinus currently has 5 CEEPUS networks</a:t>
            </a:r>
            <a:endParaRPr lang="hu-HU" sz="1800" b="1" i="0">
              <a:solidFill>
                <a:srgbClr val="1B213E"/>
              </a:solidFill>
              <a:effectLst/>
              <a:latin typeface="+mj-lt"/>
              <a:cs typeface="Arial"/>
            </a:endParaRPr>
          </a:p>
          <a:p>
            <a:pPr algn="ctr"/>
            <a:endParaRPr lang="hu-HU" sz="1800" b="1" i="0">
              <a:solidFill>
                <a:srgbClr val="1B213E"/>
              </a:solidFill>
              <a:effectLst/>
              <a:latin typeface="+mj-lt"/>
            </a:endParaRPr>
          </a:p>
          <a:p>
            <a:pPr algn="ctr"/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Open to: undergraduate, master’s and PhD students</a:t>
            </a:r>
            <a:endParaRPr lang="hu-HU" sz="1800">
              <a:solidFill>
                <a:srgbClr val="1B213E"/>
              </a:solidFill>
              <a:latin typeface="+mj-lt"/>
              <a:cs typeface="Arial"/>
            </a:endParaRPr>
          </a:p>
          <a:p>
            <a:pPr algn="ctr"/>
            <a:endParaRPr lang="en-US" sz="1800">
              <a:solidFill>
                <a:srgbClr val="1B213E"/>
              </a:solidFill>
              <a:latin typeface="+mj-lt"/>
            </a:endParaRPr>
          </a:p>
          <a:p>
            <a:pPr algn="ctr"/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Activity: attendance, completion and crediting of courses is compulsory during the stay</a:t>
            </a:r>
          </a:p>
          <a:p>
            <a:pPr algn="ctr"/>
            <a:endParaRPr lang="en-US" sz="180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As each country provides grants to its incoming fellows, the grant amounts vary from country to country</a:t>
            </a:r>
          </a:p>
          <a:p>
            <a:pPr algn="ctr"/>
            <a:endParaRPr lang="en-US" sz="1800">
              <a:solidFill>
                <a:srgbClr val="1B213E"/>
              </a:solidFill>
              <a:latin typeface="+mj-lt"/>
              <a:cs typeface="Arial"/>
            </a:endParaRPr>
          </a:p>
          <a:p>
            <a:pPr algn="ctr"/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Duration: 1 semester or trimester, 3 -</a:t>
            </a:r>
            <a:r>
              <a:rPr lang="hu-HU" sz="1800">
                <a:solidFill>
                  <a:srgbClr val="1B213E"/>
                </a:solidFill>
                <a:latin typeface="+mj-lt"/>
                <a:cs typeface="Arial"/>
              </a:rPr>
              <a:t> </a:t>
            </a:r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5 months</a:t>
            </a:r>
            <a:endParaRPr lang="en-US" sz="1800"/>
          </a:p>
          <a:p>
            <a:pPr algn="ctr"/>
            <a:endParaRPr lang="en-US" sz="1800">
              <a:solidFill>
                <a:srgbClr val="1B213E"/>
              </a:solidFill>
              <a:latin typeface="+mj-lt"/>
              <a:cs typeface="Arial"/>
            </a:endParaRPr>
          </a:p>
          <a:p>
            <a:pPr algn="ctr"/>
            <a:r>
              <a:rPr lang="en-US" sz="1800">
                <a:solidFill>
                  <a:srgbClr val="1B213E"/>
                </a:solidFill>
                <a:latin typeface="+mj-lt"/>
                <a:cs typeface="Arial"/>
              </a:rPr>
              <a:t>You can apply within a network or as a </a:t>
            </a:r>
            <a:r>
              <a:rPr lang="en-US" sz="1800" err="1">
                <a:solidFill>
                  <a:srgbClr val="1B213E"/>
                </a:solidFill>
                <a:latin typeface="+mj-lt"/>
                <a:cs typeface="Arial"/>
              </a:rPr>
              <a:t>freemover</a:t>
            </a:r>
            <a:endParaRPr lang="hu-HU" sz="1800">
              <a:solidFill>
                <a:srgbClr val="1B213E"/>
              </a:solidFill>
              <a:latin typeface="+mj-lt"/>
              <a:cs typeface="Arial"/>
            </a:endParaRPr>
          </a:p>
          <a:p>
            <a:pPr algn="ctr"/>
            <a:endParaRPr lang="hu-HU" sz="3300" b="1" i="0">
              <a:solidFill>
                <a:srgbClr val="1B213E"/>
              </a:solidFill>
              <a:effectLst/>
              <a:latin typeface="+mj-lt"/>
            </a:endParaRPr>
          </a:p>
          <a:p>
            <a:pPr algn="ctr"/>
            <a:r>
              <a:rPr lang="en-US" sz="3200" b="0" i="0">
                <a:solidFill>
                  <a:srgbClr val="FFFFFF"/>
                </a:solidFill>
                <a:effectLst/>
                <a:latin typeface="Alright Sans Regular"/>
                <a:cs typeface="Arial"/>
              </a:rPr>
              <a:t>and the Western Balkans. </a:t>
            </a:r>
            <a:endParaRPr lang="hu-HU" sz="440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1056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CC9B93C-57F7-4917-A5D0-582D8F907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" y="-750693"/>
            <a:ext cx="12191998" cy="864691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8F08CD4-A1DC-4C9E-A41B-CC202418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355" y="422275"/>
            <a:ext cx="632369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800" b="1" err="1">
                <a:solidFill>
                  <a:schemeClr val="accent1"/>
                </a:solidFill>
                <a:latin typeface="+mj-lt"/>
              </a:rPr>
              <a:t>Double</a:t>
            </a:r>
            <a:r>
              <a:rPr lang="hu-HU" sz="2800" b="1">
                <a:solidFill>
                  <a:schemeClr val="accent1"/>
                </a:solidFill>
                <a:latin typeface="+mj-lt"/>
              </a:rPr>
              <a:t> </a:t>
            </a:r>
            <a:r>
              <a:rPr lang="hu-HU" sz="2800" b="1" err="1">
                <a:solidFill>
                  <a:schemeClr val="accent1"/>
                </a:solidFill>
                <a:latin typeface="+mj-lt"/>
              </a:rPr>
              <a:t>Degree</a:t>
            </a:r>
            <a:r>
              <a:rPr lang="hu-HU" sz="2800" b="1">
                <a:solidFill>
                  <a:schemeClr val="accent1"/>
                </a:solidFill>
                <a:latin typeface="+mj-lt"/>
              </a:rPr>
              <a:t> </a:t>
            </a:r>
            <a:r>
              <a:rPr lang="hu-HU" sz="2800" b="1" err="1">
                <a:solidFill>
                  <a:schemeClr val="accent1"/>
                </a:solidFill>
                <a:latin typeface="+mj-lt"/>
              </a:rPr>
              <a:t>Programmes</a:t>
            </a:r>
            <a:br>
              <a:rPr lang="hu-HU" sz="2800" b="1">
                <a:solidFill>
                  <a:schemeClr val="tx2">
                    <a:lumMod val="50000"/>
                  </a:schemeClr>
                </a:solidFill>
              </a:rPr>
            </a:br>
            <a:endParaRPr lang="en-US" sz="28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6090FA2-52E0-4140-97BF-0D1DEB871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" y="1642367"/>
            <a:ext cx="8220076" cy="446693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Two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equivalent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diplomas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in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same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nearly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same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programme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duration</a:t>
            </a:r>
            <a:endParaRPr lang="hu-HU" sz="2000">
              <a:solidFill>
                <a:schemeClr val="accent1"/>
              </a:solidFill>
              <a:latin typeface="+mj-lt"/>
              <a:cs typeface="+mn-cs"/>
            </a:endParaRP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Bilateral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agreement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between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institutions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en-US" sz="2000">
                <a:solidFill>
                  <a:schemeClr val="accent1"/>
                </a:solidFill>
                <a:latin typeface="+mj-lt"/>
                <a:cs typeface="+mn-cs"/>
              </a:rPr>
              <a:t>(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4-5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students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per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year</a:t>
            </a:r>
            <a:r>
              <a:rPr lang="en-US" sz="2000">
                <a:solidFill>
                  <a:schemeClr val="accent1"/>
                </a:solidFill>
                <a:latin typeface="+mj-lt"/>
                <a:cs typeface="+mn-cs"/>
              </a:rPr>
              <a:t>)</a:t>
            </a: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Pre-established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curriculum (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automatic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course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recognition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)</a:t>
            </a:r>
            <a:endParaRPr lang="en-US" sz="2000">
              <a:solidFill>
                <a:schemeClr val="accent1"/>
              </a:solidFill>
              <a:latin typeface="+mj-lt"/>
              <a:cs typeface="+mn-cs"/>
            </a:endParaRP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1, 2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3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three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semesters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at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partner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university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(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depends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programme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)</a:t>
            </a:r>
            <a:endParaRPr lang="en-US" sz="2000">
              <a:solidFill>
                <a:schemeClr val="accent1"/>
              </a:solidFill>
              <a:latin typeface="+mj-lt"/>
              <a:cs typeface="+mn-cs"/>
            </a:endParaRP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Only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Corvinus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tuition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to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be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paid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during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semesters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abroad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.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Scholarship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students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do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not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pay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tuition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during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their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studies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abroad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either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Option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to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apply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for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Pannónia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Scholarship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funding</a:t>
            </a:r>
            <a:endParaRPr lang="hu-HU" sz="2000">
              <a:solidFill>
                <a:schemeClr val="accent1"/>
              </a:solidFill>
              <a:latin typeface="+mj-lt"/>
              <a:cs typeface="+mn-cs"/>
            </a:endParaRPr>
          </a:p>
          <a:p>
            <a:pPr marL="40005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Application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to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Porto has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already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closed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,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other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partners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still</a:t>
            </a:r>
            <a:r>
              <a:rPr lang="hu-HU" sz="2000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000" err="1">
                <a:solidFill>
                  <a:schemeClr val="accent1"/>
                </a:solidFill>
                <a:latin typeface="+mj-lt"/>
                <a:cs typeface="+mn-cs"/>
              </a:rPr>
              <a:t>available</a:t>
            </a:r>
            <a:endParaRPr lang="en-US" sz="2000">
              <a:solidFill>
                <a:schemeClr val="accent1"/>
              </a:solidFill>
              <a:latin typeface="+mj-lt"/>
              <a:cs typeface="+mn-cs"/>
            </a:endParaRPr>
          </a:p>
          <a:p>
            <a:pPr>
              <a:lnSpc>
                <a:spcPct val="90000"/>
              </a:lnSpc>
            </a:pPr>
            <a:endParaRPr lang="hu-HU" sz="200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More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information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at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www.uni-corvinus.hu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under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Programmes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&gt; International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Opportunities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&gt;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Double</a:t>
            </a:r>
            <a:r>
              <a:rPr lang="hu-HU" sz="2300" b="1">
                <a:solidFill>
                  <a:schemeClr val="accent1"/>
                </a:solidFill>
                <a:latin typeface="+mj-lt"/>
                <a:cs typeface="+mn-cs"/>
              </a:rPr>
              <a:t> </a:t>
            </a:r>
            <a:r>
              <a:rPr lang="hu-HU" sz="2300" b="1" err="1">
                <a:solidFill>
                  <a:schemeClr val="accent1"/>
                </a:solidFill>
                <a:latin typeface="+mj-lt"/>
                <a:cs typeface="+mn-cs"/>
              </a:rPr>
              <a:t>Degree</a:t>
            </a:r>
            <a:endParaRPr lang="en-US" sz="2300" b="1">
              <a:solidFill>
                <a:schemeClr val="accent1"/>
              </a:solidFill>
              <a:latin typeface="+mj-lt"/>
              <a:cs typeface="+mn-cs"/>
            </a:endParaRPr>
          </a:p>
          <a:p>
            <a:pPr marL="57150">
              <a:lnSpc>
                <a:spcPct val="90000"/>
              </a:lnSpc>
            </a:pPr>
            <a:endParaRPr lang="en-US" sz="2000">
              <a:solidFill>
                <a:schemeClr val="accent1"/>
              </a:solidFill>
              <a:latin typeface="+mn-lt"/>
              <a:cs typeface="+mn-cs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04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59269"/>
              </p:ext>
            </p:extLst>
          </p:nvPr>
        </p:nvGraphicFramePr>
        <p:xfrm>
          <a:off x="414068" y="1430231"/>
          <a:ext cx="11335109" cy="3744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7439">
                  <a:extLst>
                    <a:ext uri="{9D8B030D-6E8A-4147-A177-3AD203B41FA5}">
                      <a16:colId xmlns:a16="http://schemas.microsoft.com/office/drawing/2014/main" val="3734728836"/>
                    </a:ext>
                  </a:extLst>
                </a:gridCol>
                <a:gridCol w="982576">
                  <a:extLst>
                    <a:ext uri="{9D8B030D-6E8A-4147-A177-3AD203B41FA5}">
                      <a16:colId xmlns:a16="http://schemas.microsoft.com/office/drawing/2014/main" val="678764166"/>
                    </a:ext>
                  </a:extLst>
                </a:gridCol>
                <a:gridCol w="2311879">
                  <a:extLst>
                    <a:ext uri="{9D8B030D-6E8A-4147-A177-3AD203B41FA5}">
                      <a16:colId xmlns:a16="http://schemas.microsoft.com/office/drawing/2014/main" val="334182946"/>
                    </a:ext>
                  </a:extLst>
                </a:gridCol>
                <a:gridCol w="1414732">
                  <a:extLst>
                    <a:ext uri="{9D8B030D-6E8A-4147-A177-3AD203B41FA5}">
                      <a16:colId xmlns:a16="http://schemas.microsoft.com/office/drawing/2014/main" val="1717886034"/>
                    </a:ext>
                  </a:extLst>
                </a:gridCol>
                <a:gridCol w="3429287">
                  <a:extLst>
                    <a:ext uri="{9D8B030D-6E8A-4147-A177-3AD203B41FA5}">
                      <a16:colId xmlns:a16="http://schemas.microsoft.com/office/drawing/2014/main" val="1859687394"/>
                    </a:ext>
                  </a:extLst>
                </a:gridCol>
                <a:gridCol w="1039196">
                  <a:extLst>
                    <a:ext uri="{9D8B030D-6E8A-4147-A177-3AD203B41FA5}">
                      <a16:colId xmlns:a16="http://schemas.microsoft.com/office/drawing/2014/main" val="2411411906"/>
                    </a:ext>
                  </a:extLst>
                </a:gridCol>
              </a:tblGrid>
              <a:tr h="608179">
                <a:tc>
                  <a:txBody>
                    <a:bodyPr/>
                    <a:lstStyle/>
                    <a:p>
                      <a:pPr algn="ctr"/>
                      <a:r>
                        <a:rPr lang="hu-HU" sz="1600"/>
                        <a:t>Partner </a:t>
                      </a:r>
                      <a:r>
                        <a:rPr lang="hu-HU" sz="1600" err="1"/>
                        <a:t>universities</a:t>
                      </a:r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/>
                        <a:t>Partner University </a:t>
                      </a:r>
                      <a:r>
                        <a:rPr lang="hu-HU" sz="1600" err="1"/>
                        <a:t>Programme</a:t>
                      </a:r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err="1"/>
                        <a:t>Language</a:t>
                      </a:r>
                      <a:r>
                        <a:rPr lang="hu-HU" sz="1600"/>
                        <a:t> of </a:t>
                      </a:r>
                      <a:r>
                        <a:rPr lang="hu-HU" sz="1600" err="1"/>
                        <a:t>instruction</a:t>
                      </a:r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/>
                        <a:t>Corvinus </a:t>
                      </a:r>
                      <a:r>
                        <a:rPr lang="hu-HU" sz="1600" err="1"/>
                        <a:t>programme</a:t>
                      </a:r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err="1"/>
                        <a:t>Training</a:t>
                      </a:r>
                      <a:r>
                        <a:rPr lang="hu-HU" sz="1600"/>
                        <a:t> </a:t>
                      </a:r>
                      <a:r>
                        <a:rPr lang="hu-HU" sz="1600" err="1"/>
                        <a:t>level</a:t>
                      </a:r>
                      <a:endParaRPr lang="hu-H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37363"/>
                  </a:ext>
                </a:extLst>
              </a:tr>
              <a:tr h="507897">
                <a:tc>
                  <a:txBody>
                    <a:bodyPr/>
                    <a:lstStyle/>
                    <a:p>
                      <a:r>
                        <a:rPr lang="hu-HU" sz="1400" err="1"/>
                        <a:t>Kedge</a:t>
                      </a:r>
                      <a:r>
                        <a:rPr lang="hu-HU" sz="1400"/>
                        <a:t> Business </a:t>
                      </a:r>
                    </a:p>
                    <a:p>
                      <a:r>
                        <a:rPr lang="hu-HU" sz="1400"/>
                        <a:t>School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BSc</a:t>
                      </a:r>
                      <a:r>
                        <a:rPr lang="hu-HU" sz="1400"/>
                        <a:t> in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Business and management (English)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err="1"/>
                        <a:t>Bachelor’s</a:t>
                      </a:r>
                      <a:endParaRPr lang="hu-HU" sz="1400"/>
                    </a:p>
                    <a:p>
                      <a:pPr algn="ctr"/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615287"/>
                  </a:ext>
                </a:extLst>
              </a:tr>
              <a:tr h="507897">
                <a:tc>
                  <a:txBody>
                    <a:bodyPr/>
                    <a:lstStyle/>
                    <a:p>
                      <a:r>
                        <a:rPr lang="hu-HU" sz="1400"/>
                        <a:t>University of Passau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Germany</a:t>
                      </a:r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MSc</a:t>
                      </a:r>
                      <a:r>
                        <a:rPr lang="hu-HU" sz="1400"/>
                        <a:t> in Business </a:t>
                      </a:r>
                      <a:r>
                        <a:rPr lang="hu-HU" sz="1400" err="1"/>
                        <a:t>Administration</a:t>
                      </a:r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Marketing (English)</a:t>
                      </a:r>
                    </a:p>
                    <a:p>
                      <a:pPr algn="ctr"/>
                      <a:r>
                        <a:rPr lang="hu-HU" sz="1400"/>
                        <a:t>Management and </a:t>
                      </a:r>
                      <a:r>
                        <a:rPr lang="hu-HU" sz="1400" err="1"/>
                        <a:t>leadership</a:t>
                      </a:r>
                      <a:r>
                        <a:rPr lang="hu-HU" sz="1400"/>
                        <a:t> (</a:t>
                      </a:r>
                      <a:r>
                        <a:rPr lang="hu-HU" sz="1400" err="1"/>
                        <a:t>Hungarian</a:t>
                      </a:r>
                      <a:r>
                        <a:rPr lang="hu-HU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Master’s</a:t>
                      </a:r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612518"/>
                  </a:ext>
                </a:extLst>
              </a:tr>
              <a:tr h="507897">
                <a:tc>
                  <a:txBody>
                    <a:bodyPr/>
                    <a:lstStyle/>
                    <a:p>
                      <a:r>
                        <a:rPr lang="hu-HU" sz="1400" err="1"/>
                        <a:t>Université</a:t>
                      </a:r>
                      <a:r>
                        <a:rPr lang="hu-HU" sz="1400"/>
                        <a:t> de </a:t>
                      </a:r>
                      <a:r>
                        <a:rPr lang="hu-HU" sz="1400" err="1"/>
                        <a:t>Liége</a:t>
                      </a:r>
                      <a:r>
                        <a:rPr lang="hu-HU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Belgium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MSc</a:t>
                      </a:r>
                      <a:r>
                        <a:rPr lang="hu-HU" sz="1400"/>
                        <a:t> in </a:t>
                      </a:r>
                      <a:r>
                        <a:rPr lang="hu-HU" sz="1400" err="1"/>
                        <a:t>Economics</a:t>
                      </a:r>
                      <a:r>
                        <a:rPr lang="hu-HU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International </a:t>
                      </a:r>
                      <a:r>
                        <a:rPr lang="hu-HU" sz="1400" err="1"/>
                        <a:t>economy</a:t>
                      </a:r>
                      <a:r>
                        <a:rPr lang="hu-HU" sz="1400"/>
                        <a:t> and business (English)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Master’s</a:t>
                      </a:r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89333"/>
                  </a:ext>
                </a:extLst>
              </a:tr>
              <a:tr h="540861">
                <a:tc>
                  <a:txBody>
                    <a:bodyPr/>
                    <a:lstStyle/>
                    <a:p>
                      <a:r>
                        <a:rPr lang="hu-HU" sz="1400" err="1"/>
                        <a:t>Kedge</a:t>
                      </a:r>
                      <a:r>
                        <a:rPr lang="hu-HU" sz="1400"/>
                        <a:t> Business </a:t>
                      </a:r>
                    </a:p>
                    <a:p>
                      <a:r>
                        <a:rPr lang="hu-HU" sz="1400"/>
                        <a:t>School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MSc</a:t>
                      </a:r>
                      <a:r>
                        <a:rPr lang="hu-HU" sz="1400"/>
                        <a:t> in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Marketing (English)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Master’s</a:t>
                      </a:r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213154"/>
                  </a:ext>
                </a:extLst>
              </a:tr>
              <a:tr h="507897">
                <a:tc>
                  <a:txBody>
                    <a:bodyPr/>
                    <a:lstStyle/>
                    <a:p>
                      <a:r>
                        <a:rPr lang="hu-HU" sz="1400"/>
                        <a:t>University of Palermo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Italy</a:t>
                      </a:r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MSc</a:t>
                      </a:r>
                      <a:r>
                        <a:rPr lang="hu-HU" sz="1400"/>
                        <a:t> in Public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Public policy and management (English)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Master’s</a:t>
                      </a:r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518645"/>
                  </a:ext>
                </a:extLst>
              </a:tr>
              <a:tr h="523163">
                <a:tc>
                  <a:txBody>
                    <a:bodyPr/>
                    <a:lstStyle/>
                    <a:p>
                      <a:r>
                        <a:rPr lang="hu-HU" sz="1400" err="1"/>
                        <a:t>Catolica</a:t>
                      </a:r>
                      <a:r>
                        <a:rPr lang="hu-HU" sz="1400"/>
                        <a:t> Porto </a:t>
                      </a:r>
                    </a:p>
                    <a:p>
                      <a:r>
                        <a:rPr lang="hu-HU" sz="1400"/>
                        <a:t>Business School</a:t>
                      </a:r>
                      <a:r>
                        <a:rPr lang="en-US" sz="1400"/>
                        <a:t> </a:t>
                      </a:r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Portugal</a:t>
                      </a:r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MSc</a:t>
                      </a:r>
                      <a:r>
                        <a:rPr lang="hu-HU" sz="1400"/>
                        <a:t> in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/>
                        <a:t>Marketing (English)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err="1"/>
                        <a:t>Master’s</a:t>
                      </a:r>
                      <a:endParaRPr lang="hu-H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550447"/>
                  </a:ext>
                </a:extLst>
              </a:tr>
            </a:tbl>
          </a:graphicData>
        </a:graphic>
      </p:graphicFrame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37" y="2692041"/>
            <a:ext cx="463643" cy="26964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21" y="2184308"/>
            <a:ext cx="456524" cy="22826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37" y="3221732"/>
            <a:ext cx="456524" cy="22826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21" y="4838211"/>
            <a:ext cx="456524" cy="22826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4E916F2-4ADC-4681-935D-4D2857306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521" y="3768635"/>
            <a:ext cx="457240" cy="23166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38A6CB3-9523-3029-99FE-04795B22F642}"/>
              </a:ext>
            </a:extLst>
          </p:cNvPr>
          <p:cNvSpPr txBox="1"/>
          <p:nvPr/>
        </p:nvSpPr>
        <p:spPr>
          <a:xfrm>
            <a:off x="3990975" y="646606"/>
            <a:ext cx="5495925" cy="36933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hu-HU" sz="2400" b="1" err="1">
                <a:solidFill>
                  <a:schemeClr val="accent1"/>
                </a:solidFill>
                <a:latin typeface="+mj-lt"/>
              </a:rPr>
              <a:t>Double</a:t>
            </a:r>
            <a:r>
              <a:rPr lang="hu-HU" sz="2400" b="1">
                <a:solidFill>
                  <a:schemeClr val="accent1"/>
                </a:solidFill>
                <a:latin typeface="+mj-lt"/>
              </a:rPr>
              <a:t> </a:t>
            </a:r>
            <a:r>
              <a:rPr lang="hu-HU" sz="2400" b="1" err="1">
                <a:solidFill>
                  <a:schemeClr val="accent1"/>
                </a:solidFill>
                <a:latin typeface="+mj-lt"/>
              </a:rPr>
              <a:t>Degree</a:t>
            </a:r>
            <a:r>
              <a:rPr lang="hu-HU" sz="2400" b="1">
                <a:solidFill>
                  <a:schemeClr val="accent1"/>
                </a:solidFill>
                <a:latin typeface="+mj-lt"/>
              </a:rPr>
              <a:t> </a:t>
            </a:r>
            <a:r>
              <a:rPr lang="hu-HU" sz="2400" b="1" err="1">
                <a:solidFill>
                  <a:schemeClr val="accent1"/>
                </a:solidFill>
                <a:latin typeface="+mj-lt"/>
              </a:rPr>
              <a:t>Programmes</a:t>
            </a:r>
            <a:endParaRPr lang="hu-HU" sz="24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B46507-EEA6-90A7-774D-EA870FF0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842" y="4287902"/>
            <a:ext cx="457240" cy="231668"/>
          </a:xfrm>
          <a:prstGeom prst="rect">
            <a:avLst/>
          </a:prstGeom>
        </p:spPr>
      </p:pic>
      <p:pic>
        <p:nvPicPr>
          <p:cNvPr id="6" name="Kép 5" descr="A képen sziluett látható&#10;&#10;Automatikusan generált leírás">
            <a:extLst>
              <a:ext uri="{FF2B5EF4-FFF2-40B4-BE49-F238E27FC236}">
                <a16:creationId xmlns:a16="http://schemas.microsoft.com/office/drawing/2014/main" id="{233C33FF-BF44-1E0A-BFE4-C2D794A5F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31" y="2131546"/>
            <a:ext cx="400052" cy="333787"/>
          </a:xfrm>
          <a:prstGeom prst="rect">
            <a:avLst/>
          </a:prstGeom>
        </p:spPr>
      </p:pic>
      <p:pic>
        <p:nvPicPr>
          <p:cNvPr id="10" name="Kép 9" descr="A képen sziluett látható&#10;&#10;Automatikusan generált leírás">
            <a:extLst>
              <a:ext uri="{FF2B5EF4-FFF2-40B4-BE49-F238E27FC236}">
                <a16:creationId xmlns:a16="http://schemas.microsoft.com/office/drawing/2014/main" id="{F3B5953D-1C39-76F4-A7B9-52B37C8A6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31" y="3710564"/>
            <a:ext cx="400052" cy="33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7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D2C285-AFBB-CBB6-3294-E733721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99" y="216000"/>
            <a:ext cx="10440000" cy="1008000"/>
          </a:xfrm>
        </p:spPr>
        <p:txBody>
          <a:bodyPr anchor="t">
            <a:normAutofit/>
          </a:bodyPr>
          <a:lstStyle/>
          <a:p>
            <a:pPr algn="ctr"/>
            <a:r>
              <a:rPr lang="hu-HU" err="1"/>
              <a:t>Internship</a:t>
            </a:r>
            <a:r>
              <a:rPr lang="hu-HU"/>
              <a:t> </a:t>
            </a:r>
            <a:r>
              <a:rPr lang="hu-HU" err="1"/>
              <a:t>abroad</a:t>
            </a:r>
            <a:endParaRPr lang="en-GB"/>
          </a:p>
        </p:txBody>
      </p:sp>
      <p:pic>
        <p:nvPicPr>
          <p:cNvPr id="4122" name="Picture 26" descr="3 Reasons Why You Should Use an Office Coffee Service | Gourmet Coffee">
            <a:extLst>
              <a:ext uri="{FF2B5EF4-FFF2-40B4-BE49-F238E27FC236}">
                <a16:creationId xmlns:a16="http://schemas.microsoft.com/office/drawing/2014/main" id="{CEFA90E2-EDB4-A4DF-44BA-CA933EE05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21998" b="2"/>
          <a:stretch/>
        </p:blipFill>
        <p:spPr bwMode="auto">
          <a:xfrm>
            <a:off x="468431" y="1676450"/>
            <a:ext cx="5400000" cy="46799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7D5228-245B-613E-7E8F-13FA542299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511" y="1676450"/>
            <a:ext cx="5400000" cy="4679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err="1">
                <a:latin typeface="+mj-lt"/>
              </a:rPr>
              <a:t>Available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for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all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students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Travel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abroad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possible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after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two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completed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semesters</a:t>
            </a:r>
            <a:endParaRPr lang="hu-HU">
              <a:latin typeface="+mj-lt"/>
            </a:endParaRPr>
          </a:p>
          <a:p>
            <a:r>
              <a:rPr lang="hu-HU">
                <a:latin typeface="+mj-lt"/>
              </a:rPr>
              <a:t>International </a:t>
            </a:r>
            <a:r>
              <a:rPr lang="hu-HU" err="1">
                <a:latin typeface="+mj-lt"/>
              </a:rPr>
              <a:t>semester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can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also</a:t>
            </a:r>
            <a:r>
              <a:rPr lang="hu-HU">
                <a:latin typeface="+mj-lt"/>
              </a:rPr>
              <a:t> be an </a:t>
            </a:r>
            <a:r>
              <a:rPr lang="hu-HU" err="1">
                <a:latin typeface="+mj-lt"/>
              </a:rPr>
              <a:t>internship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Can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also</a:t>
            </a:r>
            <a:r>
              <a:rPr lang="hu-HU">
                <a:latin typeface="+mj-lt"/>
              </a:rPr>
              <a:t> be </a:t>
            </a:r>
            <a:r>
              <a:rPr lang="hu-HU" err="1">
                <a:latin typeface="+mj-lt"/>
              </a:rPr>
              <a:t>done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during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summer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or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educational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break</a:t>
            </a:r>
            <a:endParaRPr lang="hu-HU">
              <a:latin typeface="+mj-lt"/>
            </a:endParaRPr>
          </a:p>
          <a:p>
            <a:r>
              <a:rPr lang="hu-HU" err="1">
                <a:latin typeface="+mj-lt"/>
              </a:rPr>
              <a:t>Possibility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for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internship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after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completing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academic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requirements</a:t>
            </a:r>
            <a:endParaRPr lang="hu-HU">
              <a:latin typeface="+mj-lt"/>
            </a:endParaRPr>
          </a:p>
          <a:p>
            <a:r>
              <a:rPr lang="hu-HU">
                <a:latin typeface="+mj-lt"/>
              </a:rPr>
              <a:t>CV: </a:t>
            </a:r>
            <a:r>
              <a:rPr lang="hu-HU" err="1">
                <a:latin typeface="+mj-lt"/>
              </a:rPr>
              <a:t>international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work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experience</a:t>
            </a:r>
            <a:r>
              <a:rPr lang="hu-HU">
                <a:latin typeface="+mj-lt"/>
              </a:rPr>
              <a:t> has a </a:t>
            </a:r>
            <a:r>
              <a:rPr lang="hu-HU" err="1">
                <a:latin typeface="+mj-lt"/>
              </a:rPr>
              <a:t>sway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on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the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job</a:t>
            </a:r>
            <a:r>
              <a:rPr lang="hu-HU">
                <a:latin typeface="+mj-lt"/>
              </a:rPr>
              <a:t> market</a:t>
            </a:r>
          </a:p>
          <a:p>
            <a:r>
              <a:rPr lang="hu-HU" err="1">
                <a:latin typeface="+mj-lt"/>
              </a:rPr>
              <a:t>Continuous</a:t>
            </a:r>
            <a:r>
              <a:rPr lang="hu-HU">
                <a:latin typeface="+mj-lt"/>
              </a:rPr>
              <a:t> </a:t>
            </a:r>
            <a:r>
              <a:rPr lang="hu-HU" err="1">
                <a:latin typeface="+mj-lt"/>
              </a:rPr>
              <a:t>application</a:t>
            </a:r>
            <a:endParaRPr lang="hu-HU">
              <a:latin typeface="+mj-lt"/>
            </a:endParaRPr>
          </a:p>
          <a:p>
            <a:endParaRPr lang="hu-HU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138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827375-0FB1-069F-30EA-0B14147DA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err="1"/>
              <a:t>Scholarship</a:t>
            </a:r>
            <a:r>
              <a:rPr lang="hu-HU"/>
              <a:t> </a:t>
            </a:r>
            <a:r>
              <a:rPr lang="hu-HU" err="1"/>
              <a:t>options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559C9B-DCAB-F33E-AF0B-A2637009D0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8481" y="895350"/>
            <a:ext cx="11354661" cy="49339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>
                <a:latin typeface="+mj-lt"/>
              </a:rPr>
              <a:t>Pannónia </a:t>
            </a:r>
            <a:r>
              <a:rPr lang="hu-HU" sz="2800" err="1">
                <a:latin typeface="+mj-lt"/>
              </a:rPr>
              <a:t>Scholarship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Programme</a:t>
            </a:r>
            <a:endParaRPr lang="hu-HU" sz="30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>
                <a:latin typeface="+mj-lt"/>
              </a:rPr>
              <a:t>Maecenas </a:t>
            </a:r>
            <a:r>
              <a:rPr lang="hu-HU" sz="2800" err="1">
                <a:latin typeface="+mj-lt"/>
              </a:rPr>
              <a:t>Universitatis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Corvini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Foundation</a:t>
            </a:r>
            <a:endParaRPr lang="hu-HU" sz="28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err="1">
                <a:latin typeface="+mj-lt"/>
              </a:rPr>
              <a:t>Useful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websites</a:t>
            </a:r>
            <a:r>
              <a:rPr lang="hu-HU" sz="2800">
                <a:latin typeface="+mj-lt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800">
                <a:latin typeface="+mj-lt"/>
              </a:rPr>
              <a:t>pannoniaosztondij.hu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800">
                <a:latin typeface="+mj-lt"/>
              </a:rPr>
              <a:t>International </a:t>
            </a:r>
            <a:r>
              <a:rPr lang="hu-HU" sz="2800" err="1">
                <a:latin typeface="+mj-lt"/>
              </a:rPr>
              <a:t>opportunities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on</a:t>
            </a:r>
            <a:r>
              <a:rPr lang="hu-HU" sz="2800">
                <a:latin typeface="+mj-lt"/>
              </a:rPr>
              <a:t> </a:t>
            </a:r>
            <a:r>
              <a:rPr lang="hu-HU" sz="2800" err="1">
                <a:latin typeface="+mj-lt"/>
              </a:rPr>
              <a:t>the</a:t>
            </a:r>
            <a:r>
              <a:rPr lang="hu-HU" sz="2800">
                <a:latin typeface="+mj-lt"/>
              </a:rPr>
              <a:t> Corvinus website</a:t>
            </a:r>
          </a:p>
          <a:p>
            <a:endParaRPr lang="hu-HU"/>
          </a:p>
          <a:p>
            <a:endParaRPr lang="hu-HU"/>
          </a:p>
        </p:txBody>
      </p:sp>
      <p:pic>
        <p:nvPicPr>
          <p:cNvPr id="6" name="Kép 5" descr="A képen szöveg, képernyőkép, Betűtípus, embléma látható&#10;&#10;Automatikusan generált leírás">
            <a:extLst>
              <a:ext uri="{FF2B5EF4-FFF2-40B4-BE49-F238E27FC236}">
                <a16:creationId xmlns:a16="http://schemas.microsoft.com/office/drawing/2014/main" id="{80929B10-CAE3-7460-1026-F71E6F725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5" y="4424639"/>
            <a:ext cx="10420049" cy="20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900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eng" id="{7FE88C59-574B-44A4-B10C-A291E1A042CA}" vid="{D8EE96A8-42F9-4417-86C0-0E426C341AE1}"/>
    </a:ext>
  </a:extLst>
</a:theme>
</file>

<file path=ppt/theme/theme2.xml><?xml version="1.0" encoding="utf-8"?>
<a:theme xmlns:a="http://schemas.openxmlformats.org/drawingml/2006/main" name="Corvinus base dia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eng" id="{7FE88C59-574B-44A4-B10C-A291E1A042CA}" vid="{41FFBDF2-19AA-4D88-9C94-633483EA1837}"/>
    </a:ext>
  </a:extLst>
</a:theme>
</file>

<file path=ppt/theme/theme3.xml><?xml version="1.0" encoding="utf-8"?>
<a:theme xmlns:a="http://schemas.openxmlformats.org/drawingml/2006/main" name="1_Corvinus táblázat dia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eng" id="{7FE88C59-574B-44A4-B10C-A291E1A042CA}" vid="{121E4260-8522-439B-90E7-57B2C628AE46}"/>
    </a:ext>
  </a:extLst>
</a:theme>
</file>

<file path=ppt/theme/theme4.xml><?xml version="1.0" encoding="utf-8"?>
<a:theme xmlns:a="http://schemas.openxmlformats.org/drawingml/2006/main" name="Blank slide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vinus_eng" id="{7FE88C59-574B-44A4-B10C-A291E1A042CA}" vid="{10AF5ECA-0CF5-499F-B225-C0F6DC811E1A}"/>
    </a:ext>
  </a:extLst>
</a:theme>
</file>

<file path=ppt/theme/theme5.xml><?xml version="1.0" encoding="utf-8"?>
<a:theme xmlns:a="http://schemas.openxmlformats.org/drawingml/2006/main" name="Thank you for your attention">
  <a:themeElements>
    <a:clrScheme name="Corvinus New3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eng" id="{7FE88C59-574B-44A4-B10C-A291E1A042CA}" vid="{940B5F81-70D3-4DE0-8999-14D2CA07D1C3}"/>
    </a:ext>
  </a:extLst>
</a:theme>
</file>

<file path=ppt/theme/theme6.xml><?xml version="1.0" encoding="utf-8"?>
<a:theme xmlns:a="http://schemas.openxmlformats.org/drawingml/2006/main" name="Excipients">
  <a:themeElements>
    <a:clrScheme name="Corvinus New">
      <a:dk1>
        <a:srgbClr val="000000"/>
      </a:dk1>
      <a:lt1>
        <a:sysClr val="window" lastClr="FFFFFF"/>
      </a:lt1>
      <a:dk2>
        <a:srgbClr val="855C24"/>
      </a:dk2>
      <a:lt2>
        <a:srgbClr val="DEC5A6"/>
      </a:lt2>
      <a:accent1>
        <a:srgbClr val="1B213E"/>
      </a:accent1>
      <a:accent2>
        <a:srgbClr val="BF8F55"/>
      </a:accent2>
      <a:accent3>
        <a:srgbClr val="5C6873"/>
      </a:accent3>
      <a:accent4>
        <a:srgbClr val="F5C832"/>
      </a:accent4>
      <a:accent5>
        <a:srgbClr val="D22027"/>
      </a:accent5>
      <a:accent6>
        <a:srgbClr val="0C8843"/>
      </a:accent6>
      <a:hlink>
        <a:srgbClr val="0563C1"/>
      </a:hlink>
      <a:folHlink>
        <a:srgbClr val="954F72"/>
      </a:folHlink>
    </a:clrScheme>
    <a:fontScheme name="Corvinus betűtípus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b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vinus_eng" id="{7FE88C59-574B-44A4-B10C-A291E1A042CA}" vid="{BCA5E3C8-49F6-42B9-976C-F32B80B6303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B76E66AA2519645ADDFC918B32F6C60" ma:contentTypeVersion="25" ma:contentTypeDescription="Új dokumentum létrehozása." ma:contentTypeScope="" ma:versionID="46080f582752b4815de115cd3356f7e4">
  <xsd:schema xmlns:xsd="http://www.w3.org/2001/XMLSchema" xmlns:xs="http://www.w3.org/2001/XMLSchema" xmlns:p="http://schemas.microsoft.com/office/2006/metadata/properties" xmlns:ns2="5e4c54d7-08c8-4600-8e22-197c4b5ed5ec" xmlns:ns3="a9264108-d536-449d-b662-418c76f5db85" targetNamespace="http://schemas.microsoft.com/office/2006/metadata/properties" ma:root="true" ma:fieldsID="e95d9588ab761d90f5d6a90ae79e0ca4" ns2:_="" ns3:_="">
    <xsd:import namespace="5e4c54d7-08c8-4600-8e22-197c4b5ed5ec"/>
    <xsd:import namespace="a9264108-d536-449d-b662-418c76f5d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c54d7-08c8-4600-8e22-197c4b5ed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Láttamozási állapot" ma:internalName="L_x00e1_ttamoz_x00e1_si_x0020__x00e1_llapot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304f63b5-a726-4f3c-93ae-55ac1a466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64108-d536-449d-b662-418c76f5db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0c48b0e-ba77-458f-9dee-68276afcbb96}" ma:internalName="TaxCatchAll" ma:showField="CatchAllData" ma:web="a9264108-d536-449d-b662-418c76f5d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4c54d7-08c8-4600-8e22-197c4b5ed5ec">
      <Terms xmlns="http://schemas.microsoft.com/office/infopath/2007/PartnerControls"/>
    </lcf76f155ced4ddcb4097134ff3c332f>
    <TaxCatchAll xmlns="a9264108-d536-449d-b662-418c76f5db85" xsi:nil="true"/>
    <_Flow_SignoffStatus xmlns="5e4c54d7-08c8-4600-8e22-197c4b5ed5ec" xsi:nil="true"/>
  </documentManagement>
</p:properties>
</file>

<file path=customXml/itemProps1.xml><?xml version="1.0" encoding="utf-8"?>
<ds:datastoreItem xmlns:ds="http://schemas.openxmlformats.org/officeDocument/2006/customXml" ds:itemID="{54D7FD40-35F2-41D4-AF0D-E50EBFD10E79}">
  <ds:schemaRefs>
    <ds:schemaRef ds:uri="5e4c54d7-08c8-4600-8e22-197c4b5ed5ec"/>
    <ds:schemaRef ds:uri="a9264108-d536-449d-b662-418c76f5db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92397EF-9F97-472C-83DF-5B5EB50464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3F4E7C-4652-4FEA-ABC7-00F95C4CAB8C}">
  <ds:schemaRefs>
    <ds:schemaRef ds:uri="5e4c54d7-08c8-4600-8e22-197c4b5ed5ec"/>
    <ds:schemaRef ds:uri="a9264108-d536-449d-b662-418c76f5db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Corvinus_presentation_eng.f4e</Template>
  <Application>Microsoft Office PowerPoint</Application>
  <PresentationFormat>Widescreen</PresentationFormat>
  <Slides>33</Slides>
  <Notes>8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Title slide</vt:lpstr>
      <vt:lpstr>Corvinus base dia</vt:lpstr>
      <vt:lpstr>1_Corvinus táblázat dia</vt:lpstr>
      <vt:lpstr>Blank slide</vt:lpstr>
      <vt:lpstr>Thank you for your attention</vt:lpstr>
      <vt:lpstr>Excipients</vt:lpstr>
      <vt:lpstr>Office Theme</vt:lpstr>
      <vt:lpstr>International Opportunities 2025/2026 academic year</vt:lpstr>
      <vt:lpstr>PowerPoint Presentation</vt:lpstr>
      <vt:lpstr> International opportunities</vt:lpstr>
      <vt:lpstr>Long-term mobility</vt:lpstr>
      <vt:lpstr>PowerPoint Presentation</vt:lpstr>
      <vt:lpstr>Double Degree Programmes </vt:lpstr>
      <vt:lpstr>PowerPoint Presentation</vt:lpstr>
      <vt:lpstr>Internship abroad</vt:lpstr>
      <vt:lpstr>Scholarship options</vt:lpstr>
      <vt:lpstr>Application</vt:lpstr>
      <vt:lpstr>Minimum requirements</vt:lpstr>
      <vt:lpstr>PowerPoint Presentation</vt:lpstr>
      <vt:lpstr>If you have questions or comments about the application process,  please contact:</vt:lpstr>
      <vt:lpstr> DSG Corvinus    ... wenn es Ziel ist,  sich von der Masse abzuheben  </vt:lpstr>
      <vt:lpstr>PowerPoint Presentation</vt:lpstr>
      <vt:lpstr>PowerPoint Presentation</vt:lpstr>
      <vt:lpstr>PowerPoint Presentation</vt:lpstr>
      <vt:lpstr>Ansprechpartner und weitere Informationen</vt:lpstr>
      <vt:lpstr>Quantitative           Techniques for              Economics and                   Management </vt:lpstr>
      <vt:lpstr>QTEM is a global network involving more than 20 outstanding ranked business schools and universities worldwide</vt:lpstr>
      <vt:lpstr>PowerPoint Presentation</vt:lpstr>
      <vt:lpstr>QTEM offers an exeptional opportunity to enhance 3 main pillars:</vt:lpstr>
      <vt:lpstr>PowerPoint Presentation</vt:lpstr>
      <vt:lpstr>PowerPoint Presentation</vt:lpstr>
      <vt:lpstr>CEMS Master in International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for the extended application, 2024. Spring</dc:title>
  <dc:creator>Damásdi Anna</dc:creator>
  <cp:revision>1</cp:revision>
  <dcterms:created xsi:type="dcterms:W3CDTF">2023-06-02T12:27:38Z</dcterms:created>
  <dcterms:modified xsi:type="dcterms:W3CDTF">2024-12-02T13:25:16Z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0x0101008B76E66AA2519645ADDFC918B32F6C60</vt:lpwstr>
  </property>
  <property fmtid="{D5CDD505-2E9C-101B-9397-08002B2CF9AE}" pid="3" name="MediaServiceImageTags">
    <vt:lpwstr/>
  </property>
</Properties>
</file>