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25" r:id="rId2"/>
    <p:sldMasterId id="2147483731" r:id="rId3"/>
    <p:sldMasterId id="2147483741" r:id="rId4"/>
  </p:sldMasterIdLst>
  <p:notesMasterIdLst>
    <p:notesMasterId r:id="rId28"/>
  </p:notesMasterIdLst>
  <p:handoutMasterIdLst>
    <p:handoutMasterId r:id="rId29"/>
  </p:handoutMasterIdLst>
  <p:sldIdLst>
    <p:sldId id="280" r:id="rId5"/>
    <p:sldId id="513" r:id="rId6"/>
    <p:sldId id="519" r:id="rId7"/>
    <p:sldId id="521" r:id="rId8"/>
    <p:sldId id="546" r:id="rId9"/>
    <p:sldId id="525" r:id="rId10"/>
    <p:sldId id="542" r:id="rId11"/>
    <p:sldId id="549" r:id="rId12"/>
    <p:sldId id="551" r:id="rId13"/>
    <p:sldId id="527" r:id="rId14"/>
    <p:sldId id="268" r:id="rId15"/>
    <p:sldId id="544" r:id="rId16"/>
    <p:sldId id="522" r:id="rId17"/>
    <p:sldId id="543" r:id="rId18"/>
    <p:sldId id="548" r:id="rId19"/>
    <p:sldId id="554" r:id="rId20"/>
    <p:sldId id="530" r:id="rId21"/>
    <p:sldId id="531" r:id="rId22"/>
    <p:sldId id="539" r:id="rId23"/>
    <p:sldId id="545" r:id="rId24"/>
    <p:sldId id="288" r:id="rId25"/>
    <p:sldId id="553" r:id="rId26"/>
    <p:sldId id="277" r:id="rId27"/>
  </p:sldIdLst>
  <p:sldSz cx="12192000" cy="6858000"/>
  <p:notesSz cx="6858000" cy="9947275"/>
  <p:embeddedFontLst>
    <p:embeddedFont>
      <p:font typeface="Arial Narrow" panose="020B060602020203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Muli ExtraBold" panose="020B0604020202020204" charset="0"/>
      <p:bold r:id="rId44"/>
      <p:boldItalic r:id="rId45"/>
    </p:embeddedFont>
    <p:embeddedFont>
      <p:font typeface="Muli Light" panose="020B0604020202020204" charset="0"/>
      <p:regular r:id="rId46"/>
      <p:italic r:id="rId47"/>
    </p:embeddedFont>
    <p:embeddedFont>
      <p:font typeface="Open Sans Light" pitchFamily="2" charset="0"/>
      <p:regular r:id="rId48"/>
      <p:italic r:id="rId49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YITÓ" id="{478F6D2C-ED3F-4EC6-BAC9-D5F0D853D3B0}">
          <p14:sldIdLst>
            <p14:sldId id="280"/>
            <p14:sldId id="513"/>
            <p14:sldId id="519"/>
            <p14:sldId id="521"/>
            <p14:sldId id="546"/>
            <p14:sldId id="525"/>
            <p14:sldId id="542"/>
            <p14:sldId id="549"/>
            <p14:sldId id="551"/>
            <p14:sldId id="527"/>
            <p14:sldId id="268"/>
            <p14:sldId id="544"/>
            <p14:sldId id="522"/>
            <p14:sldId id="543"/>
            <p14:sldId id="548"/>
            <p14:sldId id="554"/>
            <p14:sldId id="530"/>
            <p14:sldId id="531"/>
            <p14:sldId id="539"/>
            <p14:sldId id="545"/>
            <p14:sldId id="288"/>
            <p14:sldId id="553"/>
            <p14:sldId id="277"/>
          </p14:sldIdLst>
        </p14:section>
        <p14:section name="ZÁRÓ" id="{7EFEF7ED-6900-4E57-BBE4-BFBE7566702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343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31D"/>
    <a:srgbClr val="CE8D3E"/>
    <a:srgbClr val="FFCA08"/>
    <a:srgbClr val="002E65"/>
    <a:srgbClr val="B2C0D0"/>
    <a:srgbClr val="95A8BF"/>
    <a:srgbClr val="000000"/>
    <a:srgbClr val="CCCCCC"/>
    <a:srgbClr val="495999"/>
    <a:srgbClr val="FBC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CEFC0-7960-41CD-A6AD-15679D71322C}" v="7" dt="2022-08-28T20:56:32.736"/>
    <p1510:client id="{A1CA1040-A222-6AAC-11DA-59C2539BB695}" v="324" dt="2022-08-29T07:07:18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Világos stílus 3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Közepesen sötét stílus 1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Közepesen sötét stílus 1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Világos stílus 1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83806" autoAdjust="0"/>
  </p:normalViewPr>
  <p:slideViewPr>
    <p:cSldViewPr snapToGrid="0" showGuides="1">
      <p:cViewPr varScale="1">
        <p:scale>
          <a:sx n="56" d="100"/>
          <a:sy n="56" d="100"/>
        </p:scale>
        <p:origin x="1164" y="44"/>
      </p:cViewPr>
      <p:guideLst>
        <p:guide orient="horz" pos="2795"/>
        <p:guide orient="horz" pos="343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444"/>
    </p:cViewPr>
  </p:sorterViewPr>
  <p:notesViewPr>
    <p:cSldViewPr snapToGrid="0">
      <p:cViewPr varScale="1">
        <p:scale>
          <a:sx n="85" d="100"/>
          <a:sy n="85" d="100"/>
        </p:scale>
        <p:origin x="284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gy Judit" userId="S::judit.nagy@uni-corvinus.hu::451aea11-89a8-4046-a6b5-f686631234fc" providerId="AD" clId="Web-{7093DB81-0451-6DFA-CD52-92BAA7557ED6}"/>
    <pc:docChg chg="modSld">
      <pc:chgData name="Nagy Judit" userId="S::judit.nagy@uni-corvinus.hu::451aea11-89a8-4046-a6b5-f686631234fc" providerId="AD" clId="Web-{7093DB81-0451-6DFA-CD52-92BAA7557ED6}" dt="2022-08-26T21:24:50.018" v="84" actId="1076"/>
      <pc:docMkLst>
        <pc:docMk/>
      </pc:docMkLst>
      <pc:sldChg chg="delSp modSp">
        <pc:chgData name="Nagy Judit" userId="S::judit.nagy@uni-corvinus.hu::451aea11-89a8-4046-a6b5-f686631234fc" providerId="AD" clId="Web-{7093DB81-0451-6DFA-CD52-92BAA7557ED6}" dt="2022-08-26T21:17:06.224" v="11" actId="1076"/>
        <pc:sldMkLst>
          <pc:docMk/>
          <pc:sldMk cId="0" sldId="268"/>
        </pc:sldMkLst>
        <pc:spChg chg="del">
          <ac:chgData name="Nagy Judit" userId="S::judit.nagy@uni-corvinus.hu::451aea11-89a8-4046-a6b5-f686631234fc" providerId="AD" clId="Web-{7093DB81-0451-6DFA-CD52-92BAA7557ED6}" dt="2022-08-26T21:17:01.067" v="9"/>
          <ac:spMkLst>
            <pc:docMk/>
            <pc:sldMk cId="0" sldId="268"/>
            <ac:spMk id="4" creationId="{00000000-0000-0000-0000-000000000000}"/>
          </ac:spMkLst>
        </pc:spChg>
        <pc:picChg chg="mod">
          <ac:chgData name="Nagy Judit" userId="S::judit.nagy@uni-corvinus.hu::451aea11-89a8-4046-a6b5-f686631234fc" providerId="AD" clId="Web-{7093DB81-0451-6DFA-CD52-92BAA7557ED6}" dt="2022-08-26T21:17:06.224" v="11" actId="1076"/>
          <ac:picMkLst>
            <pc:docMk/>
            <pc:sldMk cId="0" sldId="268"/>
            <ac:picMk id="12" creationId="{4A0E8732-CA0E-4847-AD35-C9EE33EAA204}"/>
          </ac:picMkLst>
        </pc:picChg>
        <pc:picChg chg="del">
          <ac:chgData name="Nagy Judit" userId="S::judit.nagy@uni-corvinus.hu::451aea11-89a8-4046-a6b5-f686631234fc" providerId="AD" clId="Web-{7093DB81-0451-6DFA-CD52-92BAA7557ED6}" dt="2022-08-26T21:17:02.943" v="10"/>
          <ac:picMkLst>
            <pc:docMk/>
            <pc:sldMk cId="0" sldId="268"/>
            <ac:picMk id="553" creationId="{00000000-0000-0000-0000-000000000000}"/>
          </ac:picMkLst>
        </pc:picChg>
      </pc:sldChg>
      <pc:sldChg chg="addSp delSp modSp">
        <pc:chgData name="Nagy Judit" userId="S::judit.nagy@uni-corvinus.hu::451aea11-89a8-4046-a6b5-f686631234fc" providerId="AD" clId="Web-{7093DB81-0451-6DFA-CD52-92BAA7557ED6}" dt="2022-08-26T21:22:07.795" v="77" actId="20577"/>
        <pc:sldMkLst>
          <pc:docMk/>
          <pc:sldMk cId="2204113878" sldId="277"/>
        </pc:sldMkLst>
        <pc:spChg chg="add del mod">
          <ac:chgData name="Nagy Judit" userId="S::judit.nagy@uni-corvinus.hu::451aea11-89a8-4046-a6b5-f686631234fc" providerId="AD" clId="Web-{7093DB81-0451-6DFA-CD52-92BAA7557ED6}" dt="2022-08-26T21:21:36.419" v="67"/>
          <ac:spMkLst>
            <pc:docMk/>
            <pc:sldMk cId="2204113878" sldId="277"/>
            <ac:spMk id="3" creationId="{1E839F03-DDC3-D280-6507-C36D68E87E70}"/>
          </ac:spMkLst>
        </pc:spChg>
        <pc:spChg chg="add mod">
          <ac:chgData name="Nagy Judit" userId="S::judit.nagy@uni-corvinus.hu::451aea11-89a8-4046-a6b5-f686631234fc" providerId="AD" clId="Web-{7093DB81-0451-6DFA-CD52-92BAA7557ED6}" dt="2022-08-26T21:22:07.795" v="77" actId="20577"/>
          <ac:spMkLst>
            <pc:docMk/>
            <pc:sldMk cId="2204113878" sldId="277"/>
            <ac:spMk id="4" creationId="{4CEF2CC8-D76C-FE65-5698-5F94ACD30D5E}"/>
          </ac:spMkLst>
        </pc:spChg>
      </pc:sldChg>
      <pc:sldChg chg="modSp">
        <pc:chgData name="Nagy Judit" userId="S::judit.nagy@uni-corvinus.hu::451aea11-89a8-4046-a6b5-f686631234fc" providerId="AD" clId="Web-{7093DB81-0451-6DFA-CD52-92BAA7557ED6}" dt="2022-08-26T21:23:21.344" v="80" actId="20577"/>
        <pc:sldMkLst>
          <pc:docMk/>
          <pc:sldMk cId="1946354021" sldId="280"/>
        </pc:sldMkLst>
        <pc:spChg chg="mod">
          <ac:chgData name="Nagy Judit" userId="S::judit.nagy@uni-corvinus.hu::451aea11-89a8-4046-a6b5-f686631234fc" providerId="AD" clId="Web-{7093DB81-0451-6DFA-CD52-92BAA7557ED6}" dt="2022-08-26T21:23:21.344" v="80" actId="20577"/>
          <ac:spMkLst>
            <pc:docMk/>
            <pc:sldMk cId="1946354021" sldId="280"/>
            <ac:spMk id="2" creationId="{E7E1D8A1-BCAC-47AE-AF55-BF2C0D325B89}"/>
          </ac:spMkLst>
        </pc:spChg>
        <pc:spChg chg="mod">
          <ac:chgData name="Nagy Judit" userId="S::judit.nagy@uni-corvinus.hu::451aea11-89a8-4046-a6b5-f686631234fc" providerId="AD" clId="Web-{7093DB81-0451-6DFA-CD52-92BAA7557ED6}" dt="2022-08-26T21:16:32.207" v="8" actId="20577"/>
          <ac:spMkLst>
            <pc:docMk/>
            <pc:sldMk cId="1946354021" sldId="280"/>
            <ac:spMk id="3" creationId="{68B4870D-4E1D-4BF1-9642-B95949312946}"/>
          </ac:spMkLst>
        </pc:spChg>
      </pc:sldChg>
      <pc:sldChg chg="modSp">
        <pc:chgData name="Nagy Judit" userId="S::judit.nagy@uni-corvinus.hu::451aea11-89a8-4046-a6b5-f686631234fc" providerId="AD" clId="Web-{7093DB81-0451-6DFA-CD52-92BAA7557ED6}" dt="2022-08-26T21:20:36.308" v="64" actId="20577"/>
        <pc:sldMkLst>
          <pc:docMk/>
          <pc:sldMk cId="1661966146" sldId="288"/>
        </pc:sldMkLst>
        <pc:spChg chg="mod">
          <ac:chgData name="Nagy Judit" userId="S::judit.nagy@uni-corvinus.hu::451aea11-89a8-4046-a6b5-f686631234fc" providerId="AD" clId="Web-{7093DB81-0451-6DFA-CD52-92BAA7557ED6}" dt="2022-08-26T21:20:21.558" v="56" actId="20577"/>
          <ac:spMkLst>
            <pc:docMk/>
            <pc:sldMk cId="1661966146" sldId="288"/>
            <ac:spMk id="9" creationId="{1E4D1542-19C5-42E0-A7DD-0CE3F132DB34}"/>
          </ac:spMkLst>
        </pc:spChg>
        <pc:spChg chg="mod">
          <ac:chgData name="Nagy Judit" userId="S::judit.nagy@uni-corvinus.hu::451aea11-89a8-4046-a6b5-f686631234fc" providerId="AD" clId="Web-{7093DB81-0451-6DFA-CD52-92BAA7557ED6}" dt="2022-08-26T21:20:36.308" v="64" actId="20577"/>
          <ac:spMkLst>
            <pc:docMk/>
            <pc:sldMk cId="1661966146" sldId="288"/>
            <ac:spMk id="10" creationId="{6B1CDAB3-6750-4A16-B0FD-9028EB3906AE}"/>
          </ac:spMkLst>
        </pc:spChg>
      </pc:sldChg>
      <pc:sldChg chg="addSp delSp modSp">
        <pc:chgData name="Nagy Judit" userId="S::judit.nagy@uni-corvinus.hu::451aea11-89a8-4046-a6b5-f686631234fc" providerId="AD" clId="Web-{7093DB81-0451-6DFA-CD52-92BAA7557ED6}" dt="2022-08-26T21:24:50.018" v="84" actId="1076"/>
        <pc:sldMkLst>
          <pc:docMk/>
          <pc:sldMk cId="2271637066" sldId="544"/>
        </pc:sldMkLst>
        <pc:picChg chg="add mod">
          <ac:chgData name="Nagy Judit" userId="S::judit.nagy@uni-corvinus.hu::451aea11-89a8-4046-a6b5-f686631234fc" providerId="AD" clId="Web-{7093DB81-0451-6DFA-CD52-92BAA7557ED6}" dt="2022-08-26T21:24:50.018" v="84" actId="1076"/>
          <ac:picMkLst>
            <pc:docMk/>
            <pc:sldMk cId="2271637066" sldId="544"/>
            <ac:picMk id="8" creationId="{2F75B119-C208-3FEB-2202-125BAD2846DA}"/>
          </ac:picMkLst>
        </pc:picChg>
        <pc:picChg chg="del">
          <ac:chgData name="Nagy Judit" userId="S::judit.nagy@uni-corvinus.hu::451aea11-89a8-4046-a6b5-f686631234fc" providerId="AD" clId="Web-{7093DB81-0451-6DFA-CD52-92BAA7557ED6}" dt="2022-08-26T21:18:41.555" v="34"/>
          <ac:picMkLst>
            <pc:docMk/>
            <pc:sldMk cId="2271637066" sldId="544"/>
            <ac:picMk id="9" creationId="{7543143E-3B5C-4BDF-A495-827CF3A278D0}"/>
          </ac:picMkLst>
        </pc:picChg>
      </pc:sldChg>
      <pc:sldChg chg="modSp">
        <pc:chgData name="Nagy Judit" userId="S::judit.nagy@uni-corvinus.hu::451aea11-89a8-4046-a6b5-f686631234fc" providerId="AD" clId="Web-{7093DB81-0451-6DFA-CD52-92BAA7557ED6}" dt="2022-08-26T21:19:37.588" v="36" actId="20577"/>
        <pc:sldMkLst>
          <pc:docMk/>
          <pc:sldMk cId="3731511261" sldId="545"/>
        </pc:sldMkLst>
        <pc:spChg chg="mod">
          <ac:chgData name="Nagy Judit" userId="S::judit.nagy@uni-corvinus.hu::451aea11-89a8-4046-a6b5-f686631234fc" providerId="AD" clId="Web-{7093DB81-0451-6DFA-CD52-92BAA7557ED6}" dt="2022-08-26T21:19:37.588" v="36" actId="20577"/>
          <ac:spMkLst>
            <pc:docMk/>
            <pc:sldMk cId="3731511261" sldId="545"/>
            <ac:spMk id="11" creationId="{9A314B94-7C4F-48AE-B8AF-DD528B217E13}"/>
          </ac:spMkLst>
        </pc:spChg>
      </pc:sldChg>
      <pc:sldChg chg="modSp">
        <pc:chgData name="Nagy Judit" userId="S::judit.nagy@uni-corvinus.hu::451aea11-89a8-4046-a6b5-f686631234fc" providerId="AD" clId="Web-{7093DB81-0451-6DFA-CD52-92BAA7557ED6}" dt="2022-08-26T21:18:19.538" v="33" actId="14100"/>
        <pc:sldMkLst>
          <pc:docMk/>
          <pc:sldMk cId="1248666887" sldId="548"/>
        </pc:sldMkLst>
        <pc:spChg chg="mod">
          <ac:chgData name="Nagy Judit" userId="S::judit.nagy@uni-corvinus.hu::451aea11-89a8-4046-a6b5-f686631234fc" providerId="AD" clId="Web-{7093DB81-0451-6DFA-CD52-92BAA7557ED6}" dt="2022-08-26T21:18:19.538" v="33" actId="14100"/>
          <ac:spMkLst>
            <pc:docMk/>
            <pc:sldMk cId="1248666887" sldId="548"/>
            <ac:spMk id="23" creationId="{EF136F87-BF0F-42DD-B712-63B7E9E5AA2E}"/>
          </ac:spMkLst>
        </pc:spChg>
      </pc:sldChg>
    </pc:docChg>
  </pc:docChgLst>
  <pc:docChgLst>
    <pc:chgData name="Nagy Judit" userId="451aea11-89a8-4046-a6b5-f686631234fc" providerId="ADAL" clId="{1DBCEFC0-7960-41CD-A6AD-15679D71322C}"/>
    <pc:docChg chg="custSel addSld delSld modSld modSection">
      <pc:chgData name="Nagy Judit" userId="451aea11-89a8-4046-a6b5-f686631234fc" providerId="ADAL" clId="{1DBCEFC0-7960-41CD-A6AD-15679D71322C}" dt="2022-08-28T21:00:20.143" v="854" actId="20577"/>
      <pc:docMkLst>
        <pc:docMk/>
      </pc:docMkLst>
      <pc:sldChg chg="modSp mod">
        <pc:chgData name="Nagy Judit" userId="451aea11-89a8-4046-a6b5-f686631234fc" providerId="ADAL" clId="{1DBCEFC0-7960-41CD-A6AD-15679D71322C}" dt="2022-08-28T20:30:28.262" v="325" actId="20577"/>
        <pc:sldMkLst>
          <pc:docMk/>
          <pc:sldMk cId="4254771867" sldId="539"/>
        </pc:sldMkLst>
        <pc:spChg chg="mod">
          <ac:chgData name="Nagy Judit" userId="451aea11-89a8-4046-a6b5-f686631234fc" providerId="ADAL" clId="{1DBCEFC0-7960-41CD-A6AD-15679D71322C}" dt="2022-08-28T20:30:28.262" v="325" actId="20577"/>
          <ac:spMkLst>
            <pc:docMk/>
            <pc:sldMk cId="4254771867" sldId="539"/>
            <ac:spMk id="11" creationId="{9A314B94-7C4F-48AE-B8AF-DD528B217E13}"/>
          </ac:spMkLst>
        </pc:spChg>
      </pc:sldChg>
      <pc:sldChg chg="modNotesTx">
        <pc:chgData name="Nagy Judit" userId="451aea11-89a8-4046-a6b5-f686631234fc" providerId="ADAL" clId="{1DBCEFC0-7960-41CD-A6AD-15679D71322C}" dt="2022-08-28T20:29:48.221" v="322" actId="6549"/>
        <pc:sldMkLst>
          <pc:docMk/>
          <pc:sldMk cId="1248666887" sldId="548"/>
        </pc:sldMkLst>
      </pc:sldChg>
      <pc:sldChg chg="modSp add mod">
        <pc:chgData name="Nagy Judit" userId="451aea11-89a8-4046-a6b5-f686631234fc" providerId="ADAL" clId="{1DBCEFC0-7960-41CD-A6AD-15679D71322C}" dt="2022-08-28T21:00:20.143" v="854" actId="20577"/>
        <pc:sldMkLst>
          <pc:docMk/>
          <pc:sldMk cId="1906811450" sldId="549"/>
        </pc:sldMkLst>
        <pc:spChg chg="mod">
          <ac:chgData name="Nagy Judit" userId="451aea11-89a8-4046-a6b5-f686631234fc" providerId="ADAL" clId="{1DBCEFC0-7960-41CD-A6AD-15679D71322C}" dt="2022-08-28T21:00:20.143" v="854" actId="20577"/>
          <ac:spMkLst>
            <pc:docMk/>
            <pc:sldMk cId="1906811450" sldId="549"/>
            <ac:spMk id="23" creationId="{EF136F87-BF0F-42DD-B712-63B7E9E5AA2E}"/>
          </ac:spMkLst>
        </pc:spChg>
        <pc:spChg chg="mod">
          <ac:chgData name="Nagy Judit" userId="451aea11-89a8-4046-a6b5-f686631234fc" providerId="ADAL" clId="{1DBCEFC0-7960-41CD-A6AD-15679D71322C}" dt="2022-08-28T20:27:42.520" v="315" actId="108"/>
          <ac:spMkLst>
            <pc:docMk/>
            <pc:sldMk cId="1906811450" sldId="549"/>
            <ac:spMk id="103426" creationId="{00000000-0000-0000-0000-000000000000}"/>
          </ac:spMkLst>
        </pc:spChg>
        <pc:picChg chg="mod">
          <ac:chgData name="Nagy Judit" userId="451aea11-89a8-4046-a6b5-f686631234fc" providerId="ADAL" clId="{1DBCEFC0-7960-41CD-A6AD-15679D71322C}" dt="2022-08-28T20:59:26.118" v="811" actId="1076"/>
          <ac:picMkLst>
            <pc:docMk/>
            <pc:sldMk cId="1906811450" sldId="549"/>
            <ac:picMk id="15" creationId="{8F79FB72-D13E-493C-9BA1-1F2973D47A62}"/>
          </ac:picMkLst>
        </pc:picChg>
      </pc:sldChg>
      <pc:sldChg chg="addSp delSp new del mod">
        <pc:chgData name="Nagy Judit" userId="451aea11-89a8-4046-a6b5-f686631234fc" providerId="ADAL" clId="{1DBCEFC0-7960-41CD-A6AD-15679D71322C}" dt="2022-08-28T20:36:35.637" v="336" actId="47"/>
        <pc:sldMkLst>
          <pc:docMk/>
          <pc:sldMk cId="291903756" sldId="550"/>
        </pc:sldMkLst>
        <pc:picChg chg="add del">
          <ac:chgData name="Nagy Judit" userId="451aea11-89a8-4046-a6b5-f686631234fc" providerId="ADAL" clId="{1DBCEFC0-7960-41CD-A6AD-15679D71322C}" dt="2022-08-28T20:36:20.422" v="333" actId="21"/>
          <ac:picMkLst>
            <pc:docMk/>
            <pc:sldMk cId="291903756" sldId="550"/>
            <ac:picMk id="5" creationId="{0BB84E64-1F70-44AC-847D-B11133FD6918}"/>
          </ac:picMkLst>
        </pc:picChg>
      </pc:sldChg>
      <pc:sldChg chg="new del">
        <pc:chgData name="Nagy Judit" userId="451aea11-89a8-4046-a6b5-f686631234fc" providerId="ADAL" clId="{1DBCEFC0-7960-41CD-A6AD-15679D71322C}" dt="2022-08-28T20:35:27.397" v="327" actId="47"/>
        <pc:sldMkLst>
          <pc:docMk/>
          <pc:sldMk cId="2351296029" sldId="550"/>
        </pc:sldMkLst>
      </pc:sldChg>
      <pc:sldChg chg="addSp delSp modSp add mod">
        <pc:chgData name="Nagy Judit" userId="451aea11-89a8-4046-a6b5-f686631234fc" providerId="ADAL" clId="{1DBCEFC0-7960-41CD-A6AD-15679D71322C}" dt="2022-08-28T20:36:32.647" v="335" actId="1076"/>
        <pc:sldMkLst>
          <pc:docMk/>
          <pc:sldMk cId="2946810405" sldId="551"/>
        </pc:sldMkLst>
        <pc:spChg chg="del">
          <ac:chgData name="Nagy Judit" userId="451aea11-89a8-4046-a6b5-f686631234fc" providerId="ADAL" clId="{1DBCEFC0-7960-41CD-A6AD-15679D71322C}" dt="2022-08-28T20:36:17.056" v="332" actId="478"/>
          <ac:spMkLst>
            <pc:docMk/>
            <pc:sldMk cId="2946810405" sldId="551"/>
            <ac:spMk id="5" creationId="{1B0B2457-F58E-4318-AEF3-ECEB51456B77}"/>
          </ac:spMkLst>
        </pc:spChg>
        <pc:picChg chg="del">
          <ac:chgData name="Nagy Judit" userId="451aea11-89a8-4046-a6b5-f686631234fc" providerId="ADAL" clId="{1DBCEFC0-7960-41CD-A6AD-15679D71322C}" dt="2022-08-28T20:36:14.305" v="331" actId="478"/>
          <ac:picMkLst>
            <pc:docMk/>
            <pc:sldMk cId="2946810405" sldId="551"/>
            <ac:picMk id="3" creationId="{20859C3B-2FFE-4AFD-A4E6-E00A2830566F}"/>
          </ac:picMkLst>
        </pc:picChg>
        <pc:picChg chg="add mod">
          <ac:chgData name="Nagy Judit" userId="451aea11-89a8-4046-a6b5-f686631234fc" providerId="ADAL" clId="{1DBCEFC0-7960-41CD-A6AD-15679D71322C}" dt="2022-08-28T20:36:32.647" v="335" actId="1076"/>
          <ac:picMkLst>
            <pc:docMk/>
            <pc:sldMk cId="2946810405" sldId="551"/>
            <ac:picMk id="6" creationId="{A6050E33-94A7-45FA-AC98-6ED44354C3F7}"/>
          </ac:picMkLst>
        </pc:picChg>
      </pc:sldChg>
      <pc:sldChg chg="new del">
        <pc:chgData name="Nagy Judit" userId="451aea11-89a8-4046-a6b5-f686631234fc" providerId="ADAL" clId="{1DBCEFC0-7960-41CD-A6AD-15679D71322C}" dt="2022-08-28T20:53:00.388" v="339" actId="47"/>
        <pc:sldMkLst>
          <pc:docMk/>
          <pc:sldMk cId="4242921969" sldId="552"/>
        </pc:sldMkLst>
      </pc:sldChg>
      <pc:sldChg chg="addSp modSp add mod">
        <pc:chgData name="Nagy Judit" userId="451aea11-89a8-4046-a6b5-f686631234fc" providerId="ADAL" clId="{1DBCEFC0-7960-41CD-A6AD-15679D71322C}" dt="2022-08-28T20:58:44.199" v="809" actId="255"/>
        <pc:sldMkLst>
          <pc:docMk/>
          <pc:sldMk cId="284909797" sldId="553"/>
        </pc:sldMkLst>
        <pc:spChg chg="mod">
          <ac:chgData name="Nagy Judit" userId="451aea11-89a8-4046-a6b5-f686631234fc" providerId="ADAL" clId="{1DBCEFC0-7960-41CD-A6AD-15679D71322C}" dt="2022-08-28T20:53:26.434" v="364" actId="1076"/>
          <ac:spMkLst>
            <pc:docMk/>
            <pc:sldMk cId="284909797" sldId="553"/>
            <ac:spMk id="6" creationId="{A3CF8CEE-3467-4A12-99E5-75DB71FF2EB5}"/>
          </ac:spMkLst>
        </pc:spChg>
        <pc:spChg chg="mod">
          <ac:chgData name="Nagy Judit" userId="451aea11-89a8-4046-a6b5-f686631234fc" providerId="ADAL" clId="{1DBCEFC0-7960-41CD-A6AD-15679D71322C}" dt="2022-08-28T20:54:19.264" v="468" actId="20577"/>
          <ac:spMkLst>
            <pc:docMk/>
            <pc:sldMk cId="284909797" sldId="553"/>
            <ac:spMk id="8" creationId="{CD07F778-2681-459C-B7A4-F6373EFCFE0E}"/>
          </ac:spMkLst>
        </pc:spChg>
        <pc:spChg chg="mod">
          <ac:chgData name="Nagy Judit" userId="451aea11-89a8-4046-a6b5-f686631234fc" providerId="ADAL" clId="{1DBCEFC0-7960-41CD-A6AD-15679D71322C}" dt="2022-08-28T20:55:47.129" v="678" actId="20577"/>
          <ac:spMkLst>
            <pc:docMk/>
            <pc:sldMk cId="284909797" sldId="553"/>
            <ac:spMk id="9" creationId="{2E749A74-2321-4FB5-91AA-C5C8DE585842}"/>
          </ac:spMkLst>
        </pc:spChg>
        <pc:spChg chg="mod">
          <ac:chgData name="Nagy Judit" userId="451aea11-89a8-4046-a6b5-f686631234fc" providerId="ADAL" clId="{1DBCEFC0-7960-41CD-A6AD-15679D71322C}" dt="2022-08-28T20:57:13.070" v="804" actId="1076"/>
          <ac:spMkLst>
            <pc:docMk/>
            <pc:sldMk cId="284909797" sldId="553"/>
            <ac:spMk id="10" creationId="{1A47A319-A924-4DCD-B6ED-57C9293D6467}"/>
          </ac:spMkLst>
        </pc:spChg>
        <pc:spChg chg="mod">
          <ac:chgData name="Nagy Judit" userId="451aea11-89a8-4046-a6b5-f686631234fc" providerId="ADAL" clId="{1DBCEFC0-7960-41CD-A6AD-15679D71322C}" dt="2022-08-28T20:58:24.849" v="806" actId="255"/>
          <ac:spMkLst>
            <pc:docMk/>
            <pc:sldMk cId="284909797" sldId="553"/>
            <ac:spMk id="11" creationId="{7BE50D56-E79A-401C-9449-41E9CE2C0448}"/>
          </ac:spMkLst>
        </pc:spChg>
        <pc:spChg chg="mod">
          <ac:chgData name="Nagy Judit" userId="451aea11-89a8-4046-a6b5-f686631234fc" providerId="ADAL" clId="{1DBCEFC0-7960-41CD-A6AD-15679D71322C}" dt="2022-08-28T20:58:44.199" v="809" actId="255"/>
          <ac:spMkLst>
            <pc:docMk/>
            <pc:sldMk cId="284909797" sldId="553"/>
            <ac:spMk id="12" creationId="{EE920C01-C979-4046-9BA5-348AE90D0A41}"/>
          </ac:spMkLst>
        </pc:spChg>
        <pc:spChg chg="mod">
          <ac:chgData name="Nagy Judit" userId="451aea11-89a8-4046-a6b5-f686631234fc" providerId="ADAL" clId="{1DBCEFC0-7960-41CD-A6AD-15679D71322C}" dt="2022-08-28T20:58:31.990" v="807" actId="255"/>
          <ac:spMkLst>
            <pc:docMk/>
            <pc:sldMk cId="284909797" sldId="553"/>
            <ac:spMk id="13" creationId="{87716F1D-3CDB-4E67-831B-353FB8AD3982}"/>
          </ac:spMkLst>
        </pc:spChg>
        <pc:spChg chg="mod">
          <ac:chgData name="Nagy Judit" userId="451aea11-89a8-4046-a6b5-f686631234fc" providerId="ADAL" clId="{1DBCEFC0-7960-41CD-A6AD-15679D71322C}" dt="2022-08-28T20:55:01.044" v="524" actId="14100"/>
          <ac:spMkLst>
            <pc:docMk/>
            <pc:sldMk cId="284909797" sldId="553"/>
            <ac:spMk id="14" creationId="{A3A361B4-18CB-4464-93D3-1E25D41044EA}"/>
          </ac:spMkLst>
        </pc:spChg>
        <pc:picChg chg="add mod">
          <ac:chgData name="Nagy Judit" userId="451aea11-89a8-4046-a6b5-f686631234fc" providerId="ADAL" clId="{1DBCEFC0-7960-41CD-A6AD-15679D71322C}" dt="2022-08-28T20:53:12.040" v="340"/>
          <ac:picMkLst>
            <pc:docMk/>
            <pc:sldMk cId="284909797" sldId="553"/>
            <ac:picMk id="15" creationId="{C4E679F3-F7C6-4566-B41C-BB8786AA460E}"/>
          </ac:picMkLst>
        </pc:picChg>
      </pc:sldChg>
    </pc:docChg>
  </pc:docChgLst>
  <pc:docChgLst>
    <pc:chgData name="Nagy Judit" userId="S::judit.nagy@uni-corvinus.hu::451aea11-89a8-4046-a6b5-f686631234fc" providerId="AD" clId="Web-{A1CA1040-A222-6AAC-11DA-59C2539BB695}"/>
    <pc:docChg chg="addSld modSld sldOrd modSection">
      <pc:chgData name="Nagy Judit" userId="S::judit.nagy@uni-corvinus.hu::451aea11-89a8-4046-a6b5-f686631234fc" providerId="AD" clId="Web-{A1CA1040-A222-6AAC-11DA-59C2539BB695}" dt="2022-08-29T07:07:18.135" v="320" actId="20577"/>
      <pc:docMkLst>
        <pc:docMk/>
      </pc:docMkLst>
      <pc:sldChg chg="modSp">
        <pc:chgData name="Nagy Judit" userId="S::judit.nagy@uni-corvinus.hu::451aea11-89a8-4046-a6b5-f686631234fc" providerId="AD" clId="Web-{A1CA1040-A222-6AAC-11DA-59C2539BB695}" dt="2022-08-29T06:54:25.629" v="13" actId="1076"/>
        <pc:sldMkLst>
          <pc:docMk/>
          <pc:sldMk cId="2147518449" sldId="531"/>
        </pc:sldMkLst>
        <pc:spChg chg="mod">
          <ac:chgData name="Nagy Judit" userId="S::judit.nagy@uni-corvinus.hu::451aea11-89a8-4046-a6b5-f686631234fc" providerId="AD" clId="Web-{A1CA1040-A222-6AAC-11DA-59C2539BB695}" dt="2022-08-29T06:54:24.801" v="12" actId="1076"/>
          <ac:spMkLst>
            <pc:docMk/>
            <pc:sldMk cId="2147518449" sldId="531"/>
            <ac:spMk id="3" creationId="{A46B8855-C1B1-4961-94E9-62964997C5E4}"/>
          </ac:spMkLst>
        </pc:spChg>
        <pc:spChg chg="mod">
          <ac:chgData name="Nagy Judit" userId="S::judit.nagy@uni-corvinus.hu::451aea11-89a8-4046-a6b5-f686631234fc" providerId="AD" clId="Web-{A1CA1040-A222-6AAC-11DA-59C2539BB695}" dt="2022-08-29T06:54:25.629" v="13" actId="1076"/>
          <ac:spMkLst>
            <pc:docMk/>
            <pc:sldMk cId="2147518449" sldId="531"/>
            <ac:spMk id="5" creationId="{E3285784-EF74-4F33-93DA-6C1427C433D6}"/>
          </ac:spMkLst>
        </pc:spChg>
        <pc:picChg chg="mod">
          <ac:chgData name="Nagy Judit" userId="S::judit.nagy@uni-corvinus.hu::451aea11-89a8-4046-a6b5-f686631234fc" providerId="AD" clId="Web-{A1CA1040-A222-6AAC-11DA-59C2539BB695}" dt="2022-08-29T06:54:23.895" v="11" actId="1076"/>
          <ac:picMkLst>
            <pc:docMk/>
            <pc:sldMk cId="2147518449" sldId="531"/>
            <ac:picMk id="4" creationId="{8DF64D98-9912-44F6-8AB8-CC3F029F7F89}"/>
          </ac:picMkLst>
        </pc:picChg>
      </pc:sldChg>
      <pc:sldChg chg="ord">
        <pc:chgData name="Nagy Judit" userId="S::judit.nagy@uni-corvinus.hu::451aea11-89a8-4046-a6b5-f686631234fc" providerId="AD" clId="Web-{A1CA1040-A222-6AAC-11DA-59C2539BB695}" dt="2022-08-29T06:53:49.939" v="7"/>
        <pc:sldMkLst>
          <pc:docMk/>
          <pc:sldMk cId="2271637066" sldId="544"/>
        </pc:sldMkLst>
      </pc:sldChg>
      <pc:sldChg chg="addSp delSp modSp">
        <pc:chgData name="Nagy Judit" userId="S::judit.nagy@uni-corvinus.hu::451aea11-89a8-4046-a6b5-f686631234fc" providerId="AD" clId="Web-{A1CA1040-A222-6AAC-11DA-59C2539BB695}" dt="2022-08-29T06:30:29.421" v="6" actId="1076"/>
        <pc:sldMkLst>
          <pc:docMk/>
          <pc:sldMk cId="1248666887" sldId="548"/>
        </pc:sldMkLst>
        <pc:picChg chg="add mod">
          <ac:chgData name="Nagy Judit" userId="S::judit.nagy@uni-corvinus.hu::451aea11-89a8-4046-a6b5-f686631234fc" providerId="AD" clId="Web-{A1CA1040-A222-6AAC-11DA-59C2539BB695}" dt="2022-08-29T06:30:29.421" v="6" actId="1076"/>
          <ac:picMkLst>
            <pc:docMk/>
            <pc:sldMk cId="1248666887" sldId="548"/>
            <ac:picMk id="2" creationId="{EB863F1A-0868-92F2-FF7C-5C34F58DA947}"/>
          </ac:picMkLst>
        </pc:picChg>
        <pc:picChg chg="del">
          <ac:chgData name="Nagy Judit" userId="S::judit.nagy@uni-corvinus.hu::451aea11-89a8-4046-a6b5-f686631234fc" providerId="AD" clId="Web-{A1CA1040-A222-6AAC-11DA-59C2539BB695}" dt="2022-08-29T06:30:14.279" v="0"/>
          <ac:picMkLst>
            <pc:docMk/>
            <pc:sldMk cId="1248666887" sldId="548"/>
            <ac:picMk id="3" creationId="{6CD5925A-532B-4657-B872-1A1E4881F4EB}"/>
          </ac:picMkLst>
        </pc:picChg>
      </pc:sldChg>
      <pc:sldChg chg="addSp delSp modSp add ord">
        <pc:chgData name="Nagy Judit" userId="S::judit.nagy@uni-corvinus.hu::451aea11-89a8-4046-a6b5-f686631234fc" providerId="AD" clId="Web-{A1CA1040-A222-6AAC-11DA-59C2539BB695}" dt="2022-08-29T07:07:18.135" v="320" actId="20577"/>
        <pc:sldMkLst>
          <pc:docMk/>
          <pc:sldMk cId="3047541306" sldId="554"/>
        </pc:sldMkLst>
        <pc:spChg chg="mod">
          <ac:chgData name="Nagy Judit" userId="S::judit.nagy@uni-corvinus.hu::451aea11-89a8-4046-a6b5-f686631234fc" providerId="AD" clId="Web-{A1CA1040-A222-6AAC-11DA-59C2539BB695}" dt="2022-08-29T06:57:18.953" v="25" actId="20577"/>
          <ac:spMkLst>
            <pc:docMk/>
            <pc:sldMk cId="3047541306" sldId="554"/>
            <ac:spMk id="5122" creationId="{29843D88-A787-4721-AA83-0913508E427D}"/>
          </ac:spMkLst>
        </pc:spChg>
        <pc:spChg chg="mod">
          <ac:chgData name="Nagy Judit" userId="S::judit.nagy@uni-corvinus.hu::451aea11-89a8-4046-a6b5-f686631234fc" providerId="AD" clId="Web-{A1CA1040-A222-6AAC-11DA-59C2539BB695}" dt="2022-08-29T07:07:18.135" v="320" actId="20577"/>
          <ac:spMkLst>
            <pc:docMk/>
            <pc:sldMk cId="3047541306" sldId="554"/>
            <ac:spMk id="5123" creationId="{09A0136F-59F2-412B-9A4E-9A51994F3507}"/>
          </ac:spMkLst>
        </pc:spChg>
        <pc:spChg chg="del">
          <ac:chgData name="Nagy Judit" userId="S::judit.nagy@uni-corvinus.hu::451aea11-89a8-4046-a6b5-f686631234fc" providerId="AD" clId="Web-{A1CA1040-A222-6AAC-11DA-59C2539BB695}" dt="2022-08-29T07:06:18.521" v="300"/>
          <ac:spMkLst>
            <pc:docMk/>
            <pc:sldMk cId="3047541306" sldId="554"/>
            <ac:spMk id="5124" creationId="{3D8AFC67-F6B2-44A4-B3F1-AB5D3A85F393}"/>
          </ac:spMkLst>
        </pc:spChg>
        <pc:spChg chg="del">
          <ac:chgData name="Nagy Judit" userId="S::judit.nagy@uni-corvinus.hu::451aea11-89a8-4046-a6b5-f686631234fc" providerId="AD" clId="Web-{A1CA1040-A222-6AAC-11DA-59C2539BB695}" dt="2022-08-29T07:06:16.240" v="299"/>
          <ac:spMkLst>
            <pc:docMk/>
            <pc:sldMk cId="3047541306" sldId="554"/>
            <ac:spMk id="5126" creationId="{EB8CB011-5EE7-4263-9504-D38063E9DDF4}"/>
          </ac:spMkLst>
        </pc:spChg>
        <pc:picChg chg="add">
          <ac:chgData name="Nagy Judit" userId="S::judit.nagy@uni-corvinus.hu::451aea11-89a8-4046-a6b5-f686631234fc" providerId="AD" clId="Web-{A1CA1040-A222-6AAC-11DA-59C2539BB695}" dt="2022-08-29T06:57:30.064" v="27"/>
          <ac:picMkLst>
            <pc:docMk/>
            <pc:sldMk cId="3047541306" sldId="554"/>
            <ac:picMk id="4" creationId="{76B1BCFD-52BF-89A6-9F4E-41A9E557C28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91"/>
          </a:xfrm>
          <a:prstGeom prst="rect">
            <a:avLst/>
          </a:prstGeom>
        </p:spPr>
        <p:txBody>
          <a:bodyPr vert="horz" lIns="96016" tIns="48008" rIns="96016" bIns="480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6016" tIns="48008" rIns="96016" bIns="48008" rtlCol="0"/>
          <a:lstStyle>
            <a:lvl1pPr algn="r">
              <a:defRPr sz="1300"/>
            </a:lvl1pPr>
          </a:lstStyle>
          <a:p>
            <a:fld id="{2216263B-534F-4C5F-9AD3-EF90AD31AF19}" type="datetimeFigureOut">
              <a:rPr lang="hu-HU" smtClean="0"/>
              <a:t>2022. 08. 28.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448187"/>
            <a:ext cx="2971800" cy="499090"/>
          </a:xfrm>
          <a:prstGeom prst="rect">
            <a:avLst/>
          </a:prstGeom>
        </p:spPr>
        <p:txBody>
          <a:bodyPr vert="horz" lIns="96016" tIns="48008" rIns="96016" bIns="48008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4" y="9448187"/>
            <a:ext cx="2971800" cy="499090"/>
          </a:xfrm>
          <a:prstGeom prst="rect">
            <a:avLst/>
          </a:prstGeom>
        </p:spPr>
        <p:txBody>
          <a:bodyPr vert="horz" lIns="96016" tIns="48008" rIns="96016" bIns="48008" rtlCol="0" anchor="b"/>
          <a:lstStyle>
            <a:lvl1pPr algn="r">
              <a:defRPr sz="1300"/>
            </a:lvl1pPr>
          </a:lstStyle>
          <a:p>
            <a:fld id="{E61E724C-BA58-4CF4-BF68-8A5B3B8EE8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5211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91"/>
          </a:xfrm>
          <a:prstGeom prst="rect">
            <a:avLst/>
          </a:prstGeom>
        </p:spPr>
        <p:txBody>
          <a:bodyPr vert="horz" lIns="96016" tIns="48008" rIns="96016" bIns="480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6016" tIns="48008" rIns="96016" bIns="48008" rtlCol="0"/>
          <a:lstStyle>
            <a:lvl1pPr algn="r">
              <a:defRPr sz="1300"/>
            </a:lvl1pPr>
          </a:lstStyle>
          <a:p>
            <a:fld id="{64774A63-8E43-4D68-956A-FC6DE785B676}" type="datetimeFigureOut">
              <a:rPr lang="hu-HU" smtClean="0"/>
              <a:t>2022. 08. 28.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6" tIns="48008" rIns="96016" bIns="48008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6016" tIns="48008" rIns="96016" bIns="48008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48187"/>
            <a:ext cx="2971800" cy="499090"/>
          </a:xfrm>
          <a:prstGeom prst="rect">
            <a:avLst/>
          </a:prstGeom>
        </p:spPr>
        <p:txBody>
          <a:bodyPr vert="horz" lIns="96016" tIns="48008" rIns="96016" bIns="48008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4" y="9448187"/>
            <a:ext cx="2971800" cy="499090"/>
          </a:xfrm>
          <a:prstGeom prst="rect">
            <a:avLst/>
          </a:prstGeom>
        </p:spPr>
        <p:txBody>
          <a:bodyPr vert="horz" lIns="96016" tIns="48008" rIns="96016" bIns="48008" rtlCol="0" anchor="b"/>
          <a:lstStyle>
            <a:lvl1pPr algn="r">
              <a:defRPr sz="1300"/>
            </a:lvl1pPr>
          </a:lstStyle>
          <a:p>
            <a:fld id="{90F2CE9F-7C32-4819-BF0D-C9291E2C72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418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FB6DE-09ED-4283-8B34-2DEAE39B6C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37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2CE9F-7C32-4819-BF0D-C9291E2C72DE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2CE9F-7C32-4819-BF0D-C9291E2C72DE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589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FB6DE-09ED-4283-8B34-2DEAE39B6C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hyperlink" Target="mailto:xy.z@uni-corvinus.hu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őcím_sárga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>
                <a:solidFill>
                  <a:srgbClr val="002E65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9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7" y="3448250"/>
            <a:ext cx="10728325" cy="823912"/>
          </a:xfrm>
        </p:spPr>
        <p:txBody>
          <a:bodyPr anchor="t">
            <a:normAutofit/>
          </a:bodyPr>
          <a:lstStyle>
            <a:lvl1pPr marL="0" indent="0" algn="ctr">
              <a:buNone/>
              <a:defRPr sz="2600" b="0">
                <a:solidFill>
                  <a:srgbClr val="002E6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26pt</a:t>
            </a:r>
          </a:p>
          <a:p>
            <a:pPr lvl="0"/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3" y="5695195"/>
            <a:ext cx="3175072" cy="634348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21319" y="5929161"/>
            <a:ext cx="3749359" cy="400382"/>
          </a:xfrm>
        </p:spPr>
        <p:txBody>
          <a:bodyPr/>
          <a:lstStyle>
            <a:lvl1pPr algn="ctr">
              <a:defRPr>
                <a:solidFill>
                  <a:srgbClr val="002E65"/>
                </a:solidFill>
              </a:defRPr>
            </a:lvl1pPr>
          </a:lstStyle>
          <a:p>
            <a:pPr lvl="0"/>
            <a:r>
              <a:rPr lang="hu-HU" dirty="0"/>
              <a:t>Készítette:</a:t>
            </a:r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1" hasCustomPrompt="1"/>
          </p:nvPr>
        </p:nvSpPr>
        <p:spPr>
          <a:xfrm>
            <a:off x="8543925" y="5929161"/>
            <a:ext cx="2835275" cy="400382"/>
          </a:xfrm>
        </p:spPr>
        <p:txBody>
          <a:bodyPr/>
          <a:lstStyle>
            <a:lvl1pPr algn="r">
              <a:defRPr>
                <a:solidFill>
                  <a:srgbClr val="002E65"/>
                </a:solidFill>
              </a:defRPr>
            </a:lvl1pPr>
          </a:lstStyle>
          <a:p>
            <a:pPr lvl="0"/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1221912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 userDrawn="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képpel_sárga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0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0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09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538341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>
                <a:solidFill>
                  <a:srgbClr val="FBCB4F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2655623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+üzenet_sárga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>
                <a:solidFill>
                  <a:srgbClr val="002E65"/>
                </a:solidFill>
              </a:defRPr>
            </a:lvl1pPr>
          </a:lstStyle>
          <a:p>
            <a:r>
              <a:rPr lang="hu-HU" dirty="0"/>
              <a:t>Elköszönő szöveg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5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86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+üzenet_kék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>
                <a:solidFill>
                  <a:srgbClr val="FBCB4F"/>
                </a:solidFill>
              </a:defRPr>
            </a:lvl1pPr>
          </a:lstStyle>
          <a:p>
            <a:r>
              <a:rPr lang="hu-HU" dirty="0"/>
              <a:t>Elköszönő szöveg</a:t>
            </a:r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6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1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yellow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 baseline="0">
                <a:solidFill>
                  <a:srgbClr val="002E65"/>
                </a:solidFill>
              </a:defRPr>
            </a:lvl1pPr>
          </a:lstStyle>
          <a:p>
            <a:r>
              <a:rPr lang="hu-HU" dirty="0" err="1"/>
              <a:t>Closing</a:t>
            </a:r>
            <a:r>
              <a:rPr lang="hu-HU" dirty="0"/>
              <a:t> </a:t>
            </a:r>
            <a:r>
              <a:rPr lang="hu-HU" dirty="0" err="1"/>
              <a:t>message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5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1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blue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>
                <a:solidFill>
                  <a:srgbClr val="FBCB4F"/>
                </a:solidFill>
              </a:defRPr>
            </a:lvl1pPr>
          </a:lstStyle>
          <a:p>
            <a:r>
              <a:rPr lang="hu-HU" dirty="0" err="1"/>
              <a:t>Closing</a:t>
            </a:r>
            <a:r>
              <a:rPr lang="hu-HU" dirty="0"/>
              <a:t> </a:t>
            </a:r>
            <a:r>
              <a:rPr lang="hu-HU" dirty="0" err="1"/>
              <a:t>message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7" y="3888479"/>
            <a:ext cx="1844486" cy="12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2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_sárga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60" y="1977172"/>
            <a:ext cx="3441081" cy="2364650"/>
          </a:xfrm>
          <a:prstGeom prst="rect">
            <a:avLst/>
          </a:prstGeom>
        </p:spPr>
      </p:pic>
      <p:sp>
        <p:nvSpPr>
          <p:cNvPr id="13" name="Szövegdoboz 12"/>
          <p:cNvSpPr txBox="1"/>
          <p:nvPr userDrawn="1"/>
        </p:nvSpPr>
        <p:spPr>
          <a:xfrm>
            <a:off x="8377235" y="5996573"/>
            <a:ext cx="3090843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hu-HU" sz="1400" b="0" dirty="0">
                <a:solidFill>
                  <a:srgbClr val="002E65"/>
                </a:solidFill>
                <a:latin typeface="Muli Light" panose="00000400000000000000" pitchFamily="2" charset="-18"/>
              </a:rPr>
              <a:t>www.uni-corvinus.hu</a:t>
            </a:r>
          </a:p>
        </p:txBody>
      </p:sp>
      <p:sp>
        <p:nvSpPr>
          <p:cNvPr id="15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9" y="5938787"/>
            <a:ext cx="4619808" cy="2270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baseline="0">
                <a:solidFill>
                  <a:srgbClr val="002E65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z="1400" dirty="0"/>
              <a:t>johndoe@corvinus.hu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2823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_kék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60" y="1977172"/>
            <a:ext cx="3441081" cy="2364650"/>
          </a:xfrm>
          <a:prstGeom prst="rect">
            <a:avLst/>
          </a:prstGeom>
        </p:spPr>
      </p:pic>
      <p:sp>
        <p:nvSpPr>
          <p:cNvPr id="13" name="Szövegdoboz 12"/>
          <p:cNvSpPr txBox="1"/>
          <p:nvPr userDrawn="1"/>
        </p:nvSpPr>
        <p:spPr>
          <a:xfrm>
            <a:off x="8377235" y="5996573"/>
            <a:ext cx="3090843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hu-HU" sz="1400" b="0" dirty="0">
                <a:solidFill>
                  <a:srgbClr val="FBCB4F"/>
                </a:solidFill>
                <a:latin typeface="Muli Light" panose="00000400000000000000" pitchFamily="2" charset="-18"/>
              </a:rPr>
              <a:t>www.uni-corvinus.hu</a:t>
            </a:r>
          </a:p>
        </p:txBody>
      </p:sp>
      <p:sp>
        <p:nvSpPr>
          <p:cNvPr id="15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9" y="5938787"/>
            <a:ext cx="4619808" cy="2270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baseline="0">
                <a:solidFill>
                  <a:srgbClr val="FBCB4F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z="1400" dirty="0"/>
              <a:t>johndoe@corvinus.hu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3900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émaelválasztó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521EF57-C42D-4AD7-96B5-BBCD9FF22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8612223" y="3585940"/>
            <a:ext cx="2544996" cy="254499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AA0E2B3-C33F-44BF-BD24-838C7225A4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814" y="1557353"/>
            <a:ext cx="11096623" cy="187164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44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Georgia 44 </a:t>
            </a:r>
            <a:r>
              <a:rPr lang="en-US" dirty="0" err="1"/>
              <a:t>pt</a:t>
            </a:r>
            <a:endParaRPr lang="hu-H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12A0EB8-6C6A-462B-B007-E47F92C711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7113" y="3455504"/>
            <a:ext cx="7431088" cy="7041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err="1"/>
              <a:t>Arial</a:t>
            </a:r>
            <a:r>
              <a:rPr lang="hu-HU" dirty="0"/>
              <a:t> 41 </a:t>
            </a:r>
            <a:r>
              <a:rPr lang="hu-HU" dirty="0" err="1"/>
              <a:t>pt</a:t>
            </a:r>
            <a:endParaRPr lang="hu-HU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07BBF8D-59B5-4E98-9412-4127A463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0475" y="553688"/>
            <a:ext cx="2743200" cy="18410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D94809E-8144-439E-87FC-8E63B015B14F}" type="datetime1">
              <a:rPr lang="hu-HU" smtClean="0"/>
              <a:t>2022. 08. 28.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294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8246981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2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6456363" y="2088682"/>
            <a:ext cx="5003800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>
                <a:solidFill>
                  <a:srgbClr val="495999"/>
                </a:solidFill>
                <a:latin typeface="Muli Light" panose="00000400000000000000" pitchFamily="2" charset="-18"/>
              </a:rPr>
              <a:t>Forrás</a:t>
            </a:r>
          </a:p>
        </p:txBody>
      </p:sp>
    </p:spTree>
    <p:extLst>
      <p:ext uri="{BB962C8B-B14F-4D97-AF65-F5344CB8AC3E}">
        <p14:creationId xmlns:p14="http://schemas.microsoft.com/office/powerpoint/2010/main" val="4191582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1 álló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>
                <a:solidFill>
                  <a:srgbClr val="495999"/>
                </a:solidFill>
                <a:latin typeface="Muli Light" panose="00000400000000000000" pitchFamily="2" charset="-18"/>
              </a:rPr>
              <a:t>Forrás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2270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őcím_kék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 hasCustomPrompt="1"/>
          </p:nvPr>
        </p:nvSpPr>
        <p:spPr>
          <a:xfrm>
            <a:off x="731838" y="1126155"/>
            <a:ext cx="10728325" cy="1728603"/>
          </a:xfrm>
        </p:spPr>
        <p:txBody>
          <a:bodyPr anchor="b">
            <a:noAutofit/>
          </a:bodyPr>
          <a:lstStyle>
            <a:lvl1pPr algn="ctr">
              <a:lnSpc>
                <a:spcPts val="6800"/>
              </a:lnSpc>
              <a:defRPr sz="5600">
                <a:solidFill>
                  <a:srgbClr val="FBCB4F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9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731837" y="3448250"/>
            <a:ext cx="10728325" cy="823912"/>
          </a:xfrm>
        </p:spPr>
        <p:txBody>
          <a:bodyPr anchor="t">
            <a:normAutofit/>
          </a:bodyPr>
          <a:lstStyle>
            <a:lvl1pPr marL="0" indent="0" algn="ctr">
              <a:buNone/>
              <a:defRPr sz="2600" b="0">
                <a:solidFill>
                  <a:srgbClr val="FBCB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26pt</a:t>
            </a:r>
          </a:p>
          <a:p>
            <a:pPr lvl="0"/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6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4277199" y="5929161"/>
            <a:ext cx="3637599" cy="4003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Készítette:</a:t>
            </a:r>
          </a:p>
        </p:txBody>
      </p:sp>
      <p:sp>
        <p:nvSpPr>
          <p:cNvPr id="7" name="Szöveg helye 11"/>
          <p:cNvSpPr>
            <a:spLocks noGrp="1"/>
          </p:cNvSpPr>
          <p:nvPr>
            <p:ph type="body" sz="quarter" idx="11" hasCustomPrompt="1"/>
          </p:nvPr>
        </p:nvSpPr>
        <p:spPr>
          <a:xfrm>
            <a:off x="8543925" y="5929161"/>
            <a:ext cx="2835275" cy="40038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Dátum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3" y="5695195"/>
            <a:ext cx="3175072" cy="6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89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1 fekvő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>
                <a:solidFill>
                  <a:srgbClr val="495999"/>
                </a:solidFill>
                <a:latin typeface="Muli Light" panose="00000400000000000000" pitchFamily="2" charset="-18"/>
              </a:rPr>
              <a:t>Forrás</a:t>
            </a:r>
          </a:p>
        </p:txBody>
      </p:sp>
      <p:sp>
        <p:nvSpPr>
          <p:cNvPr id="10" name="Téglalap 9"/>
          <p:cNvSpPr/>
          <p:nvPr userDrawn="1"/>
        </p:nvSpPr>
        <p:spPr>
          <a:xfrm>
            <a:off x="6456363" y="1328286"/>
            <a:ext cx="5735638" cy="4215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0473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2 fekvő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7175500" y="1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75500" y="3595036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>
                <a:solidFill>
                  <a:srgbClr val="495999"/>
                </a:solidFill>
                <a:latin typeface="Muli Light" panose="00000400000000000000" pitchFamily="2" charset="-18"/>
              </a:rPr>
              <a:t>Forrás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33352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dia+3 fekvő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>
                <a:solidFill>
                  <a:srgbClr val="495999"/>
                </a:solidFill>
                <a:latin typeface="Muli Light" panose="00000400000000000000" pitchFamily="2" charset="-18"/>
              </a:rPr>
              <a:t>Forrás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7175500" y="4783756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85125" y="2387065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7175500" y="0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0851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8246981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2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6456363" y="2088682"/>
            <a:ext cx="5003800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 err="1">
                <a:solidFill>
                  <a:srgbClr val="495999"/>
                </a:solidFill>
                <a:latin typeface="Muli Light" panose="00000400000000000000" pitchFamily="2" charset="-18"/>
              </a:rPr>
              <a:t>Source</a:t>
            </a:r>
            <a:endParaRPr lang="hu-HU" sz="1200" b="0" dirty="0">
              <a:solidFill>
                <a:srgbClr val="495999"/>
              </a:solidFill>
              <a:latin typeface="Muli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45895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1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 err="1">
                <a:solidFill>
                  <a:srgbClr val="495999"/>
                </a:solidFill>
                <a:latin typeface="Muli Light" panose="00000400000000000000" pitchFamily="2" charset="-18"/>
              </a:rPr>
              <a:t>Source</a:t>
            </a:r>
            <a:endParaRPr lang="hu-HU" sz="1200" b="0" dirty="0">
              <a:solidFill>
                <a:srgbClr val="495999"/>
              </a:solidFill>
              <a:latin typeface="Muli Light" panose="00000400000000000000" pitchFamily="2" charset="-18"/>
            </a:endParaRP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44959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1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 err="1">
                <a:solidFill>
                  <a:srgbClr val="495999"/>
                </a:solidFill>
                <a:latin typeface="Muli Light" panose="00000400000000000000" pitchFamily="2" charset="-18"/>
              </a:rPr>
              <a:t>Source</a:t>
            </a:r>
            <a:endParaRPr lang="hu-HU" sz="1200" b="0" dirty="0">
              <a:solidFill>
                <a:srgbClr val="495999"/>
              </a:solidFill>
              <a:latin typeface="Muli Light" panose="00000400000000000000" pitchFamily="2" charset="-18"/>
            </a:endParaRPr>
          </a:p>
        </p:txBody>
      </p:sp>
      <p:sp>
        <p:nvSpPr>
          <p:cNvPr id="10" name="Téglalap 9"/>
          <p:cNvSpPr/>
          <p:nvPr userDrawn="1"/>
        </p:nvSpPr>
        <p:spPr>
          <a:xfrm>
            <a:off x="6456363" y="1328286"/>
            <a:ext cx="5735638" cy="4215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929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2 Landsc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7175500" y="1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75500" y="3595036"/>
            <a:ext cx="5026126" cy="326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 err="1">
                <a:solidFill>
                  <a:srgbClr val="495999"/>
                </a:solidFill>
                <a:latin typeface="Muli Light" panose="00000400000000000000" pitchFamily="2" charset="-18"/>
              </a:rPr>
              <a:t>Source</a:t>
            </a:r>
            <a:endParaRPr lang="hu-HU" sz="1200" b="0" dirty="0">
              <a:solidFill>
                <a:srgbClr val="495999"/>
              </a:solidFill>
              <a:latin typeface="Muli Light" panose="00000400000000000000" pitchFamily="2" charset="-18"/>
            </a:endParaRP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24967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+3 Landsc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 hasCustomPrompt="1"/>
          </p:nvPr>
        </p:nvSpPr>
        <p:spPr>
          <a:xfrm>
            <a:off x="684193" y="615382"/>
            <a:ext cx="5411807" cy="809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sz="2400" baseline="0">
                <a:solidFill>
                  <a:srgbClr val="495999"/>
                </a:solidFill>
                <a:latin typeface="Muli ExtraBold" panose="00000900000000000000" pitchFamily="2" charset="-18"/>
              </a:defRPr>
            </a:lvl1pPr>
          </a:lstStyle>
          <a:p>
            <a:r>
              <a:rPr lang="hu-HU" dirty="0"/>
              <a:t>Dia címe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24pt </a:t>
            </a:r>
            <a:r>
              <a:rPr lang="hu-HU" dirty="0" err="1"/>
              <a:t>max</a:t>
            </a:r>
            <a:r>
              <a:rPr lang="hu-HU" dirty="0"/>
              <a:t>. 2 sor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 hasCustomPrompt="1"/>
          </p:nvPr>
        </p:nvSpPr>
        <p:spPr>
          <a:xfrm>
            <a:off x="685701" y="2088682"/>
            <a:ext cx="5049937" cy="3319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baseline="0">
                <a:solidFill>
                  <a:srgbClr val="495999"/>
                </a:solidFill>
                <a:latin typeface="Muli Light" panose="00000400000000000000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Szöveg</a:t>
            </a:r>
            <a:br>
              <a:rPr lang="hu-HU" dirty="0"/>
            </a:br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18pt</a:t>
            </a:r>
            <a:br>
              <a:rPr lang="hu-HU" dirty="0"/>
            </a:br>
            <a:r>
              <a:rPr lang="hu-HU" dirty="0"/>
              <a:t>Térköz 12pt</a:t>
            </a:r>
          </a:p>
        </p:txBody>
      </p:sp>
      <p:sp>
        <p:nvSpPr>
          <p:cNvPr id="13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695325" y="5612674"/>
            <a:ext cx="5040313" cy="2972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>
                <a:solidFill>
                  <a:srgbClr val="49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 sz="1200" b="0" dirty="0" err="1">
                <a:solidFill>
                  <a:srgbClr val="495999"/>
                </a:solidFill>
                <a:latin typeface="Muli Light" panose="00000400000000000000" pitchFamily="2" charset="-18"/>
              </a:rPr>
              <a:t>Source</a:t>
            </a:r>
            <a:endParaRPr lang="hu-HU" sz="1200" b="0" dirty="0">
              <a:solidFill>
                <a:srgbClr val="495999"/>
              </a:solidFill>
              <a:latin typeface="Muli Light" panose="00000400000000000000" pitchFamily="2" charset="-18"/>
            </a:endParaRPr>
          </a:p>
        </p:txBody>
      </p:sp>
      <p:sp>
        <p:nvSpPr>
          <p:cNvPr id="9" name="Téglalap 8"/>
          <p:cNvSpPr/>
          <p:nvPr userDrawn="1"/>
        </p:nvSpPr>
        <p:spPr>
          <a:xfrm>
            <a:off x="7175500" y="4783756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7185125" y="2387065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7175500" y="0"/>
            <a:ext cx="3566294" cy="20838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3486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182880" y="6326275"/>
            <a:ext cx="184277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hu-HU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Gazdálkodási és menedzsment alapszak</a:t>
            </a:r>
            <a:endParaRPr lang="en-US" sz="1100" dirty="0">
              <a:solidFill>
                <a:srgbClr val="39302A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4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459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695325" y="1655545"/>
            <a:ext cx="10764838" cy="4510305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hu-HU" dirty="0"/>
              <a:t>Táblázat beszúrása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</p:spPr>
      </p:pic>
      <p:sp>
        <p:nvSpPr>
          <p:cNvPr id="7" name="Szövegdoboz 6"/>
          <p:cNvSpPr txBox="1"/>
          <p:nvPr userDrawn="1"/>
        </p:nvSpPr>
        <p:spPr>
          <a:xfrm>
            <a:off x="701038" y="585539"/>
            <a:ext cx="503460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800" dirty="0">
                <a:solidFill>
                  <a:srgbClr val="495999"/>
                </a:solidFill>
                <a:latin typeface="Muli ExtraBold" panose="00000900000000000000" pitchFamily="2" charset="-18"/>
              </a:rPr>
              <a:t>Tartalom</a:t>
            </a:r>
          </a:p>
        </p:txBody>
      </p:sp>
    </p:spTree>
    <p:extLst>
      <p:ext uri="{BB962C8B-B14F-4D97-AF65-F5344CB8AC3E}">
        <p14:creationId xmlns:p14="http://schemas.microsoft.com/office/powerpoint/2010/main" val="4006866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  <p15:guide id="5" pos="4520">
          <p15:clr>
            <a:srgbClr val="FBAE40"/>
          </p15:clr>
        </p15:guide>
        <p15:guide id="6" pos="3160">
          <p15:clr>
            <a:srgbClr val="FBAE40"/>
          </p15:clr>
        </p15:guide>
        <p15:guide id="7" pos="4067">
          <p15:clr>
            <a:srgbClr val="FBAE40"/>
          </p15:clr>
        </p15:guide>
        <p15:guide id="8" pos="3613">
          <p15:clr>
            <a:srgbClr val="FBAE40"/>
          </p15:clr>
        </p15:guide>
        <p15:guide id="9" pos="7219">
          <p15:clr>
            <a:srgbClr val="FBAE40"/>
          </p15:clr>
        </p15:guide>
        <p15:guide id="10" pos="438">
          <p15:clr>
            <a:srgbClr val="FBAE40"/>
          </p15:clr>
        </p15:guide>
        <p15:guide id="11" orient="horz" pos="3884">
          <p15:clr>
            <a:srgbClr val="FBAE40"/>
          </p15:clr>
        </p15:guide>
        <p15:guide id="12" orient="horz" pos="436">
          <p15:clr>
            <a:srgbClr val="FBAE40"/>
          </p15:clr>
        </p15:guide>
        <p15:guide id="13" pos="56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1563517" y="617484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4527550" cy="115023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2884" y="625422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643213"/>
            <a:ext cx="452755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 flipH="1">
            <a:off x="1902884" y="6423499"/>
            <a:ext cx="935867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102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826250" y="331902"/>
            <a:ext cx="4527550" cy="5815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26250" y="946806"/>
            <a:ext cx="452755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890934" y="6423499"/>
            <a:ext cx="293149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6826250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416556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472732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117122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69048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39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1752600"/>
            <a:ext cx="2509621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503333" y="1752600"/>
            <a:ext cx="2509621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68465" y="1752600"/>
            <a:ext cx="2509621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33598" y="1752600"/>
            <a:ext cx="2509621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47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971799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05400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39000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367043" y="1752600"/>
            <a:ext cx="1981200" cy="2501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98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1536700"/>
            <a:ext cx="5171642" cy="282428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Oval 16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76601" y="1536700"/>
            <a:ext cx="5171642" cy="282428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82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1536700"/>
            <a:ext cx="3390900" cy="32575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62900" y="1536700"/>
            <a:ext cx="3390900" cy="32575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00550" y="1536700"/>
            <a:ext cx="3390900" cy="32575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Oval 16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271274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1536700"/>
            <a:ext cx="5171642" cy="36532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Oval 16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76601" y="1536700"/>
            <a:ext cx="5171642" cy="36532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14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1532374"/>
            <a:ext cx="3368745" cy="25082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979498" y="1532374"/>
            <a:ext cx="3368745" cy="25082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11628" y="3474776"/>
            <a:ext cx="3368745" cy="25082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002584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57039" y="1532374"/>
            <a:ext cx="3396762" cy="379325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" name="Oval 32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38200" y="1532374"/>
            <a:ext cx="3396762" cy="379325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397619" y="1532374"/>
            <a:ext cx="3396762" cy="379325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50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4"/>
          <p:cNvSpPr>
            <a:spLocks noGrp="1"/>
          </p:cNvSpPr>
          <p:nvPr>
            <p:ph type="tbl" sz="quarter" idx="14" hasCustomPrompt="1"/>
          </p:nvPr>
        </p:nvSpPr>
        <p:spPr>
          <a:xfrm>
            <a:off x="695325" y="1655545"/>
            <a:ext cx="10764838" cy="4510305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hu-HU" dirty="0"/>
              <a:t>Táblázat beszúrása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</p:spPr>
      </p:pic>
      <p:sp>
        <p:nvSpPr>
          <p:cNvPr id="7" name="Szövegdoboz 6"/>
          <p:cNvSpPr txBox="1"/>
          <p:nvPr userDrawn="1"/>
        </p:nvSpPr>
        <p:spPr>
          <a:xfrm>
            <a:off x="701038" y="585539"/>
            <a:ext cx="503460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800" dirty="0" err="1">
                <a:solidFill>
                  <a:srgbClr val="495999"/>
                </a:solidFill>
                <a:latin typeface="Muli ExtraBold" panose="00000900000000000000" pitchFamily="2" charset="-18"/>
              </a:rPr>
              <a:t>Contents</a:t>
            </a:r>
            <a:endParaRPr lang="hu-HU" sz="3800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2703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  <p15:guide id="5" pos="4520">
          <p15:clr>
            <a:srgbClr val="FBAE40"/>
          </p15:clr>
        </p15:guide>
        <p15:guide id="6" pos="3160">
          <p15:clr>
            <a:srgbClr val="FBAE40"/>
          </p15:clr>
        </p15:guide>
        <p15:guide id="7" pos="4067">
          <p15:clr>
            <a:srgbClr val="FBAE40"/>
          </p15:clr>
        </p15:guide>
        <p15:guide id="8" pos="3613">
          <p15:clr>
            <a:srgbClr val="FBAE40"/>
          </p15:clr>
        </p15:guide>
        <p15:guide id="9" pos="7219">
          <p15:clr>
            <a:srgbClr val="FBAE40"/>
          </p15:clr>
        </p15:guide>
        <p15:guide id="10" pos="438">
          <p15:clr>
            <a:srgbClr val="FBAE40"/>
          </p15:clr>
        </p15:guide>
        <p15:guide id="11" orient="horz" pos="3884">
          <p15:clr>
            <a:srgbClr val="FBAE40"/>
          </p15:clr>
        </p15:guide>
        <p15:guide id="12" orient="horz" pos="436">
          <p15:clr>
            <a:srgbClr val="FBAE40"/>
          </p15:clr>
        </p15:guide>
        <p15:guide id="13" pos="563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s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38201" y="1532374"/>
            <a:ext cx="2517586" cy="38033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504205" y="1532374"/>
            <a:ext cx="2517586" cy="38033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70210" y="1532374"/>
            <a:ext cx="2517586" cy="38033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836214" y="1532374"/>
            <a:ext cx="2517586" cy="380330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56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s in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8" y="1435100"/>
            <a:ext cx="3055166" cy="5349147"/>
          </a:xfrm>
          <a:prstGeom prst="rect">
            <a:avLst/>
          </a:prstGeom>
        </p:spPr>
      </p:pic>
      <p:sp>
        <p:nvSpPr>
          <p:cNvPr id="33" name="Oval 32"/>
          <p:cNvSpPr/>
          <p:nvPr userDrawn="1"/>
        </p:nvSpPr>
        <p:spPr>
          <a:xfrm>
            <a:off x="11049000" y="6253637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 userDrawn="1"/>
        </p:nvSpPr>
        <p:spPr>
          <a:xfrm>
            <a:off x="839784" y="6326275"/>
            <a:ext cx="1185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</a:t>
            </a:r>
            <a:r>
              <a:rPr lang="en-US" sz="1100" dirty="0">
                <a:solidFill>
                  <a:srgbClr val="39302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412875" y="2282825"/>
            <a:ext cx="1924050" cy="33210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06" y="1435100"/>
            <a:ext cx="3055166" cy="5349147"/>
          </a:xfrm>
          <a:prstGeom prst="rect">
            <a:avLst/>
          </a:prstGeom>
        </p:spPr>
      </p:pic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175273" y="2282825"/>
            <a:ext cx="1924050" cy="33210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968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ducts in 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6"/>
          <p:cNvSpPr>
            <a:spLocks noGrp="1"/>
          </p:cNvSpPr>
          <p:nvPr>
            <p:ph type="title"/>
          </p:nvPr>
        </p:nvSpPr>
        <p:spPr>
          <a:xfrm>
            <a:off x="838200" y="331902"/>
            <a:ext cx="10515600" cy="581549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3700" b="0" cap="none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078367" y="6333012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38200" y="927756"/>
            <a:ext cx="10515600" cy="2222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13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1952743" y="6423499"/>
            <a:ext cx="88696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 userDrawn="1"/>
        </p:nvSpPr>
        <p:spPr>
          <a:xfrm>
            <a:off x="381740" y="6326275"/>
            <a:ext cx="16439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hu-HU" sz="1100" dirty="0">
                <a:solidFill>
                  <a:srgbClr val="F8931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Gazdálkodási és menedzsment alapszak</a:t>
            </a:r>
            <a:endParaRPr lang="en-US" sz="1100" dirty="0">
              <a:solidFill>
                <a:srgbClr val="39302A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Oval 32"/>
          <p:cNvSpPr/>
          <p:nvPr userDrawn="1"/>
        </p:nvSpPr>
        <p:spPr>
          <a:xfrm>
            <a:off x="10908435" y="6237360"/>
            <a:ext cx="339725" cy="339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extBox 34"/>
          <p:cNvSpPr txBox="1"/>
          <p:nvPr userDrawn="1"/>
        </p:nvSpPr>
        <p:spPr>
          <a:xfrm>
            <a:off x="10937802" y="6316735"/>
            <a:ext cx="2698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fld id="{BD8018E6-5008-4D09-8834-2943DEA75A3D}" type="slidenum">
              <a:rPr lang="en-US" sz="1100" b="1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 defTabSz="914400"/>
              <a:t>‹#›</a:t>
            </a:fld>
            <a:endParaRPr lang="en-US" sz="1100" b="1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38" y="826189"/>
            <a:ext cx="9225124" cy="60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237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éthasábos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34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1150462" y="2220684"/>
            <a:ext cx="5038067" cy="3956280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3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73177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öszönöm a figyelmet!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bra 1">
            <a:extLst>
              <a:ext uri="{FF2B5EF4-FFF2-40B4-BE49-F238E27FC236}">
                <a16:creationId xmlns:a16="http://schemas.microsoft.com/office/drawing/2014/main" id="{58CF40DE-3488-4F28-8E08-884CD08AA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514" y="1114422"/>
            <a:ext cx="5694362" cy="81348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A7147B-719B-4B06-ABCB-908B8A704C37}"/>
              </a:ext>
            </a:extLst>
          </p:cNvPr>
          <p:cNvSpPr txBox="1">
            <a:spLocks/>
          </p:cNvSpPr>
          <p:nvPr userDrawn="1"/>
        </p:nvSpPr>
        <p:spPr>
          <a:xfrm>
            <a:off x="6365876" y="2141693"/>
            <a:ext cx="5841204" cy="76198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400" b="1" kern="6600" baseline="0">
                <a:solidFill>
                  <a:srgbClr val="1B213E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4400" dirty="0"/>
              <a:t>Köszönöm a figyelmet!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FD0DF1-4EF7-40CF-BC06-82D22A305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65876" y="5910442"/>
            <a:ext cx="5257799" cy="41823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dirty="0">
                <a:latin typeface="Muli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xy.z@uni-corvinus.hu</a:t>
            </a:r>
            <a:endParaRPr lang="hu-HU" dirty="0"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788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res 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7">
            <a:extLst>
              <a:ext uri="{FF2B5EF4-FFF2-40B4-BE49-F238E27FC236}">
                <a16:creationId xmlns:a16="http://schemas.microsoft.com/office/drawing/2014/main" id="{32C0B078-11E6-4C76-B9A6-2E3797304E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361112" y="802093"/>
            <a:ext cx="5262562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lang="hu-HU" sz="1200" dirty="0">
                <a:solidFill>
                  <a:srgbClr val="1A2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Dia címsor</a:t>
            </a:r>
            <a:endParaRPr lang="hu-HU" sz="12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C0E1FB-9F2D-4811-A96C-534D0AA8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0475" y="553688"/>
            <a:ext cx="2743200" cy="18410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rgbClr val="1A2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5E1CB6-0A1D-423F-AF53-DA44156DDDBB}" type="datetime1">
              <a:rPr lang="hu-HU" smtClean="0"/>
              <a:t>2022. 08. 28.</a:t>
            </a:fld>
            <a:endParaRPr lang="hu-HU" sz="900" dirty="0"/>
          </a:p>
        </p:txBody>
      </p:sp>
    </p:spTree>
    <p:extLst>
      <p:ext uri="{BB962C8B-B14F-4D97-AF65-F5344CB8AC3E}">
        <p14:creationId xmlns:p14="http://schemas.microsoft.com/office/powerpoint/2010/main" val="4196307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22EF-6EE1-46F4-916B-AEF3D97A9917}" type="datetimeFigureOut">
              <a:rPr lang="hu-HU" smtClean="0"/>
              <a:t>2022. 08. 28.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A0C-A630-4D78-992E-ADC66AF41EE0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974683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asáb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E3D5CE5-894B-D641-97F3-B5228CC2AA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7112" y="2498346"/>
            <a:ext cx="10601325" cy="42740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err="1"/>
              <a:t>Arial</a:t>
            </a:r>
            <a:r>
              <a:rPr lang="hu-HU" dirty="0"/>
              <a:t> 24 </a:t>
            </a:r>
            <a:r>
              <a:rPr lang="hu-HU" dirty="0" err="1"/>
              <a:t>pt</a:t>
            </a:r>
            <a:endParaRPr lang="hu-H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370467-A302-47AA-A9F3-129DA56EDF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42988" y="3429000"/>
            <a:ext cx="3167062" cy="2844800"/>
          </a:xfrm>
          <a:prstGeom prst="rect">
            <a:avLst/>
          </a:prstGeom>
        </p:spPr>
        <p:txBody>
          <a:bodyPr lIns="0" tIns="0" rIns="0" bIns="0"/>
          <a:lstStyle>
            <a:lvl1pPr marL="216000" indent="-216000">
              <a:lnSpc>
                <a:spcPct val="100000"/>
              </a:lnSpc>
              <a:spcBef>
                <a:spcPts val="0"/>
              </a:spcBef>
              <a:buSzPct val="111000"/>
              <a:buFont typeface="Wingdings" panose="05000000000000000000" pitchFamily="2" charset="2"/>
              <a:buChar char="§"/>
              <a:tabLst>
                <a:tab pos="252000" algn="l"/>
              </a:tabLs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dirty="0" err="1"/>
              <a:t>Arial</a:t>
            </a:r>
            <a:r>
              <a:rPr lang="hu-HU" dirty="0"/>
              <a:t> 18 </a:t>
            </a:r>
            <a:r>
              <a:rPr lang="hu-HU" dirty="0" err="1"/>
              <a:t>pt</a:t>
            </a:r>
            <a:endParaRPr lang="hu-HU" dirty="0"/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id="{32C0B078-11E6-4C76-B9A6-2E3797304E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361112" y="802093"/>
            <a:ext cx="5262562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lang="hu-HU" sz="1200" dirty="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/>
              <a:t>Dia címsor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4D056B-5CB7-473E-9616-97918C58958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44243" y="3429000"/>
            <a:ext cx="3167062" cy="2844800"/>
          </a:xfrm>
          <a:prstGeom prst="rect">
            <a:avLst/>
          </a:prstGeom>
        </p:spPr>
        <p:txBody>
          <a:bodyPr lIns="0" tIns="0" rIns="0" bIns="0"/>
          <a:lstStyle>
            <a:lvl1pPr marL="216000" indent="-216000">
              <a:lnSpc>
                <a:spcPct val="100000"/>
              </a:lnSpc>
              <a:spcBef>
                <a:spcPts val="0"/>
              </a:spcBef>
              <a:buSzPct val="111000"/>
              <a:buFont typeface="Wingdings" panose="05000000000000000000" pitchFamily="2" charset="2"/>
              <a:buChar char="§"/>
              <a:tabLst>
                <a:tab pos="252000" algn="l"/>
              </a:tabLs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dirty="0" err="1"/>
              <a:t>Arial</a:t>
            </a:r>
            <a:r>
              <a:rPr lang="hu-HU" dirty="0"/>
              <a:t> 18 </a:t>
            </a:r>
            <a:r>
              <a:rPr lang="hu-HU" dirty="0" err="1"/>
              <a:t>pt</a:t>
            </a:r>
            <a:endParaRPr lang="hu-H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BD5047B-66CA-4D9B-AE1B-83209A84A2C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456613" y="3429000"/>
            <a:ext cx="3167062" cy="2844800"/>
          </a:xfrm>
          <a:prstGeom prst="rect">
            <a:avLst/>
          </a:prstGeom>
        </p:spPr>
        <p:txBody>
          <a:bodyPr lIns="0" tIns="0" rIns="0" bIns="0"/>
          <a:lstStyle>
            <a:lvl1pPr marL="216000" indent="-216000">
              <a:lnSpc>
                <a:spcPct val="100000"/>
              </a:lnSpc>
              <a:spcBef>
                <a:spcPts val="0"/>
              </a:spcBef>
              <a:buSzPct val="111000"/>
              <a:buFont typeface="Wingdings" panose="05000000000000000000" pitchFamily="2" charset="2"/>
              <a:buChar char="§"/>
              <a:tabLst>
                <a:tab pos="252000" algn="l"/>
              </a:tabLs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dirty="0" err="1"/>
              <a:t>Arial</a:t>
            </a:r>
            <a:r>
              <a:rPr lang="hu-HU" dirty="0"/>
              <a:t> 18 </a:t>
            </a:r>
            <a:r>
              <a:rPr lang="hu-HU" dirty="0" err="1"/>
              <a:t>pt</a:t>
            </a:r>
            <a:endParaRPr lang="hu-HU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C9CD1C0-0619-4287-A2C5-A2D517E4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0475" y="553688"/>
            <a:ext cx="2743200" cy="18410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rgbClr val="1B2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ABB1D6-3122-4641-B82A-B9B523060DDD}" type="datetime1">
              <a:rPr lang="hu-HU" smtClean="0"/>
              <a:t>2022. 08. 28.</a:t>
            </a:fld>
            <a:endParaRPr lang="hu-H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081EA5-C5A5-4D02-9F0C-B3A5E1336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813" y="1583728"/>
            <a:ext cx="11091861" cy="69769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3600" b="1">
                <a:solidFill>
                  <a:srgbClr val="1B213E"/>
                </a:solidFill>
                <a:latin typeface="Georgia" panose="02040502050405020303" pitchFamily="18" charset="0"/>
              </a:defRPr>
            </a:lvl1pPr>
          </a:lstStyle>
          <a:p>
            <a:r>
              <a:rPr lang="hu-HU" dirty="0"/>
              <a:t>Georgia </a:t>
            </a:r>
            <a:r>
              <a:rPr lang="en-US" dirty="0"/>
              <a:t>36</a:t>
            </a:r>
            <a:r>
              <a:rPr lang="hu-HU" dirty="0"/>
              <a:t> </a:t>
            </a:r>
            <a:r>
              <a:rPr lang="hu-HU" dirty="0" err="1"/>
              <a:t>pt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54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_kék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820896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>
                <a:solidFill>
                  <a:srgbClr val="002E65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2493988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_fehér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820896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1652648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_sárga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0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0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09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820896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>
                <a:solidFill>
                  <a:srgbClr val="FBCB4F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418863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képpel_kék">
    <p:bg>
      <p:bgPr>
        <a:solidFill>
          <a:srgbClr val="FBC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538341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>
                <a:solidFill>
                  <a:srgbClr val="002E65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1424714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képpel_fehér">
    <p:bg>
      <p:bgPr>
        <a:solidFill>
          <a:srgbClr val="49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7170821" y="0"/>
            <a:ext cx="502117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328" y="5265020"/>
            <a:ext cx="1139279" cy="1195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3973" y="431534"/>
            <a:ext cx="1139279" cy="11953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" y="413889"/>
            <a:ext cx="1139279" cy="1195310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 hasCustomPrompt="1"/>
          </p:nvPr>
        </p:nvSpPr>
        <p:spPr>
          <a:xfrm>
            <a:off x="712588" y="3429000"/>
            <a:ext cx="5383412" cy="2958229"/>
          </a:xfrm>
        </p:spPr>
        <p:txBody>
          <a:bodyPr anchor="b">
            <a:noAutofit/>
          </a:bodyPr>
          <a:lstStyle>
            <a:lvl1pPr>
              <a:lnSpc>
                <a:spcPts val="68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rPr lang="hu-HU" dirty="0" err="1"/>
              <a:t>Muli</a:t>
            </a:r>
            <a:r>
              <a:rPr lang="hu-HU" dirty="0"/>
              <a:t> </a:t>
            </a:r>
            <a:r>
              <a:rPr lang="hu-HU" dirty="0" err="1"/>
              <a:t>XtraBold</a:t>
            </a:r>
            <a:r>
              <a:rPr lang="hu-HU" dirty="0"/>
              <a:t> 56pt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3 sor</a:t>
            </a:r>
          </a:p>
        </p:txBody>
      </p:sp>
    </p:spTree>
    <p:extLst>
      <p:ext uri="{BB962C8B-B14F-4D97-AF65-F5344CB8AC3E}">
        <p14:creationId xmlns:p14="http://schemas.microsoft.com/office/powerpoint/2010/main" val="104268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19">
          <p15:clr>
            <a:srgbClr val="FBAE40"/>
          </p15:clr>
        </p15:guide>
        <p15:guide id="4" pos="461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93818" y="605756"/>
            <a:ext cx="8536809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3394" y="2406317"/>
            <a:ext cx="5412606" cy="37706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03572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1" r:id="rId2"/>
    <p:sldLayoutId id="2147483705" r:id="rId3"/>
    <p:sldLayoutId id="2147483692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723" r:id="rId11"/>
    <p:sldLayoutId id="2147483724" r:id="rId12"/>
    <p:sldLayoutId id="2147483737" r:id="rId13"/>
    <p:sldLayoutId id="2147483738" r:id="rId14"/>
    <p:sldLayoutId id="2147483739" r:id="rId15"/>
    <p:sldLayoutId id="2147483740" r:id="rId16"/>
    <p:sldLayoutId id="214748379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495999"/>
          </a:solidFill>
          <a:latin typeface="Muli ExtraBold" panose="00000900000000000000" pitchFamily="2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495999"/>
          </a:solidFill>
          <a:latin typeface="Muli Light" panose="00000400000000000000" pitchFamily="2" charset="-18"/>
          <a:ea typeface="+mn-ea"/>
          <a:cs typeface="+mn-cs"/>
        </a:defRPr>
      </a:lvl1pPr>
      <a:lvl2pPr marL="0" indent="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495999"/>
          </a:solidFill>
          <a:latin typeface="Muli Light" panose="00000400000000000000" pitchFamily="2" charset="-18"/>
          <a:ea typeface="+mn-ea"/>
          <a:cs typeface="+mn-cs"/>
        </a:defRPr>
      </a:lvl2pPr>
      <a:lvl3pPr marL="0" indent="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rgbClr val="495999"/>
          </a:solidFill>
          <a:latin typeface="Muli Light" panose="00000400000000000000" pitchFamily="2" charset="-18"/>
          <a:ea typeface="+mn-ea"/>
          <a:cs typeface="+mn-cs"/>
        </a:defRPr>
      </a:lvl3pPr>
      <a:lvl4pPr marL="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495999"/>
          </a:solidFill>
          <a:latin typeface="Muli Light" panose="00000400000000000000" pitchFamily="2" charset="-18"/>
          <a:ea typeface="+mn-ea"/>
          <a:cs typeface="+mn-cs"/>
        </a:defRPr>
      </a:lvl4pPr>
      <a:lvl5pPr marL="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495999"/>
          </a:solidFill>
          <a:latin typeface="Muli Light" panose="00000400000000000000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 userDrawn="1"/>
        </p:nvSpPr>
        <p:spPr>
          <a:xfrm>
            <a:off x="679025" y="6041713"/>
            <a:ext cx="2176839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hu-HU" sz="1100" b="1" dirty="0">
                <a:solidFill>
                  <a:srgbClr val="495999"/>
                </a:solidFill>
                <a:latin typeface="Muli ExtraBold" panose="00000900000000000000" pitchFamily="2" charset="-18"/>
              </a:rPr>
              <a:t>Budapesti </a:t>
            </a:r>
            <a:r>
              <a:rPr lang="hu-HU" sz="1100" b="1" dirty="0" err="1">
                <a:solidFill>
                  <a:srgbClr val="495999"/>
                </a:solidFill>
                <a:latin typeface="Muli ExtraBold" panose="00000900000000000000" pitchFamily="2" charset="-18"/>
              </a:rPr>
              <a:t>Corvinus</a:t>
            </a:r>
            <a:r>
              <a:rPr lang="hu-HU" sz="1100" b="1" dirty="0">
                <a:solidFill>
                  <a:srgbClr val="495999"/>
                </a:solidFill>
                <a:latin typeface="Muli ExtraBold" panose="00000900000000000000" pitchFamily="2" charset="-18"/>
              </a:rPr>
              <a:t> Egyetem</a:t>
            </a:r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  <p:sp>
        <p:nvSpPr>
          <p:cNvPr id="13" name="Szöveg helye 2"/>
          <p:cNvSpPr txBox="1">
            <a:spLocks/>
          </p:cNvSpPr>
          <p:nvPr userDrawn="1"/>
        </p:nvSpPr>
        <p:spPr>
          <a:xfrm>
            <a:off x="695325" y="5612674"/>
            <a:ext cx="5040313" cy="297238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rgbClr val="495999"/>
              </a:solidFill>
              <a:latin typeface="Muli Light" panose="00000400000000000000" pitchFamily="2" charset="-18"/>
            </a:endParaRPr>
          </a:p>
        </p:txBody>
      </p:sp>
      <p:sp>
        <p:nvSpPr>
          <p:cNvPr id="15" name="Szövegdoboz 14"/>
          <p:cNvSpPr txBox="1"/>
          <p:nvPr userDrawn="1"/>
        </p:nvSpPr>
        <p:spPr>
          <a:xfrm>
            <a:off x="3005156" y="6045193"/>
            <a:ext cx="3090843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100" b="0" dirty="0">
                <a:solidFill>
                  <a:srgbClr val="495999"/>
                </a:solidFill>
                <a:latin typeface="Muli Light" panose="00000400000000000000" pitchFamily="2" charset="-18"/>
              </a:rPr>
              <a:t>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118436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orient="horz" pos="436" userDrawn="1">
          <p15:clr>
            <a:srgbClr val="F26B43"/>
          </p15:clr>
        </p15:guide>
        <p15:guide id="6" orient="horz" pos="2260" userDrawn="1">
          <p15:clr>
            <a:srgbClr val="F26B43"/>
          </p15:clr>
        </p15:guide>
        <p15:guide id="7" pos="4067" userDrawn="1">
          <p15:clr>
            <a:srgbClr val="F26B43"/>
          </p15:clr>
        </p15:guide>
        <p15:guide id="8" pos="361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392" y="560187"/>
            <a:ext cx="557785" cy="585217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 userDrawn="1"/>
        </p:nvSpPr>
        <p:spPr>
          <a:xfrm>
            <a:off x="11120643" y="6057657"/>
            <a:ext cx="340092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5865688-847F-44E7-91FC-9A1A422756EC}" type="slidenum">
              <a:rPr lang="hu-HU" sz="1100" b="1" smtClean="0">
                <a:solidFill>
                  <a:srgbClr val="495999"/>
                </a:solidFill>
                <a:latin typeface="Muli ExtraBold" panose="00000900000000000000" pitchFamily="2" charset="-18"/>
              </a:rPr>
              <a:pPr algn="r"/>
              <a:t>‹#›</a:t>
            </a:fld>
            <a:endParaRPr lang="hu-HU" sz="1100" b="1" dirty="0">
              <a:solidFill>
                <a:srgbClr val="495999"/>
              </a:solidFill>
              <a:latin typeface="Muli ExtraBold" panose="00000900000000000000" pitchFamily="2" charset="-18"/>
            </a:endParaRPr>
          </a:p>
        </p:txBody>
      </p:sp>
      <p:sp>
        <p:nvSpPr>
          <p:cNvPr id="7" name="Szövegdoboz 6"/>
          <p:cNvSpPr txBox="1"/>
          <p:nvPr userDrawn="1"/>
        </p:nvSpPr>
        <p:spPr>
          <a:xfrm>
            <a:off x="3226537" y="6045193"/>
            <a:ext cx="28694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1100" b="0" dirty="0" err="1">
                <a:solidFill>
                  <a:srgbClr val="495999"/>
                </a:solidFill>
                <a:latin typeface="Muli Light" panose="00000400000000000000" pitchFamily="2" charset="-18"/>
              </a:rPr>
              <a:t>Presentation</a:t>
            </a:r>
            <a:r>
              <a:rPr lang="hu-HU" sz="1100" b="0" baseline="0" dirty="0">
                <a:solidFill>
                  <a:srgbClr val="495999"/>
                </a:solidFill>
                <a:latin typeface="Muli Light" panose="00000400000000000000" pitchFamily="2" charset="-18"/>
              </a:rPr>
              <a:t> </a:t>
            </a:r>
            <a:r>
              <a:rPr lang="hu-HU" sz="1100" b="0" baseline="0" dirty="0" err="1">
                <a:solidFill>
                  <a:srgbClr val="495999"/>
                </a:solidFill>
                <a:latin typeface="Muli Light" panose="00000400000000000000" pitchFamily="2" charset="-18"/>
              </a:rPr>
              <a:t>Title</a:t>
            </a:r>
            <a:endParaRPr lang="hu-HU" sz="1100" b="0" dirty="0">
              <a:solidFill>
                <a:srgbClr val="495999"/>
              </a:solidFill>
              <a:latin typeface="Muli Light" panose="00000400000000000000" pitchFamily="2" charset="-18"/>
            </a:endParaRPr>
          </a:p>
        </p:txBody>
      </p:sp>
      <p:sp>
        <p:nvSpPr>
          <p:cNvPr id="11" name="Szövegdoboz 10"/>
          <p:cNvSpPr txBox="1"/>
          <p:nvPr userDrawn="1"/>
        </p:nvSpPr>
        <p:spPr>
          <a:xfrm>
            <a:off x="679025" y="6041713"/>
            <a:ext cx="21768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hu-HU" sz="1100" b="1" dirty="0" err="1">
                <a:solidFill>
                  <a:srgbClr val="495999"/>
                </a:solidFill>
                <a:latin typeface="Muli ExtraBold" panose="00000900000000000000" pitchFamily="2" charset="-18"/>
              </a:rPr>
              <a:t>Corvinus</a:t>
            </a:r>
            <a:r>
              <a:rPr lang="hu-HU" sz="1100" b="1" dirty="0">
                <a:solidFill>
                  <a:srgbClr val="495999"/>
                </a:solidFill>
                <a:latin typeface="Muli ExtraBold" panose="00000900000000000000" pitchFamily="2" charset="-18"/>
              </a:rPr>
              <a:t> University of Budapest</a:t>
            </a:r>
          </a:p>
        </p:txBody>
      </p:sp>
    </p:spTree>
    <p:extLst>
      <p:ext uri="{BB962C8B-B14F-4D97-AF65-F5344CB8AC3E}">
        <p14:creationId xmlns:p14="http://schemas.microsoft.com/office/powerpoint/2010/main" val="7167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3840">
          <p15:clr>
            <a:srgbClr val="F26B43"/>
          </p15:clr>
        </p15:guide>
        <p15:guide id="3" pos="7219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orient="horz" pos="2260">
          <p15:clr>
            <a:srgbClr val="F26B43"/>
          </p15:clr>
        </p15:guide>
        <p15:guide id="7" pos="4067">
          <p15:clr>
            <a:srgbClr val="F26B43"/>
          </p15:clr>
        </p15:guide>
        <p15:guide id="8" pos="36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12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92" r:id="rId17"/>
    <p:sldLayoutId id="2147483794" r:id="rId18"/>
    <p:sldLayoutId id="2147483795" r:id="rId19"/>
    <p:sldLayoutId id="2147483796" r:id="rId20"/>
    <p:sldLayoutId id="214748379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corvinus.hu/post/specialis-penzugyi-matematikai-progra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.png"/><Relationship Id="rId4" Type="http://schemas.openxmlformats.org/officeDocument/2006/relationships/hyperlink" Target="https://docs.google.com/forms/d/e/1FAIpQLSeyK_xd16mFYU60YGfzz-vhIt6o3DA8ctFB7rCBOTgHWUE5NQ/viewfor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Business.management@uni-corvinus.hu" TargetMode="External"/><Relationship Id="rId2" Type="http://schemas.openxmlformats.org/officeDocument/2006/relationships/hyperlink" Target="mailto:neptun@uni-corvinus.hu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6.png"/><Relationship Id="rId4" Type="http://schemas.openxmlformats.org/officeDocument/2006/relationships/hyperlink" Target="https://www.uni-corvinus.hu/main-page/about-the-university/institutes/institute-of-business-economics/for-current-students/?lang=e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Gazdalkodasi.menedzsment@uni-corvinus.hu" TargetMode="External"/><Relationship Id="rId2" Type="http://schemas.openxmlformats.org/officeDocument/2006/relationships/hyperlink" Target="mailto:Judit.nagy@uni-corvinus.hu" TargetMode="Externa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E1D8A1-BCAC-47AE-AF55-BF2C0D325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14" y="1557354"/>
            <a:ext cx="11096623" cy="1161784"/>
          </a:xfrm>
        </p:spPr>
        <p:txBody>
          <a:bodyPr/>
          <a:lstStyle/>
          <a:p>
            <a:r>
              <a:rPr lang="hu-HU" dirty="0" err="1">
                <a:latin typeface="Georgia"/>
              </a:rPr>
              <a:t>BSc</a:t>
            </a:r>
            <a:r>
              <a:rPr lang="hu-HU" dirty="0">
                <a:latin typeface="Georgia"/>
              </a:rPr>
              <a:t> in Business and Management 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8B4870D-4E1D-4BF1-9642-B959493129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pt-BR" sz="4000" dirty="0">
                <a:latin typeface="Arial"/>
                <a:cs typeface="Arial"/>
              </a:rPr>
              <a:t>Dr. Judit Nagy, </a:t>
            </a:r>
            <a:r>
              <a:rPr lang="pt-BR" sz="4000" dirty="0" err="1">
                <a:latin typeface="Arial"/>
                <a:cs typeface="Arial"/>
              </a:rPr>
              <a:t>Programme</a:t>
            </a:r>
            <a:r>
              <a:rPr lang="pt-BR" sz="4000" dirty="0">
                <a:latin typeface="Arial"/>
                <a:cs typeface="Arial"/>
              </a:rPr>
              <a:t> </a:t>
            </a:r>
            <a:r>
              <a:rPr lang="pt-BR" sz="4000" dirty="0" err="1">
                <a:latin typeface="Arial"/>
                <a:cs typeface="Arial"/>
              </a:rPr>
              <a:t>Director</a:t>
            </a:r>
            <a:endParaRPr lang="pt-BR" sz="4000">
              <a:latin typeface="Arial"/>
              <a:cs typeface="Arial"/>
            </a:endParaRP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C4850A-F628-4851-8E71-147C6894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809E-8144-439E-87FC-8E63B015B14F}" type="datetime1">
              <a:rPr lang="hu-HU" smtClean="0"/>
              <a:t>2022. 08. 28.</a:t>
            </a:fld>
            <a:endParaRPr lang="hu-HU" dirty="0"/>
          </a:p>
        </p:txBody>
      </p:sp>
      <p:pic>
        <p:nvPicPr>
          <p:cNvPr id="5" name="Kép 4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9CEA7196-DF66-41D2-8130-F14C63EAD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5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0859C3B-2FFE-4AFD-A4E6-E00A28305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" t="26842" r="50000" b="24386"/>
          <a:stretch/>
        </p:blipFill>
        <p:spPr>
          <a:xfrm>
            <a:off x="2603155" y="1408654"/>
            <a:ext cx="7676146" cy="469348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B0B2457-F58E-4318-AEF3-ECEB51456B77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>
                <a:solidFill>
                  <a:srgbClr val="F8931D"/>
                </a:solidFill>
                <a:latin typeface="Muli"/>
              </a:rPr>
              <a:t>An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international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academic</a:t>
            </a:r>
            <a:r>
              <a:rPr lang="hu-HU" sz="4000" dirty="0"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passport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4" name="Kép 3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658F7F36-5A28-4AAE-BDD3-6A4C7B7DF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1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Kép 1" descr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426" y="4928135"/>
            <a:ext cx="3103998" cy="11174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555159" y="1553359"/>
            <a:ext cx="2523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Program </a:t>
            </a:r>
            <a:r>
              <a:rPr lang="hu-HU" sz="32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level</a:t>
            </a:r>
            <a:r>
              <a:rPr lang="hu-H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473577" y="4126489"/>
            <a:ext cx="2767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00206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University </a:t>
            </a:r>
            <a:r>
              <a:rPr lang="hu-HU" sz="3200" b="1" dirty="0" err="1">
                <a:solidFill>
                  <a:srgbClr val="00206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level</a:t>
            </a:r>
            <a:r>
              <a:rPr lang="hu-HU" sz="3200" b="1" dirty="0">
                <a:solidFill>
                  <a:srgbClr val="00206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5" name="Egyenes összekötő 10"/>
          <p:cNvSpPr/>
          <p:nvPr/>
        </p:nvSpPr>
        <p:spPr>
          <a:xfrm>
            <a:off x="760583" y="2767458"/>
            <a:ext cx="11391903" cy="1"/>
          </a:xfrm>
          <a:prstGeom prst="line">
            <a:avLst/>
          </a:prstGeom>
          <a:ln w="12700">
            <a:solidFill>
              <a:srgbClr val="C6A55A"/>
            </a:solidFill>
            <a:prstDash val="dash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Egyenes összekötő 9"/>
          <p:cNvSpPr/>
          <p:nvPr/>
        </p:nvSpPr>
        <p:spPr>
          <a:xfrm flipH="1">
            <a:off x="4686567" y="924034"/>
            <a:ext cx="1" cy="5284728"/>
          </a:xfrm>
          <a:prstGeom prst="line">
            <a:avLst/>
          </a:prstGeom>
          <a:ln w="12700">
            <a:solidFill>
              <a:srgbClr val="C6A55A"/>
            </a:solidFill>
            <a:prstDash val="dash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922D7E2-A275-4F80-AB0A-B56B8790C710}"/>
              </a:ext>
            </a:extLst>
          </p:cNvPr>
          <p:cNvSpPr txBox="1">
            <a:spLocks/>
          </p:cNvSpPr>
          <p:nvPr/>
        </p:nvSpPr>
        <p:spPr>
          <a:xfrm>
            <a:off x="760583" y="282131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>
                <a:solidFill>
                  <a:srgbClr val="F8931D"/>
                </a:solidFill>
                <a:latin typeface="Muli"/>
              </a:rPr>
              <a:t>An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international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academic</a:t>
            </a:r>
            <a:r>
              <a:rPr lang="hu-HU" sz="4000" dirty="0"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passport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8" name="Kép 7" descr="A képen rajz látható&#10;&#10;Automatikusan generált leírás">
            <a:extLst>
              <a:ext uri="{FF2B5EF4-FFF2-40B4-BE49-F238E27FC236}">
                <a16:creationId xmlns:a16="http://schemas.microsoft.com/office/drawing/2014/main" id="{FF6AF815-2335-4985-A39F-D04D69C82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49" y="87097"/>
            <a:ext cx="1267971" cy="103937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6D5A0BE-7101-482A-B1A2-880CF03B8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255" y="1044210"/>
            <a:ext cx="2222339" cy="141789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A0E8732-CA0E-4847-AD35-C9EE33EAA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80" y="2654836"/>
            <a:ext cx="2400299" cy="2400299"/>
          </a:xfrm>
          <a:prstGeom prst="rect">
            <a:avLst/>
          </a:prstGeom>
        </p:spPr>
      </p:pic>
      <p:pic>
        <p:nvPicPr>
          <p:cNvPr id="13" name="Kép 12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116D9668-6BA1-4570-ABC0-3D8B4641D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46B8855-C1B1-4961-94E9-62964997C5E4}"/>
              </a:ext>
            </a:extLst>
          </p:cNvPr>
          <p:cNvSpPr txBox="1"/>
          <p:nvPr/>
        </p:nvSpPr>
        <p:spPr>
          <a:xfrm>
            <a:off x="2071243" y="2101764"/>
            <a:ext cx="2937906" cy="924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Double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degree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programmes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ardrop 13">
            <a:extLst>
              <a:ext uri="{FF2B5EF4-FFF2-40B4-BE49-F238E27FC236}">
                <a16:creationId xmlns:a16="http://schemas.microsoft.com/office/drawing/2014/main" id="{E3285784-EF74-4F33-93DA-6C1427C433D6}"/>
              </a:ext>
            </a:extLst>
          </p:cNvPr>
          <p:cNvSpPr/>
          <p:nvPr/>
        </p:nvSpPr>
        <p:spPr>
          <a:xfrm>
            <a:off x="355601" y="1961800"/>
            <a:ext cx="1279650" cy="999633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7692614-A59A-417D-8C73-807A5CDD227D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Intellectual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challenge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>
                <a:latin typeface="Muli"/>
              </a:rPr>
              <a:t>and </a:t>
            </a:r>
            <a:r>
              <a:rPr lang="hu-HU" sz="4000" dirty="0" err="1">
                <a:latin typeface="Muli"/>
              </a:rPr>
              <a:t>diversity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17" name="Kép 16" descr="A képen rajz látható&#10;&#10;Automatikusan generált leírás">
            <a:extLst>
              <a:ext uri="{FF2B5EF4-FFF2-40B4-BE49-F238E27FC236}">
                <a16:creationId xmlns:a16="http://schemas.microsoft.com/office/drawing/2014/main" id="{C2F5F04D-F12D-4861-9C10-4636341FD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03" y="129781"/>
            <a:ext cx="1267971" cy="1039370"/>
          </a:xfrm>
          <a:prstGeom prst="rect">
            <a:avLst/>
          </a:prstGeom>
        </p:spPr>
      </p:pic>
      <p:sp>
        <p:nvSpPr>
          <p:cNvPr id="2" name="Teardrop 31">
            <a:extLst>
              <a:ext uri="{FF2B5EF4-FFF2-40B4-BE49-F238E27FC236}">
                <a16:creationId xmlns:a16="http://schemas.microsoft.com/office/drawing/2014/main" id="{72507EF7-189A-4ED5-B4F7-16E6E2F71646}"/>
              </a:ext>
            </a:extLst>
          </p:cNvPr>
          <p:cNvSpPr/>
          <p:nvPr/>
        </p:nvSpPr>
        <p:spPr>
          <a:xfrm>
            <a:off x="379335" y="3262073"/>
            <a:ext cx="1279650" cy="99963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C3AF5F59-D5A4-482C-AB12-DE0EC0591097}"/>
              </a:ext>
            </a:extLst>
          </p:cNvPr>
          <p:cNvSpPr txBox="1"/>
          <p:nvPr/>
        </p:nvSpPr>
        <p:spPr>
          <a:xfrm>
            <a:off x="2071243" y="3262073"/>
            <a:ext cx="2937906" cy="924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Wide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portfolio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electives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3A4D223A-EE64-4633-AAD0-9914B2A7FAAE}"/>
              </a:ext>
            </a:extLst>
          </p:cNvPr>
          <p:cNvSpPr txBox="1"/>
          <p:nvPr/>
        </p:nvSpPr>
        <p:spPr>
          <a:xfrm>
            <a:off x="2071243" y="4497788"/>
            <a:ext cx="9115452" cy="1001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International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cas</a:t>
            </a:r>
            <a:r>
              <a:rPr lang="hu-HU" sz="2800" dirty="0">
                <a:solidFill>
                  <a:prstClr val="black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e </a:t>
            </a:r>
          </a:p>
          <a:p>
            <a:pPr lvl="0">
              <a:lnSpc>
                <a:spcPct val="110000"/>
              </a:lnSpc>
              <a:spcAft>
                <a:spcPts val="600"/>
              </a:spcAft>
              <a:defRPr/>
            </a:pPr>
            <a:r>
              <a:rPr lang="hu-HU" sz="2800" dirty="0" err="1">
                <a:solidFill>
                  <a:prstClr val="black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competitions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ardrop 34">
            <a:extLst>
              <a:ext uri="{FF2B5EF4-FFF2-40B4-BE49-F238E27FC236}">
                <a16:creationId xmlns:a16="http://schemas.microsoft.com/office/drawing/2014/main" id="{903A72FA-62C9-499B-B53A-8BBA90240464}"/>
              </a:ext>
            </a:extLst>
          </p:cNvPr>
          <p:cNvSpPr/>
          <p:nvPr/>
        </p:nvSpPr>
        <p:spPr>
          <a:xfrm>
            <a:off x="355601" y="4497788"/>
            <a:ext cx="1279650" cy="999633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11" name="Kép 10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54794B33-1A4A-49C6-838E-2819A9F92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  <p:pic>
        <p:nvPicPr>
          <p:cNvPr id="8" name="Kép 9" descr="A képen tömeg látható&#10;&#10;Automatikusan generált leírás">
            <a:extLst>
              <a:ext uri="{FF2B5EF4-FFF2-40B4-BE49-F238E27FC236}">
                <a16:creationId xmlns:a16="http://schemas.microsoft.com/office/drawing/2014/main" id="{2F75B119-C208-3FEB-2202-125BAD284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0" y="1518798"/>
            <a:ext cx="3239104" cy="48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37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46B8855-C1B1-4961-94E9-62964997C5E4}"/>
              </a:ext>
            </a:extLst>
          </p:cNvPr>
          <p:cNvSpPr txBox="1"/>
          <p:nvPr/>
        </p:nvSpPr>
        <p:spPr>
          <a:xfrm>
            <a:off x="2071243" y="2101764"/>
            <a:ext cx="2937906" cy="924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Double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degree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programmes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ardrop 13">
            <a:extLst>
              <a:ext uri="{FF2B5EF4-FFF2-40B4-BE49-F238E27FC236}">
                <a16:creationId xmlns:a16="http://schemas.microsoft.com/office/drawing/2014/main" id="{E3285784-EF74-4F33-93DA-6C1427C433D6}"/>
              </a:ext>
            </a:extLst>
          </p:cNvPr>
          <p:cNvSpPr/>
          <p:nvPr/>
        </p:nvSpPr>
        <p:spPr>
          <a:xfrm>
            <a:off x="355601" y="1961800"/>
            <a:ext cx="1279650" cy="999633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7692614-A59A-417D-8C73-807A5CDD227D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Intellectual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challenge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>
                <a:latin typeface="Muli"/>
              </a:rPr>
              <a:t>and </a:t>
            </a:r>
            <a:r>
              <a:rPr lang="hu-HU" sz="4000" dirty="0" err="1">
                <a:latin typeface="Muli"/>
              </a:rPr>
              <a:t>diversity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17" name="Kép 16" descr="A képen rajz látható&#10;&#10;Automatikusan generált leírás">
            <a:extLst>
              <a:ext uri="{FF2B5EF4-FFF2-40B4-BE49-F238E27FC236}">
                <a16:creationId xmlns:a16="http://schemas.microsoft.com/office/drawing/2014/main" id="{C2F5F04D-F12D-4861-9C10-4636341FD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03" y="129781"/>
            <a:ext cx="1267971" cy="1039370"/>
          </a:xfrm>
          <a:prstGeom prst="rect">
            <a:avLst/>
          </a:prstGeom>
        </p:spPr>
      </p:pic>
      <p:sp>
        <p:nvSpPr>
          <p:cNvPr id="7" name="Tartalom helye 5">
            <a:extLst>
              <a:ext uri="{FF2B5EF4-FFF2-40B4-BE49-F238E27FC236}">
                <a16:creationId xmlns:a16="http://schemas.microsoft.com/office/drawing/2014/main" id="{D0195914-9F34-47F5-BB78-A73EF379A43F}"/>
              </a:ext>
            </a:extLst>
          </p:cNvPr>
          <p:cNvSpPr txBox="1">
            <a:spLocks/>
          </p:cNvSpPr>
          <p:nvPr/>
        </p:nvSpPr>
        <p:spPr>
          <a:xfrm>
            <a:off x="6095573" y="3896666"/>
            <a:ext cx="5038067" cy="50854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000" b="1" dirty="0">
                <a:solidFill>
                  <a:srgbClr val="002060"/>
                </a:solidFill>
              </a:rPr>
              <a:t>KEDGE Business </a:t>
            </a:r>
            <a:r>
              <a:rPr lang="hu-HU" sz="2000" b="1" dirty="0" err="1">
                <a:solidFill>
                  <a:srgbClr val="002060"/>
                </a:solidFill>
              </a:rPr>
              <a:t>School</a:t>
            </a:r>
            <a:br>
              <a:rPr lang="hu-HU" sz="2000" b="1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(Bordeaux, France)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hu-HU" sz="2000" b="1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hu-HU" sz="2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u-HU" sz="2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u-HU" sz="2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2000" b="1" dirty="0">
                <a:solidFill>
                  <a:srgbClr val="002060"/>
                </a:solidFill>
              </a:rPr>
              <a:t>KEDGE </a:t>
            </a:r>
            <a:r>
              <a:rPr lang="hu-HU" sz="2000" b="1" dirty="0" err="1">
                <a:solidFill>
                  <a:srgbClr val="002060"/>
                </a:solidFill>
              </a:rPr>
              <a:t>bachelor</a:t>
            </a:r>
            <a:r>
              <a:rPr lang="hu-HU" sz="2000" b="1" dirty="0">
                <a:solidFill>
                  <a:srgbClr val="002060"/>
                </a:solidFill>
              </a:rPr>
              <a:t> </a:t>
            </a:r>
            <a:r>
              <a:rPr lang="hu-HU" sz="2000" b="1" dirty="0" err="1">
                <a:solidFill>
                  <a:srgbClr val="002060"/>
                </a:solidFill>
              </a:rPr>
              <a:t>degree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artalom helye 6">
            <a:extLst>
              <a:ext uri="{FF2B5EF4-FFF2-40B4-BE49-F238E27FC236}">
                <a16:creationId xmlns:a16="http://schemas.microsoft.com/office/drawing/2014/main" id="{CEB37726-65F8-440A-B738-B771B929C61E}"/>
              </a:ext>
            </a:extLst>
          </p:cNvPr>
          <p:cNvSpPr txBox="1"/>
          <p:nvPr/>
        </p:nvSpPr>
        <p:spPr>
          <a:xfrm>
            <a:off x="6126727" y="1417103"/>
            <a:ext cx="5285226" cy="247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 Narrow" pitchFamily="34" charset="0"/>
              </a:rPr>
              <a:t>Corvinus</a:t>
            </a:r>
            <a:r>
              <a:rPr lang="en-US" sz="2000" b="1" dirty="0">
                <a:solidFill>
                  <a:srgbClr val="002060"/>
                </a:solidFill>
                <a:latin typeface="Arial Narrow" pitchFamily="34" charset="0"/>
              </a:rPr>
              <a:t> University of Budapest</a:t>
            </a:r>
            <a:r>
              <a:rPr lang="hu-HU" sz="2000" b="1" dirty="0">
                <a:solidFill>
                  <a:srgbClr val="002060"/>
                </a:solidFill>
                <a:latin typeface="Arial Narrow" pitchFamily="34" charset="0"/>
              </a:rPr>
              <a:t> – </a:t>
            </a:r>
            <a:r>
              <a:rPr lang="hu-HU" sz="2000" b="1" dirty="0" err="1">
                <a:solidFill>
                  <a:srgbClr val="002060"/>
                </a:solidFill>
                <a:latin typeface="Arial Narrow" pitchFamily="34" charset="0"/>
              </a:rPr>
              <a:t>Corvinus</a:t>
            </a:r>
            <a:r>
              <a:rPr lang="hu-HU" sz="2000" b="1" dirty="0">
                <a:solidFill>
                  <a:srgbClr val="002060"/>
                </a:solidFill>
                <a:latin typeface="Arial Narrow" pitchFamily="34" charset="0"/>
              </a:rPr>
              <a:t> Business </a:t>
            </a:r>
            <a:r>
              <a:rPr lang="hu-HU" sz="2000" b="1" dirty="0" err="1">
                <a:solidFill>
                  <a:srgbClr val="002060"/>
                </a:solidFill>
                <a:latin typeface="Arial Narrow" pitchFamily="34" charset="0"/>
              </a:rPr>
              <a:t>School</a:t>
            </a:r>
            <a:endParaRPr lang="hu-H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hu-H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hu-H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hu-HU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2060"/>
                </a:solidFill>
                <a:latin typeface="Arial Narrow" pitchFamily="34" charset="0"/>
              </a:rPr>
              <a:t>Bachelor of Arts in Business and Management</a:t>
            </a:r>
          </a:p>
        </p:txBody>
      </p:sp>
      <p:sp>
        <p:nvSpPr>
          <p:cNvPr id="9" name="Egyenes összekötő 8">
            <a:extLst>
              <a:ext uri="{FF2B5EF4-FFF2-40B4-BE49-F238E27FC236}">
                <a16:creationId xmlns:a16="http://schemas.microsoft.com/office/drawing/2014/main" id="{4F734BF7-AA0D-4B54-827A-6EFA1C6694D7}"/>
              </a:ext>
            </a:extLst>
          </p:cNvPr>
          <p:cNvSpPr/>
          <p:nvPr/>
        </p:nvSpPr>
        <p:spPr>
          <a:xfrm flipH="1">
            <a:off x="5701925" y="994569"/>
            <a:ext cx="1" cy="5508002"/>
          </a:xfrm>
          <a:prstGeom prst="line">
            <a:avLst/>
          </a:prstGeom>
          <a:ln w="12700">
            <a:solidFill>
              <a:srgbClr val="C6A55A"/>
            </a:solidFill>
            <a:prstDash val="dash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Egyenes összekötő nyíllal 38">
            <a:extLst>
              <a:ext uri="{FF2B5EF4-FFF2-40B4-BE49-F238E27FC236}">
                <a16:creationId xmlns:a16="http://schemas.microsoft.com/office/drawing/2014/main" id="{390854A7-68F0-41E4-BEC1-F0B80976DAD6}"/>
              </a:ext>
            </a:extLst>
          </p:cNvPr>
          <p:cNvSpPr/>
          <p:nvPr/>
        </p:nvSpPr>
        <p:spPr>
          <a:xfrm>
            <a:off x="8552543" y="4679938"/>
            <a:ext cx="0" cy="766396"/>
          </a:xfrm>
          <a:prstGeom prst="line">
            <a:avLst/>
          </a:prstGeom>
          <a:ln w="38100">
            <a:solidFill>
              <a:srgbClr val="02367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Egyenes összekötő nyíllal 38">
            <a:extLst>
              <a:ext uri="{FF2B5EF4-FFF2-40B4-BE49-F238E27FC236}">
                <a16:creationId xmlns:a16="http://schemas.microsoft.com/office/drawing/2014/main" id="{ACB3EE63-E5F6-4171-B035-554BF18DD1E1}"/>
              </a:ext>
            </a:extLst>
          </p:cNvPr>
          <p:cNvSpPr/>
          <p:nvPr/>
        </p:nvSpPr>
        <p:spPr>
          <a:xfrm flipH="1">
            <a:off x="8552543" y="2264946"/>
            <a:ext cx="8793" cy="826477"/>
          </a:xfrm>
          <a:prstGeom prst="line">
            <a:avLst/>
          </a:prstGeom>
          <a:ln w="38100">
            <a:solidFill>
              <a:srgbClr val="02367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2" name="Kép 11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488A4DF4-C39D-4172-ACAD-679FB37AD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66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46B8855-C1B1-4961-94E9-62964997C5E4}"/>
              </a:ext>
            </a:extLst>
          </p:cNvPr>
          <p:cNvSpPr txBox="1"/>
          <p:nvPr/>
        </p:nvSpPr>
        <p:spPr>
          <a:xfrm>
            <a:off x="2071243" y="2101764"/>
            <a:ext cx="2937906" cy="924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Double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degree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programmes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ardrop 13">
            <a:extLst>
              <a:ext uri="{FF2B5EF4-FFF2-40B4-BE49-F238E27FC236}">
                <a16:creationId xmlns:a16="http://schemas.microsoft.com/office/drawing/2014/main" id="{E3285784-EF74-4F33-93DA-6C1427C433D6}"/>
              </a:ext>
            </a:extLst>
          </p:cNvPr>
          <p:cNvSpPr/>
          <p:nvPr/>
        </p:nvSpPr>
        <p:spPr>
          <a:xfrm>
            <a:off x="355601" y="1961800"/>
            <a:ext cx="1279650" cy="999633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7692614-A59A-417D-8C73-807A5CDD227D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Intellectual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challenge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>
                <a:latin typeface="Muli"/>
              </a:rPr>
              <a:t>and </a:t>
            </a:r>
            <a:r>
              <a:rPr lang="hu-HU" sz="4000" dirty="0" err="1">
                <a:latin typeface="Muli"/>
              </a:rPr>
              <a:t>diversity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17" name="Kép 16" descr="A képen rajz látható&#10;&#10;Automatikusan generált leírás">
            <a:extLst>
              <a:ext uri="{FF2B5EF4-FFF2-40B4-BE49-F238E27FC236}">
                <a16:creationId xmlns:a16="http://schemas.microsoft.com/office/drawing/2014/main" id="{C2F5F04D-F12D-4861-9C10-4636341FD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03" y="129781"/>
            <a:ext cx="1267971" cy="1039370"/>
          </a:xfrm>
          <a:prstGeom prst="rect">
            <a:avLst/>
          </a:prstGeom>
        </p:spPr>
      </p:pic>
      <p:sp>
        <p:nvSpPr>
          <p:cNvPr id="2" name="Teardrop 31">
            <a:extLst>
              <a:ext uri="{FF2B5EF4-FFF2-40B4-BE49-F238E27FC236}">
                <a16:creationId xmlns:a16="http://schemas.microsoft.com/office/drawing/2014/main" id="{72507EF7-189A-4ED5-B4F7-16E6E2F71646}"/>
              </a:ext>
            </a:extLst>
          </p:cNvPr>
          <p:cNvSpPr/>
          <p:nvPr/>
        </p:nvSpPr>
        <p:spPr>
          <a:xfrm>
            <a:off x="379335" y="3262073"/>
            <a:ext cx="1279650" cy="99963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C3AF5F59-D5A4-482C-AB12-DE0EC0591097}"/>
              </a:ext>
            </a:extLst>
          </p:cNvPr>
          <p:cNvSpPr txBox="1"/>
          <p:nvPr/>
        </p:nvSpPr>
        <p:spPr>
          <a:xfrm>
            <a:off x="2071243" y="3262073"/>
            <a:ext cx="2937906" cy="924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Wide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portfolio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electives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4C0FEAC9-2586-4192-83D5-E7FB1E3C5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745866"/>
              </p:ext>
            </p:extLst>
          </p:nvPr>
        </p:nvGraphicFramePr>
        <p:xfrm>
          <a:off x="4775200" y="1867694"/>
          <a:ext cx="3562684" cy="4550410"/>
        </p:xfrm>
        <a:graphic>
          <a:graphicData uri="http://schemas.openxmlformats.org/drawingml/2006/table">
            <a:tbl>
              <a:tblPr/>
              <a:tblGrid>
                <a:gridCol w="3562684">
                  <a:extLst>
                    <a:ext uri="{9D8B030D-6E8A-4147-A177-3AD203B41FA5}">
                      <a16:colId xmlns:a16="http://schemas.microsoft.com/office/drawing/2014/main" val="1478493015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Business Economics seminar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896812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Family</a:t>
                      </a: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 Business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17078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Applied International Business Methods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6875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Üzleti gazdaságtan (for Hungarian speakers only)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317895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Cases on Business Economics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650156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Cases on International Business Strategy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930138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Business Enterprise - Start-Ups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1842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SME Marketing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708480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Electronic Commerce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505326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Effective e-Business Management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54827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Economics and the European Union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744151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The Economics and Ethics of Globalization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452589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Essentials of </a:t>
                      </a:r>
                      <a:r>
                        <a:rPr lang="hu-H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Investing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Muli"/>
                      </a:endParaRP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0011796"/>
                  </a:ext>
                </a:extLst>
              </a:tr>
            </a:tbl>
          </a:graphicData>
        </a:graphic>
      </p:graphicFrame>
      <p:graphicFrame>
        <p:nvGraphicFramePr>
          <p:cNvPr id="21" name="Táblázat 20">
            <a:extLst>
              <a:ext uri="{FF2B5EF4-FFF2-40B4-BE49-F238E27FC236}">
                <a16:creationId xmlns:a16="http://schemas.microsoft.com/office/drawing/2014/main" id="{430D11E0-138C-4BF7-A92F-095EBEEF9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402200"/>
              </p:ext>
            </p:extLst>
          </p:nvPr>
        </p:nvGraphicFramePr>
        <p:xfrm>
          <a:off x="8651804" y="1834006"/>
          <a:ext cx="2937906" cy="4519444"/>
        </p:xfrm>
        <a:graphic>
          <a:graphicData uri="http://schemas.openxmlformats.org/drawingml/2006/table">
            <a:tbl>
              <a:tblPr/>
              <a:tblGrid>
                <a:gridCol w="2937906">
                  <a:extLst>
                    <a:ext uri="{9D8B030D-6E8A-4147-A177-3AD203B41FA5}">
                      <a16:colId xmlns:a16="http://schemas.microsoft.com/office/drawing/2014/main" val="986432485"/>
                    </a:ext>
                  </a:extLst>
                </a:gridCol>
              </a:tblGrid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Project Management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520615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Business Protocol and Negotiating Skills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2184627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Business </a:t>
                      </a:r>
                      <a:r>
                        <a:rPr lang="hu-H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Ethics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Muli"/>
                      </a:endParaRP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6288557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Corporate Social Responsibility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93768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International Business Case Studies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4552138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Globalization (Economic Theory)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7420167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International Business Law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677178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International Debate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216432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International Relations 1945 to Present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4503393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Database Management in Practice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0065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Web Development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3202865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Managing ERP with SAP R/3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4659514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Personality Types and Team Dynamics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7037629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Global Social Change and Global Inequalities </a:t>
                      </a:r>
                    </a:p>
                  </a:txBody>
                  <a:tcPr marL="5756" marR="5756" marT="5756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024808"/>
                  </a:ext>
                </a:extLst>
              </a:tr>
            </a:tbl>
          </a:graphicData>
        </a:graphic>
      </p:graphicFrame>
      <p:pic>
        <p:nvPicPr>
          <p:cNvPr id="10" name="Kép 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C8B0D3C9-1E63-4AA0-8528-6A27EBEC2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69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37222" y="511665"/>
            <a:ext cx="7428706" cy="8508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8931D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Intellectual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F8931D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8931D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challenge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F8931D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uli"/>
                <a:ea typeface="+mn-ea"/>
                <a:cs typeface="+mn-cs"/>
              </a:rPr>
              <a:t>next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uli"/>
                <a:ea typeface="+mn-ea"/>
                <a:cs typeface="+mn-cs"/>
              </a:rPr>
              <a:t>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uli"/>
                <a:ea typeface="+mn-ea"/>
                <a:cs typeface="+mn-cs"/>
              </a:rPr>
              <a:t>week</a:t>
            </a:r>
            <a:endParaRPr lang="hu-HU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EF136F87-BF0F-42DD-B712-63B7E9E5AA2E}"/>
              </a:ext>
            </a:extLst>
          </p:cNvPr>
          <p:cNvSpPr txBox="1"/>
          <p:nvPr/>
        </p:nvSpPr>
        <p:spPr>
          <a:xfrm>
            <a:off x="1008933" y="1929095"/>
            <a:ext cx="3632805" cy="26841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Muli"/>
              </a:rPr>
              <a:t>Contemporary Issues Related to Business and Management</a:t>
            </a:r>
            <a:endParaRPr lang="hu-HU" sz="2000" b="1" dirty="0">
              <a:latin typeface="Muli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 err="1">
                <a:latin typeface="Muli"/>
              </a:rPr>
              <a:t>Elective</a:t>
            </a:r>
            <a:r>
              <a:rPr lang="hu-HU" sz="2000" dirty="0">
                <a:latin typeface="Muli"/>
              </a:rPr>
              <a:t> </a:t>
            </a:r>
            <a:r>
              <a:rPr lang="hu-HU" sz="2000" dirty="0" err="1">
                <a:latin typeface="Muli"/>
              </a:rPr>
              <a:t>course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 err="1">
                <a:latin typeface="Muli"/>
              </a:rPr>
              <a:t>Course</a:t>
            </a:r>
            <a:r>
              <a:rPr lang="hu-HU" sz="2000" dirty="0">
                <a:latin typeface="Muli"/>
              </a:rPr>
              <a:t> </a:t>
            </a:r>
            <a:r>
              <a:rPr lang="hu-HU" sz="2000" dirty="0" err="1">
                <a:latin typeface="Muli"/>
              </a:rPr>
              <a:t>code</a:t>
            </a:r>
            <a:r>
              <a:rPr lang="hu-HU" sz="2000" dirty="0">
                <a:latin typeface="Muli"/>
              </a:rPr>
              <a:t>:  </a:t>
            </a:r>
            <a:endParaRPr lang="hu-HU" sz="2000" b="1" dirty="0">
              <a:latin typeface="Muli"/>
            </a:endParaRPr>
          </a:p>
          <a:p>
            <a:pPr>
              <a:lnSpc>
                <a:spcPct val="150000"/>
              </a:lnSpc>
            </a:pPr>
            <a:r>
              <a:rPr lang="hu-HU" sz="3600" b="1" dirty="0">
                <a:effectLst/>
                <a:latin typeface="Muli"/>
              </a:rPr>
              <a:t>VF00070NABB</a:t>
            </a:r>
            <a:endParaRPr lang="hu-HU" sz="2000" b="1" dirty="0">
              <a:latin typeface="Muli"/>
            </a:endParaRPr>
          </a:p>
        </p:txBody>
      </p:sp>
      <p:pic>
        <p:nvPicPr>
          <p:cNvPr id="5" name="Kép 4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D17C3B32-5478-417E-B521-0FE5EBB77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511665"/>
            <a:ext cx="1696454" cy="588104"/>
          </a:xfrm>
          <a:prstGeom prst="rect">
            <a:avLst/>
          </a:prstGeom>
        </p:spPr>
      </p:pic>
      <p:pic>
        <p:nvPicPr>
          <p:cNvPr id="6" name="Kép 5" descr="A képen rajz látható&#10;&#10;Automatikusan generált leírás">
            <a:extLst>
              <a:ext uri="{FF2B5EF4-FFF2-40B4-BE49-F238E27FC236}">
                <a16:creationId xmlns:a16="http://schemas.microsoft.com/office/drawing/2014/main" id="{7C9C2DB7-8DEC-40CD-8E14-F4F0D418F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03" y="129781"/>
            <a:ext cx="1267971" cy="1039370"/>
          </a:xfrm>
          <a:prstGeom prst="rect">
            <a:avLst/>
          </a:prstGeom>
        </p:spPr>
      </p:pic>
      <p:pic>
        <p:nvPicPr>
          <p:cNvPr id="2" name="Kép 3">
            <a:extLst>
              <a:ext uri="{FF2B5EF4-FFF2-40B4-BE49-F238E27FC236}">
                <a16:creationId xmlns:a16="http://schemas.microsoft.com/office/drawing/2014/main" id="{EB863F1A-0868-92F2-FF7C-5C34F58DA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912" y="1369742"/>
            <a:ext cx="5242931" cy="52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68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C9F8FE73-0739-3F81-6E5F-555FB2E5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424" y="140150"/>
            <a:ext cx="1748883" cy="1748883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29843D88-A787-4721-AA83-0913508E4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38376" y="584994"/>
            <a:ext cx="82296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hu-HU" altLang="hu-HU" sz="2800" b="1" dirty="0" err="1">
                <a:latin typeface="+mn-lt"/>
                <a:ea typeface="+mn-ea"/>
                <a:cs typeface="+mn-cs"/>
              </a:rPr>
              <a:t>What</a:t>
            </a:r>
            <a:r>
              <a:rPr lang="hu-HU" altLang="hu-HU" sz="2800" b="1" dirty="0">
                <a:latin typeface="+mn-lt"/>
                <a:ea typeface="+mn-ea"/>
                <a:cs typeface="+mn-cs"/>
              </a:rPr>
              <a:t> is SPM </a:t>
            </a:r>
            <a:r>
              <a:rPr lang="hu-HU" altLang="hu-HU" sz="2800" b="1" dirty="0" err="1">
                <a:latin typeface="+mn-lt"/>
                <a:ea typeface="+mn-ea"/>
                <a:cs typeface="+mn-cs"/>
              </a:rPr>
              <a:t>at</a:t>
            </a:r>
            <a:r>
              <a:rPr lang="hu-HU" altLang="hu-HU" sz="2800" b="1" dirty="0">
                <a:latin typeface="+mn-lt"/>
                <a:ea typeface="+mn-ea"/>
                <a:cs typeface="+mn-cs"/>
              </a:rPr>
              <a:t> Corvinus?</a:t>
            </a:r>
            <a:br>
              <a:rPr lang="hu-HU" altLang="hu-HU" sz="2800" b="1" dirty="0">
                <a:latin typeface="+mn-lt"/>
                <a:ea typeface="+mn-ea"/>
                <a:cs typeface="+mn-cs"/>
              </a:rPr>
            </a:br>
            <a:endParaRPr lang="hu-HU" altLang="hu-HU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9A0136F-59F2-412B-9A4E-9A51994F3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2257" y="1372532"/>
            <a:ext cx="10521973" cy="5283974"/>
          </a:xfrm>
        </p:spPr>
        <p:txBody>
          <a:bodyPr lIns="91440" tIns="45720" rIns="91440" bIns="45720" anchor="t"/>
          <a:lstStyle/>
          <a:p>
            <a:pPr>
              <a:defRPr/>
            </a:pPr>
            <a:r>
              <a:rPr lang="hu-HU" altLang="hu-HU" sz="2000" dirty="0" err="1">
                <a:cs typeface="Calibri"/>
              </a:rPr>
              <a:t>It</a:t>
            </a:r>
            <a:r>
              <a:rPr lang="hu-HU" altLang="hu-HU" sz="2000" dirty="0">
                <a:cs typeface="Calibri"/>
              </a:rPr>
              <a:t> is a </a:t>
            </a:r>
            <a:r>
              <a:rPr lang="hu-HU" altLang="hu-HU" sz="2000" dirty="0" err="1">
                <a:cs typeface="Calibri"/>
              </a:rPr>
              <a:t>Special</a:t>
            </a:r>
            <a:r>
              <a:rPr lang="hu-HU" altLang="hu-HU" sz="2000" dirty="0">
                <a:cs typeface="Calibri"/>
              </a:rPr>
              <a:t> </a:t>
            </a:r>
            <a:r>
              <a:rPr lang="hu-HU" altLang="hu-HU" sz="2000" dirty="0" err="1">
                <a:cs typeface="Calibri"/>
              </a:rPr>
              <a:t>Finance-Mathematics</a:t>
            </a:r>
            <a:r>
              <a:rPr lang="hu-HU" altLang="hu-HU" sz="2000" dirty="0">
                <a:cs typeface="Calibri"/>
              </a:rPr>
              <a:t> </a:t>
            </a:r>
            <a:r>
              <a:rPr lang="hu-HU" altLang="hu-HU" sz="2000" dirty="0" err="1">
                <a:cs typeface="Calibri"/>
              </a:rPr>
              <a:t>supplemetary</a:t>
            </a:r>
            <a:r>
              <a:rPr lang="hu-HU" altLang="hu-HU" sz="2000" dirty="0">
                <a:cs typeface="Calibri"/>
              </a:rPr>
              <a:t> program!</a:t>
            </a:r>
            <a:endParaRPr lang="hu-HU" altLang="hu-HU" sz="2000" dirty="0"/>
          </a:p>
          <a:p>
            <a:pPr>
              <a:defRPr/>
            </a:pPr>
            <a:r>
              <a:rPr lang="hu-HU" altLang="hu-HU" sz="2000" dirty="0" err="1"/>
              <a:t>It</a:t>
            </a:r>
            <a:r>
              <a:rPr lang="hu-HU" altLang="hu-HU" sz="2000" dirty="0"/>
              <a:t> is </a:t>
            </a:r>
            <a:r>
              <a:rPr lang="hu-HU" altLang="hu-HU" sz="2000" b="1" dirty="0" err="1"/>
              <a:t>only</a:t>
            </a:r>
            <a:r>
              <a:rPr lang="hu-HU" altLang="hu-HU" sz="2000" b="1" dirty="0"/>
              <a:t> in </a:t>
            </a:r>
            <a:r>
              <a:rPr lang="hu-HU" altLang="hu-HU" sz="2000" b="1" dirty="0" err="1"/>
              <a:t>Hungarian</a:t>
            </a:r>
            <a:r>
              <a:rPr lang="hu-HU" altLang="hu-HU" sz="2000" dirty="0"/>
              <a:t>, extra </a:t>
            </a:r>
            <a:r>
              <a:rPr lang="hu-HU" altLang="hu-HU" sz="2000" dirty="0" err="1"/>
              <a:t>course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for</a:t>
            </a:r>
            <a:r>
              <a:rPr lang="hu-HU" altLang="hu-HU" sz="2000" dirty="0"/>
              <a:t> BM </a:t>
            </a:r>
            <a:r>
              <a:rPr lang="hu-HU" altLang="hu-HU" sz="2000" dirty="0" err="1"/>
              <a:t>students</a:t>
            </a:r>
            <a:r>
              <a:rPr lang="hu-HU" altLang="hu-HU" sz="2000" dirty="0"/>
              <a:t>!</a:t>
            </a:r>
            <a:endParaRPr lang="hu-HU" altLang="hu-HU" sz="2000" dirty="0">
              <a:cs typeface="Calibri"/>
            </a:endParaRPr>
          </a:p>
          <a:p>
            <a:pPr>
              <a:defRPr/>
            </a:pPr>
            <a:r>
              <a:rPr lang="hu-HU" altLang="hu-HU" sz="2000" dirty="0" err="1"/>
              <a:t>It</a:t>
            </a:r>
            <a:r>
              <a:rPr lang="hu-HU" altLang="hu-HU" sz="2000" dirty="0"/>
              <a:t> is </a:t>
            </a:r>
            <a:r>
              <a:rPr lang="hu-HU" altLang="hu-HU" sz="2000" dirty="0" err="1"/>
              <a:t>for</a:t>
            </a:r>
            <a:r>
              <a:rPr lang="hu-HU" altLang="hu-HU" sz="2000" dirty="0"/>
              <a:t> </a:t>
            </a:r>
            <a:r>
              <a:rPr lang="hu-HU" altLang="hu-HU" sz="2000" dirty="0" err="1"/>
              <a:t>you</a:t>
            </a:r>
            <a:r>
              <a:rPr lang="hu-HU" altLang="hu-HU" sz="2000" dirty="0"/>
              <a:t> </a:t>
            </a:r>
            <a:r>
              <a:rPr lang="hu-HU" altLang="hu-HU" sz="2000" dirty="0" err="1"/>
              <a:t>if</a:t>
            </a:r>
            <a:r>
              <a:rPr lang="hu-HU" altLang="hu-HU" sz="2000" dirty="0"/>
              <a:t> </a:t>
            </a:r>
            <a:r>
              <a:rPr lang="hu-HU" altLang="hu-HU" sz="2000" dirty="0" err="1"/>
              <a:t>you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are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interesten</a:t>
            </a:r>
            <a:r>
              <a:rPr lang="hu-HU" altLang="hu-HU" sz="2000" dirty="0"/>
              <a:t> in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finance</a:t>
            </a:r>
            <a:r>
              <a:rPr lang="hu-HU" altLang="hu-HU" sz="2000" b="1" dirty="0"/>
              <a:t> and </a:t>
            </a:r>
            <a:r>
              <a:rPr lang="hu-HU" altLang="hu-HU" sz="2000" b="1" dirty="0" err="1"/>
              <a:t>methodology</a:t>
            </a:r>
            <a:r>
              <a:rPr lang="hu-HU" altLang="hu-HU" sz="2000" dirty="0"/>
              <a:t> </a:t>
            </a:r>
            <a:r>
              <a:rPr lang="hu-HU" altLang="hu-HU" sz="2000" dirty="0" err="1"/>
              <a:t>or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target</a:t>
            </a:r>
            <a:r>
              <a:rPr lang="hu-HU" altLang="hu-HU" sz="2000" dirty="0"/>
              <a:t> an </a:t>
            </a:r>
            <a:r>
              <a:rPr lang="hu-HU" altLang="hu-HU" sz="2000" dirty="0" err="1"/>
              <a:t>MSc</a:t>
            </a:r>
            <a:r>
              <a:rPr lang="hu-HU" altLang="hu-HU" sz="2000" dirty="0"/>
              <a:t> like </a:t>
            </a:r>
            <a:r>
              <a:rPr lang="hu-HU" altLang="hu-HU" sz="2000" dirty="0" err="1"/>
              <a:t>this</a:t>
            </a:r>
            <a:r>
              <a:rPr lang="hu-HU" altLang="hu-HU" sz="2000" dirty="0"/>
              <a:t>.</a:t>
            </a:r>
            <a:endParaRPr lang="hu-HU" altLang="hu-HU" sz="2000" dirty="0">
              <a:cs typeface="Calibri"/>
            </a:endParaRPr>
          </a:p>
          <a:p>
            <a:pPr>
              <a:defRPr/>
            </a:pPr>
            <a:r>
              <a:rPr lang="hu-HU" altLang="hu-HU" sz="2000" dirty="0" err="1">
                <a:cs typeface="Calibri"/>
              </a:rPr>
              <a:t>You</a:t>
            </a:r>
            <a:r>
              <a:rPr lang="hu-HU" altLang="hu-HU" sz="2000" dirty="0">
                <a:cs typeface="Calibri"/>
              </a:rPr>
              <a:t> </a:t>
            </a:r>
            <a:r>
              <a:rPr lang="hu-HU" altLang="hu-HU" sz="2000" dirty="0" err="1">
                <a:cs typeface="Calibri"/>
              </a:rPr>
              <a:t>can</a:t>
            </a:r>
            <a:r>
              <a:rPr lang="hu-HU" altLang="hu-HU" sz="2000" dirty="0">
                <a:cs typeface="Calibri"/>
              </a:rPr>
              <a:t> </a:t>
            </a:r>
            <a:r>
              <a:rPr lang="hu-HU" altLang="hu-HU" sz="2000" dirty="0" err="1">
                <a:cs typeface="Calibri"/>
              </a:rPr>
              <a:t>choose</a:t>
            </a:r>
            <a:r>
              <a:rPr lang="hu-HU" altLang="hu-HU" sz="2000" dirty="0">
                <a:cs typeface="Calibri"/>
              </a:rPr>
              <a:t> </a:t>
            </a:r>
            <a:r>
              <a:rPr lang="hu-HU" altLang="hu-HU" sz="2000" dirty="0" err="1">
                <a:cs typeface="Calibri"/>
              </a:rPr>
              <a:t>advanced</a:t>
            </a:r>
            <a:r>
              <a:rPr lang="hu-HU" altLang="hu-HU" sz="2000" dirty="0">
                <a:cs typeface="Calibri"/>
              </a:rPr>
              <a:t> </a:t>
            </a:r>
            <a:r>
              <a:rPr lang="hu-HU" altLang="hu-HU" sz="2000" b="1" dirty="0" err="1">
                <a:cs typeface="Calibri"/>
              </a:rPr>
              <a:t>Economics</a:t>
            </a:r>
            <a:r>
              <a:rPr lang="hu-HU" altLang="hu-HU" sz="2000" dirty="0">
                <a:cs typeface="Calibri"/>
              </a:rPr>
              <a:t> program, </a:t>
            </a:r>
            <a:r>
              <a:rPr lang="hu-HU" altLang="hu-HU" sz="2000" dirty="0" err="1">
                <a:cs typeface="Calibri"/>
              </a:rPr>
              <a:t>too</a:t>
            </a:r>
            <a:r>
              <a:rPr lang="hu-HU" altLang="hu-HU" sz="2000" dirty="0">
                <a:cs typeface="Calibri"/>
              </a:rPr>
              <a:t>.</a:t>
            </a:r>
          </a:p>
          <a:p>
            <a:pPr>
              <a:defRPr/>
            </a:pPr>
            <a:r>
              <a:rPr lang="hu-HU" altLang="hu-HU" sz="2000" b="1" dirty="0" err="1">
                <a:cs typeface="Arial"/>
              </a:rPr>
              <a:t>Aim</a:t>
            </a:r>
            <a:r>
              <a:rPr lang="hu-HU" altLang="hu-HU" sz="2000" dirty="0">
                <a:cs typeface="Arial"/>
              </a:rPr>
              <a:t>: </a:t>
            </a:r>
            <a:r>
              <a:rPr lang="hu-HU" altLang="hu-HU" sz="2000" dirty="0" err="1">
                <a:cs typeface="Arial"/>
              </a:rPr>
              <a:t>to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know</a:t>
            </a:r>
            <a:r>
              <a:rPr lang="hu-HU" altLang="hu-HU" sz="2000" dirty="0">
                <a:cs typeface="Arial"/>
              </a:rPr>
              <a:t> and </a:t>
            </a:r>
            <a:r>
              <a:rPr lang="hu-HU" altLang="hu-HU" sz="2000" dirty="0" err="1">
                <a:cs typeface="Arial"/>
              </a:rPr>
              <a:t>practice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maths</a:t>
            </a:r>
            <a:r>
              <a:rPr lang="hu-HU" altLang="hu-HU" sz="2000" dirty="0">
                <a:cs typeface="Arial"/>
              </a:rPr>
              <a:t>, </a:t>
            </a:r>
            <a:r>
              <a:rPr lang="hu-HU" altLang="hu-HU" sz="2000" dirty="0" err="1">
                <a:cs typeface="Arial"/>
              </a:rPr>
              <a:t>statistics</a:t>
            </a:r>
            <a:r>
              <a:rPr lang="hu-HU" altLang="hu-HU" sz="2000" dirty="0">
                <a:cs typeface="Arial"/>
              </a:rPr>
              <a:t> and </a:t>
            </a:r>
            <a:r>
              <a:rPr lang="hu-HU" altLang="hu-HU" sz="2000" dirty="0" err="1">
                <a:cs typeface="Arial"/>
              </a:rPr>
              <a:t>programming</a:t>
            </a:r>
            <a:r>
              <a:rPr lang="hu-HU" altLang="hu-HU" sz="2000" dirty="0">
                <a:cs typeface="Arial"/>
              </a:rPr>
              <a:t>.</a:t>
            </a:r>
          </a:p>
          <a:p>
            <a:pPr>
              <a:defRPr/>
            </a:pPr>
            <a:r>
              <a:rPr lang="hu-HU" altLang="hu-HU" sz="2000" dirty="0" err="1">
                <a:cs typeface="Arial"/>
              </a:rPr>
              <a:t>Additional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info</a:t>
            </a:r>
            <a:r>
              <a:rPr lang="hu-HU" altLang="hu-HU" sz="2000" dirty="0">
                <a:cs typeface="Arial"/>
              </a:rPr>
              <a:t>: </a:t>
            </a:r>
            <a:r>
              <a:rPr lang="hu-HU" sz="2000" dirty="0">
                <a:ea typeface="+mn-lt"/>
                <a:cs typeface="+mn-lt"/>
                <a:hlinkClick r:id="rId3"/>
              </a:rPr>
              <a:t>https://www.uni-corvinus.hu/post/specialis-penzugyi-matematikai-program/</a:t>
            </a:r>
            <a:r>
              <a:rPr lang="hu-HU" sz="2000" dirty="0">
                <a:ea typeface="+mn-lt"/>
                <a:cs typeface="+mn-lt"/>
              </a:rPr>
              <a:t> </a:t>
            </a:r>
            <a:endParaRPr lang="hu-HU" altLang="hu-HU" sz="2000" dirty="0">
              <a:cs typeface="Arial"/>
            </a:endParaRPr>
          </a:p>
          <a:p>
            <a:pPr>
              <a:defRPr/>
            </a:pPr>
            <a:r>
              <a:rPr lang="hu-HU" altLang="hu-HU" sz="2000" b="1" dirty="0" err="1">
                <a:cs typeface="Arial"/>
              </a:rPr>
              <a:t>Application</a:t>
            </a:r>
            <a:r>
              <a:rPr lang="hu-HU" altLang="hu-HU" sz="2000" b="1" dirty="0">
                <a:cs typeface="Arial"/>
              </a:rPr>
              <a:t> </a:t>
            </a:r>
            <a:r>
              <a:rPr lang="hu-HU" altLang="hu-HU" sz="2000" b="1" dirty="0" err="1">
                <a:cs typeface="Arial"/>
              </a:rPr>
              <a:t>till</a:t>
            </a:r>
            <a:r>
              <a:rPr lang="hu-HU" altLang="hu-HU" sz="2000" b="1" dirty="0">
                <a:cs typeface="Arial"/>
              </a:rPr>
              <a:t> 29th August 2022. </a:t>
            </a:r>
            <a:r>
              <a:rPr lang="hu-HU" altLang="hu-HU" sz="2000" b="1" dirty="0" err="1">
                <a:cs typeface="Arial"/>
              </a:rPr>
              <a:t>midnight</a:t>
            </a:r>
            <a:r>
              <a:rPr lang="hu-HU" altLang="hu-HU" sz="2000" dirty="0">
                <a:cs typeface="Arial"/>
              </a:rPr>
              <a:t>, </a:t>
            </a:r>
            <a:r>
              <a:rPr lang="hu-HU" altLang="hu-HU" sz="2000" dirty="0" err="1">
                <a:cs typeface="Arial"/>
              </a:rPr>
              <a:t>by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filling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this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form</a:t>
            </a:r>
            <a:r>
              <a:rPr lang="hu-HU" altLang="hu-HU" sz="2000" dirty="0">
                <a:cs typeface="Arial"/>
              </a:rPr>
              <a:t>:</a:t>
            </a:r>
          </a:p>
          <a:p>
            <a:pPr marL="0" indent="0">
              <a:buNone/>
              <a:defRPr/>
            </a:pPr>
            <a:r>
              <a:rPr lang="hu-HU" altLang="hu-HU" sz="2000" dirty="0">
                <a:cs typeface="Arial"/>
              </a:rPr>
              <a:t> </a:t>
            </a:r>
            <a:r>
              <a:rPr lang="hu-HU" sz="2000" dirty="0">
                <a:ea typeface="+mn-lt"/>
                <a:cs typeface="+mn-lt"/>
                <a:hlinkClick r:id="rId4"/>
              </a:rPr>
              <a:t>https://docs.google.com/forms/d/e/1FAIpQLSeyK_xd16mFYU60YGfzz-vhIt6o3DA8ctFB7rCBOTgHWUE5NQ/viewform</a:t>
            </a:r>
            <a:r>
              <a:rPr lang="hu-HU" sz="2000" dirty="0">
                <a:ea typeface="+mn-lt"/>
                <a:cs typeface="+mn-lt"/>
              </a:rPr>
              <a:t> </a:t>
            </a:r>
            <a:endParaRPr lang="hu-HU" dirty="0">
              <a:cs typeface="Arial"/>
            </a:endParaRPr>
          </a:p>
          <a:p>
            <a:pPr>
              <a:defRPr/>
            </a:pPr>
            <a:r>
              <a:rPr lang="hu-HU" altLang="hu-HU" sz="2400" b="1" dirty="0" err="1">
                <a:cs typeface="Arial"/>
              </a:rPr>
              <a:t>Admission</a:t>
            </a:r>
            <a:r>
              <a:rPr lang="hu-HU" altLang="hu-HU" sz="2400" dirty="0">
                <a:cs typeface="Arial"/>
              </a:rPr>
              <a:t>:</a:t>
            </a:r>
          </a:p>
          <a:p>
            <a:pPr lvl="1">
              <a:defRPr/>
            </a:pPr>
            <a:r>
              <a:rPr lang="hu-HU" altLang="hu-HU" sz="2000" dirty="0" err="1">
                <a:cs typeface="Arial"/>
              </a:rPr>
              <a:t>If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your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advanced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mathematics</a:t>
            </a:r>
            <a:r>
              <a:rPr lang="hu-HU" altLang="hu-HU" sz="2000" dirty="0">
                <a:cs typeface="Arial"/>
              </a:rPr>
              <a:t> </a:t>
            </a:r>
            <a:r>
              <a:rPr lang="hu-HU" altLang="hu-HU" sz="2000" dirty="0" err="1">
                <a:cs typeface="Arial"/>
              </a:rPr>
              <a:t>highs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school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final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exam</a:t>
            </a:r>
            <a:r>
              <a:rPr lang="hu-HU" altLang="hu-HU" sz="2000" dirty="0">
                <a:cs typeface="Arial"/>
              </a:rPr>
              <a:t> is </a:t>
            </a:r>
            <a:r>
              <a:rPr lang="hu-HU" altLang="hu-HU" sz="2000" dirty="0" err="1">
                <a:cs typeface="Arial"/>
              </a:rPr>
              <a:t>better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than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b="1" dirty="0">
                <a:cs typeface="Arial"/>
              </a:rPr>
              <a:t>85%</a:t>
            </a:r>
            <a:r>
              <a:rPr lang="hu-HU" altLang="hu-HU" sz="2000" dirty="0">
                <a:cs typeface="Arial"/>
              </a:rPr>
              <a:t>, </a:t>
            </a:r>
            <a:r>
              <a:rPr lang="hu-HU" altLang="hu-HU" sz="2000" dirty="0" err="1">
                <a:cs typeface="Arial"/>
              </a:rPr>
              <a:t>your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application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will</a:t>
            </a:r>
            <a:r>
              <a:rPr lang="hu-HU" altLang="hu-HU" sz="2000" dirty="0">
                <a:cs typeface="Arial"/>
              </a:rPr>
              <a:t> be </a:t>
            </a:r>
            <a:r>
              <a:rPr lang="hu-HU" altLang="hu-HU" sz="2000" dirty="0" err="1">
                <a:cs typeface="Arial"/>
              </a:rPr>
              <a:t>approved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automatically</a:t>
            </a:r>
            <a:endParaRPr lang="hu-HU" dirty="0" err="1"/>
          </a:p>
          <a:p>
            <a:pPr lvl="1">
              <a:defRPr/>
            </a:pPr>
            <a:r>
              <a:rPr lang="hu-HU" altLang="hu-HU" sz="2000" dirty="0" err="1">
                <a:cs typeface="Arial"/>
              </a:rPr>
              <a:t>For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those</a:t>
            </a:r>
            <a:r>
              <a:rPr lang="hu-HU" altLang="hu-HU" sz="2000" dirty="0">
                <a:cs typeface="Arial"/>
              </a:rPr>
              <a:t>, </a:t>
            </a:r>
            <a:r>
              <a:rPr lang="hu-HU" altLang="hu-HU" sz="2000" dirty="0" err="1">
                <a:cs typeface="Arial"/>
              </a:rPr>
              <a:t>who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also</a:t>
            </a:r>
            <a:r>
              <a:rPr lang="hu-HU" altLang="hu-HU" sz="2000" dirty="0">
                <a:cs typeface="Arial"/>
              </a:rPr>
              <a:t> </a:t>
            </a:r>
            <a:r>
              <a:rPr lang="hu-HU" altLang="hu-HU" sz="2000" dirty="0" err="1">
                <a:cs typeface="Arial"/>
              </a:rPr>
              <a:t>interested</a:t>
            </a:r>
            <a:r>
              <a:rPr lang="hu-HU" altLang="hu-HU" sz="2000" dirty="0">
                <a:cs typeface="Arial"/>
              </a:rPr>
              <a:t> – </a:t>
            </a:r>
            <a:r>
              <a:rPr lang="hu-HU" altLang="hu-HU" sz="2000" dirty="0" err="1">
                <a:cs typeface="Arial"/>
              </a:rPr>
              <a:t>logic</a:t>
            </a:r>
            <a:r>
              <a:rPr lang="hu-HU" altLang="hu-HU" sz="2000" dirty="0">
                <a:cs typeface="Arial"/>
              </a:rPr>
              <a:t> test </a:t>
            </a:r>
            <a:r>
              <a:rPr lang="hu-HU" altLang="hu-HU" sz="2000" dirty="0" err="1">
                <a:cs typeface="Arial"/>
              </a:rPr>
              <a:t>on</a:t>
            </a:r>
            <a:r>
              <a:rPr lang="hu-HU" altLang="hu-HU" sz="2000" dirty="0">
                <a:cs typeface="Arial"/>
              </a:rPr>
              <a:t> </a:t>
            </a:r>
            <a:r>
              <a:rPr lang="hu-HU" altLang="hu-HU" sz="2000" b="1" dirty="0">
                <a:cs typeface="Arial"/>
              </a:rPr>
              <a:t>30th August 2022 </a:t>
            </a:r>
            <a:r>
              <a:rPr lang="hu-HU" altLang="hu-HU" sz="2000" b="1" dirty="0" err="1">
                <a:cs typeface="Arial"/>
              </a:rPr>
              <a:t>at</a:t>
            </a:r>
            <a:r>
              <a:rPr lang="hu-HU" altLang="hu-HU" sz="2000" b="1" dirty="0">
                <a:cs typeface="Arial"/>
              </a:rPr>
              <a:t> 5 PM in </a:t>
            </a:r>
            <a:r>
              <a:rPr lang="hu-HU" altLang="hu-HU" sz="2000" b="1" dirty="0" err="1">
                <a:cs typeface="Arial"/>
              </a:rPr>
              <a:t>Buildinc</a:t>
            </a:r>
            <a:r>
              <a:rPr lang="hu-HU" altLang="hu-HU" sz="2000" b="1" dirty="0">
                <a:cs typeface="Arial"/>
              </a:rPr>
              <a:t> C Big </a:t>
            </a:r>
            <a:r>
              <a:rPr lang="hu-HU" altLang="hu-HU" sz="2000" b="1" dirty="0" err="1">
                <a:cs typeface="Arial"/>
              </a:rPr>
              <a:t>auditorium</a:t>
            </a:r>
            <a:r>
              <a:rPr lang="hu-HU" altLang="hu-HU" sz="2000" dirty="0">
                <a:cs typeface="Arial"/>
              </a:rPr>
              <a:t> (60 min)</a:t>
            </a:r>
          </a:p>
          <a:p>
            <a:pPr eaLnBrk="1" hangingPunct="1">
              <a:defRPr/>
            </a:pPr>
            <a:endParaRPr lang="hu-HU" altLang="hu-HU" sz="2400" dirty="0">
              <a:cs typeface="Arial"/>
            </a:endParaRPr>
          </a:p>
          <a:p>
            <a:pPr marL="0" indent="0" eaLnBrk="1" hangingPunct="1">
              <a:buNone/>
              <a:defRPr/>
            </a:pPr>
            <a:endParaRPr lang="hu-HU" altLang="hu-HU" dirty="0">
              <a:cs typeface="Arial"/>
            </a:endParaRPr>
          </a:p>
          <a:p>
            <a:pPr>
              <a:defRPr/>
            </a:pPr>
            <a:endParaRPr lang="hu-HU" altLang="hu-HU" dirty="0">
              <a:cs typeface="Arial"/>
            </a:endParaRPr>
          </a:p>
          <a:p>
            <a:pPr>
              <a:defRPr/>
            </a:pPr>
            <a:endParaRPr lang="hu-HU" altLang="hu-HU" dirty="0">
              <a:cs typeface="Arial"/>
            </a:endParaRPr>
          </a:p>
        </p:txBody>
      </p:sp>
      <p:pic>
        <p:nvPicPr>
          <p:cNvPr id="4" name="Kép 3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76B1BCFD-52BF-89A6-9F4E-41A9E557C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41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573A528-739A-4B82-9268-F6E40A977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3" t="37544" r="33981" b="11755"/>
          <a:stretch/>
        </p:blipFill>
        <p:spPr>
          <a:xfrm>
            <a:off x="3537284" y="1519514"/>
            <a:ext cx="5117431" cy="481738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D49230F-0B3E-454B-B6F6-AF94ECFB68B0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Lifelong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friendships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7" name="Kép 6" descr="A képen rajz látható&#10;&#10;Automatikusan generált leírás">
            <a:extLst>
              <a:ext uri="{FF2B5EF4-FFF2-40B4-BE49-F238E27FC236}">
                <a16:creationId xmlns:a16="http://schemas.microsoft.com/office/drawing/2014/main" id="{96381CDF-38BC-4C4A-A493-ED3AEACB3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30" y="150955"/>
            <a:ext cx="1267971" cy="1039370"/>
          </a:xfrm>
          <a:prstGeom prst="rect">
            <a:avLst/>
          </a:prstGeom>
        </p:spPr>
      </p:pic>
      <p:pic>
        <p:nvPicPr>
          <p:cNvPr id="6" name="Kép 5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8F65E1FF-CAB3-494B-84F5-52682A960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62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46B8855-C1B1-4961-94E9-62964997C5E4}"/>
              </a:ext>
            </a:extLst>
          </p:cNvPr>
          <p:cNvSpPr txBox="1"/>
          <p:nvPr/>
        </p:nvSpPr>
        <p:spPr>
          <a:xfrm>
            <a:off x="2071242" y="1740822"/>
            <a:ext cx="5111611" cy="450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Student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organisations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ardrop 13">
            <a:extLst>
              <a:ext uri="{FF2B5EF4-FFF2-40B4-BE49-F238E27FC236}">
                <a16:creationId xmlns:a16="http://schemas.microsoft.com/office/drawing/2014/main" id="{E3285784-EF74-4F33-93DA-6C1427C433D6}"/>
              </a:ext>
            </a:extLst>
          </p:cNvPr>
          <p:cNvSpPr/>
          <p:nvPr/>
        </p:nvSpPr>
        <p:spPr>
          <a:xfrm>
            <a:off x="355601" y="1600858"/>
            <a:ext cx="1279650" cy="999633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7692614-A59A-417D-8C73-807A5CDD227D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Lifelong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friendships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17" name="Kép 16" descr="A képen rajz látható&#10;&#10;Automatikusan generált leírás">
            <a:extLst>
              <a:ext uri="{FF2B5EF4-FFF2-40B4-BE49-F238E27FC236}">
                <a16:creationId xmlns:a16="http://schemas.microsoft.com/office/drawing/2014/main" id="{C2F5F04D-F12D-4861-9C10-4636341FD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30" y="150955"/>
            <a:ext cx="1267971" cy="103937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DF64D98-9912-44F6-8AB8-CC3F029F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11" r="2916" b="19839"/>
          <a:stretch/>
        </p:blipFill>
        <p:spPr>
          <a:xfrm>
            <a:off x="6474004" y="1408654"/>
            <a:ext cx="5074651" cy="1351049"/>
          </a:xfrm>
          <a:prstGeom prst="rect">
            <a:avLst/>
          </a:prstGeom>
        </p:spPr>
      </p:pic>
      <p:pic>
        <p:nvPicPr>
          <p:cNvPr id="7" name="Kép 6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839C46E8-6A70-4227-AA62-04C4007F8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18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46B8855-C1B1-4961-94E9-62964997C5E4}"/>
              </a:ext>
            </a:extLst>
          </p:cNvPr>
          <p:cNvSpPr txBox="1"/>
          <p:nvPr/>
        </p:nvSpPr>
        <p:spPr>
          <a:xfrm>
            <a:off x="2071242" y="1740822"/>
            <a:ext cx="5111611" cy="450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Student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organisations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ardrop 13">
            <a:extLst>
              <a:ext uri="{FF2B5EF4-FFF2-40B4-BE49-F238E27FC236}">
                <a16:creationId xmlns:a16="http://schemas.microsoft.com/office/drawing/2014/main" id="{E3285784-EF74-4F33-93DA-6C1427C433D6}"/>
              </a:ext>
            </a:extLst>
          </p:cNvPr>
          <p:cNvSpPr/>
          <p:nvPr/>
        </p:nvSpPr>
        <p:spPr>
          <a:xfrm>
            <a:off x="355601" y="1600858"/>
            <a:ext cx="1279650" cy="999633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9" name="Teardrop 31">
            <a:extLst>
              <a:ext uri="{FF2B5EF4-FFF2-40B4-BE49-F238E27FC236}">
                <a16:creationId xmlns:a16="http://schemas.microsoft.com/office/drawing/2014/main" id="{8D0AD7A6-5F40-4969-87EC-EEFEB63161F2}"/>
              </a:ext>
            </a:extLst>
          </p:cNvPr>
          <p:cNvSpPr/>
          <p:nvPr/>
        </p:nvSpPr>
        <p:spPr>
          <a:xfrm>
            <a:off x="379335" y="2901131"/>
            <a:ext cx="1279650" cy="99963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9A314B94-7C4F-48AE-B8AF-DD528B217E13}"/>
              </a:ext>
            </a:extLst>
          </p:cNvPr>
          <p:cNvSpPr txBox="1"/>
          <p:nvPr/>
        </p:nvSpPr>
        <p:spPr>
          <a:xfrm>
            <a:off x="2071242" y="2917357"/>
            <a:ext cx="4024758" cy="482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kumimoji="0" lang="hu-HU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Internship</a:t>
            </a:r>
            <a:r>
              <a:rPr kumimoji="0" lang="hu-HU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(s)</a:t>
            </a:r>
            <a:endParaRPr kumimoji="0" lang="en-US" sz="2800" b="0" i="0" u="none" strike="noStrike" kern="1200" cap="none" spc="25" normalizeH="0" baseline="0" noProof="0" dirty="0">
              <a:ln>
                <a:noFill/>
              </a:ln>
              <a:solidFill>
                <a:srgbClr val="39302A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7692614-A59A-417D-8C73-807A5CDD227D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Lifelong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friendships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17" name="Kép 16" descr="A képen rajz látható&#10;&#10;Automatikusan generált leírás">
            <a:extLst>
              <a:ext uri="{FF2B5EF4-FFF2-40B4-BE49-F238E27FC236}">
                <a16:creationId xmlns:a16="http://schemas.microsoft.com/office/drawing/2014/main" id="{C2F5F04D-F12D-4861-9C10-4636341FD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30" y="150955"/>
            <a:ext cx="1267971" cy="103937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DF64D98-9912-44F6-8AB8-CC3F029F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11" r="2916" b="19839"/>
          <a:stretch/>
        </p:blipFill>
        <p:spPr>
          <a:xfrm>
            <a:off x="6882062" y="1123885"/>
            <a:ext cx="5074651" cy="135104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12FDC9B-170D-4831-B0B9-CFD5490B5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30" t="66526" r="33684" b="11403"/>
          <a:stretch/>
        </p:blipFill>
        <p:spPr>
          <a:xfrm>
            <a:off x="6882063" y="2627571"/>
            <a:ext cx="5074651" cy="2026677"/>
          </a:xfrm>
          <a:prstGeom prst="rect">
            <a:avLst/>
          </a:prstGeom>
        </p:spPr>
      </p:pic>
      <p:pic>
        <p:nvPicPr>
          <p:cNvPr id="10" name="Kép 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B1A3D2D0-9BB6-405D-A88E-3F531C418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7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76B054F-BD19-4996-B88B-D80C138920B3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What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is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your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goal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with</a:t>
            </a:r>
            <a:r>
              <a:rPr lang="hu-HU" sz="4000" dirty="0"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the</a:t>
            </a:r>
            <a:r>
              <a:rPr lang="hu-HU" sz="4000" dirty="0"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university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DE3F307-8694-4247-84E4-22C0589B2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6" t="26842" r="36546" b="25614"/>
          <a:stretch/>
        </p:blipFill>
        <p:spPr>
          <a:xfrm>
            <a:off x="2033337" y="1488220"/>
            <a:ext cx="8109284" cy="4503311"/>
          </a:xfrm>
          <a:prstGeom prst="rect">
            <a:avLst/>
          </a:prstGeom>
        </p:spPr>
      </p:pic>
      <p:pic>
        <p:nvPicPr>
          <p:cNvPr id="5" name="Kép 4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DFD776CD-F9CE-463A-A867-E03F33844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1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46B8855-C1B1-4961-94E9-62964997C5E4}"/>
              </a:ext>
            </a:extLst>
          </p:cNvPr>
          <p:cNvSpPr txBox="1"/>
          <p:nvPr/>
        </p:nvSpPr>
        <p:spPr>
          <a:xfrm>
            <a:off x="2071242" y="1740822"/>
            <a:ext cx="5111611" cy="450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Student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organisations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ardrop 13">
            <a:extLst>
              <a:ext uri="{FF2B5EF4-FFF2-40B4-BE49-F238E27FC236}">
                <a16:creationId xmlns:a16="http://schemas.microsoft.com/office/drawing/2014/main" id="{E3285784-EF74-4F33-93DA-6C1427C433D6}"/>
              </a:ext>
            </a:extLst>
          </p:cNvPr>
          <p:cNvSpPr/>
          <p:nvPr/>
        </p:nvSpPr>
        <p:spPr>
          <a:xfrm>
            <a:off x="355601" y="1600858"/>
            <a:ext cx="1279650" cy="999633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9" name="Teardrop 31">
            <a:extLst>
              <a:ext uri="{FF2B5EF4-FFF2-40B4-BE49-F238E27FC236}">
                <a16:creationId xmlns:a16="http://schemas.microsoft.com/office/drawing/2014/main" id="{8D0AD7A6-5F40-4969-87EC-EEFEB63161F2}"/>
              </a:ext>
            </a:extLst>
          </p:cNvPr>
          <p:cNvSpPr/>
          <p:nvPr/>
        </p:nvSpPr>
        <p:spPr>
          <a:xfrm>
            <a:off x="379335" y="2901131"/>
            <a:ext cx="1279650" cy="99963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9A314B94-7C4F-48AE-B8AF-DD528B217E13}"/>
              </a:ext>
            </a:extLst>
          </p:cNvPr>
          <p:cNvSpPr txBox="1"/>
          <p:nvPr/>
        </p:nvSpPr>
        <p:spPr>
          <a:xfrm>
            <a:off x="2071242" y="2917357"/>
            <a:ext cx="4024758" cy="48256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kumimoji="0" lang="hu-HU" sz="2800" b="0" i="0" u="none" strike="noStrike" kern="1200" cap="none" spc="25" normalizeH="0" baseline="0" noProof="0" dirty="0" err="1">
                <a:ln>
                  <a:noFill/>
                </a:ln>
                <a:effectLst/>
                <a:uLnTx/>
                <a:uFillTx/>
                <a:latin typeface="Muli"/>
                <a:ea typeface="Open Sans Light"/>
                <a:cs typeface="Open Sans Light"/>
              </a:rPr>
              <a:t>Internships</a:t>
            </a:r>
            <a:endParaRPr lang="hu-HU" sz="2800" b="0" i="0" u="none" strike="noStrike" kern="1200" cap="none" spc="25" normalizeH="0" baseline="0" noProof="0" dirty="0" err="1">
              <a:ln>
                <a:noFill/>
              </a:ln>
              <a:effectLst/>
              <a:uLnTx/>
              <a:uFillTx/>
              <a:latin typeface="Muli"/>
              <a:ea typeface="Open Sans Light"/>
              <a:cs typeface="Open Sans Light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7692614-A59A-417D-8C73-807A5CDD227D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>
                <a:solidFill>
                  <a:srgbClr val="F8931D"/>
                </a:solidFill>
                <a:latin typeface="Muli"/>
              </a:rPr>
              <a:t>Lifelong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friendships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17" name="Kép 16" descr="A képen rajz látható&#10;&#10;Automatikusan generált leírás">
            <a:extLst>
              <a:ext uri="{FF2B5EF4-FFF2-40B4-BE49-F238E27FC236}">
                <a16:creationId xmlns:a16="http://schemas.microsoft.com/office/drawing/2014/main" id="{C2F5F04D-F12D-4861-9C10-4636341FD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30" y="150955"/>
            <a:ext cx="1267971" cy="1039370"/>
          </a:xfrm>
          <a:prstGeom prst="rect">
            <a:avLst/>
          </a:prstGeom>
        </p:spPr>
      </p:pic>
      <p:sp>
        <p:nvSpPr>
          <p:cNvPr id="2" name="TextBox 30">
            <a:extLst>
              <a:ext uri="{FF2B5EF4-FFF2-40B4-BE49-F238E27FC236}">
                <a16:creationId xmlns:a16="http://schemas.microsoft.com/office/drawing/2014/main" id="{720312EB-A9BA-4A6A-8E69-51293AF77B7F}"/>
              </a:ext>
            </a:extLst>
          </p:cNvPr>
          <p:cNvSpPr txBox="1"/>
          <p:nvPr/>
        </p:nvSpPr>
        <p:spPr>
          <a:xfrm>
            <a:off x="2071242" y="4449675"/>
            <a:ext cx="9115452" cy="450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defRPr/>
            </a:pPr>
            <a:r>
              <a:rPr lang="hu-HU" sz="2800" dirty="0" err="1">
                <a:solidFill>
                  <a:prstClr val="black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Teachers</a:t>
            </a:r>
            <a:r>
              <a:rPr lang="hu-HU" sz="2800" dirty="0">
                <a:solidFill>
                  <a:prstClr val="black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- </a:t>
            </a:r>
            <a:r>
              <a:rPr lang="hu-HU" sz="2800" dirty="0" err="1">
                <a:solidFill>
                  <a:prstClr val="black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mentors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ardrop 34">
            <a:extLst>
              <a:ext uri="{FF2B5EF4-FFF2-40B4-BE49-F238E27FC236}">
                <a16:creationId xmlns:a16="http://schemas.microsoft.com/office/drawing/2014/main" id="{1D8C723E-552B-466A-B49A-6DB08AC7BA36}"/>
              </a:ext>
            </a:extLst>
          </p:cNvPr>
          <p:cNvSpPr/>
          <p:nvPr/>
        </p:nvSpPr>
        <p:spPr>
          <a:xfrm>
            <a:off x="355601" y="4136846"/>
            <a:ext cx="1279650" cy="999633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7" name="Kép 6" descr="A képen személy, csoport, személyek, állás látható&#10;&#10;Automatikusan generált leírás">
            <a:extLst>
              <a:ext uri="{FF2B5EF4-FFF2-40B4-BE49-F238E27FC236}">
                <a16:creationId xmlns:a16="http://schemas.microsoft.com/office/drawing/2014/main" id="{4AC482F4-EC0C-4D51-929B-F9AC4D482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89" y="1519514"/>
            <a:ext cx="6025476" cy="3950352"/>
          </a:xfrm>
          <a:prstGeom prst="rect">
            <a:avLst/>
          </a:prstGeom>
        </p:spPr>
      </p:pic>
      <p:pic>
        <p:nvPicPr>
          <p:cNvPr id="12" name="Kép 11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5D8E5828-55E0-4C7A-902D-499171C4A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11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43D8337-C00D-4212-B592-B9C0B458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4FB-D58F-4CF8-AF9F-12F0CF740F11}" type="datetime1">
              <a:rPr lang="hu-HU" smtClean="0">
                <a:latin typeface="Muli"/>
              </a:rPr>
              <a:t>2022. 08. 28.</a:t>
            </a:fld>
            <a:endParaRPr lang="hu-HU" sz="900" dirty="0">
              <a:latin typeface="Muli"/>
            </a:endParaRP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071A6201-25C3-4EE8-9071-E291F5B3171A}"/>
              </a:ext>
            </a:extLst>
          </p:cNvPr>
          <p:cNvSpPr txBox="1">
            <a:spLocks/>
          </p:cNvSpPr>
          <p:nvPr/>
        </p:nvSpPr>
        <p:spPr>
          <a:xfrm>
            <a:off x="2954766" y="346435"/>
            <a:ext cx="8668909" cy="7629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 err="1">
                <a:latin typeface="Muli"/>
              </a:rPr>
              <a:t>Who</a:t>
            </a:r>
            <a:r>
              <a:rPr lang="hu-HU" b="1" dirty="0">
                <a:latin typeface="Muli"/>
              </a:rPr>
              <a:t> </a:t>
            </a:r>
            <a:r>
              <a:rPr lang="hu-HU" b="1" dirty="0" err="1">
                <a:latin typeface="Muli"/>
              </a:rPr>
              <a:t>can</a:t>
            </a:r>
            <a:r>
              <a:rPr lang="hu-HU" b="1" dirty="0">
                <a:latin typeface="Muli"/>
              </a:rPr>
              <a:t> I </a:t>
            </a:r>
            <a:r>
              <a:rPr lang="hu-HU" b="1" dirty="0" err="1">
                <a:latin typeface="Muli"/>
              </a:rPr>
              <a:t>turn</a:t>
            </a:r>
            <a:r>
              <a:rPr lang="hu-HU" b="1" dirty="0">
                <a:latin typeface="Muli"/>
              </a:rPr>
              <a:t> </a:t>
            </a:r>
            <a:r>
              <a:rPr lang="hu-HU" b="1" dirty="0" err="1">
                <a:latin typeface="Muli"/>
              </a:rPr>
              <a:t>to</a:t>
            </a:r>
            <a:r>
              <a:rPr lang="hu-HU" b="1" dirty="0">
                <a:latin typeface="Muli"/>
              </a:rPr>
              <a:t>?</a:t>
            </a:r>
            <a:endParaRPr lang="en-HU" dirty="0">
              <a:latin typeface="Muli"/>
            </a:endParaRP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C5C40575-CB08-42FE-AF95-90E0570FBAFA}"/>
              </a:ext>
            </a:extLst>
          </p:cNvPr>
          <p:cNvSpPr/>
          <p:nvPr/>
        </p:nvSpPr>
        <p:spPr>
          <a:xfrm>
            <a:off x="5007430" y="3129833"/>
            <a:ext cx="2873829" cy="1230086"/>
          </a:xfrm>
          <a:prstGeom prst="roundRect">
            <a:avLst/>
          </a:prstGeom>
          <a:solidFill>
            <a:srgbClr val="E0A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rgbClr val="1B213E"/>
                </a:solidFill>
                <a:latin typeface="Muli"/>
              </a:rPr>
              <a:t>Student</a:t>
            </a:r>
            <a:r>
              <a:rPr lang="hu-HU" sz="2400" b="1" dirty="0">
                <a:solidFill>
                  <a:srgbClr val="1B213E"/>
                </a:solidFill>
                <a:latin typeface="Muli"/>
              </a:rPr>
              <a:t> </a:t>
            </a:r>
            <a:r>
              <a:rPr lang="hu-HU" sz="2400" b="1" dirty="0" err="1">
                <a:solidFill>
                  <a:srgbClr val="1B213E"/>
                </a:solidFill>
                <a:latin typeface="Muli"/>
              </a:rPr>
              <a:t>Services</a:t>
            </a:r>
            <a:endParaRPr lang="hu-HU" sz="2400" b="1" dirty="0">
              <a:solidFill>
                <a:srgbClr val="1B213E"/>
              </a:solidFill>
              <a:latin typeface="Muli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00590110-B673-4870-BA25-33683353220D}"/>
              </a:ext>
            </a:extLst>
          </p:cNvPr>
          <p:cNvSpPr/>
          <p:nvPr/>
        </p:nvSpPr>
        <p:spPr>
          <a:xfrm>
            <a:off x="8436429" y="3129833"/>
            <a:ext cx="2873829" cy="1230086"/>
          </a:xfrm>
          <a:prstGeom prst="roundRect">
            <a:avLst/>
          </a:prstGeom>
          <a:solidFill>
            <a:srgbClr val="E0A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ysClr val="windowText" lastClr="000000"/>
                </a:solidFill>
                <a:latin typeface="Muli"/>
              </a:rPr>
              <a:t>Course</a:t>
            </a:r>
            <a:r>
              <a:rPr lang="hu-HU" sz="2400" b="1" dirty="0">
                <a:solidFill>
                  <a:sysClr val="windowText" lastClr="000000"/>
                </a:solidFill>
                <a:latin typeface="Muli"/>
              </a:rPr>
              <a:t> </a:t>
            </a:r>
            <a:r>
              <a:rPr lang="hu-HU" sz="2400" b="1" dirty="0" err="1">
                <a:solidFill>
                  <a:sysClr val="windowText" lastClr="000000"/>
                </a:solidFill>
                <a:latin typeface="Muli"/>
              </a:rPr>
              <a:t>leader</a:t>
            </a:r>
            <a:endParaRPr lang="hu-HU" sz="2400" b="1" dirty="0">
              <a:solidFill>
                <a:sysClr val="windowText" lastClr="000000"/>
              </a:solidFill>
              <a:latin typeface="Muli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87A8219-1866-4852-A2C2-3E9B5E834CE8}"/>
              </a:ext>
            </a:extLst>
          </p:cNvPr>
          <p:cNvSpPr txBox="1"/>
          <p:nvPr/>
        </p:nvSpPr>
        <p:spPr>
          <a:xfrm>
            <a:off x="174171" y="3494679"/>
            <a:ext cx="433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Muli"/>
                <a:cs typeface="Arial" panose="020B0604020202020204" pitchFamily="34" charset="0"/>
              </a:rPr>
              <a:t>They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will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be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the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solution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in most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cases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077FD5E-8798-46F9-8680-B08C0C3F96F0}"/>
              </a:ext>
            </a:extLst>
          </p:cNvPr>
          <p:cNvSpPr txBox="1"/>
          <p:nvPr/>
        </p:nvSpPr>
        <p:spPr>
          <a:xfrm>
            <a:off x="174171" y="5049373"/>
            <a:ext cx="433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Muli"/>
                <a:cs typeface="Arial" panose="020B0604020202020204" pitchFamily="34" charset="0"/>
              </a:rPr>
              <a:t>Later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–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regarding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thesis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writing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intrenship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final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exam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1E4D1542-19C5-42E0-A7DD-0CE3F132DB34}"/>
              </a:ext>
            </a:extLst>
          </p:cNvPr>
          <p:cNvSpPr/>
          <p:nvPr/>
        </p:nvSpPr>
        <p:spPr>
          <a:xfrm>
            <a:off x="5007430" y="4862958"/>
            <a:ext cx="2873829" cy="1230086"/>
          </a:xfrm>
          <a:prstGeom prst="roundRect">
            <a:avLst/>
          </a:prstGeom>
          <a:solidFill>
            <a:srgbClr val="FBE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400" b="1" dirty="0" err="1">
                <a:solidFill>
                  <a:srgbClr val="1B213E"/>
                </a:solidFill>
                <a:latin typeface="Muli"/>
              </a:rPr>
              <a:t>Programme</a:t>
            </a:r>
            <a:r>
              <a:rPr lang="hu-HU" sz="2400" b="1" dirty="0">
                <a:solidFill>
                  <a:srgbClr val="1B213E"/>
                </a:solidFill>
                <a:latin typeface="Muli"/>
              </a:rPr>
              <a:t> </a:t>
            </a:r>
            <a:r>
              <a:rPr lang="hu-HU" sz="2400" b="1" dirty="0" err="1">
                <a:solidFill>
                  <a:srgbClr val="1B213E"/>
                </a:solidFill>
                <a:latin typeface="Muli"/>
              </a:rPr>
              <a:t>Coordinator</a:t>
            </a:r>
            <a:endParaRPr lang="hu-HU" sz="2400" b="1" dirty="0">
              <a:solidFill>
                <a:srgbClr val="1B213E"/>
              </a:solidFill>
              <a:latin typeface="Muli"/>
            </a:endParaRPr>
          </a:p>
          <a:p>
            <a:pPr algn="ctr"/>
            <a:r>
              <a:rPr lang="hu-HU" sz="2400" dirty="0">
                <a:solidFill>
                  <a:srgbClr val="1B213E"/>
                </a:solidFill>
                <a:latin typeface="Muli"/>
              </a:rPr>
              <a:t>Szilvia Smith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6B1CDAB3-6750-4A16-B0FD-9028EB3906AE}"/>
              </a:ext>
            </a:extLst>
          </p:cNvPr>
          <p:cNvSpPr/>
          <p:nvPr/>
        </p:nvSpPr>
        <p:spPr>
          <a:xfrm>
            <a:off x="8436429" y="4833637"/>
            <a:ext cx="2873829" cy="1230086"/>
          </a:xfrm>
          <a:prstGeom prst="roundRect">
            <a:avLst/>
          </a:prstGeom>
          <a:solidFill>
            <a:srgbClr val="FBE3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400" b="1" dirty="0" err="1">
                <a:solidFill>
                  <a:srgbClr val="1B213E"/>
                </a:solidFill>
                <a:latin typeface="Muli"/>
              </a:rPr>
              <a:t>Programme</a:t>
            </a:r>
            <a:r>
              <a:rPr lang="hu-HU" sz="2400" dirty="0">
                <a:latin typeface="Muli"/>
              </a:rPr>
              <a:t> </a:t>
            </a:r>
            <a:r>
              <a:rPr lang="hu-HU" sz="2400" b="1" dirty="0" err="1">
                <a:solidFill>
                  <a:srgbClr val="1B213E"/>
                </a:solidFill>
                <a:latin typeface="Muli"/>
              </a:rPr>
              <a:t>Director</a:t>
            </a:r>
            <a:endParaRPr lang="hu-HU" sz="2400" b="1">
              <a:solidFill>
                <a:srgbClr val="1B213E"/>
              </a:solidFill>
              <a:latin typeface="Muli"/>
            </a:endParaRPr>
          </a:p>
          <a:p>
            <a:pPr algn="ctr"/>
            <a:r>
              <a:rPr lang="hu-HU" sz="2400" dirty="0">
                <a:solidFill>
                  <a:srgbClr val="1B213E"/>
                </a:solidFill>
                <a:latin typeface="Muli"/>
              </a:rPr>
              <a:t>Judit Nagy</a:t>
            </a: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273B2DFD-BEAD-4BF2-B585-16D007DF7C8C}"/>
              </a:ext>
            </a:extLst>
          </p:cNvPr>
          <p:cNvSpPr/>
          <p:nvPr/>
        </p:nvSpPr>
        <p:spPr>
          <a:xfrm>
            <a:off x="5007429" y="1325062"/>
            <a:ext cx="6302829" cy="1230086"/>
          </a:xfrm>
          <a:prstGeom prst="roundRect">
            <a:avLst/>
          </a:prstGeom>
          <a:solidFill>
            <a:srgbClr val="D1A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rgbClr val="1B213E"/>
                </a:solidFill>
                <a:latin typeface="Muli"/>
              </a:rPr>
              <a:t>Study</a:t>
            </a:r>
            <a:r>
              <a:rPr lang="hu-HU" sz="2400" b="1" dirty="0">
                <a:solidFill>
                  <a:srgbClr val="1B213E"/>
                </a:solidFill>
                <a:latin typeface="Muli"/>
              </a:rPr>
              <a:t> and </a:t>
            </a:r>
            <a:r>
              <a:rPr lang="hu-HU" sz="2400" b="1" dirty="0" err="1">
                <a:solidFill>
                  <a:srgbClr val="1B213E"/>
                </a:solidFill>
                <a:latin typeface="Muli"/>
              </a:rPr>
              <a:t>Examination</a:t>
            </a:r>
            <a:r>
              <a:rPr lang="hu-HU" sz="2400" b="1" dirty="0">
                <a:solidFill>
                  <a:srgbClr val="1B213E"/>
                </a:solidFill>
                <a:latin typeface="Muli"/>
              </a:rPr>
              <a:t> </a:t>
            </a:r>
            <a:r>
              <a:rPr lang="hu-HU" sz="2400" b="1" dirty="0" err="1">
                <a:solidFill>
                  <a:srgbClr val="1B213E"/>
                </a:solidFill>
                <a:latin typeface="Muli"/>
              </a:rPr>
              <a:t>Regulations</a:t>
            </a:r>
            <a:r>
              <a:rPr lang="hu-HU" sz="2400" b="1" dirty="0">
                <a:solidFill>
                  <a:srgbClr val="1B213E"/>
                </a:solidFill>
                <a:latin typeface="Muli"/>
              </a:rPr>
              <a:t>, </a:t>
            </a:r>
            <a:br>
              <a:rPr lang="hu-HU" sz="2400" b="1" dirty="0">
                <a:solidFill>
                  <a:srgbClr val="1B213E"/>
                </a:solidFill>
                <a:latin typeface="Muli"/>
              </a:rPr>
            </a:br>
            <a:r>
              <a:rPr lang="hu-HU" sz="2400" b="1" dirty="0">
                <a:solidFill>
                  <a:srgbClr val="1B213E"/>
                </a:solidFill>
                <a:latin typeface="Muli"/>
              </a:rPr>
              <a:t>curriculum, </a:t>
            </a:r>
            <a:r>
              <a:rPr lang="hu-HU" sz="2400" b="1" dirty="0" err="1">
                <a:solidFill>
                  <a:srgbClr val="1B213E"/>
                </a:solidFill>
                <a:latin typeface="Muli"/>
              </a:rPr>
              <a:t>syllabus</a:t>
            </a:r>
            <a:endParaRPr lang="hu-HU" sz="2400" b="1" dirty="0">
              <a:solidFill>
                <a:srgbClr val="1B213E"/>
              </a:solidFill>
              <a:latin typeface="Muli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7F4889A-154E-42A9-A905-DC4E194F73AD}"/>
              </a:ext>
            </a:extLst>
          </p:cNvPr>
          <p:cNvSpPr txBox="1"/>
          <p:nvPr/>
        </p:nvSpPr>
        <p:spPr>
          <a:xfrm>
            <a:off x="174171" y="1809446"/>
            <a:ext cx="433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Muli"/>
                <a:cs typeface="Arial" panose="020B0604020202020204" pitchFamily="34" charset="0"/>
              </a:rPr>
              <a:t>Help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Muli"/>
                <a:cs typeface="Arial" panose="020B0604020202020204" pitchFamily="34" charset="0"/>
              </a:rPr>
              <a:t>yourself</a:t>
            </a:r>
            <a:r>
              <a:rPr lang="hu-HU" sz="2400" dirty="0">
                <a:latin typeface="Muli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3" name="Kép 12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53944007-0FE6-4B6D-B60F-5DFA16C57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CD07F778-2681-459C-B7A4-F6373EFC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Intézd online platform</a:t>
            </a:r>
          </a:p>
          <a:p>
            <a:endParaRPr lang="hu-HU" dirty="0"/>
          </a:p>
          <a:p>
            <a:r>
              <a:rPr lang="hu-HU" dirty="0" err="1"/>
              <a:t>Student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: Main building, 1st </a:t>
            </a:r>
            <a:r>
              <a:rPr lang="hu-HU" dirty="0" err="1"/>
              <a:t>floor</a:t>
            </a:r>
            <a:r>
              <a:rPr lang="hu-HU" dirty="0"/>
              <a:t> -&gt; </a:t>
            </a:r>
            <a:r>
              <a:rPr lang="hu-HU" dirty="0" err="1"/>
              <a:t>take</a:t>
            </a:r>
            <a:r>
              <a:rPr lang="hu-HU" dirty="0"/>
              <a:t> </a:t>
            </a:r>
            <a:r>
              <a:rPr lang="hu-HU" dirty="0" err="1"/>
              <a:t>care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office</a:t>
            </a:r>
            <a:r>
              <a:rPr lang="hu-HU" dirty="0"/>
              <a:t> </a:t>
            </a:r>
            <a:r>
              <a:rPr lang="hu-HU" dirty="0" err="1"/>
              <a:t>hours</a:t>
            </a:r>
            <a:r>
              <a:rPr lang="hu-HU" dirty="0"/>
              <a:t>!</a:t>
            </a:r>
          </a:p>
          <a:p>
            <a:endParaRPr lang="hu-HU" dirty="0"/>
          </a:p>
          <a:p>
            <a:r>
              <a:rPr lang="hu-HU" dirty="0"/>
              <a:t>hub.uni-corvinus.hu 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2E749A74-2321-4FB5-91AA-C5C8DE585842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r>
              <a:rPr lang="hu-HU" dirty="0"/>
              <a:t>Access </a:t>
            </a:r>
            <a:r>
              <a:rPr lang="hu-HU" dirty="0" err="1"/>
              <a:t>problems</a:t>
            </a:r>
            <a:endParaRPr lang="hu-HU" dirty="0"/>
          </a:p>
          <a:p>
            <a:r>
              <a:rPr lang="hu-HU" dirty="0" err="1"/>
              <a:t>Course</a:t>
            </a:r>
            <a:r>
              <a:rPr lang="hu-HU" dirty="0"/>
              <a:t> </a:t>
            </a:r>
            <a:r>
              <a:rPr lang="hu-HU" dirty="0" err="1"/>
              <a:t>scheduling</a:t>
            </a:r>
            <a:endParaRPr lang="hu-HU" dirty="0"/>
          </a:p>
          <a:p>
            <a:r>
              <a:rPr lang="hu-HU" dirty="0" err="1"/>
              <a:t>Course</a:t>
            </a:r>
            <a:r>
              <a:rPr lang="hu-HU" dirty="0"/>
              <a:t> </a:t>
            </a:r>
            <a:r>
              <a:rPr lang="hu-HU" dirty="0" err="1"/>
              <a:t>registration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dropping</a:t>
            </a:r>
            <a:endParaRPr lang="hu-HU" dirty="0"/>
          </a:p>
          <a:p>
            <a:r>
              <a:rPr lang="hu-HU" dirty="0" err="1"/>
              <a:t>Availability</a:t>
            </a:r>
            <a:r>
              <a:rPr lang="hu-HU" dirty="0"/>
              <a:t> of </a:t>
            </a:r>
            <a:r>
              <a:rPr lang="hu-HU" dirty="0" err="1"/>
              <a:t>Neptun</a:t>
            </a:r>
            <a:r>
              <a:rPr lang="hu-HU" dirty="0"/>
              <a:t> </a:t>
            </a:r>
            <a:r>
              <a:rPr lang="hu-HU" dirty="0" err="1"/>
              <a:t>requests</a:t>
            </a:r>
            <a:endParaRPr lang="hu-HU" dirty="0"/>
          </a:p>
          <a:p>
            <a:endParaRPr lang="hu-HU" dirty="0"/>
          </a:p>
          <a:p>
            <a:r>
              <a:rPr lang="hu-HU" dirty="0">
                <a:hlinkClick r:id="rId2"/>
              </a:rPr>
              <a:t>neptun@uni-corvinus.hu</a:t>
            </a:r>
            <a:r>
              <a:rPr lang="hu-HU" dirty="0"/>
              <a:t>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1A47A319-A924-4DCD-B6ED-57C9293D646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56613" y="3625991"/>
            <a:ext cx="3167062" cy="2844800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Business and Management Center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Main building E-120 (</a:t>
            </a:r>
            <a:r>
              <a:rPr lang="hu-HU" dirty="0" err="1"/>
              <a:t>changing</a:t>
            </a:r>
            <a:r>
              <a:rPr lang="hu-HU" dirty="0"/>
              <a:t>!)</a:t>
            </a:r>
          </a:p>
          <a:p>
            <a:r>
              <a:rPr lang="hu-HU" dirty="0">
                <a:hlinkClick r:id="rId3"/>
              </a:rPr>
              <a:t>business.management@uni-corvinus.hu</a:t>
            </a:r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EE82C0A-F857-458E-A7A9-A510D2D3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964D-FA2C-4A96-A47D-E6FF60851FBE}" type="datetime1">
              <a:rPr lang="hu-HU" smtClean="0"/>
              <a:t>2022. 08. 28.</a:t>
            </a:fld>
            <a:endParaRPr lang="hu-HU" dirty="0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A3CF8CEE-3467-4A12-99E5-75DB71FF2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14" y="1358782"/>
            <a:ext cx="11091861" cy="697690"/>
          </a:xfrm>
        </p:spPr>
        <p:txBody>
          <a:bodyPr/>
          <a:lstStyle/>
          <a:p>
            <a:r>
              <a:rPr lang="hu-HU" dirty="0"/>
              <a:t>Most </a:t>
            </a:r>
            <a:r>
              <a:rPr lang="hu-HU" dirty="0" err="1"/>
              <a:t>important</a:t>
            </a:r>
            <a:r>
              <a:rPr lang="hu-HU" dirty="0"/>
              <a:t> </a:t>
            </a:r>
            <a:r>
              <a:rPr lang="hu-HU" dirty="0" err="1"/>
              <a:t>contacts</a:t>
            </a:r>
            <a:endParaRPr lang="hu-HU" dirty="0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7BE50D56-E79A-401C-9449-41E9CE2C0448}"/>
              </a:ext>
            </a:extLst>
          </p:cNvPr>
          <p:cNvSpPr/>
          <p:nvPr/>
        </p:nvSpPr>
        <p:spPr>
          <a:xfrm>
            <a:off x="774477" y="2281418"/>
            <a:ext cx="2873829" cy="1230086"/>
          </a:xfrm>
          <a:prstGeom prst="roundRect">
            <a:avLst/>
          </a:prstGeom>
          <a:solidFill>
            <a:srgbClr val="E0A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rgbClr val="1B213E"/>
                </a:solidFill>
              </a:rPr>
              <a:t>Student</a:t>
            </a:r>
            <a:r>
              <a:rPr lang="hu-HU" sz="2400" b="1" dirty="0">
                <a:solidFill>
                  <a:srgbClr val="1B213E"/>
                </a:solidFill>
              </a:rPr>
              <a:t> </a:t>
            </a:r>
            <a:r>
              <a:rPr lang="hu-HU" sz="2400" b="1" dirty="0" err="1">
                <a:solidFill>
                  <a:srgbClr val="1B213E"/>
                </a:solidFill>
              </a:rPr>
              <a:t>Services</a:t>
            </a:r>
            <a:endParaRPr lang="hu-HU" sz="2400" b="1" dirty="0">
              <a:solidFill>
                <a:srgbClr val="1B213E"/>
              </a:solidFill>
            </a:endParaRP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EE920C01-C979-4046-9BA5-348AE90D0A41}"/>
              </a:ext>
            </a:extLst>
          </p:cNvPr>
          <p:cNvSpPr/>
          <p:nvPr/>
        </p:nvSpPr>
        <p:spPr>
          <a:xfrm>
            <a:off x="8456613" y="2281418"/>
            <a:ext cx="2873829" cy="1230086"/>
          </a:xfrm>
          <a:prstGeom prst="roundRect">
            <a:avLst/>
          </a:prstGeom>
          <a:solidFill>
            <a:srgbClr val="E0A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b="1" dirty="0" err="1">
                <a:solidFill>
                  <a:srgbClr val="1B213E"/>
                </a:solidFill>
              </a:rPr>
              <a:t>Programme</a:t>
            </a:r>
            <a:r>
              <a:rPr lang="hu-HU" sz="2200" b="1" dirty="0">
                <a:solidFill>
                  <a:srgbClr val="1B213E"/>
                </a:solidFill>
              </a:rPr>
              <a:t> </a:t>
            </a:r>
            <a:r>
              <a:rPr lang="hu-HU" sz="2200" b="1" dirty="0" err="1">
                <a:solidFill>
                  <a:srgbClr val="1B213E"/>
                </a:solidFill>
              </a:rPr>
              <a:t>Director</a:t>
            </a:r>
            <a:r>
              <a:rPr lang="hu-HU" sz="2200" b="1" dirty="0">
                <a:solidFill>
                  <a:srgbClr val="1B213E"/>
                </a:solidFill>
              </a:rPr>
              <a:t> &amp; </a:t>
            </a:r>
            <a:r>
              <a:rPr lang="hu-HU" sz="2200" b="1" dirty="0" err="1">
                <a:solidFill>
                  <a:srgbClr val="1B213E"/>
                </a:solidFill>
              </a:rPr>
              <a:t>Programme</a:t>
            </a:r>
            <a:r>
              <a:rPr lang="hu-HU" sz="2200" b="1" dirty="0">
                <a:solidFill>
                  <a:srgbClr val="1B213E"/>
                </a:solidFill>
              </a:rPr>
              <a:t> </a:t>
            </a:r>
            <a:r>
              <a:rPr lang="hu-HU" sz="2200" b="1" dirty="0" err="1">
                <a:solidFill>
                  <a:srgbClr val="1B213E"/>
                </a:solidFill>
              </a:rPr>
              <a:t>Coordinator</a:t>
            </a:r>
            <a:endParaRPr lang="hu-HU" sz="2200" b="1" dirty="0">
              <a:solidFill>
                <a:srgbClr val="1B213E"/>
              </a:solidFill>
            </a:endParaRP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87716F1D-3CDB-4E67-831B-353FB8AD3982}"/>
              </a:ext>
            </a:extLst>
          </p:cNvPr>
          <p:cNvSpPr/>
          <p:nvPr/>
        </p:nvSpPr>
        <p:spPr>
          <a:xfrm>
            <a:off x="4267137" y="2281418"/>
            <a:ext cx="2873829" cy="1230086"/>
          </a:xfrm>
          <a:prstGeom prst="roundRect">
            <a:avLst/>
          </a:prstGeom>
          <a:solidFill>
            <a:srgbClr val="E0A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rgbClr val="1B213E"/>
                </a:solidFill>
              </a:rPr>
              <a:t>Neptun</a:t>
            </a:r>
            <a:endParaRPr lang="hu-HU" sz="2400" b="1" dirty="0">
              <a:solidFill>
                <a:srgbClr val="1B213E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3A361B4-18CB-4464-93D3-1E25D41044EA}"/>
              </a:ext>
            </a:extLst>
          </p:cNvPr>
          <p:cNvSpPr txBox="1"/>
          <p:nvPr/>
        </p:nvSpPr>
        <p:spPr>
          <a:xfrm>
            <a:off x="774477" y="5996801"/>
            <a:ext cx="10998423" cy="553998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hu-HU" dirty="0" err="1"/>
              <a:t>Webpage</a:t>
            </a:r>
            <a:r>
              <a:rPr lang="hu-HU" dirty="0"/>
              <a:t> of </a:t>
            </a:r>
            <a:r>
              <a:rPr lang="hu-HU" dirty="0" err="1"/>
              <a:t>BSc</a:t>
            </a:r>
            <a:r>
              <a:rPr lang="hu-HU" dirty="0"/>
              <a:t> in Business and Management: </a:t>
            </a:r>
            <a:r>
              <a:rPr lang="hu-HU" dirty="0">
                <a:hlinkClick r:id="rId4"/>
              </a:rPr>
              <a:t>https://www.uni-corvinus.hu/main-page/about-the-university/institutes/institute-of-business-economics/for-current-students/?lang=en</a:t>
            </a:r>
            <a:r>
              <a:rPr lang="hu-HU" dirty="0"/>
              <a:t> </a:t>
            </a:r>
          </a:p>
        </p:txBody>
      </p:sp>
      <p:pic>
        <p:nvPicPr>
          <p:cNvPr id="15" name="Kép 14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C4E679F3-F7C6-4566-B41C-BB8786AA4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9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531E61AB-F4FB-4462-BC92-9583B0941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656" y="2081463"/>
            <a:ext cx="5257799" cy="1540104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>
                <a:latin typeface="Muli"/>
              </a:rPr>
              <a:t>Take control of your own university experience!</a:t>
            </a:r>
            <a:endParaRPr lang="hu-HU" sz="4000" b="1" dirty="0">
              <a:latin typeface="Muli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CEF2CC8-D76C-FE65-5698-5F94ACD30D5E}"/>
              </a:ext>
            </a:extLst>
          </p:cNvPr>
          <p:cNvSpPr>
            <a:spLocks noGrp="1"/>
          </p:cNvSpPr>
          <p:nvPr/>
        </p:nvSpPr>
        <p:spPr>
          <a:xfrm>
            <a:off x="6201305" y="5190776"/>
            <a:ext cx="5257799" cy="714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Arial"/>
                <a:cs typeface="Arial"/>
                <a:hlinkClick r:id="rId2"/>
              </a:rPr>
              <a:t>judit.nagy@uni-corvinus.hu</a:t>
            </a:r>
            <a:endParaRPr lang="hu-HU" dirty="0"/>
          </a:p>
          <a:p>
            <a:r>
              <a:rPr lang="hu-HU" dirty="0">
                <a:latin typeface="Arial"/>
                <a:cs typeface="Arial"/>
                <a:hlinkClick r:id="rId3"/>
              </a:rPr>
              <a:t>business.management@uni-corvinus.hu</a:t>
            </a:r>
            <a:r>
              <a:rPr lang="hu-HU" dirty="0">
                <a:latin typeface="Arial"/>
                <a:cs typeface="Arial"/>
              </a:rPr>
              <a:t> 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0411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E596E55-730D-4304-9549-6F24B2B27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90" r="40296" b="24912"/>
          <a:stretch/>
        </p:blipFill>
        <p:spPr>
          <a:xfrm>
            <a:off x="1022684" y="1287379"/>
            <a:ext cx="10076767" cy="468028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75E68D6-32F3-4EC8-94ED-BDA44D489D85}"/>
              </a:ext>
            </a:extLst>
          </p:cNvPr>
          <p:cNvSpPr txBox="1">
            <a:spLocks/>
          </p:cNvSpPr>
          <p:nvPr/>
        </p:nvSpPr>
        <p:spPr>
          <a:xfrm>
            <a:off x="780047" y="369284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>
                <a:solidFill>
                  <a:srgbClr val="F8931D"/>
                </a:solidFill>
                <a:latin typeface="Muli"/>
              </a:rPr>
              <a:t>A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great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workplace</a:t>
            </a:r>
            <a:r>
              <a:rPr lang="hu-HU" sz="4000" dirty="0"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later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4" name="Kép 3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0258E061-913E-4679-8123-A1756DA8F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6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766A9A5-07BF-41DD-86F3-EDF7BAEE5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63" y="2247759"/>
            <a:ext cx="875907" cy="87590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8E25101-EE1F-420C-AA30-34947EDFB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579" y="2259571"/>
            <a:ext cx="875907" cy="87590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11CB34C-9F1E-4BF9-88A3-95D85D432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758" y="2333791"/>
            <a:ext cx="875907" cy="87590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26F6619-C385-4341-B255-8484BA18D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974" y="4010527"/>
            <a:ext cx="662026" cy="82670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8C4C9A7-4B7A-4E3F-91EC-F99843FC7AB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1253" y="4591361"/>
            <a:ext cx="1057253" cy="80318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D9653A1-3F57-4AAA-B8BD-B262830D8B4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3014" y="4101443"/>
            <a:ext cx="1171468" cy="48335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CEC2246-A4A1-4C20-A26E-32CC251C95D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3572" y="4811473"/>
            <a:ext cx="674500" cy="67150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545111E-F63A-4E2B-BC8C-38FEEF097CB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966" y="3321156"/>
            <a:ext cx="911283" cy="36451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E0F8307-9331-4C7E-92F3-606769A1E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282" y="4531476"/>
            <a:ext cx="917185" cy="91718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D33EAFF7-A870-4BC9-8EE1-4AA7741AD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74544" y="4505353"/>
            <a:ext cx="1369303" cy="911209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CB0C209B-DD77-45E6-BB6E-33AD68E3E2D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5719" y="2581692"/>
            <a:ext cx="1031186" cy="1031186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519CABE4-83DE-45EA-B4DD-832C34F69A2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801" y="3981585"/>
            <a:ext cx="991145" cy="486281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3ED6A033-72C7-4B43-BE39-6D539E834D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3849" y="4120093"/>
            <a:ext cx="794926" cy="770520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0A74E52F-0A26-4826-B23C-A8C5910D4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172" y="2084795"/>
            <a:ext cx="1269815" cy="686949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7A856A5D-41F3-4839-A937-69EF06070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96" y="2734448"/>
            <a:ext cx="1224406" cy="760420"/>
          </a:xfrm>
          <a:prstGeom prst="rect">
            <a:avLst/>
          </a:prstGeom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3F4BE0D1-26C2-4058-BC2A-E2F295E68B55}"/>
              </a:ext>
            </a:extLst>
          </p:cNvPr>
          <p:cNvSpPr txBox="1">
            <a:spLocks/>
          </p:cNvSpPr>
          <p:nvPr/>
        </p:nvSpPr>
        <p:spPr>
          <a:xfrm>
            <a:off x="627289" y="378400"/>
            <a:ext cx="10631906" cy="1150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>
                <a:solidFill>
                  <a:srgbClr val="F8931D"/>
                </a:solidFill>
                <a:latin typeface="Muli"/>
              </a:rPr>
              <a:t>A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great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workplace</a:t>
            </a:r>
            <a:r>
              <a:rPr lang="hu-HU" sz="4000" dirty="0">
                <a:latin typeface="Muli"/>
              </a:rPr>
              <a:t> </a:t>
            </a:r>
            <a:r>
              <a:rPr lang="hu-HU" sz="4000" dirty="0" err="1">
                <a:latin typeface="Muli"/>
              </a:rPr>
              <a:t>later</a:t>
            </a:r>
            <a:r>
              <a:rPr lang="hu-HU" sz="4000" dirty="0">
                <a:latin typeface="Muli"/>
              </a:rPr>
              <a:t>?</a:t>
            </a:r>
            <a:endParaRPr lang="en-US" sz="4000" dirty="0">
              <a:latin typeface="Muli"/>
            </a:endParaRPr>
          </a:p>
        </p:txBody>
      </p:sp>
      <p:pic>
        <p:nvPicPr>
          <p:cNvPr id="35" name="Kép 34" descr="A képen rajz látható&#10;&#10;Automatikusan generált leírás">
            <a:extLst>
              <a:ext uri="{FF2B5EF4-FFF2-40B4-BE49-F238E27FC236}">
                <a16:creationId xmlns:a16="http://schemas.microsoft.com/office/drawing/2014/main" id="{9B4057C9-47E4-4DCD-9101-3A000E097D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374" y="187050"/>
            <a:ext cx="1267971" cy="1039370"/>
          </a:xfrm>
          <a:prstGeom prst="rect">
            <a:avLst/>
          </a:prstGeom>
        </p:spPr>
      </p:pic>
      <p:pic>
        <p:nvPicPr>
          <p:cNvPr id="20" name="Kép 1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D54C8110-29B8-4F57-8679-6BA51BCF4C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1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F4DF88-1E8E-4251-830E-719700F25C1D}"/>
              </a:ext>
            </a:extLst>
          </p:cNvPr>
          <p:cNvSpPr txBox="1">
            <a:spLocks/>
          </p:cNvSpPr>
          <p:nvPr/>
        </p:nvSpPr>
        <p:spPr>
          <a:xfrm>
            <a:off x="838200" y="85671"/>
            <a:ext cx="10515600" cy="581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>
                <a:solidFill>
                  <a:srgbClr val="FFC000"/>
                </a:solidFill>
                <a:latin typeface="Muli"/>
              </a:rPr>
              <a:t>Skill</a:t>
            </a:r>
            <a:r>
              <a:rPr lang="hu-HU" dirty="0">
                <a:solidFill>
                  <a:srgbClr val="FFC000"/>
                </a:solidFill>
                <a:latin typeface="Muli"/>
              </a:rPr>
              <a:t> </a:t>
            </a:r>
            <a:r>
              <a:rPr lang="hu-HU" dirty="0" err="1">
                <a:solidFill>
                  <a:srgbClr val="FFC000"/>
                </a:solidFill>
                <a:latin typeface="Muli"/>
              </a:rPr>
              <a:t>expectations</a:t>
            </a:r>
            <a:r>
              <a:rPr lang="hu-HU" dirty="0">
                <a:solidFill>
                  <a:srgbClr val="FFC000"/>
                </a:solidFill>
                <a:latin typeface="Muli"/>
              </a:rPr>
              <a:t> </a:t>
            </a:r>
            <a:br>
              <a:rPr lang="hu-HU" dirty="0">
                <a:solidFill>
                  <a:srgbClr val="FFC000"/>
                </a:solidFill>
                <a:latin typeface="Muli"/>
              </a:rPr>
            </a:br>
            <a:r>
              <a:rPr lang="hu-HU" dirty="0">
                <a:latin typeface="Muli"/>
              </a:rPr>
              <a:t>of </a:t>
            </a:r>
            <a:r>
              <a:rPr lang="hu-HU" dirty="0" err="1">
                <a:latin typeface="Muli"/>
              </a:rPr>
              <a:t>future</a:t>
            </a:r>
            <a:r>
              <a:rPr lang="hu-HU" dirty="0">
                <a:latin typeface="Muli"/>
              </a:rPr>
              <a:t> </a:t>
            </a:r>
            <a:r>
              <a:rPr lang="hu-HU" dirty="0" err="1">
                <a:latin typeface="Muli"/>
              </a:rPr>
              <a:t>employers</a:t>
            </a:r>
            <a:endParaRPr lang="en-US" dirty="0"/>
          </a:p>
        </p:txBody>
      </p:sp>
      <p:pic>
        <p:nvPicPr>
          <p:cNvPr id="20" name="Kép 1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B12FBE9A-A14E-475E-9457-83C2611E2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A0D2CDE0-9636-41F2-9CBC-0A21CA81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9" y="1534552"/>
            <a:ext cx="4885824" cy="51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6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F4DF88-1E8E-4251-830E-719700F25C1D}"/>
              </a:ext>
            </a:extLst>
          </p:cNvPr>
          <p:cNvSpPr txBox="1">
            <a:spLocks/>
          </p:cNvSpPr>
          <p:nvPr/>
        </p:nvSpPr>
        <p:spPr>
          <a:xfrm>
            <a:off x="838200" y="85671"/>
            <a:ext cx="10515600" cy="581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>
                <a:solidFill>
                  <a:srgbClr val="FFC000"/>
                </a:solidFill>
                <a:latin typeface="Muli"/>
              </a:rPr>
              <a:t>Skill</a:t>
            </a:r>
            <a:r>
              <a:rPr lang="hu-HU" dirty="0">
                <a:solidFill>
                  <a:srgbClr val="FFC000"/>
                </a:solidFill>
                <a:latin typeface="Muli"/>
              </a:rPr>
              <a:t> </a:t>
            </a:r>
            <a:r>
              <a:rPr lang="hu-HU" dirty="0" err="1">
                <a:solidFill>
                  <a:srgbClr val="FFC000"/>
                </a:solidFill>
                <a:latin typeface="Muli"/>
              </a:rPr>
              <a:t>expectations</a:t>
            </a:r>
            <a:r>
              <a:rPr lang="hu-HU" dirty="0">
                <a:solidFill>
                  <a:srgbClr val="FFC000"/>
                </a:solidFill>
                <a:latin typeface="Muli"/>
              </a:rPr>
              <a:t> </a:t>
            </a:r>
            <a:br>
              <a:rPr lang="hu-HU" dirty="0">
                <a:solidFill>
                  <a:srgbClr val="FFC000"/>
                </a:solidFill>
                <a:latin typeface="Muli"/>
              </a:rPr>
            </a:br>
            <a:r>
              <a:rPr lang="hu-HU" dirty="0">
                <a:latin typeface="Muli"/>
              </a:rPr>
              <a:t>of </a:t>
            </a:r>
            <a:r>
              <a:rPr lang="hu-HU" dirty="0" err="1">
                <a:latin typeface="Muli"/>
              </a:rPr>
              <a:t>future</a:t>
            </a:r>
            <a:r>
              <a:rPr lang="hu-HU" dirty="0">
                <a:latin typeface="Muli"/>
              </a:rPr>
              <a:t> </a:t>
            </a:r>
            <a:r>
              <a:rPr lang="hu-HU" dirty="0" err="1">
                <a:latin typeface="Muli"/>
              </a:rPr>
              <a:t>employers</a:t>
            </a: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7F4EDB4-3DCE-4AE6-8598-D9392B502341}"/>
              </a:ext>
            </a:extLst>
          </p:cNvPr>
          <p:cNvSpPr/>
          <p:nvPr/>
        </p:nvSpPr>
        <p:spPr>
          <a:xfrm>
            <a:off x="838200" y="1992962"/>
            <a:ext cx="3276600" cy="42481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uli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EBBE60-2010-416B-BAD7-2C0A594E4EBE}"/>
              </a:ext>
            </a:extLst>
          </p:cNvPr>
          <p:cNvSpPr/>
          <p:nvPr/>
        </p:nvSpPr>
        <p:spPr>
          <a:xfrm>
            <a:off x="838200" y="1992961"/>
            <a:ext cx="3276600" cy="637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ul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0CF3C6F-A644-43D6-9283-2644BFF3E53A}"/>
              </a:ext>
            </a:extLst>
          </p:cNvPr>
          <p:cNvSpPr txBox="1"/>
          <p:nvPr/>
        </p:nvSpPr>
        <p:spPr>
          <a:xfrm>
            <a:off x="1229480" y="2122633"/>
            <a:ext cx="25504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000" b="1" dirty="0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Most </a:t>
            </a:r>
            <a:r>
              <a:rPr lang="hu-HU" sz="2000" b="1" dirty="0" err="1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common</a:t>
            </a:r>
            <a:endParaRPr lang="en-US" sz="2000" b="1" dirty="0">
              <a:solidFill>
                <a:prstClr val="white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7F4E0ECB-00D5-4170-88D0-37A4C960F2BE}"/>
              </a:ext>
            </a:extLst>
          </p:cNvPr>
          <p:cNvSpPr/>
          <p:nvPr/>
        </p:nvSpPr>
        <p:spPr>
          <a:xfrm>
            <a:off x="4451635" y="1992961"/>
            <a:ext cx="3276600" cy="42481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uli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FB18CAAB-76BD-428F-B142-FD6B1EB30D9E}"/>
              </a:ext>
            </a:extLst>
          </p:cNvPr>
          <p:cNvSpPr/>
          <p:nvPr/>
        </p:nvSpPr>
        <p:spPr>
          <a:xfrm>
            <a:off x="4451635" y="1992961"/>
            <a:ext cx="3276600" cy="637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uli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A0ABFD95-CD9D-4D69-BA05-945997E019CB}"/>
              </a:ext>
            </a:extLst>
          </p:cNvPr>
          <p:cNvSpPr txBox="1"/>
          <p:nvPr/>
        </p:nvSpPr>
        <p:spPr>
          <a:xfrm>
            <a:off x="4848412" y="2132874"/>
            <a:ext cx="248304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100" b="1" dirty="0" err="1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Hard</a:t>
            </a:r>
            <a:endParaRPr lang="en-US" sz="2100" b="1" dirty="0">
              <a:solidFill>
                <a:prstClr val="white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3A10EE16-4442-48BD-A13C-6655CDFC8C53}"/>
              </a:ext>
            </a:extLst>
          </p:cNvPr>
          <p:cNvSpPr/>
          <p:nvPr/>
        </p:nvSpPr>
        <p:spPr>
          <a:xfrm>
            <a:off x="8065070" y="2092307"/>
            <a:ext cx="3276600" cy="4198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uli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960A4C9D-3A5A-4262-8DE8-208B3F9E0C28}"/>
              </a:ext>
            </a:extLst>
          </p:cNvPr>
          <p:cNvSpPr/>
          <p:nvPr/>
        </p:nvSpPr>
        <p:spPr>
          <a:xfrm>
            <a:off x="8065070" y="1980261"/>
            <a:ext cx="3276600" cy="637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uli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CBEE1ECB-922B-4B7D-9CA5-28AE2C3F9E3A}"/>
              </a:ext>
            </a:extLst>
          </p:cNvPr>
          <p:cNvSpPr txBox="1"/>
          <p:nvPr/>
        </p:nvSpPr>
        <p:spPr>
          <a:xfrm>
            <a:off x="8461847" y="2120174"/>
            <a:ext cx="248304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100" b="1" dirty="0" err="1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Soft</a:t>
            </a:r>
            <a:endParaRPr lang="en-US" sz="2100" b="1" dirty="0">
              <a:solidFill>
                <a:prstClr val="white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Freeform 110">
            <a:extLst>
              <a:ext uri="{FF2B5EF4-FFF2-40B4-BE49-F238E27FC236}">
                <a16:creationId xmlns:a16="http://schemas.microsoft.com/office/drawing/2014/main" id="{CCC02999-549A-45E1-8FDA-3966ACB8138A}"/>
              </a:ext>
            </a:extLst>
          </p:cNvPr>
          <p:cNvSpPr>
            <a:spLocks noEditPoints="1"/>
          </p:cNvSpPr>
          <p:nvPr/>
        </p:nvSpPr>
        <p:spPr bwMode="auto">
          <a:xfrm>
            <a:off x="9380933" y="2754690"/>
            <a:ext cx="644872" cy="476894"/>
          </a:xfrm>
          <a:custGeom>
            <a:avLst/>
            <a:gdLst>
              <a:gd name="T0" fmla="*/ 68 w 353"/>
              <a:gd name="T1" fmla="*/ 173 h 289"/>
              <a:gd name="T2" fmla="*/ 55 w 353"/>
              <a:gd name="T3" fmla="*/ 131 h 289"/>
              <a:gd name="T4" fmla="*/ 55 w 353"/>
              <a:gd name="T5" fmla="*/ 117 h 289"/>
              <a:gd name="T6" fmla="*/ 49 w 353"/>
              <a:gd name="T7" fmla="*/ 75 h 289"/>
              <a:gd name="T8" fmla="*/ 69 w 353"/>
              <a:gd name="T9" fmla="*/ 52 h 289"/>
              <a:gd name="T10" fmla="*/ 98 w 353"/>
              <a:gd name="T11" fmla="*/ 50 h 289"/>
              <a:gd name="T12" fmla="*/ 103 w 353"/>
              <a:gd name="T13" fmla="*/ 35 h 289"/>
              <a:gd name="T14" fmla="*/ 61 w 353"/>
              <a:gd name="T15" fmla="*/ 39 h 289"/>
              <a:gd name="T16" fmla="*/ 40 w 353"/>
              <a:gd name="T17" fmla="*/ 113 h 289"/>
              <a:gd name="T18" fmla="*/ 52 w 353"/>
              <a:gd name="T19" fmla="*/ 173 h 289"/>
              <a:gd name="T20" fmla="*/ 0 w 353"/>
              <a:gd name="T21" fmla="*/ 249 h 289"/>
              <a:gd name="T22" fmla="*/ 43 w 353"/>
              <a:gd name="T23" fmla="*/ 257 h 289"/>
              <a:gd name="T24" fmla="*/ 16 w 353"/>
              <a:gd name="T25" fmla="*/ 241 h 289"/>
              <a:gd name="T26" fmla="*/ 319 w 353"/>
              <a:gd name="T27" fmla="*/ 201 h 289"/>
              <a:gd name="T28" fmla="*/ 311 w 353"/>
              <a:gd name="T29" fmla="*/ 140 h 289"/>
              <a:gd name="T30" fmla="*/ 318 w 353"/>
              <a:gd name="T31" fmla="*/ 69 h 289"/>
              <a:gd name="T32" fmla="*/ 265 w 353"/>
              <a:gd name="T33" fmla="*/ 32 h 289"/>
              <a:gd name="T34" fmla="*/ 253 w 353"/>
              <a:gd name="T35" fmla="*/ 51 h 289"/>
              <a:gd name="T36" fmla="*/ 265 w 353"/>
              <a:gd name="T37" fmla="*/ 48 h 289"/>
              <a:gd name="T38" fmla="*/ 285 w 353"/>
              <a:gd name="T39" fmla="*/ 53 h 289"/>
              <a:gd name="T40" fmla="*/ 298 w 353"/>
              <a:gd name="T41" fmla="*/ 106 h 289"/>
              <a:gd name="T42" fmla="*/ 298 w 353"/>
              <a:gd name="T43" fmla="*/ 131 h 289"/>
              <a:gd name="T44" fmla="*/ 297 w 353"/>
              <a:gd name="T45" fmla="*/ 132 h 289"/>
              <a:gd name="T46" fmla="*/ 314 w 353"/>
              <a:gd name="T47" fmla="*/ 216 h 289"/>
              <a:gd name="T48" fmla="*/ 301 w 353"/>
              <a:gd name="T49" fmla="*/ 241 h 289"/>
              <a:gd name="T50" fmla="*/ 345 w 353"/>
              <a:gd name="T51" fmla="*/ 257 h 289"/>
              <a:gd name="T52" fmla="*/ 319 w 353"/>
              <a:gd name="T53" fmla="*/ 201 h 289"/>
              <a:gd name="T54" fmla="*/ 211 w 353"/>
              <a:gd name="T55" fmla="*/ 181 h 289"/>
              <a:gd name="T56" fmla="*/ 231 w 353"/>
              <a:gd name="T57" fmla="*/ 105 h 289"/>
              <a:gd name="T58" fmla="*/ 209 w 353"/>
              <a:gd name="T59" fmla="*/ 5 h 289"/>
              <a:gd name="T60" fmla="*/ 152 w 353"/>
              <a:gd name="T61" fmla="*/ 9 h 289"/>
              <a:gd name="T62" fmla="*/ 122 w 353"/>
              <a:gd name="T63" fmla="*/ 104 h 289"/>
              <a:gd name="T64" fmla="*/ 141 w 353"/>
              <a:gd name="T65" fmla="*/ 181 h 289"/>
              <a:gd name="T66" fmla="*/ 56 w 353"/>
              <a:gd name="T67" fmla="*/ 281 h 289"/>
              <a:gd name="T68" fmla="*/ 289 w 353"/>
              <a:gd name="T69" fmla="*/ 289 h 289"/>
              <a:gd name="T70" fmla="*/ 240 w 353"/>
              <a:gd name="T71" fmla="*/ 218 h 289"/>
              <a:gd name="T72" fmla="*/ 116 w 353"/>
              <a:gd name="T73" fmla="*/ 234 h 289"/>
              <a:gd name="T74" fmla="*/ 157 w 353"/>
              <a:gd name="T75" fmla="*/ 181 h 289"/>
              <a:gd name="T76" fmla="*/ 137 w 353"/>
              <a:gd name="T77" fmla="*/ 129 h 289"/>
              <a:gd name="T78" fmla="*/ 137 w 353"/>
              <a:gd name="T79" fmla="*/ 97 h 289"/>
              <a:gd name="T80" fmla="*/ 159 w 353"/>
              <a:gd name="T81" fmla="*/ 23 h 289"/>
              <a:gd name="T82" fmla="*/ 186 w 353"/>
              <a:gd name="T83" fmla="*/ 16 h 289"/>
              <a:gd name="T84" fmla="*/ 217 w 353"/>
              <a:gd name="T85" fmla="*/ 44 h 289"/>
              <a:gd name="T86" fmla="*/ 215 w 353"/>
              <a:gd name="T87" fmla="*/ 108 h 289"/>
              <a:gd name="T88" fmla="*/ 213 w 353"/>
              <a:gd name="T89" fmla="*/ 132 h 289"/>
              <a:gd name="T90" fmla="*/ 235 w 353"/>
              <a:gd name="T91" fmla="*/ 234 h 289"/>
              <a:gd name="T92" fmla="*/ 280 w 353"/>
              <a:gd name="T93" fmla="*/ 27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53" h="289">
                <a:moveTo>
                  <a:pt x="38" y="216"/>
                </a:moveTo>
                <a:cubicBezTo>
                  <a:pt x="49" y="213"/>
                  <a:pt x="68" y="201"/>
                  <a:pt x="68" y="173"/>
                </a:cubicBezTo>
                <a:cubicBezTo>
                  <a:pt x="68" y="148"/>
                  <a:pt x="60" y="138"/>
                  <a:pt x="55" y="132"/>
                </a:cubicBezTo>
                <a:cubicBezTo>
                  <a:pt x="55" y="131"/>
                  <a:pt x="55" y="131"/>
                  <a:pt x="55" y="131"/>
                </a:cubicBezTo>
                <a:cubicBezTo>
                  <a:pt x="55" y="131"/>
                  <a:pt x="55" y="131"/>
                  <a:pt x="55" y="131"/>
                </a:cubicBezTo>
                <a:cubicBezTo>
                  <a:pt x="54" y="130"/>
                  <a:pt x="53" y="126"/>
                  <a:pt x="55" y="117"/>
                </a:cubicBezTo>
                <a:cubicBezTo>
                  <a:pt x="56" y="113"/>
                  <a:pt x="56" y="109"/>
                  <a:pt x="54" y="106"/>
                </a:cubicBezTo>
                <a:cubicBezTo>
                  <a:pt x="51" y="99"/>
                  <a:pt x="45" y="85"/>
                  <a:pt x="49" y="75"/>
                </a:cubicBezTo>
                <a:cubicBezTo>
                  <a:pt x="56" y="58"/>
                  <a:pt x="59" y="57"/>
                  <a:pt x="67" y="53"/>
                </a:cubicBezTo>
                <a:cubicBezTo>
                  <a:pt x="68" y="53"/>
                  <a:pt x="69" y="53"/>
                  <a:pt x="69" y="52"/>
                </a:cubicBezTo>
                <a:cubicBezTo>
                  <a:pt x="71" y="51"/>
                  <a:pt x="79" y="48"/>
                  <a:pt x="88" y="48"/>
                </a:cubicBezTo>
                <a:cubicBezTo>
                  <a:pt x="92" y="48"/>
                  <a:pt x="95" y="49"/>
                  <a:pt x="98" y="50"/>
                </a:cubicBezTo>
                <a:cubicBezTo>
                  <a:pt x="98" y="47"/>
                  <a:pt x="99" y="45"/>
                  <a:pt x="100" y="42"/>
                </a:cubicBezTo>
                <a:cubicBezTo>
                  <a:pt x="101" y="39"/>
                  <a:pt x="102" y="37"/>
                  <a:pt x="103" y="35"/>
                </a:cubicBezTo>
                <a:cubicBezTo>
                  <a:pt x="98" y="33"/>
                  <a:pt x="93" y="32"/>
                  <a:pt x="88" y="32"/>
                </a:cubicBezTo>
                <a:cubicBezTo>
                  <a:pt x="76" y="32"/>
                  <a:pt x="65" y="36"/>
                  <a:pt x="61" y="39"/>
                </a:cubicBezTo>
                <a:cubicBezTo>
                  <a:pt x="48" y="44"/>
                  <a:pt x="42" y="50"/>
                  <a:pt x="34" y="69"/>
                </a:cubicBezTo>
                <a:cubicBezTo>
                  <a:pt x="27" y="86"/>
                  <a:pt x="36" y="104"/>
                  <a:pt x="40" y="113"/>
                </a:cubicBezTo>
                <a:cubicBezTo>
                  <a:pt x="35" y="133"/>
                  <a:pt x="42" y="140"/>
                  <a:pt x="42" y="140"/>
                </a:cubicBezTo>
                <a:cubicBezTo>
                  <a:pt x="45" y="145"/>
                  <a:pt x="52" y="153"/>
                  <a:pt x="52" y="173"/>
                </a:cubicBezTo>
                <a:cubicBezTo>
                  <a:pt x="52" y="197"/>
                  <a:pt x="34" y="201"/>
                  <a:pt x="34" y="201"/>
                </a:cubicBezTo>
                <a:cubicBezTo>
                  <a:pt x="19" y="206"/>
                  <a:pt x="0" y="217"/>
                  <a:pt x="0" y="249"/>
                </a:cubicBezTo>
                <a:cubicBezTo>
                  <a:pt x="0" y="249"/>
                  <a:pt x="0" y="257"/>
                  <a:pt x="8" y="257"/>
                </a:cubicBezTo>
                <a:cubicBezTo>
                  <a:pt x="43" y="257"/>
                  <a:pt x="43" y="257"/>
                  <a:pt x="43" y="257"/>
                </a:cubicBezTo>
                <a:cubicBezTo>
                  <a:pt x="45" y="251"/>
                  <a:pt x="48" y="245"/>
                  <a:pt x="51" y="241"/>
                </a:cubicBezTo>
                <a:cubicBezTo>
                  <a:pt x="16" y="241"/>
                  <a:pt x="16" y="241"/>
                  <a:pt x="16" y="241"/>
                </a:cubicBezTo>
                <a:cubicBezTo>
                  <a:pt x="19" y="225"/>
                  <a:pt x="28" y="220"/>
                  <a:pt x="38" y="216"/>
                </a:cubicBezTo>
                <a:moveTo>
                  <a:pt x="319" y="201"/>
                </a:moveTo>
                <a:cubicBezTo>
                  <a:pt x="319" y="201"/>
                  <a:pt x="301" y="197"/>
                  <a:pt x="301" y="173"/>
                </a:cubicBezTo>
                <a:cubicBezTo>
                  <a:pt x="301" y="153"/>
                  <a:pt x="307" y="145"/>
                  <a:pt x="311" y="140"/>
                </a:cubicBezTo>
                <a:cubicBezTo>
                  <a:pt x="311" y="140"/>
                  <a:pt x="318" y="133"/>
                  <a:pt x="312" y="113"/>
                </a:cubicBezTo>
                <a:cubicBezTo>
                  <a:pt x="317" y="104"/>
                  <a:pt x="325" y="86"/>
                  <a:pt x="318" y="69"/>
                </a:cubicBezTo>
                <a:cubicBezTo>
                  <a:pt x="310" y="50"/>
                  <a:pt x="304" y="44"/>
                  <a:pt x="292" y="39"/>
                </a:cubicBezTo>
                <a:cubicBezTo>
                  <a:pt x="287" y="36"/>
                  <a:pt x="276" y="32"/>
                  <a:pt x="265" y="32"/>
                </a:cubicBezTo>
                <a:cubicBezTo>
                  <a:pt x="259" y="32"/>
                  <a:pt x="254" y="33"/>
                  <a:pt x="248" y="35"/>
                </a:cubicBezTo>
                <a:cubicBezTo>
                  <a:pt x="250" y="40"/>
                  <a:pt x="252" y="46"/>
                  <a:pt x="253" y="51"/>
                </a:cubicBezTo>
                <a:cubicBezTo>
                  <a:pt x="254" y="51"/>
                  <a:pt x="254" y="50"/>
                  <a:pt x="254" y="50"/>
                </a:cubicBezTo>
                <a:cubicBezTo>
                  <a:pt x="257" y="49"/>
                  <a:pt x="260" y="48"/>
                  <a:pt x="265" y="48"/>
                </a:cubicBezTo>
                <a:cubicBezTo>
                  <a:pt x="273" y="48"/>
                  <a:pt x="281" y="51"/>
                  <a:pt x="283" y="52"/>
                </a:cubicBezTo>
                <a:cubicBezTo>
                  <a:pt x="284" y="53"/>
                  <a:pt x="284" y="53"/>
                  <a:pt x="285" y="53"/>
                </a:cubicBezTo>
                <a:cubicBezTo>
                  <a:pt x="293" y="57"/>
                  <a:pt x="296" y="58"/>
                  <a:pt x="303" y="75"/>
                </a:cubicBezTo>
                <a:cubicBezTo>
                  <a:pt x="307" y="85"/>
                  <a:pt x="301" y="99"/>
                  <a:pt x="298" y="106"/>
                </a:cubicBezTo>
                <a:cubicBezTo>
                  <a:pt x="297" y="109"/>
                  <a:pt x="296" y="113"/>
                  <a:pt x="297" y="117"/>
                </a:cubicBezTo>
                <a:cubicBezTo>
                  <a:pt x="299" y="126"/>
                  <a:pt x="298" y="130"/>
                  <a:pt x="298" y="131"/>
                </a:cubicBezTo>
                <a:cubicBezTo>
                  <a:pt x="298" y="131"/>
                  <a:pt x="298" y="131"/>
                  <a:pt x="298" y="131"/>
                </a:cubicBezTo>
                <a:cubicBezTo>
                  <a:pt x="297" y="132"/>
                  <a:pt x="297" y="132"/>
                  <a:pt x="297" y="132"/>
                </a:cubicBezTo>
                <a:cubicBezTo>
                  <a:pt x="293" y="138"/>
                  <a:pt x="285" y="148"/>
                  <a:pt x="285" y="173"/>
                </a:cubicBezTo>
                <a:cubicBezTo>
                  <a:pt x="285" y="201"/>
                  <a:pt x="303" y="213"/>
                  <a:pt x="314" y="216"/>
                </a:cubicBezTo>
                <a:cubicBezTo>
                  <a:pt x="324" y="220"/>
                  <a:pt x="334" y="225"/>
                  <a:pt x="336" y="241"/>
                </a:cubicBezTo>
                <a:cubicBezTo>
                  <a:pt x="301" y="241"/>
                  <a:pt x="301" y="241"/>
                  <a:pt x="301" y="241"/>
                </a:cubicBezTo>
                <a:cubicBezTo>
                  <a:pt x="304" y="245"/>
                  <a:pt x="307" y="251"/>
                  <a:pt x="309" y="257"/>
                </a:cubicBezTo>
                <a:cubicBezTo>
                  <a:pt x="345" y="257"/>
                  <a:pt x="345" y="257"/>
                  <a:pt x="345" y="257"/>
                </a:cubicBezTo>
                <a:cubicBezTo>
                  <a:pt x="353" y="257"/>
                  <a:pt x="353" y="249"/>
                  <a:pt x="353" y="249"/>
                </a:cubicBezTo>
                <a:cubicBezTo>
                  <a:pt x="353" y="217"/>
                  <a:pt x="333" y="206"/>
                  <a:pt x="319" y="201"/>
                </a:cubicBezTo>
                <a:moveTo>
                  <a:pt x="240" y="218"/>
                </a:moveTo>
                <a:cubicBezTo>
                  <a:pt x="240" y="218"/>
                  <a:pt x="211" y="211"/>
                  <a:pt x="211" y="181"/>
                </a:cubicBezTo>
                <a:cubicBezTo>
                  <a:pt x="211" y="155"/>
                  <a:pt x="223" y="146"/>
                  <a:pt x="228" y="139"/>
                </a:cubicBezTo>
                <a:cubicBezTo>
                  <a:pt x="228" y="139"/>
                  <a:pt x="237" y="131"/>
                  <a:pt x="231" y="105"/>
                </a:cubicBezTo>
                <a:cubicBezTo>
                  <a:pt x="241" y="90"/>
                  <a:pt x="245" y="66"/>
                  <a:pt x="232" y="37"/>
                </a:cubicBezTo>
                <a:cubicBezTo>
                  <a:pt x="225" y="20"/>
                  <a:pt x="219" y="11"/>
                  <a:pt x="209" y="5"/>
                </a:cubicBezTo>
                <a:cubicBezTo>
                  <a:pt x="202" y="1"/>
                  <a:pt x="194" y="0"/>
                  <a:pt x="186" y="0"/>
                </a:cubicBezTo>
                <a:cubicBezTo>
                  <a:pt x="172" y="0"/>
                  <a:pt x="158" y="5"/>
                  <a:pt x="152" y="9"/>
                </a:cubicBezTo>
                <a:cubicBezTo>
                  <a:pt x="136" y="16"/>
                  <a:pt x="125" y="22"/>
                  <a:pt x="115" y="48"/>
                </a:cubicBezTo>
                <a:cubicBezTo>
                  <a:pt x="107" y="69"/>
                  <a:pt x="117" y="92"/>
                  <a:pt x="122" y="104"/>
                </a:cubicBezTo>
                <a:cubicBezTo>
                  <a:pt x="116" y="130"/>
                  <a:pt x="125" y="139"/>
                  <a:pt x="125" y="139"/>
                </a:cubicBezTo>
                <a:cubicBezTo>
                  <a:pt x="129" y="146"/>
                  <a:pt x="141" y="155"/>
                  <a:pt x="141" y="181"/>
                </a:cubicBezTo>
                <a:cubicBezTo>
                  <a:pt x="141" y="211"/>
                  <a:pt x="112" y="218"/>
                  <a:pt x="112" y="218"/>
                </a:cubicBezTo>
                <a:cubicBezTo>
                  <a:pt x="94" y="225"/>
                  <a:pt x="56" y="238"/>
                  <a:pt x="56" y="281"/>
                </a:cubicBezTo>
                <a:cubicBezTo>
                  <a:pt x="56" y="281"/>
                  <a:pt x="56" y="289"/>
                  <a:pt x="64" y="289"/>
                </a:cubicBezTo>
                <a:cubicBezTo>
                  <a:pt x="289" y="289"/>
                  <a:pt x="289" y="289"/>
                  <a:pt x="289" y="289"/>
                </a:cubicBezTo>
                <a:cubicBezTo>
                  <a:pt x="297" y="289"/>
                  <a:pt x="297" y="281"/>
                  <a:pt x="297" y="281"/>
                </a:cubicBezTo>
                <a:cubicBezTo>
                  <a:pt x="297" y="238"/>
                  <a:pt x="258" y="225"/>
                  <a:pt x="240" y="218"/>
                </a:cubicBezTo>
                <a:moveTo>
                  <a:pt x="72" y="273"/>
                </a:moveTo>
                <a:cubicBezTo>
                  <a:pt x="76" y="250"/>
                  <a:pt x="96" y="241"/>
                  <a:pt x="116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131" y="230"/>
                  <a:pt x="157" y="214"/>
                  <a:pt x="157" y="181"/>
                </a:cubicBezTo>
                <a:cubicBezTo>
                  <a:pt x="157" y="153"/>
                  <a:pt x="146" y="140"/>
                  <a:pt x="140" y="132"/>
                </a:cubicBezTo>
                <a:cubicBezTo>
                  <a:pt x="138" y="131"/>
                  <a:pt x="137" y="129"/>
                  <a:pt x="137" y="129"/>
                </a:cubicBezTo>
                <a:cubicBezTo>
                  <a:pt x="137" y="128"/>
                  <a:pt x="134" y="122"/>
                  <a:pt x="138" y="107"/>
                </a:cubicBezTo>
                <a:cubicBezTo>
                  <a:pt x="139" y="100"/>
                  <a:pt x="137" y="97"/>
                  <a:pt x="137" y="97"/>
                </a:cubicBezTo>
                <a:cubicBezTo>
                  <a:pt x="132" y="87"/>
                  <a:pt x="124" y="69"/>
                  <a:pt x="130" y="54"/>
                </a:cubicBezTo>
                <a:cubicBezTo>
                  <a:pt x="138" y="33"/>
                  <a:pt x="146" y="29"/>
                  <a:pt x="159" y="23"/>
                </a:cubicBezTo>
                <a:cubicBezTo>
                  <a:pt x="160" y="23"/>
                  <a:pt x="160" y="22"/>
                  <a:pt x="161" y="22"/>
                </a:cubicBezTo>
                <a:cubicBezTo>
                  <a:pt x="164" y="20"/>
                  <a:pt x="174" y="16"/>
                  <a:pt x="186" y="16"/>
                </a:cubicBezTo>
                <a:cubicBezTo>
                  <a:pt x="192" y="16"/>
                  <a:pt x="197" y="17"/>
                  <a:pt x="201" y="19"/>
                </a:cubicBezTo>
                <a:cubicBezTo>
                  <a:pt x="206" y="22"/>
                  <a:pt x="210" y="27"/>
                  <a:pt x="217" y="44"/>
                </a:cubicBezTo>
                <a:cubicBezTo>
                  <a:pt x="230" y="73"/>
                  <a:pt x="222" y="89"/>
                  <a:pt x="218" y="95"/>
                </a:cubicBezTo>
                <a:cubicBezTo>
                  <a:pt x="215" y="99"/>
                  <a:pt x="214" y="104"/>
                  <a:pt x="215" y="108"/>
                </a:cubicBezTo>
                <a:cubicBezTo>
                  <a:pt x="218" y="122"/>
                  <a:pt x="216" y="127"/>
                  <a:pt x="216" y="129"/>
                </a:cubicBezTo>
                <a:cubicBezTo>
                  <a:pt x="216" y="129"/>
                  <a:pt x="214" y="131"/>
                  <a:pt x="213" y="132"/>
                </a:cubicBezTo>
                <a:cubicBezTo>
                  <a:pt x="207" y="140"/>
                  <a:pt x="195" y="153"/>
                  <a:pt x="195" y="181"/>
                </a:cubicBezTo>
                <a:cubicBezTo>
                  <a:pt x="195" y="214"/>
                  <a:pt x="221" y="230"/>
                  <a:pt x="235" y="234"/>
                </a:cubicBezTo>
                <a:cubicBezTo>
                  <a:pt x="236" y="234"/>
                  <a:pt x="236" y="234"/>
                  <a:pt x="236" y="234"/>
                </a:cubicBezTo>
                <a:cubicBezTo>
                  <a:pt x="256" y="241"/>
                  <a:pt x="276" y="250"/>
                  <a:pt x="280" y="273"/>
                </a:cubicBezTo>
                <a:lnTo>
                  <a:pt x="72" y="273"/>
                </a:lnTo>
                <a:close/>
              </a:path>
            </a:pathLst>
          </a:custGeom>
          <a:solidFill>
            <a:srgbClr val="3C3C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00602F26-70FC-47E4-BE86-DC62AD1130FE}"/>
              </a:ext>
            </a:extLst>
          </p:cNvPr>
          <p:cNvSpPr>
            <a:spLocks noEditPoints="1"/>
          </p:cNvSpPr>
          <p:nvPr/>
        </p:nvSpPr>
        <p:spPr bwMode="auto">
          <a:xfrm>
            <a:off x="2242799" y="2724985"/>
            <a:ext cx="538502" cy="514660"/>
          </a:xfrm>
          <a:custGeom>
            <a:avLst/>
            <a:gdLst>
              <a:gd name="T0" fmla="*/ 160 w 353"/>
              <a:gd name="T1" fmla="*/ 177 h 353"/>
              <a:gd name="T2" fmla="*/ 193 w 353"/>
              <a:gd name="T3" fmla="*/ 177 h 353"/>
              <a:gd name="T4" fmla="*/ 353 w 353"/>
              <a:gd name="T5" fmla="*/ 177 h 353"/>
              <a:gd name="T6" fmla="*/ 301 w 353"/>
              <a:gd name="T7" fmla="*/ 52 h 353"/>
              <a:gd name="T8" fmla="*/ 177 w 353"/>
              <a:gd name="T9" fmla="*/ 0 h 353"/>
              <a:gd name="T10" fmla="*/ 52 w 353"/>
              <a:gd name="T11" fmla="*/ 52 h 353"/>
              <a:gd name="T12" fmla="*/ 0 w 353"/>
              <a:gd name="T13" fmla="*/ 177 h 353"/>
              <a:gd name="T14" fmla="*/ 52 w 353"/>
              <a:gd name="T15" fmla="*/ 302 h 353"/>
              <a:gd name="T16" fmla="*/ 177 w 353"/>
              <a:gd name="T17" fmla="*/ 353 h 353"/>
              <a:gd name="T18" fmla="*/ 301 w 353"/>
              <a:gd name="T19" fmla="*/ 302 h 353"/>
              <a:gd name="T20" fmla="*/ 353 w 353"/>
              <a:gd name="T21" fmla="*/ 177 h 353"/>
              <a:gd name="T22" fmla="*/ 67 w 353"/>
              <a:gd name="T23" fmla="*/ 141 h 353"/>
              <a:gd name="T24" fmla="*/ 67 w 353"/>
              <a:gd name="T25" fmla="*/ 212 h 353"/>
              <a:gd name="T26" fmla="*/ 113 w 353"/>
              <a:gd name="T27" fmla="*/ 150 h 353"/>
              <a:gd name="T28" fmla="*/ 82 w 353"/>
              <a:gd name="T29" fmla="*/ 138 h 353"/>
              <a:gd name="T30" fmla="*/ 113 w 353"/>
              <a:gd name="T31" fmla="*/ 150 h 353"/>
              <a:gd name="T32" fmla="*/ 82 w 353"/>
              <a:gd name="T33" fmla="*/ 216 h 353"/>
              <a:gd name="T34" fmla="*/ 113 w 353"/>
              <a:gd name="T35" fmla="*/ 203 h 353"/>
              <a:gd name="T36" fmla="*/ 63 w 353"/>
              <a:gd name="T37" fmla="*/ 290 h 353"/>
              <a:gd name="T38" fmla="*/ 116 w 353"/>
              <a:gd name="T39" fmla="*/ 237 h 353"/>
              <a:gd name="T40" fmla="*/ 63 w 353"/>
              <a:gd name="T41" fmla="*/ 290 h 353"/>
              <a:gd name="T42" fmla="*/ 74 w 353"/>
              <a:gd name="T43" fmla="*/ 124 h 353"/>
              <a:gd name="T44" fmla="*/ 124 w 353"/>
              <a:gd name="T45" fmla="*/ 75 h 353"/>
              <a:gd name="T46" fmla="*/ 221 w 353"/>
              <a:gd name="T47" fmla="*/ 115 h 353"/>
              <a:gd name="T48" fmla="*/ 189 w 353"/>
              <a:gd name="T49" fmla="*/ 101 h 353"/>
              <a:gd name="T50" fmla="*/ 221 w 353"/>
              <a:gd name="T51" fmla="*/ 115 h 353"/>
              <a:gd name="T52" fmla="*/ 212 w 353"/>
              <a:gd name="T53" fmla="*/ 67 h 353"/>
              <a:gd name="T54" fmla="*/ 141 w 353"/>
              <a:gd name="T55" fmla="*/ 67 h 353"/>
              <a:gd name="T56" fmla="*/ 138 w 353"/>
              <a:gd name="T57" fmla="*/ 83 h 353"/>
              <a:gd name="T58" fmla="*/ 150 w 353"/>
              <a:gd name="T59" fmla="*/ 113 h 353"/>
              <a:gd name="T60" fmla="*/ 138 w 353"/>
              <a:gd name="T61" fmla="*/ 83 h 353"/>
              <a:gd name="T62" fmla="*/ 150 w 353"/>
              <a:gd name="T63" fmla="*/ 240 h 353"/>
              <a:gd name="T64" fmla="*/ 138 w 353"/>
              <a:gd name="T65" fmla="*/ 271 h 353"/>
              <a:gd name="T66" fmla="*/ 177 w 353"/>
              <a:gd name="T67" fmla="*/ 337 h 353"/>
              <a:gd name="T68" fmla="*/ 176 w 353"/>
              <a:gd name="T69" fmla="*/ 262 h 353"/>
              <a:gd name="T70" fmla="*/ 177 w 353"/>
              <a:gd name="T71" fmla="*/ 337 h 353"/>
              <a:gd name="T72" fmla="*/ 189 w 353"/>
              <a:gd name="T73" fmla="*/ 252 h 353"/>
              <a:gd name="T74" fmla="*/ 221 w 353"/>
              <a:gd name="T75" fmla="*/ 239 h 353"/>
              <a:gd name="T76" fmla="*/ 224 w 353"/>
              <a:gd name="T77" fmla="*/ 196 h 353"/>
              <a:gd name="T78" fmla="*/ 196 w 353"/>
              <a:gd name="T79" fmla="*/ 224 h 353"/>
              <a:gd name="T80" fmla="*/ 157 w 353"/>
              <a:gd name="T81" fmla="*/ 224 h 353"/>
              <a:gd name="T82" fmla="*/ 129 w 353"/>
              <a:gd name="T83" fmla="*/ 196 h 353"/>
              <a:gd name="T84" fmla="*/ 129 w 353"/>
              <a:gd name="T85" fmla="*/ 157 h 353"/>
              <a:gd name="T86" fmla="*/ 157 w 353"/>
              <a:gd name="T87" fmla="*/ 129 h 353"/>
              <a:gd name="T88" fmla="*/ 196 w 353"/>
              <a:gd name="T89" fmla="*/ 129 h 353"/>
              <a:gd name="T90" fmla="*/ 224 w 353"/>
              <a:gd name="T91" fmla="*/ 157 h 353"/>
              <a:gd name="T92" fmla="*/ 224 w 353"/>
              <a:gd name="T93" fmla="*/ 196 h 353"/>
              <a:gd name="T94" fmla="*/ 279 w 353"/>
              <a:gd name="T95" fmla="*/ 124 h 353"/>
              <a:gd name="T96" fmla="*/ 229 w 353"/>
              <a:gd name="T97" fmla="*/ 75 h 353"/>
              <a:gd name="T98" fmla="*/ 252 w 353"/>
              <a:gd name="T99" fmla="*/ 164 h 353"/>
              <a:gd name="T100" fmla="*/ 239 w 353"/>
              <a:gd name="T101" fmla="*/ 132 h 353"/>
              <a:gd name="T102" fmla="*/ 252 w 353"/>
              <a:gd name="T103" fmla="*/ 164 h 353"/>
              <a:gd name="T104" fmla="*/ 271 w 353"/>
              <a:gd name="T105" fmla="*/ 216 h 353"/>
              <a:gd name="T106" fmla="*/ 240 w 353"/>
              <a:gd name="T107" fmla="*/ 203 h 353"/>
              <a:gd name="T108" fmla="*/ 290 w 353"/>
              <a:gd name="T109" fmla="*/ 290 h 353"/>
              <a:gd name="T110" fmla="*/ 237 w 353"/>
              <a:gd name="T111" fmla="*/ 237 h 353"/>
              <a:gd name="T112" fmla="*/ 290 w 353"/>
              <a:gd name="T113" fmla="*/ 290 h 353"/>
              <a:gd name="T114" fmla="*/ 262 w 353"/>
              <a:gd name="T115" fmla="*/ 177 h 353"/>
              <a:gd name="T116" fmla="*/ 337 w 353"/>
              <a:gd name="T117" fmla="*/ 177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3" h="353">
                <a:moveTo>
                  <a:pt x="177" y="161"/>
                </a:moveTo>
                <a:cubicBezTo>
                  <a:pt x="168" y="161"/>
                  <a:pt x="160" y="168"/>
                  <a:pt x="160" y="177"/>
                </a:cubicBezTo>
                <a:cubicBezTo>
                  <a:pt x="160" y="185"/>
                  <a:pt x="168" y="193"/>
                  <a:pt x="177" y="193"/>
                </a:cubicBezTo>
                <a:cubicBezTo>
                  <a:pt x="185" y="193"/>
                  <a:pt x="193" y="185"/>
                  <a:pt x="193" y="177"/>
                </a:cubicBezTo>
                <a:cubicBezTo>
                  <a:pt x="193" y="168"/>
                  <a:pt x="185" y="161"/>
                  <a:pt x="177" y="161"/>
                </a:cubicBezTo>
                <a:moveTo>
                  <a:pt x="353" y="177"/>
                </a:moveTo>
                <a:cubicBezTo>
                  <a:pt x="353" y="157"/>
                  <a:pt x="330" y="140"/>
                  <a:pt x="293" y="128"/>
                </a:cubicBezTo>
                <a:cubicBezTo>
                  <a:pt x="311" y="94"/>
                  <a:pt x="315" y="65"/>
                  <a:pt x="301" y="52"/>
                </a:cubicBezTo>
                <a:cubicBezTo>
                  <a:pt x="288" y="38"/>
                  <a:pt x="259" y="42"/>
                  <a:pt x="225" y="60"/>
                </a:cubicBezTo>
                <a:cubicBezTo>
                  <a:pt x="213" y="23"/>
                  <a:pt x="196" y="0"/>
                  <a:pt x="177" y="0"/>
                </a:cubicBezTo>
                <a:cubicBezTo>
                  <a:pt x="157" y="0"/>
                  <a:pt x="140" y="23"/>
                  <a:pt x="128" y="60"/>
                </a:cubicBezTo>
                <a:cubicBezTo>
                  <a:pt x="94" y="42"/>
                  <a:pt x="65" y="38"/>
                  <a:pt x="52" y="52"/>
                </a:cubicBezTo>
                <a:cubicBezTo>
                  <a:pt x="38" y="65"/>
                  <a:pt x="42" y="94"/>
                  <a:pt x="60" y="128"/>
                </a:cubicBezTo>
                <a:cubicBezTo>
                  <a:pt x="23" y="140"/>
                  <a:pt x="0" y="157"/>
                  <a:pt x="0" y="177"/>
                </a:cubicBezTo>
                <a:cubicBezTo>
                  <a:pt x="0" y="196"/>
                  <a:pt x="23" y="213"/>
                  <a:pt x="60" y="225"/>
                </a:cubicBezTo>
                <a:cubicBezTo>
                  <a:pt x="42" y="259"/>
                  <a:pt x="38" y="288"/>
                  <a:pt x="52" y="302"/>
                </a:cubicBezTo>
                <a:cubicBezTo>
                  <a:pt x="65" y="315"/>
                  <a:pt x="94" y="311"/>
                  <a:pt x="128" y="293"/>
                </a:cubicBezTo>
                <a:cubicBezTo>
                  <a:pt x="140" y="330"/>
                  <a:pt x="157" y="353"/>
                  <a:pt x="177" y="353"/>
                </a:cubicBezTo>
                <a:cubicBezTo>
                  <a:pt x="196" y="353"/>
                  <a:pt x="213" y="330"/>
                  <a:pt x="225" y="293"/>
                </a:cubicBezTo>
                <a:cubicBezTo>
                  <a:pt x="259" y="311"/>
                  <a:pt x="288" y="315"/>
                  <a:pt x="301" y="302"/>
                </a:cubicBezTo>
                <a:cubicBezTo>
                  <a:pt x="315" y="288"/>
                  <a:pt x="311" y="259"/>
                  <a:pt x="293" y="225"/>
                </a:cubicBezTo>
                <a:cubicBezTo>
                  <a:pt x="330" y="213"/>
                  <a:pt x="353" y="196"/>
                  <a:pt x="353" y="177"/>
                </a:cubicBezTo>
                <a:moveTo>
                  <a:pt x="16" y="177"/>
                </a:moveTo>
                <a:cubicBezTo>
                  <a:pt x="16" y="163"/>
                  <a:pt x="36" y="150"/>
                  <a:pt x="67" y="141"/>
                </a:cubicBezTo>
                <a:cubicBezTo>
                  <a:pt x="74" y="153"/>
                  <a:pt x="82" y="165"/>
                  <a:pt x="91" y="177"/>
                </a:cubicBezTo>
                <a:cubicBezTo>
                  <a:pt x="82" y="189"/>
                  <a:pt x="74" y="201"/>
                  <a:pt x="67" y="212"/>
                </a:cubicBezTo>
                <a:cubicBezTo>
                  <a:pt x="36" y="203"/>
                  <a:pt x="16" y="191"/>
                  <a:pt x="16" y="177"/>
                </a:cubicBezTo>
                <a:moveTo>
                  <a:pt x="113" y="150"/>
                </a:moveTo>
                <a:cubicBezTo>
                  <a:pt x="109" y="155"/>
                  <a:pt x="105" y="160"/>
                  <a:pt x="101" y="164"/>
                </a:cubicBezTo>
                <a:cubicBezTo>
                  <a:pt x="94" y="155"/>
                  <a:pt x="88" y="146"/>
                  <a:pt x="82" y="138"/>
                </a:cubicBezTo>
                <a:cubicBezTo>
                  <a:pt x="92" y="135"/>
                  <a:pt x="103" y="134"/>
                  <a:pt x="114" y="132"/>
                </a:cubicBezTo>
                <a:cubicBezTo>
                  <a:pt x="114" y="138"/>
                  <a:pt x="113" y="144"/>
                  <a:pt x="113" y="150"/>
                </a:cubicBezTo>
                <a:moveTo>
                  <a:pt x="114" y="221"/>
                </a:moveTo>
                <a:cubicBezTo>
                  <a:pt x="103" y="220"/>
                  <a:pt x="92" y="218"/>
                  <a:pt x="82" y="216"/>
                </a:cubicBezTo>
                <a:cubicBezTo>
                  <a:pt x="88" y="207"/>
                  <a:pt x="94" y="198"/>
                  <a:pt x="101" y="189"/>
                </a:cubicBezTo>
                <a:cubicBezTo>
                  <a:pt x="105" y="194"/>
                  <a:pt x="109" y="198"/>
                  <a:pt x="113" y="203"/>
                </a:cubicBezTo>
                <a:cubicBezTo>
                  <a:pt x="113" y="209"/>
                  <a:pt x="114" y="215"/>
                  <a:pt x="114" y="221"/>
                </a:cubicBezTo>
                <a:moveTo>
                  <a:pt x="63" y="290"/>
                </a:moveTo>
                <a:cubicBezTo>
                  <a:pt x="53" y="280"/>
                  <a:pt x="58" y="257"/>
                  <a:pt x="74" y="229"/>
                </a:cubicBezTo>
                <a:cubicBezTo>
                  <a:pt x="87" y="232"/>
                  <a:pt x="101" y="235"/>
                  <a:pt x="116" y="237"/>
                </a:cubicBezTo>
                <a:cubicBezTo>
                  <a:pt x="118" y="252"/>
                  <a:pt x="121" y="266"/>
                  <a:pt x="124" y="279"/>
                </a:cubicBezTo>
                <a:cubicBezTo>
                  <a:pt x="96" y="295"/>
                  <a:pt x="73" y="300"/>
                  <a:pt x="63" y="290"/>
                </a:cubicBezTo>
                <a:moveTo>
                  <a:pt x="116" y="116"/>
                </a:moveTo>
                <a:cubicBezTo>
                  <a:pt x="101" y="118"/>
                  <a:pt x="87" y="121"/>
                  <a:pt x="74" y="124"/>
                </a:cubicBezTo>
                <a:cubicBezTo>
                  <a:pt x="58" y="96"/>
                  <a:pt x="53" y="73"/>
                  <a:pt x="63" y="63"/>
                </a:cubicBezTo>
                <a:cubicBezTo>
                  <a:pt x="73" y="53"/>
                  <a:pt x="96" y="58"/>
                  <a:pt x="124" y="75"/>
                </a:cubicBezTo>
                <a:cubicBezTo>
                  <a:pt x="121" y="87"/>
                  <a:pt x="118" y="101"/>
                  <a:pt x="116" y="116"/>
                </a:cubicBezTo>
                <a:moveTo>
                  <a:pt x="221" y="115"/>
                </a:moveTo>
                <a:cubicBezTo>
                  <a:pt x="215" y="114"/>
                  <a:pt x="209" y="114"/>
                  <a:pt x="203" y="113"/>
                </a:cubicBezTo>
                <a:cubicBezTo>
                  <a:pt x="198" y="109"/>
                  <a:pt x="194" y="105"/>
                  <a:pt x="189" y="101"/>
                </a:cubicBezTo>
                <a:cubicBezTo>
                  <a:pt x="198" y="94"/>
                  <a:pt x="207" y="88"/>
                  <a:pt x="216" y="83"/>
                </a:cubicBezTo>
                <a:cubicBezTo>
                  <a:pt x="218" y="92"/>
                  <a:pt x="219" y="103"/>
                  <a:pt x="221" y="115"/>
                </a:cubicBezTo>
                <a:moveTo>
                  <a:pt x="177" y="16"/>
                </a:moveTo>
                <a:cubicBezTo>
                  <a:pt x="190" y="16"/>
                  <a:pt x="203" y="36"/>
                  <a:pt x="212" y="67"/>
                </a:cubicBezTo>
                <a:cubicBezTo>
                  <a:pt x="200" y="74"/>
                  <a:pt x="189" y="82"/>
                  <a:pt x="177" y="91"/>
                </a:cubicBezTo>
                <a:cubicBezTo>
                  <a:pt x="165" y="82"/>
                  <a:pt x="153" y="74"/>
                  <a:pt x="141" y="67"/>
                </a:cubicBezTo>
                <a:cubicBezTo>
                  <a:pt x="150" y="36"/>
                  <a:pt x="163" y="16"/>
                  <a:pt x="177" y="16"/>
                </a:cubicBezTo>
                <a:moveTo>
                  <a:pt x="138" y="83"/>
                </a:moveTo>
                <a:cubicBezTo>
                  <a:pt x="146" y="88"/>
                  <a:pt x="155" y="94"/>
                  <a:pt x="164" y="101"/>
                </a:cubicBezTo>
                <a:cubicBezTo>
                  <a:pt x="159" y="105"/>
                  <a:pt x="155" y="109"/>
                  <a:pt x="150" y="113"/>
                </a:cubicBezTo>
                <a:cubicBezTo>
                  <a:pt x="144" y="114"/>
                  <a:pt x="138" y="114"/>
                  <a:pt x="132" y="115"/>
                </a:cubicBezTo>
                <a:cubicBezTo>
                  <a:pt x="134" y="103"/>
                  <a:pt x="135" y="92"/>
                  <a:pt x="138" y="83"/>
                </a:cubicBezTo>
                <a:moveTo>
                  <a:pt x="132" y="239"/>
                </a:moveTo>
                <a:cubicBezTo>
                  <a:pt x="138" y="239"/>
                  <a:pt x="144" y="240"/>
                  <a:pt x="150" y="240"/>
                </a:cubicBezTo>
                <a:cubicBezTo>
                  <a:pt x="155" y="244"/>
                  <a:pt x="159" y="248"/>
                  <a:pt x="164" y="252"/>
                </a:cubicBezTo>
                <a:cubicBezTo>
                  <a:pt x="155" y="259"/>
                  <a:pt x="146" y="265"/>
                  <a:pt x="138" y="271"/>
                </a:cubicBezTo>
                <a:cubicBezTo>
                  <a:pt x="135" y="261"/>
                  <a:pt x="134" y="250"/>
                  <a:pt x="132" y="239"/>
                </a:cubicBezTo>
                <a:moveTo>
                  <a:pt x="177" y="337"/>
                </a:moveTo>
                <a:cubicBezTo>
                  <a:pt x="163" y="337"/>
                  <a:pt x="150" y="317"/>
                  <a:pt x="141" y="286"/>
                </a:cubicBezTo>
                <a:cubicBezTo>
                  <a:pt x="153" y="279"/>
                  <a:pt x="164" y="271"/>
                  <a:pt x="176" y="262"/>
                </a:cubicBezTo>
                <a:cubicBezTo>
                  <a:pt x="188" y="271"/>
                  <a:pt x="200" y="279"/>
                  <a:pt x="212" y="286"/>
                </a:cubicBezTo>
                <a:cubicBezTo>
                  <a:pt x="203" y="317"/>
                  <a:pt x="190" y="337"/>
                  <a:pt x="177" y="337"/>
                </a:cubicBezTo>
                <a:moveTo>
                  <a:pt x="216" y="271"/>
                </a:moveTo>
                <a:cubicBezTo>
                  <a:pt x="207" y="265"/>
                  <a:pt x="198" y="259"/>
                  <a:pt x="189" y="252"/>
                </a:cubicBezTo>
                <a:cubicBezTo>
                  <a:pt x="194" y="248"/>
                  <a:pt x="198" y="244"/>
                  <a:pt x="203" y="240"/>
                </a:cubicBezTo>
                <a:cubicBezTo>
                  <a:pt x="209" y="240"/>
                  <a:pt x="215" y="239"/>
                  <a:pt x="221" y="239"/>
                </a:cubicBezTo>
                <a:cubicBezTo>
                  <a:pt x="219" y="250"/>
                  <a:pt x="218" y="261"/>
                  <a:pt x="216" y="271"/>
                </a:cubicBezTo>
                <a:moveTo>
                  <a:pt x="224" y="196"/>
                </a:moveTo>
                <a:cubicBezTo>
                  <a:pt x="220" y="201"/>
                  <a:pt x="215" y="206"/>
                  <a:pt x="211" y="211"/>
                </a:cubicBezTo>
                <a:cubicBezTo>
                  <a:pt x="206" y="215"/>
                  <a:pt x="201" y="220"/>
                  <a:pt x="196" y="224"/>
                </a:cubicBezTo>
                <a:cubicBezTo>
                  <a:pt x="190" y="225"/>
                  <a:pt x="183" y="225"/>
                  <a:pt x="177" y="225"/>
                </a:cubicBezTo>
                <a:cubicBezTo>
                  <a:pt x="170" y="225"/>
                  <a:pt x="163" y="225"/>
                  <a:pt x="157" y="224"/>
                </a:cubicBezTo>
                <a:cubicBezTo>
                  <a:pt x="152" y="220"/>
                  <a:pt x="147" y="215"/>
                  <a:pt x="142" y="211"/>
                </a:cubicBezTo>
                <a:cubicBezTo>
                  <a:pt x="138" y="206"/>
                  <a:pt x="133" y="201"/>
                  <a:pt x="129" y="196"/>
                </a:cubicBezTo>
                <a:cubicBezTo>
                  <a:pt x="129" y="190"/>
                  <a:pt x="128" y="183"/>
                  <a:pt x="128" y="177"/>
                </a:cubicBezTo>
                <a:cubicBezTo>
                  <a:pt x="128" y="170"/>
                  <a:pt x="129" y="163"/>
                  <a:pt x="129" y="157"/>
                </a:cubicBezTo>
                <a:cubicBezTo>
                  <a:pt x="133" y="152"/>
                  <a:pt x="138" y="147"/>
                  <a:pt x="142" y="143"/>
                </a:cubicBezTo>
                <a:cubicBezTo>
                  <a:pt x="147" y="138"/>
                  <a:pt x="152" y="133"/>
                  <a:pt x="157" y="129"/>
                </a:cubicBezTo>
                <a:cubicBezTo>
                  <a:pt x="163" y="129"/>
                  <a:pt x="170" y="128"/>
                  <a:pt x="177" y="128"/>
                </a:cubicBezTo>
                <a:cubicBezTo>
                  <a:pt x="183" y="128"/>
                  <a:pt x="190" y="129"/>
                  <a:pt x="196" y="129"/>
                </a:cubicBezTo>
                <a:cubicBezTo>
                  <a:pt x="201" y="133"/>
                  <a:pt x="206" y="138"/>
                  <a:pt x="211" y="143"/>
                </a:cubicBezTo>
                <a:cubicBezTo>
                  <a:pt x="215" y="147"/>
                  <a:pt x="220" y="152"/>
                  <a:pt x="224" y="157"/>
                </a:cubicBezTo>
                <a:cubicBezTo>
                  <a:pt x="224" y="163"/>
                  <a:pt x="225" y="170"/>
                  <a:pt x="225" y="177"/>
                </a:cubicBezTo>
                <a:cubicBezTo>
                  <a:pt x="225" y="183"/>
                  <a:pt x="224" y="190"/>
                  <a:pt x="224" y="196"/>
                </a:cubicBezTo>
                <a:moveTo>
                  <a:pt x="290" y="63"/>
                </a:moveTo>
                <a:cubicBezTo>
                  <a:pt x="300" y="73"/>
                  <a:pt x="295" y="96"/>
                  <a:pt x="279" y="124"/>
                </a:cubicBezTo>
                <a:cubicBezTo>
                  <a:pt x="266" y="121"/>
                  <a:pt x="252" y="118"/>
                  <a:pt x="237" y="116"/>
                </a:cubicBezTo>
                <a:cubicBezTo>
                  <a:pt x="235" y="101"/>
                  <a:pt x="232" y="87"/>
                  <a:pt x="229" y="75"/>
                </a:cubicBezTo>
                <a:cubicBezTo>
                  <a:pt x="257" y="58"/>
                  <a:pt x="280" y="53"/>
                  <a:pt x="290" y="63"/>
                </a:cubicBezTo>
                <a:moveTo>
                  <a:pt x="252" y="164"/>
                </a:moveTo>
                <a:cubicBezTo>
                  <a:pt x="248" y="159"/>
                  <a:pt x="244" y="155"/>
                  <a:pt x="240" y="150"/>
                </a:cubicBezTo>
                <a:cubicBezTo>
                  <a:pt x="240" y="144"/>
                  <a:pt x="239" y="138"/>
                  <a:pt x="239" y="132"/>
                </a:cubicBezTo>
                <a:cubicBezTo>
                  <a:pt x="250" y="134"/>
                  <a:pt x="261" y="135"/>
                  <a:pt x="271" y="138"/>
                </a:cubicBezTo>
                <a:cubicBezTo>
                  <a:pt x="265" y="146"/>
                  <a:pt x="259" y="155"/>
                  <a:pt x="252" y="164"/>
                </a:cubicBezTo>
                <a:moveTo>
                  <a:pt x="252" y="189"/>
                </a:moveTo>
                <a:cubicBezTo>
                  <a:pt x="259" y="198"/>
                  <a:pt x="265" y="207"/>
                  <a:pt x="271" y="216"/>
                </a:cubicBezTo>
                <a:cubicBezTo>
                  <a:pt x="261" y="218"/>
                  <a:pt x="250" y="220"/>
                  <a:pt x="239" y="221"/>
                </a:cubicBezTo>
                <a:cubicBezTo>
                  <a:pt x="239" y="215"/>
                  <a:pt x="240" y="209"/>
                  <a:pt x="240" y="203"/>
                </a:cubicBezTo>
                <a:cubicBezTo>
                  <a:pt x="244" y="198"/>
                  <a:pt x="248" y="194"/>
                  <a:pt x="252" y="189"/>
                </a:cubicBezTo>
                <a:moveTo>
                  <a:pt x="290" y="290"/>
                </a:moveTo>
                <a:cubicBezTo>
                  <a:pt x="280" y="300"/>
                  <a:pt x="257" y="295"/>
                  <a:pt x="229" y="279"/>
                </a:cubicBezTo>
                <a:cubicBezTo>
                  <a:pt x="232" y="266"/>
                  <a:pt x="235" y="252"/>
                  <a:pt x="237" y="237"/>
                </a:cubicBezTo>
                <a:cubicBezTo>
                  <a:pt x="252" y="235"/>
                  <a:pt x="266" y="232"/>
                  <a:pt x="279" y="229"/>
                </a:cubicBezTo>
                <a:cubicBezTo>
                  <a:pt x="295" y="257"/>
                  <a:pt x="300" y="280"/>
                  <a:pt x="290" y="290"/>
                </a:cubicBezTo>
                <a:moveTo>
                  <a:pt x="286" y="212"/>
                </a:moveTo>
                <a:cubicBezTo>
                  <a:pt x="279" y="200"/>
                  <a:pt x="271" y="189"/>
                  <a:pt x="262" y="177"/>
                </a:cubicBezTo>
                <a:cubicBezTo>
                  <a:pt x="271" y="165"/>
                  <a:pt x="279" y="153"/>
                  <a:pt x="286" y="141"/>
                </a:cubicBezTo>
                <a:cubicBezTo>
                  <a:pt x="317" y="150"/>
                  <a:pt x="337" y="163"/>
                  <a:pt x="337" y="177"/>
                </a:cubicBezTo>
                <a:cubicBezTo>
                  <a:pt x="337" y="191"/>
                  <a:pt x="317" y="203"/>
                  <a:pt x="286" y="212"/>
                </a:cubicBezTo>
              </a:path>
            </a:pathLst>
          </a:custGeom>
          <a:solidFill>
            <a:srgbClr val="3C3C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2">
            <a:extLst>
              <a:ext uri="{FF2B5EF4-FFF2-40B4-BE49-F238E27FC236}">
                <a16:creationId xmlns:a16="http://schemas.microsoft.com/office/drawing/2014/main" id="{310A20E0-E716-4520-B72E-EC211F120AEE}"/>
              </a:ext>
            </a:extLst>
          </p:cNvPr>
          <p:cNvSpPr>
            <a:spLocks noEditPoints="1"/>
          </p:cNvSpPr>
          <p:nvPr/>
        </p:nvSpPr>
        <p:spPr bwMode="auto">
          <a:xfrm>
            <a:off x="5795996" y="2738788"/>
            <a:ext cx="562300" cy="500857"/>
          </a:xfrm>
          <a:custGeom>
            <a:avLst/>
            <a:gdLst>
              <a:gd name="T0" fmla="*/ 272 w 272"/>
              <a:gd name="T1" fmla="*/ 99 h 273"/>
              <a:gd name="T2" fmla="*/ 173 w 272"/>
              <a:gd name="T3" fmla="*/ 99 h 273"/>
              <a:gd name="T4" fmla="*/ 136 w 272"/>
              <a:gd name="T5" fmla="*/ 0 h 273"/>
              <a:gd name="T6" fmla="*/ 99 w 272"/>
              <a:gd name="T7" fmla="*/ 99 h 273"/>
              <a:gd name="T8" fmla="*/ 0 w 272"/>
              <a:gd name="T9" fmla="*/ 99 h 273"/>
              <a:gd name="T10" fmla="*/ 81 w 272"/>
              <a:gd name="T11" fmla="*/ 161 h 273"/>
              <a:gd name="T12" fmla="*/ 43 w 272"/>
              <a:gd name="T13" fmla="*/ 273 h 273"/>
              <a:gd name="T14" fmla="*/ 136 w 272"/>
              <a:gd name="T15" fmla="*/ 204 h 273"/>
              <a:gd name="T16" fmla="*/ 229 w 272"/>
              <a:gd name="T17" fmla="*/ 273 h 273"/>
              <a:gd name="T18" fmla="*/ 192 w 272"/>
              <a:gd name="T19" fmla="*/ 161 h 273"/>
              <a:gd name="T20" fmla="*/ 272 w 272"/>
              <a:gd name="T21" fmla="*/ 99 h 273"/>
              <a:gd name="T22" fmla="*/ 205 w 272"/>
              <a:gd name="T23" fmla="*/ 240 h 273"/>
              <a:gd name="T24" fmla="*/ 143 w 272"/>
              <a:gd name="T25" fmla="*/ 194 h 273"/>
              <a:gd name="T26" fmla="*/ 136 w 272"/>
              <a:gd name="T27" fmla="*/ 189 h 273"/>
              <a:gd name="T28" fmla="*/ 129 w 272"/>
              <a:gd name="T29" fmla="*/ 194 h 273"/>
              <a:gd name="T30" fmla="*/ 68 w 272"/>
              <a:gd name="T31" fmla="*/ 240 h 273"/>
              <a:gd name="T32" fmla="*/ 92 w 272"/>
              <a:gd name="T33" fmla="*/ 165 h 273"/>
              <a:gd name="T34" fmla="*/ 95 w 272"/>
              <a:gd name="T35" fmla="*/ 156 h 273"/>
              <a:gd name="T36" fmla="*/ 88 w 272"/>
              <a:gd name="T37" fmla="*/ 151 h 273"/>
              <a:gd name="T38" fmla="*/ 36 w 272"/>
              <a:gd name="T39" fmla="*/ 112 h 273"/>
              <a:gd name="T40" fmla="*/ 108 w 272"/>
              <a:gd name="T41" fmla="*/ 112 h 273"/>
              <a:gd name="T42" fmla="*/ 111 w 272"/>
              <a:gd name="T43" fmla="*/ 104 h 273"/>
              <a:gd name="T44" fmla="*/ 136 w 272"/>
              <a:gd name="T45" fmla="*/ 35 h 273"/>
              <a:gd name="T46" fmla="*/ 162 w 272"/>
              <a:gd name="T47" fmla="*/ 104 h 273"/>
              <a:gd name="T48" fmla="*/ 165 w 272"/>
              <a:gd name="T49" fmla="*/ 112 h 273"/>
              <a:gd name="T50" fmla="*/ 236 w 272"/>
              <a:gd name="T51" fmla="*/ 112 h 273"/>
              <a:gd name="T52" fmla="*/ 184 w 272"/>
              <a:gd name="T53" fmla="*/ 151 h 273"/>
              <a:gd name="T54" fmla="*/ 177 w 272"/>
              <a:gd name="T55" fmla="*/ 156 h 273"/>
              <a:gd name="T56" fmla="*/ 205 w 272"/>
              <a:gd name="T57" fmla="*/ 24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2" h="273">
                <a:moveTo>
                  <a:pt x="272" y="99"/>
                </a:moveTo>
                <a:lnTo>
                  <a:pt x="173" y="99"/>
                </a:lnTo>
                <a:lnTo>
                  <a:pt x="136" y="0"/>
                </a:lnTo>
                <a:lnTo>
                  <a:pt x="99" y="99"/>
                </a:lnTo>
                <a:lnTo>
                  <a:pt x="0" y="99"/>
                </a:lnTo>
                <a:lnTo>
                  <a:pt x="81" y="161"/>
                </a:lnTo>
                <a:lnTo>
                  <a:pt x="43" y="273"/>
                </a:lnTo>
                <a:lnTo>
                  <a:pt x="136" y="204"/>
                </a:lnTo>
                <a:lnTo>
                  <a:pt x="229" y="273"/>
                </a:lnTo>
                <a:lnTo>
                  <a:pt x="192" y="161"/>
                </a:lnTo>
                <a:lnTo>
                  <a:pt x="272" y="99"/>
                </a:lnTo>
                <a:close/>
                <a:moveTo>
                  <a:pt x="205" y="240"/>
                </a:moveTo>
                <a:lnTo>
                  <a:pt x="143" y="194"/>
                </a:lnTo>
                <a:lnTo>
                  <a:pt x="136" y="189"/>
                </a:lnTo>
                <a:lnTo>
                  <a:pt x="129" y="194"/>
                </a:lnTo>
                <a:lnTo>
                  <a:pt x="68" y="240"/>
                </a:lnTo>
                <a:lnTo>
                  <a:pt x="92" y="165"/>
                </a:lnTo>
                <a:lnTo>
                  <a:pt x="95" y="156"/>
                </a:lnTo>
                <a:lnTo>
                  <a:pt x="88" y="151"/>
                </a:lnTo>
                <a:lnTo>
                  <a:pt x="36" y="112"/>
                </a:lnTo>
                <a:lnTo>
                  <a:pt x="108" y="112"/>
                </a:lnTo>
                <a:lnTo>
                  <a:pt x="111" y="104"/>
                </a:lnTo>
                <a:lnTo>
                  <a:pt x="136" y="35"/>
                </a:lnTo>
                <a:lnTo>
                  <a:pt x="162" y="104"/>
                </a:lnTo>
                <a:lnTo>
                  <a:pt x="165" y="112"/>
                </a:lnTo>
                <a:lnTo>
                  <a:pt x="236" y="112"/>
                </a:lnTo>
                <a:lnTo>
                  <a:pt x="184" y="151"/>
                </a:lnTo>
                <a:lnTo>
                  <a:pt x="177" y="156"/>
                </a:lnTo>
                <a:lnTo>
                  <a:pt x="205" y="240"/>
                </a:lnTo>
                <a:close/>
              </a:path>
            </a:pathLst>
          </a:custGeom>
          <a:solidFill>
            <a:srgbClr val="3C3C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68">
            <a:extLst>
              <a:ext uri="{FF2B5EF4-FFF2-40B4-BE49-F238E27FC236}">
                <a16:creationId xmlns:a16="http://schemas.microsoft.com/office/drawing/2014/main" id="{5DAA9E2C-B0E4-4EF8-AB2F-9385D89BC71D}"/>
              </a:ext>
            </a:extLst>
          </p:cNvPr>
          <p:cNvSpPr txBox="1"/>
          <p:nvPr/>
        </p:nvSpPr>
        <p:spPr>
          <a:xfrm>
            <a:off x="8203648" y="3368790"/>
            <a:ext cx="2999443" cy="1468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kowledge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TextBox 68">
            <a:extLst>
              <a:ext uri="{FF2B5EF4-FFF2-40B4-BE49-F238E27FC236}">
                <a16:creationId xmlns:a16="http://schemas.microsoft.com/office/drawing/2014/main" id="{C449B276-3143-4747-A5BA-B66595724460}"/>
              </a:ext>
            </a:extLst>
          </p:cNvPr>
          <p:cNvSpPr txBox="1"/>
          <p:nvPr/>
        </p:nvSpPr>
        <p:spPr>
          <a:xfrm>
            <a:off x="4565935" y="3348248"/>
            <a:ext cx="3251022" cy="1166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numeric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accounting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trends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hu-HU" spc="25" dirty="0">
              <a:solidFill>
                <a:schemeClr val="tx2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68">
            <a:extLst>
              <a:ext uri="{FF2B5EF4-FFF2-40B4-BE49-F238E27FC236}">
                <a16:creationId xmlns:a16="http://schemas.microsoft.com/office/drawing/2014/main" id="{830B8024-5813-4F4A-AFB6-AD7A8E6EE319}"/>
              </a:ext>
            </a:extLst>
          </p:cNvPr>
          <p:cNvSpPr txBox="1"/>
          <p:nvPr/>
        </p:nvSpPr>
        <p:spPr>
          <a:xfrm>
            <a:off x="952500" y="3296680"/>
            <a:ext cx="3251022" cy="1765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 Office (Excel), computer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analytic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 on her own two feet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Kép 1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B12FBE9A-A14E-475E-9457-83C2611E2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F4DF88-1E8E-4251-830E-719700F25C1D}"/>
              </a:ext>
            </a:extLst>
          </p:cNvPr>
          <p:cNvSpPr txBox="1">
            <a:spLocks/>
          </p:cNvSpPr>
          <p:nvPr/>
        </p:nvSpPr>
        <p:spPr>
          <a:xfrm>
            <a:off x="838200" y="396958"/>
            <a:ext cx="10515600" cy="581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>
                <a:solidFill>
                  <a:srgbClr val="FFC000"/>
                </a:solidFill>
                <a:latin typeface="Muli"/>
              </a:rPr>
              <a:t>Subjects</a:t>
            </a:r>
            <a:r>
              <a:rPr lang="hu-HU" dirty="0">
                <a:solidFill>
                  <a:srgbClr val="FFC000"/>
                </a:solidFill>
                <a:latin typeface="Muli"/>
              </a:rPr>
              <a:t> in </a:t>
            </a:r>
            <a:r>
              <a:rPr lang="hu-HU" dirty="0" err="1">
                <a:solidFill>
                  <a:srgbClr val="FFC000"/>
                </a:solidFill>
                <a:latin typeface="Muli"/>
              </a:rPr>
              <a:t>the</a:t>
            </a:r>
            <a:r>
              <a:rPr lang="hu-HU" dirty="0">
                <a:solidFill>
                  <a:srgbClr val="FFC000"/>
                </a:solidFill>
                <a:latin typeface="Muli"/>
              </a:rPr>
              <a:t> </a:t>
            </a:r>
            <a:r>
              <a:rPr lang="hu-HU" dirty="0" err="1">
                <a:latin typeface="Muli"/>
              </a:rPr>
              <a:t>first</a:t>
            </a:r>
            <a:r>
              <a:rPr lang="hu-HU" dirty="0">
                <a:latin typeface="Muli"/>
              </a:rPr>
              <a:t> </a:t>
            </a:r>
            <a:r>
              <a:rPr lang="hu-HU" dirty="0" err="1">
                <a:latin typeface="Muli"/>
              </a:rPr>
              <a:t>semester</a:t>
            </a: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7F4EDB4-3DCE-4AE6-8598-D9392B502341}"/>
              </a:ext>
            </a:extLst>
          </p:cNvPr>
          <p:cNvSpPr/>
          <p:nvPr/>
        </p:nvSpPr>
        <p:spPr>
          <a:xfrm>
            <a:off x="838200" y="1992962"/>
            <a:ext cx="3276600" cy="42481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uli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EBBE60-2010-416B-BAD7-2C0A594E4EBE}"/>
              </a:ext>
            </a:extLst>
          </p:cNvPr>
          <p:cNvSpPr/>
          <p:nvPr/>
        </p:nvSpPr>
        <p:spPr>
          <a:xfrm>
            <a:off x="838200" y="1992961"/>
            <a:ext cx="3276600" cy="637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ul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0CF3C6F-A644-43D6-9283-2644BFF3E53A}"/>
              </a:ext>
            </a:extLst>
          </p:cNvPr>
          <p:cNvSpPr txBox="1"/>
          <p:nvPr/>
        </p:nvSpPr>
        <p:spPr>
          <a:xfrm>
            <a:off x="1229480" y="2122633"/>
            <a:ext cx="25504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000" b="1" dirty="0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Most </a:t>
            </a:r>
            <a:r>
              <a:rPr lang="hu-HU" sz="2000" b="1" dirty="0" err="1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common</a:t>
            </a:r>
            <a:endParaRPr lang="en-US" sz="2000" b="1" dirty="0">
              <a:solidFill>
                <a:prstClr val="white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7F4E0ECB-00D5-4170-88D0-37A4C960F2BE}"/>
              </a:ext>
            </a:extLst>
          </p:cNvPr>
          <p:cNvSpPr/>
          <p:nvPr/>
        </p:nvSpPr>
        <p:spPr>
          <a:xfrm>
            <a:off x="4451635" y="1992961"/>
            <a:ext cx="3276600" cy="42481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uli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FB18CAAB-76BD-428F-B142-FD6B1EB30D9E}"/>
              </a:ext>
            </a:extLst>
          </p:cNvPr>
          <p:cNvSpPr/>
          <p:nvPr/>
        </p:nvSpPr>
        <p:spPr>
          <a:xfrm>
            <a:off x="4451635" y="1992961"/>
            <a:ext cx="3276600" cy="637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uli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A0ABFD95-CD9D-4D69-BA05-945997E019CB}"/>
              </a:ext>
            </a:extLst>
          </p:cNvPr>
          <p:cNvSpPr txBox="1"/>
          <p:nvPr/>
        </p:nvSpPr>
        <p:spPr>
          <a:xfrm>
            <a:off x="4848412" y="2132874"/>
            <a:ext cx="248304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100" b="1" dirty="0" err="1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Hard</a:t>
            </a:r>
            <a:endParaRPr lang="en-US" sz="2100" b="1" dirty="0">
              <a:solidFill>
                <a:prstClr val="white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3A10EE16-4442-48BD-A13C-6655CDFC8C53}"/>
              </a:ext>
            </a:extLst>
          </p:cNvPr>
          <p:cNvSpPr/>
          <p:nvPr/>
        </p:nvSpPr>
        <p:spPr>
          <a:xfrm>
            <a:off x="8065070" y="2092307"/>
            <a:ext cx="3276600" cy="4198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uli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960A4C9D-3A5A-4262-8DE8-208B3F9E0C28}"/>
              </a:ext>
            </a:extLst>
          </p:cNvPr>
          <p:cNvSpPr/>
          <p:nvPr/>
        </p:nvSpPr>
        <p:spPr>
          <a:xfrm>
            <a:off x="8065070" y="1980261"/>
            <a:ext cx="3276600" cy="637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uli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CBEE1ECB-922B-4B7D-9CA5-28AE2C3F9E3A}"/>
              </a:ext>
            </a:extLst>
          </p:cNvPr>
          <p:cNvSpPr txBox="1"/>
          <p:nvPr/>
        </p:nvSpPr>
        <p:spPr>
          <a:xfrm>
            <a:off x="8461847" y="2120174"/>
            <a:ext cx="248304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100" b="1" dirty="0" err="1">
                <a:solidFill>
                  <a:prstClr val="white"/>
                </a:solidFill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Soft</a:t>
            </a:r>
            <a:endParaRPr lang="en-US" sz="2100" b="1" dirty="0">
              <a:solidFill>
                <a:prstClr val="white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Freeform 110">
            <a:extLst>
              <a:ext uri="{FF2B5EF4-FFF2-40B4-BE49-F238E27FC236}">
                <a16:creationId xmlns:a16="http://schemas.microsoft.com/office/drawing/2014/main" id="{CCC02999-549A-45E1-8FDA-3966ACB8138A}"/>
              </a:ext>
            </a:extLst>
          </p:cNvPr>
          <p:cNvSpPr>
            <a:spLocks noEditPoints="1"/>
          </p:cNvSpPr>
          <p:nvPr/>
        </p:nvSpPr>
        <p:spPr bwMode="auto">
          <a:xfrm>
            <a:off x="9380933" y="2754690"/>
            <a:ext cx="644872" cy="476894"/>
          </a:xfrm>
          <a:custGeom>
            <a:avLst/>
            <a:gdLst>
              <a:gd name="T0" fmla="*/ 68 w 353"/>
              <a:gd name="T1" fmla="*/ 173 h 289"/>
              <a:gd name="T2" fmla="*/ 55 w 353"/>
              <a:gd name="T3" fmla="*/ 131 h 289"/>
              <a:gd name="T4" fmla="*/ 55 w 353"/>
              <a:gd name="T5" fmla="*/ 117 h 289"/>
              <a:gd name="T6" fmla="*/ 49 w 353"/>
              <a:gd name="T7" fmla="*/ 75 h 289"/>
              <a:gd name="T8" fmla="*/ 69 w 353"/>
              <a:gd name="T9" fmla="*/ 52 h 289"/>
              <a:gd name="T10" fmla="*/ 98 w 353"/>
              <a:gd name="T11" fmla="*/ 50 h 289"/>
              <a:gd name="T12" fmla="*/ 103 w 353"/>
              <a:gd name="T13" fmla="*/ 35 h 289"/>
              <a:gd name="T14" fmla="*/ 61 w 353"/>
              <a:gd name="T15" fmla="*/ 39 h 289"/>
              <a:gd name="T16" fmla="*/ 40 w 353"/>
              <a:gd name="T17" fmla="*/ 113 h 289"/>
              <a:gd name="T18" fmla="*/ 52 w 353"/>
              <a:gd name="T19" fmla="*/ 173 h 289"/>
              <a:gd name="T20" fmla="*/ 0 w 353"/>
              <a:gd name="T21" fmla="*/ 249 h 289"/>
              <a:gd name="T22" fmla="*/ 43 w 353"/>
              <a:gd name="T23" fmla="*/ 257 h 289"/>
              <a:gd name="T24" fmla="*/ 16 w 353"/>
              <a:gd name="T25" fmla="*/ 241 h 289"/>
              <a:gd name="T26" fmla="*/ 319 w 353"/>
              <a:gd name="T27" fmla="*/ 201 h 289"/>
              <a:gd name="T28" fmla="*/ 311 w 353"/>
              <a:gd name="T29" fmla="*/ 140 h 289"/>
              <a:gd name="T30" fmla="*/ 318 w 353"/>
              <a:gd name="T31" fmla="*/ 69 h 289"/>
              <a:gd name="T32" fmla="*/ 265 w 353"/>
              <a:gd name="T33" fmla="*/ 32 h 289"/>
              <a:gd name="T34" fmla="*/ 253 w 353"/>
              <a:gd name="T35" fmla="*/ 51 h 289"/>
              <a:gd name="T36" fmla="*/ 265 w 353"/>
              <a:gd name="T37" fmla="*/ 48 h 289"/>
              <a:gd name="T38" fmla="*/ 285 w 353"/>
              <a:gd name="T39" fmla="*/ 53 h 289"/>
              <a:gd name="T40" fmla="*/ 298 w 353"/>
              <a:gd name="T41" fmla="*/ 106 h 289"/>
              <a:gd name="T42" fmla="*/ 298 w 353"/>
              <a:gd name="T43" fmla="*/ 131 h 289"/>
              <a:gd name="T44" fmla="*/ 297 w 353"/>
              <a:gd name="T45" fmla="*/ 132 h 289"/>
              <a:gd name="T46" fmla="*/ 314 w 353"/>
              <a:gd name="T47" fmla="*/ 216 h 289"/>
              <a:gd name="T48" fmla="*/ 301 w 353"/>
              <a:gd name="T49" fmla="*/ 241 h 289"/>
              <a:gd name="T50" fmla="*/ 345 w 353"/>
              <a:gd name="T51" fmla="*/ 257 h 289"/>
              <a:gd name="T52" fmla="*/ 319 w 353"/>
              <a:gd name="T53" fmla="*/ 201 h 289"/>
              <a:gd name="T54" fmla="*/ 211 w 353"/>
              <a:gd name="T55" fmla="*/ 181 h 289"/>
              <a:gd name="T56" fmla="*/ 231 w 353"/>
              <a:gd name="T57" fmla="*/ 105 h 289"/>
              <a:gd name="T58" fmla="*/ 209 w 353"/>
              <a:gd name="T59" fmla="*/ 5 h 289"/>
              <a:gd name="T60" fmla="*/ 152 w 353"/>
              <a:gd name="T61" fmla="*/ 9 h 289"/>
              <a:gd name="T62" fmla="*/ 122 w 353"/>
              <a:gd name="T63" fmla="*/ 104 h 289"/>
              <a:gd name="T64" fmla="*/ 141 w 353"/>
              <a:gd name="T65" fmla="*/ 181 h 289"/>
              <a:gd name="T66" fmla="*/ 56 w 353"/>
              <a:gd name="T67" fmla="*/ 281 h 289"/>
              <a:gd name="T68" fmla="*/ 289 w 353"/>
              <a:gd name="T69" fmla="*/ 289 h 289"/>
              <a:gd name="T70" fmla="*/ 240 w 353"/>
              <a:gd name="T71" fmla="*/ 218 h 289"/>
              <a:gd name="T72" fmla="*/ 116 w 353"/>
              <a:gd name="T73" fmla="*/ 234 h 289"/>
              <a:gd name="T74" fmla="*/ 157 w 353"/>
              <a:gd name="T75" fmla="*/ 181 h 289"/>
              <a:gd name="T76" fmla="*/ 137 w 353"/>
              <a:gd name="T77" fmla="*/ 129 h 289"/>
              <a:gd name="T78" fmla="*/ 137 w 353"/>
              <a:gd name="T79" fmla="*/ 97 h 289"/>
              <a:gd name="T80" fmla="*/ 159 w 353"/>
              <a:gd name="T81" fmla="*/ 23 h 289"/>
              <a:gd name="T82" fmla="*/ 186 w 353"/>
              <a:gd name="T83" fmla="*/ 16 h 289"/>
              <a:gd name="T84" fmla="*/ 217 w 353"/>
              <a:gd name="T85" fmla="*/ 44 h 289"/>
              <a:gd name="T86" fmla="*/ 215 w 353"/>
              <a:gd name="T87" fmla="*/ 108 h 289"/>
              <a:gd name="T88" fmla="*/ 213 w 353"/>
              <a:gd name="T89" fmla="*/ 132 h 289"/>
              <a:gd name="T90" fmla="*/ 235 w 353"/>
              <a:gd name="T91" fmla="*/ 234 h 289"/>
              <a:gd name="T92" fmla="*/ 280 w 353"/>
              <a:gd name="T93" fmla="*/ 27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53" h="289">
                <a:moveTo>
                  <a:pt x="38" y="216"/>
                </a:moveTo>
                <a:cubicBezTo>
                  <a:pt x="49" y="213"/>
                  <a:pt x="68" y="201"/>
                  <a:pt x="68" y="173"/>
                </a:cubicBezTo>
                <a:cubicBezTo>
                  <a:pt x="68" y="148"/>
                  <a:pt x="60" y="138"/>
                  <a:pt x="55" y="132"/>
                </a:cubicBezTo>
                <a:cubicBezTo>
                  <a:pt x="55" y="131"/>
                  <a:pt x="55" y="131"/>
                  <a:pt x="55" y="131"/>
                </a:cubicBezTo>
                <a:cubicBezTo>
                  <a:pt x="55" y="131"/>
                  <a:pt x="55" y="131"/>
                  <a:pt x="55" y="131"/>
                </a:cubicBezTo>
                <a:cubicBezTo>
                  <a:pt x="54" y="130"/>
                  <a:pt x="53" y="126"/>
                  <a:pt x="55" y="117"/>
                </a:cubicBezTo>
                <a:cubicBezTo>
                  <a:pt x="56" y="113"/>
                  <a:pt x="56" y="109"/>
                  <a:pt x="54" y="106"/>
                </a:cubicBezTo>
                <a:cubicBezTo>
                  <a:pt x="51" y="99"/>
                  <a:pt x="45" y="85"/>
                  <a:pt x="49" y="75"/>
                </a:cubicBezTo>
                <a:cubicBezTo>
                  <a:pt x="56" y="58"/>
                  <a:pt x="59" y="57"/>
                  <a:pt x="67" y="53"/>
                </a:cubicBezTo>
                <a:cubicBezTo>
                  <a:pt x="68" y="53"/>
                  <a:pt x="69" y="53"/>
                  <a:pt x="69" y="52"/>
                </a:cubicBezTo>
                <a:cubicBezTo>
                  <a:pt x="71" y="51"/>
                  <a:pt x="79" y="48"/>
                  <a:pt x="88" y="48"/>
                </a:cubicBezTo>
                <a:cubicBezTo>
                  <a:pt x="92" y="48"/>
                  <a:pt x="95" y="49"/>
                  <a:pt x="98" y="50"/>
                </a:cubicBezTo>
                <a:cubicBezTo>
                  <a:pt x="98" y="47"/>
                  <a:pt x="99" y="45"/>
                  <a:pt x="100" y="42"/>
                </a:cubicBezTo>
                <a:cubicBezTo>
                  <a:pt x="101" y="39"/>
                  <a:pt x="102" y="37"/>
                  <a:pt x="103" y="35"/>
                </a:cubicBezTo>
                <a:cubicBezTo>
                  <a:pt x="98" y="33"/>
                  <a:pt x="93" y="32"/>
                  <a:pt x="88" y="32"/>
                </a:cubicBezTo>
                <a:cubicBezTo>
                  <a:pt x="76" y="32"/>
                  <a:pt x="65" y="36"/>
                  <a:pt x="61" y="39"/>
                </a:cubicBezTo>
                <a:cubicBezTo>
                  <a:pt x="48" y="44"/>
                  <a:pt x="42" y="50"/>
                  <a:pt x="34" y="69"/>
                </a:cubicBezTo>
                <a:cubicBezTo>
                  <a:pt x="27" y="86"/>
                  <a:pt x="36" y="104"/>
                  <a:pt x="40" y="113"/>
                </a:cubicBezTo>
                <a:cubicBezTo>
                  <a:pt x="35" y="133"/>
                  <a:pt x="42" y="140"/>
                  <a:pt x="42" y="140"/>
                </a:cubicBezTo>
                <a:cubicBezTo>
                  <a:pt x="45" y="145"/>
                  <a:pt x="52" y="153"/>
                  <a:pt x="52" y="173"/>
                </a:cubicBezTo>
                <a:cubicBezTo>
                  <a:pt x="52" y="197"/>
                  <a:pt x="34" y="201"/>
                  <a:pt x="34" y="201"/>
                </a:cubicBezTo>
                <a:cubicBezTo>
                  <a:pt x="19" y="206"/>
                  <a:pt x="0" y="217"/>
                  <a:pt x="0" y="249"/>
                </a:cubicBezTo>
                <a:cubicBezTo>
                  <a:pt x="0" y="249"/>
                  <a:pt x="0" y="257"/>
                  <a:pt x="8" y="257"/>
                </a:cubicBezTo>
                <a:cubicBezTo>
                  <a:pt x="43" y="257"/>
                  <a:pt x="43" y="257"/>
                  <a:pt x="43" y="257"/>
                </a:cubicBezTo>
                <a:cubicBezTo>
                  <a:pt x="45" y="251"/>
                  <a:pt x="48" y="245"/>
                  <a:pt x="51" y="241"/>
                </a:cubicBezTo>
                <a:cubicBezTo>
                  <a:pt x="16" y="241"/>
                  <a:pt x="16" y="241"/>
                  <a:pt x="16" y="241"/>
                </a:cubicBezTo>
                <a:cubicBezTo>
                  <a:pt x="19" y="225"/>
                  <a:pt x="28" y="220"/>
                  <a:pt x="38" y="216"/>
                </a:cubicBezTo>
                <a:moveTo>
                  <a:pt x="319" y="201"/>
                </a:moveTo>
                <a:cubicBezTo>
                  <a:pt x="319" y="201"/>
                  <a:pt x="301" y="197"/>
                  <a:pt x="301" y="173"/>
                </a:cubicBezTo>
                <a:cubicBezTo>
                  <a:pt x="301" y="153"/>
                  <a:pt x="307" y="145"/>
                  <a:pt x="311" y="140"/>
                </a:cubicBezTo>
                <a:cubicBezTo>
                  <a:pt x="311" y="140"/>
                  <a:pt x="318" y="133"/>
                  <a:pt x="312" y="113"/>
                </a:cubicBezTo>
                <a:cubicBezTo>
                  <a:pt x="317" y="104"/>
                  <a:pt x="325" y="86"/>
                  <a:pt x="318" y="69"/>
                </a:cubicBezTo>
                <a:cubicBezTo>
                  <a:pt x="310" y="50"/>
                  <a:pt x="304" y="44"/>
                  <a:pt x="292" y="39"/>
                </a:cubicBezTo>
                <a:cubicBezTo>
                  <a:pt x="287" y="36"/>
                  <a:pt x="276" y="32"/>
                  <a:pt x="265" y="32"/>
                </a:cubicBezTo>
                <a:cubicBezTo>
                  <a:pt x="259" y="32"/>
                  <a:pt x="254" y="33"/>
                  <a:pt x="248" y="35"/>
                </a:cubicBezTo>
                <a:cubicBezTo>
                  <a:pt x="250" y="40"/>
                  <a:pt x="252" y="46"/>
                  <a:pt x="253" y="51"/>
                </a:cubicBezTo>
                <a:cubicBezTo>
                  <a:pt x="254" y="51"/>
                  <a:pt x="254" y="50"/>
                  <a:pt x="254" y="50"/>
                </a:cubicBezTo>
                <a:cubicBezTo>
                  <a:pt x="257" y="49"/>
                  <a:pt x="260" y="48"/>
                  <a:pt x="265" y="48"/>
                </a:cubicBezTo>
                <a:cubicBezTo>
                  <a:pt x="273" y="48"/>
                  <a:pt x="281" y="51"/>
                  <a:pt x="283" y="52"/>
                </a:cubicBezTo>
                <a:cubicBezTo>
                  <a:pt x="284" y="53"/>
                  <a:pt x="284" y="53"/>
                  <a:pt x="285" y="53"/>
                </a:cubicBezTo>
                <a:cubicBezTo>
                  <a:pt x="293" y="57"/>
                  <a:pt x="296" y="58"/>
                  <a:pt x="303" y="75"/>
                </a:cubicBezTo>
                <a:cubicBezTo>
                  <a:pt x="307" y="85"/>
                  <a:pt x="301" y="99"/>
                  <a:pt x="298" y="106"/>
                </a:cubicBezTo>
                <a:cubicBezTo>
                  <a:pt x="297" y="109"/>
                  <a:pt x="296" y="113"/>
                  <a:pt x="297" y="117"/>
                </a:cubicBezTo>
                <a:cubicBezTo>
                  <a:pt x="299" y="126"/>
                  <a:pt x="298" y="130"/>
                  <a:pt x="298" y="131"/>
                </a:cubicBezTo>
                <a:cubicBezTo>
                  <a:pt x="298" y="131"/>
                  <a:pt x="298" y="131"/>
                  <a:pt x="298" y="131"/>
                </a:cubicBezTo>
                <a:cubicBezTo>
                  <a:pt x="297" y="132"/>
                  <a:pt x="297" y="132"/>
                  <a:pt x="297" y="132"/>
                </a:cubicBezTo>
                <a:cubicBezTo>
                  <a:pt x="293" y="138"/>
                  <a:pt x="285" y="148"/>
                  <a:pt x="285" y="173"/>
                </a:cubicBezTo>
                <a:cubicBezTo>
                  <a:pt x="285" y="201"/>
                  <a:pt x="303" y="213"/>
                  <a:pt x="314" y="216"/>
                </a:cubicBezTo>
                <a:cubicBezTo>
                  <a:pt x="324" y="220"/>
                  <a:pt x="334" y="225"/>
                  <a:pt x="336" y="241"/>
                </a:cubicBezTo>
                <a:cubicBezTo>
                  <a:pt x="301" y="241"/>
                  <a:pt x="301" y="241"/>
                  <a:pt x="301" y="241"/>
                </a:cubicBezTo>
                <a:cubicBezTo>
                  <a:pt x="304" y="245"/>
                  <a:pt x="307" y="251"/>
                  <a:pt x="309" y="257"/>
                </a:cubicBezTo>
                <a:cubicBezTo>
                  <a:pt x="345" y="257"/>
                  <a:pt x="345" y="257"/>
                  <a:pt x="345" y="257"/>
                </a:cubicBezTo>
                <a:cubicBezTo>
                  <a:pt x="353" y="257"/>
                  <a:pt x="353" y="249"/>
                  <a:pt x="353" y="249"/>
                </a:cubicBezTo>
                <a:cubicBezTo>
                  <a:pt x="353" y="217"/>
                  <a:pt x="333" y="206"/>
                  <a:pt x="319" y="201"/>
                </a:cubicBezTo>
                <a:moveTo>
                  <a:pt x="240" y="218"/>
                </a:moveTo>
                <a:cubicBezTo>
                  <a:pt x="240" y="218"/>
                  <a:pt x="211" y="211"/>
                  <a:pt x="211" y="181"/>
                </a:cubicBezTo>
                <a:cubicBezTo>
                  <a:pt x="211" y="155"/>
                  <a:pt x="223" y="146"/>
                  <a:pt x="228" y="139"/>
                </a:cubicBezTo>
                <a:cubicBezTo>
                  <a:pt x="228" y="139"/>
                  <a:pt x="237" y="131"/>
                  <a:pt x="231" y="105"/>
                </a:cubicBezTo>
                <a:cubicBezTo>
                  <a:pt x="241" y="90"/>
                  <a:pt x="245" y="66"/>
                  <a:pt x="232" y="37"/>
                </a:cubicBezTo>
                <a:cubicBezTo>
                  <a:pt x="225" y="20"/>
                  <a:pt x="219" y="11"/>
                  <a:pt x="209" y="5"/>
                </a:cubicBezTo>
                <a:cubicBezTo>
                  <a:pt x="202" y="1"/>
                  <a:pt x="194" y="0"/>
                  <a:pt x="186" y="0"/>
                </a:cubicBezTo>
                <a:cubicBezTo>
                  <a:pt x="172" y="0"/>
                  <a:pt x="158" y="5"/>
                  <a:pt x="152" y="9"/>
                </a:cubicBezTo>
                <a:cubicBezTo>
                  <a:pt x="136" y="16"/>
                  <a:pt x="125" y="22"/>
                  <a:pt x="115" y="48"/>
                </a:cubicBezTo>
                <a:cubicBezTo>
                  <a:pt x="107" y="69"/>
                  <a:pt x="117" y="92"/>
                  <a:pt x="122" y="104"/>
                </a:cubicBezTo>
                <a:cubicBezTo>
                  <a:pt x="116" y="130"/>
                  <a:pt x="125" y="139"/>
                  <a:pt x="125" y="139"/>
                </a:cubicBezTo>
                <a:cubicBezTo>
                  <a:pt x="129" y="146"/>
                  <a:pt x="141" y="155"/>
                  <a:pt x="141" y="181"/>
                </a:cubicBezTo>
                <a:cubicBezTo>
                  <a:pt x="141" y="211"/>
                  <a:pt x="112" y="218"/>
                  <a:pt x="112" y="218"/>
                </a:cubicBezTo>
                <a:cubicBezTo>
                  <a:pt x="94" y="225"/>
                  <a:pt x="56" y="238"/>
                  <a:pt x="56" y="281"/>
                </a:cubicBezTo>
                <a:cubicBezTo>
                  <a:pt x="56" y="281"/>
                  <a:pt x="56" y="289"/>
                  <a:pt x="64" y="289"/>
                </a:cubicBezTo>
                <a:cubicBezTo>
                  <a:pt x="289" y="289"/>
                  <a:pt x="289" y="289"/>
                  <a:pt x="289" y="289"/>
                </a:cubicBezTo>
                <a:cubicBezTo>
                  <a:pt x="297" y="289"/>
                  <a:pt x="297" y="281"/>
                  <a:pt x="297" y="281"/>
                </a:cubicBezTo>
                <a:cubicBezTo>
                  <a:pt x="297" y="238"/>
                  <a:pt x="258" y="225"/>
                  <a:pt x="240" y="218"/>
                </a:cubicBezTo>
                <a:moveTo>
                  <a:pt x="72" y="273"/>
                </a:moveTo>
                <a:cubicBezTo>
                  <a:pt x="76" y="250"/>
                  <a:pt x="96" y="241"/>
                  <a:pt x="116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131" y="230"/>
                  <a:pt x="157" y="214"/>
                  <a:pt x="157" y="181"/>
                </a:cubicBezTo>
                <a:cubicBezTo>
                  <a:pt x="157" y="153"/>
                  <a:pt x="146" y="140"/>
                  <a:pt x="140" y="132"/>
                </a:cubicBezTo>
                <a:cubicBezTo>
                  <a:pt x="138" y="131"/>
                  <a:pt x="137" y="129"/>
                  <a:pt x="137" y="129"/>
                </a:cubicBezTo>
                <a:cubicBezTo>
                  <a:pt x="137" y="128"/>
                  <a:pt x="134" y="122"/>
                  <a:pt x="138" y="107"/>
                </a:cubicBezTo>
                <a:cubicBezTo>
                  <a:pt x="139" y="100"/>
                  <a:pt x="137" y="97"/>
                  <a:pt x="137" y="97"/>
                </a:cubicBezTo>
                <a:cubicBezTo>
                  <a:pt x="132" y="87"/>
                  <a:pt x="124" y="69"/>
                  <a:pt x="130" y="54"/>
                </a:cubicBezTo>
                <a:cubicBezTo>
                  <a:pt x="138" y="33"/>
                  <a:pt x="146" y="29"/>
                  <a:pt x="159" y="23"/>
                </a:cubicBezTo>
                <a:cubicBezTo>
                  <a:pt x="160" y="23"/>
                  <a:pt x="160" y="22"/>
                  <a:pt x="161" y="22"/>
                </a:cubicBezTo>
                <a:cubicBezTo>
                  <a:pt x="164" y="20"/>
                  <a:pt x="174" y="16"/>
                  <a:pt x="186" y="16"/>
                </a:cubicBezTo>
                <a:cubicBezTo>
                  <a:pt x="192" y="16"/>
                  <a:pt x="197" y="17"/>
                  <a:pt x="201" y="19"/>
                </a:cubicBezTo>
                <a:cubicBezTo>
                  <a:pt x="206" y="22"/>
                  <a:pt x="210" y="27"/>
                  <a:pt x="217" y="44"/>
                </a:cubicBezTo>
                <a:cubicBezTo>
                  <a:pt x="230" y="73"/>
                  <a:pt x="222" y="89"/>
                  <a:pt x="218" y="95"/>
                </a:cubicBezTo>
                <a:cubicBezTo>
                  <a:pt x="215" y="99"/>
                  <a:pt x="214" y="104"/>
                  <a:pt x="215" y="108"/>
                </a:cubicBezTo>
                <a:cubicBezTo>
                  <a:pt x="218" y="122"/>
                  <a:pt x="216" y="127"/>
                  <a:pt x="216" y="129"/>
                </a:cubicBezTo>
                <a:cubicBezTo>
                  <a:pt x="216" y="129"/>
                  <a:pt x="214" y="131"/>
                  <a:pt x="213" y="132"/>
                </a:cubicBezTo>
                <a:cubicBezTo>
                  <a:pt x="207" y="140"/>
                  <a:pt x="195" y="153"/>
                  <a:pt x="195" y="181"/>
                </a:cubicBezTo>
                <a:cubicBezTo>
                  <a:pt x="195" y="214"/>
                  <a:pt x="221" y="230"/>
                  <a:pt x="235" y="234"/>
                </a:cubicBezTo>
                <a:cubicBezTo>
                  <a:pt x="236" y="234"/>
                  <a:pt x="236" y="234"/>
                  <a:pt x="236" y="234"/>
                </a:cubicBezTo>
                <a:cubicBezTo>
                  <a:pt x="256" y="241"/>
                  <a:pt x="276" y="250"/>
                  <a:pt x="280" y="273"/>
                </a:cubicBezTo>
                <a:lnTo>
                  <a:pt x="72" y="273"/>
                </a:lnTo>
                <a:close/>
              </a:path>
            </a:pathLst>
          </a:custGeom>
          <a:solidFill>
            <a:srgbClr val="3C3C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00602F26-70FC-47E4-BE86-DC62AD1130FE}"/>
              </a:ext>
            </a:extLst>
          </p:cNvPr>
          <p:cNvSpPr>
            <a:spLocks noEditPoints="1"/>
          </p:cNvSpPr>
          <p:nvPr/>
        </p:nvSpPr>
        <p:spPr bwMode="auto">
          <a:xfrm>
            <a:off x="2242799" y="2724985"/>
            <a:ext cx="538502" cy="514660"/>
          </a:xfrm>
          <a:custGeom>
            <a:avLst/>
            <a:gdLst>
              <a:gd name="T0" fmla="*/ 160 w 353"/>
              <a:gd name="T1" fmla="*/ 177 h 353"/>
              <a:gd name="T2" fmla="*/ 193 w 353"/>
              <a:gd name="T3" fmla="*/ 177 h 353"/>
              <a:gd name="T4" fmla="*/ 353 w 353"/>
              <a:gd name="T5" fmla="*/ 177 h 353"/>
              <a:gd name="T6" fmla="*/ 301 w 353"/>
              <a:gd name="T7" fmla="*/ 52 h 353"/>
              <a:gd name="T8" fmla="*/ 177 w 353"/>
              <a:gd name="T9" fmla="*/ 0 h 353"/>
              <a:gd name="T10" fmla="*/ 52 w 353"/>
              <a:gd name="T11" fmla="*/ 52 h 353"/>
              <a:gd name="T12" fmla="*/ 0 w 353"/>
              <a:gd name="T13" fmla="*/ 177 h 353"/>
              <a:gd name="T14" fmla="*/ 52 w 353"/>
              <a:gd name="T15" fmla="*/ 302 h 353"/>
              <a:gd name="T16" fmla="*/ 177 w 353"/>
              <a:gd name="T17" fmla="*/ 353 h 353"/>
              <a:gd name="T18" fmla="*/ 301 w 353"/>
              <a:gd name="T19" fmla="*/ 302 h 353"/>
              <a:gd name="T20" fmla="*/ 353 w 353"/>
              <a:gd name="T21" fmla="*/ 177 h 353"/>
              <a:gd name="T22" fmla="*/ 67 w 353"/>
              <a:gd name="T23" fmla="*/ 141 h 353"/>
              <a:gd name="T24" fmla="*/ 67 w 353"/>
              <a:gd name="T25" fmla="*/ 212 h 353"/>
              <a:gd name="T26" fmla="*/ 113 w 353"/>
              <a:gd name="T27" fmla="*/ 150 h 353"/>
              <a:gd name="T28" fmla="*/ 82 w 353"/>
              <a:gd name="T29" fmla="*/ 138 h 353"/>
              <a:gd name="T30" fmla="*/ 113 w 353"/>
              <a:gd name="T31" fmla="*/ 150 h 353"/>
              <a:gd name="T32" fmla="*/ 82 w 353"/>
              <a:gd name="T33" fmla="*/ 216 h 353"/>
              <a:gd name="T34" fmla="*/ 113 w 353"/>
              <a:gd name="T35" fmla="*/ 203 h 353"/>
              <a:gd name="T36" fmla="*/ 63 w 353"/>
              <a:gd name="T37" fmla="*/ 290 h 353"/>
              <a:gd name="T38" fmla="*/ 116 w 353"/>
              <a:gd name="T39" fmla="*/ 237 h 353"/>
              <a:gd name="T40" fmla="*/ 63 w 353"/>
              <a:gd name="T41" fmla="*/ 290 h 353"/>
              <a:gd name="T42" fmla="*/ 74 w 353"/>
              <a:gd name="T43" fmla="*/ 124 h 353"/>
              <a:gd name="T44" fmla="*/ 124 w 353"/>
              <a:gd name="T45" fmla="*/ 75 h 353"/>
              <a:gd name="T46" fmla="*/ 221 w 353"/>
              <a:gd name="T47" fmla="*/ 115 h 353"/>
              <a:gd name="T48" fmla="*/ 189 w 353"/>
              <a:gd name="T49" fmla="*/ 101 h 353"/>
              <a:gd name="T50" fmla="*/ 221 w 353"/>
              <a:gd name="T51" fmla="*/ 115 h 353"/>
              <a:gd name="T52" fmla="*/ 212 w 353"/>
              <a:gd name="T53" fmla="*/ 67 h 353"/>
              <a:gd name="T54" fmla="*/ 141 w 353"/>
              <a:gd name="T55" fmla="*/ 67 h 353"/>
              <a:gd name="T56" fmla="*/ 138 w 353"/>
              <a:gd name="T57" fmla="*/ 83 h 353"/>
              <a:gd name="T58" fmla="*/ 150 w 353"/>
              <a:gd name="T59" fmla="*/ 113 h 353"/>
              <a:gd name="T60" fmla="*/ 138 w 353"/>
              <a:gd name="T61" fmla="*/ 83 h 353"/>
              <a:gd name="T62" fmla="*/ 150 w 353"/>
              <a:gd name="T63" fmla="*/ 240 h 353"/>
              <a:gd name="T64" fmla="*/ 138 w 353"/>
              <a:gd name="T65" fmla="*/ 271 h 353"/>
              <a:gd name="T66" fmla="*/ 177 w 353"/>
              <a:gd name="T67" fmla="*/ 337 h 353"/>
              <a:gd name="T68" fmla="*/ 176 w 353"/>
              <a:gd name="T69" fmla="*/ 262 h 353"/>
              <a:gd name="T70" fmla="*/ 177 w 353"/>
              <a:gd name="T71" fmla="*/ 337 h 353"/>
              <a:gd name="T72" fmla="*/ 189 w 353"/>
              <a:gd name="T73" fmla="*/ 252 h 353"/>
              <a:gd name="T74" fmla="*/ 221 w 353"/>
              <a:gd name="T75" fmla="*/ 239 h 353"/>
              <a:gd name="T76" fmla="*/ 224 w 353"/>
              <a:gd name="T77" fmla="*/ 196 h 353"/>
              <a:gd name="T78" fmla="*/ 196 w 353"/>
              <a:gd name="T79" fmla="*/ 224 h 353"/>
              <a:gd name="T80" fmla="*/ 157 w 353"/>
              <a:gd name="T81" fmla="*/ 224 h 353"/>
              <a:gd name="T82" fmla="*/ 129 w 353"/>
              <a:gd name="T83" fmla="*/ 196 h 353"/>
              <a:gd name="T84" fmla="*/ 129 w 353"/>
              <a:gd name="T85" fmla="*/ 157 h 353"/>
              <a:gd name="T86" fmla="*/ 157 w 353"/>
              <a:gd name="T87" fmla="*/ 129 h 353"/>
              <a:gd name="T88" fmla="*/ 196 w 353"/>
              <a:gd name="T89" fmla="*/ 129 h 353"/>
              <a:gd name="T90" fmla="*/ 224 w 353"/>
              <a:gd name="T91" fmla="*/ 157 h 353"/>
              <a:gd name="T92" fmla="*/ 224 w 353"/>
              <a:gd name="T93" fmla="*/ 196 h 353"/>
              <a:gd name="T94" fmla="*/ 279 w 353"/>
              <a:gd name="T95" fmla="*/ 124 h 353"/>
              <a:gd name="T96" fmla="*/ 229 w 353"/>
              <a:gd name="T97" fmla="*/ 75 h 353"/>
              <a:gd name="T98" fmla="*/ 252 w 353"/>
              <a:gd name="T99" fmla="*/ 164 h 353"/>
              <a:gd name="T100" fmla="*/ 239 w 353"/>
              <a:gd name="T101" fmla="*/ 132 h 353"/>
              <a:gd name="T102" fmla="*/ 252 w 353"/>
              <a:gd name="T103" fmla="*/ 164 h 353"/>
              <a:gd name="T104" fmla="*/ 271 w 353"/>
              <a:gd name="T105" fmla="*/ 216 h 353"/>
              <a:gd name="T106" fmla="*/ 240 w 353"/>
              <a:gd name="T107" fmla="*/ 203 h 353"/>
              <a:gd name="T108" fmla="*/ 290 w 353"/>
              <a:gd name="T109" fmla="*/ 290 h 353"/>
              <a:gd name="T110" fmla="*/ 237 w 353"/>
              <a:gd name="T111" fmla="*/ 237 h 353"/>
              <a:gd name="T112" fmla="*/ 290 w 353"/>
              <a:gd name="T113" fmla="*/ 290 h 353"/>
              <a:gd name="T114" fmla="*/ 262 w 353"/>
              <a:gd name="T115" fmla="*/ 177 h 353"/>
              <a:gd name="T116" fmla="*/ 337 w 353"/>
              <a:gd name="T117" fmla="*/ 177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3" h="353">
                <a:moveTo>
                  <a:pt x="177" y="161"/>
                </a:moveTo>
                <a:cubicBezTo>
                  <a:pt x="168" y="161"/>
                  <a:pt x="160" y="168"/>
                  <a:pt x="160" y="177"/>
                </a:cubicBezTo>
                <a:cubicBezTo>
                  <a:pt x="160" y="185"/>
                  <a:pt x="168" y="193"/>
                  <a:pt x="177" y="193"/>
                </a:cubicBezTo>
                <a:cubicBezTo>
                  <a:pt x="185" y="193"/>
                  <a:pt x="193" y="185"/>
                  <a:pt x="193" y="177"/>
                </a:cubicBezTo>
                <a:cubicBezTo>
                  <a:pt x="193" y="168"/>
                  <a:pt x="185" y="161"/>
                  <a:pt x="177" y="161"/>
                </a:cubicBezTo>
                <a:moveTo>
                  <a:pt x="353" y="177"/>
                </a:moveTo>
                <a:cubicBezTo>
                  <a:pt x="353" y="157"/>
                  <a:pt x="330" y="140"/>
                  <a:pt x="293" y="128"/>
                </a:cubicBezTo>
                <a:cubicBezTo>
                  <a:pt x="311" y="94"/>
                  <a:pt x="315" y="65"/>
                  <a:pt x="301" y="52"/>
                </a:cubicBezTo>
                <a:cubicBezTo>
                  <a:pt x="288" y="38"/>
                  <a:pt x="259" y="42"/>
                  <a:pt x="225" y="60"/>
                </a:cubicBezTo>
                <a:cubicBezTo>
                  <a:pt x="213" y="23"/>
                  <a:pt x="196" y="0"/>
                  <a:pt x="177" y="0"/>
                </a:cubicBezTo>
                <a:cubicBezTo>
                  <a:pt x="157" y="0"/>
                  <a:pt x="140" y="23"/>
                  <a:pt x="128" y="60"/>
                </a:cubicBezTo>
                <a:cubicBezTo>
                  <a:pt x="94" y="42"/>
                  <a:pt x="65" y="38"/>
                  <a:pt x="52" y="52"/>
                </a:cubicBezTo>
                <a:cubicBezTo>
                  <a:pt x="38" y="65"/>
                  <a:pt x="42" y="94"/>
                  <a:pt x="60" y="128"/>
                </a:cubicBezTo>
                <a:cubicBezTo>
                  <a:pt x="23" y="140"/>
                  <a:pt x="0" y="157"/>
                  <a:pt x="0" y="177"/>
                </a:cubicBezTo>
                <a:cubicBezTo>
                  <a:pt x="0" y="196"/>
                  <a:pt x="23" y="213"/>
                  <a:pt x="60" y="225"/>
                </a:cubicBezTo>
                <a:cubicBezTo>
                  <a:pt x="42" y="259"/>
                  <a:pt x="38" y="288"/>
                  <a:pt x="52" y="302"/>
                </a:cubicBezTo>
                <a:cubicBezTo>
                  <a:pt x="65" y="315"/>
                  <a:pt x="94" y="311"/>
                  <a:pt x="128" y="293"/>
                </a:cubicBezTo>
                <a:cubicBezTo>
                  <a:pt x="140" y="330"/>
                  <a:pt x="157" y="353"/>
                  <a:pt x="177" y="353"/>
                </a:cubicBezTo>
                <a:cubicBezTo>
                  <a:pt x="196" y="353"/>
                  <a:pt x="213" y="330"/>
                  <a:pt x="225" y="293"/>
                </a:cubicBezTo>
                <a:cubicBezTo>
                  <a:pt x="259" y="311"/>
                  <a:pt x="288" y="315"/>
                  <a:pt x="301" y="302"/>
                </a:cubicBezTo>
                <a:cubicBezTo>
                  <a:pt x="315" y="288"/>
                  <a:pt x="311" y="259"/>
                  <a:pt x="293" y="225"/>
                </a:cubicBezTo>
                <a:cubicBezTo>
                  <a:pt x="330" y="213"/>
                  <a:pt x="353" y="196"/>
                  <a:pt x="353" y="177"/>
                </a:cubicBezTo>
                <a:moveTo>
                  <a:pt x="16" y="177"/>
                </a:moveTo>
                <a:cubicBezTo>
                  <a:pt x="16" y="163"/>
                  <a:pt x="36" y="150"/>
                  <a:pt x="67" y="141"/>
                </a:cubicBezTo>
                <a:cubicBezTo>
                  <a:pt x="74" y="153"/>
                  <a:pt x="82" y="165"/>
                  <a:pt x="91" y="177"/>
                </a:cubicBezTo>
                <a:cubicBezTo>
                  <a:pt x="82" y="189"/>
                  <a:pt x="74" y="201"/>
                  <a:pt x="67" y="212"/>
                </a:cubicBezTo>
                <a:cubicBezTo>
                  <a:pt x="36" y="203"/>
                  <a:pt x="16" y="191"/>
                  <a:pt x="16" y="177"/>
                </a:cubicBezTo>
                <a:moveTo>
                  <a:pt x="113" y="150"/>
                </a:moveTo>
                <a:cubicBezTo>
                  <a:pt x="109" y="155"/>
                  <a:pt x="105" y="160"/>
                  <a:pt x="101" y="164"/>
                </a:cubicBezTo>
                <a:cubicBezTo>
                  <a:pt x="94" y="155"/>
                  <a:pt x="88" y="146"/>
                  <a:pt x="82" y="138"/>
                </a:cubicBezTo>
                <a:cubicBezTo>
                  <a:pt x="92" y="135"/>
                  <a:pt x="103" y="134"/>
                  <a:pt x="114" y="132"/>
                </a:cubicBezTo>
                <a:cubicBezTo>
                  <a:pt x="114" y="138"/>
                  <a:pt x="113" y="144"/>
                  <a:pt x="113" y="150"/>
                </a:cubicBezTo>
                <a:moveTo>
                  <a:pt x="114" y="221"/>
                </a:moveTo>
                <a:cubicBezTo>
                  <a:pt x="103" y="220"/>
                  <a:pt x="92" y="218"/>
                  <a:pt x="82" y="216"/>
                </a:cubicBezTo>
                <a:cubicBezTo>
                  <a:pt x="88" y="207"/>
                  <a:pt x="94" y="198"/>
                  <a:pt x="101" y="189"/>
                </a:cubicBezTo>
                <a:cubicBezTo>
                  <a:pt x="105" y="194"/>
                  <a:pt x="109" y="198"/>
                  <a:pt x="113" y="203"/>
                </a:cubicBezTo>
                <a:cubicBezTo>
                  <a:pt x="113" y="209"/>
                  <a:pt x="114" y="215"/>
                  <a:pt x="114" y="221"/>
                </a:cubicBezTo>
                <a:moveTo>
                  <a:pt x="63" y="290"/>
                </a:moveTo>
                <a:cubicBezTo>
                  <a:pt x="53" y="280"/>
                  <a:pt x="58" y="257"/>
                  <a:pt x="74" y="229"/>
                </a:cubicBezTo>
                <a:cubicBezTo>
                  <a:pt x="87" y="232"/>
                  <a:pt x="101" y="235"/>
                  <a:pt x="116" y="237"/>
                </a:cubicBezTo>
                <a:cubicBezTo>
                  <a:pt x="118" y="252"/>
                  <a:pt x="121" y="266"/>
                  <a:pt x="124" y="279"/>
                </a:cubicBezTo>
                <a:cubicBezTo>
                  <a:pt x="96" y="295"/>
                  <a:pt x="73" y="300"/>
                  <a:pt x="63" y="290"/>
                </a:cubicBezTo>
                <a:moveTo>
                  <a:pt x="116" y="116"/>
                </a:moveTo>
                <a:cubicBezTo>
                  <a:pt x="101" y="118"/>
                  <a:pt x="87" y="121"/>
                  <a:pt x="74" y="124"/>
                </a:cubicBezTo>
                <a:cubicBezTo>
                  <a:pt x="58" y="96"/>
                  <a:pt x="53" y="73"/>
                  <a:pt x="63" y="63"/>
                </a:cubicBezTo>
                <a:cubicBezTo>
                  <a:pt x="73" y="53"/>
                  <a:pt x="96" y="58"/>
                  <a:pt x="124" y="75"/>
                </a:cubicBezTo>
                <a:cubicBezTo>
                  <a:pt x="121" y="87"/>
                  <a:pt x="118" y="101"/>
                  <a:pt x="116" y="116"/>
                </a:cubicBezTo>
                <a:moveTo>
                  <a:pt x="221" y="115"/>
                </a:moveTo>
                <a:cubicBezTo>
                  <a:pt x="215" y="114"/>
                  <a:pt x="209" y="114"/>
                  <a:pt x="203" y="113"/>
                </a:cubicBezTo>
                <a:cubicBezTo>
                  <a:pt x="198" y="109"/>
                  <a:pt x="194" y="105"/>
                  <a:pt x="189" y="101"/>
                </a:cubicBezTo>
                <a:cubicBezTo>
                  <a:pt x="198" y="94"/>
                  <a:pt x="207" y="88"/>
                  <a:pt x="216" y="83"/>
                </a:cubicBezTo>
                <a:cubicBezTo>
                  <a:pt x="218" y="92"/>
                  <a:pt x="219" y="103"/>
                  <a:pt x="221" y="115"/>
                </a:cubicBezTo>
                <a:moveTo>
                  <a:pt x="177" y="16"/>
                </a:moveTo>
                <a:cubicBezTo>
                  <a:pt x="190" y="16"/>
                  <a:pt x="203" y="36"/>
                  <a:pt x="212" y="67"/>
                </a:cubicBezTo>
                <a:cubicBezTo>
                  <a:pt x="200" y="74"/>
                  <a:pt x="189" y="82"/>
                  <a:pt x="177" y="91"/>
                </a:cubicBezTo>
                <a:cubicBezTo>
                  <a:pt x="165" y="82"/>
                  <a:pt x="153" y="74"/>
                  <a:pt x="141" y="67"/>
                </a:cubicBezTo>
                <a:cubicBezTo>
                  <a:pt x="150" y="36"/>
                  <a:pt x="163" y="16"/>
                  <a:pt x="177" y="16"/>
                </a:cubicBezTo>
                <a:moveTo>
                  <a:pt x="138" y="83"/>
                </a:moveTo>
                <a:cubicBezTo>
                  <a:pt x="146" y="88"/>
                  <a:pt x="155" y="94"/>
                  <a:pt x="164" y="101"/>
                </a:cubicBezTo>
                <a:cubicBezTo>
                  <a:pt x="159" y="105"/>
                  <a:pt x="155" y="109"/>
                  <a:pt x="150" y="113"/>
                </a:cubicBezTo>
                <a:cubicBezTo>
                  <a:pt x="144" y="114"/>
                  <a:pt x="138" y="114"/>
                  <a:pt x="132" y="115"/>
                </a:cubicBezTo>
                <a:cubicBezTo>
                  <a:pt x="134" y="103"/>
                  <a:pt x="135" y="92"/>
                  <a:pt x="138" y="83"/>
                </a:cubicBezTo>
                <a:moveTo>
                  <a:pt x="132" y="239"/>
                </a:moveTo>
                <a:cubicBezTo>
                  <a:pt x="138" y="239"/>
                  <a:pt x="144" y="240"/>
                  <a:pt x="150" y="240"/>
                </a:cubicBezTo>
                <a:cubicBezTo>
                  <a:pt x="155" y="244"/>
                  <a:pt x="159" y="248"/>
                  <a:pt x="164" y="252"/>
                </a:cubicBezTo>
                <a:cubicBezTo>
                  <a:pt x="155" y="259"/>
                  <a:pt x="146" y="265"/>
                  <a:pt x="138" y="271"/>
                </a:cubicBezTo>
                <a:cubicBezTo>
                  <a:pt x="135" y="261"/>
                  <a:pt x="134" y="250"/>
                  <a:pt x="132" y="239"/>
                </a:cubicBezTo>
                <a:moveTo>
                  <a:pt x="177" y="337"/>
                </a:moveTo>
                <a:cubicBezTo>
                  <a:pt x="163" y="337"/>
                  <a:pt x="150" y="317"/>
                  <a:pt x="141" y="286"/>
                </a:cubicBezTo>
                <a:cubicBezTo>
                  <a:pt x="153" y="279"/>
                  <a:pt x="164" y="271"/>
                  <a:pt x="176" y="262"/>
                </a:cubicBezTo>
                <a:cubicBezTo>
                  <a:pt x="188" y="271"/>
                  <a:pt x="200" y="279"/>
                  <a:pt x="212" y="286"/>
                </a:cubicBezTo>
                <a:cubicBezTo>
                  <a:pt x="203" y="317"/>
                  <a:pt x="190" y="337"/>
                  <a:pt x="177" y="337"/>
                </a:cubicBezTo>
                <a:moveTo>
                  <a:pt x="216" y="271"/>
                </a:moveTo>
                <a:cubicBezTo>
                  <a:pt x="207" y="265"/>
                  <a:pt x="198" y="259"/>
                  <a:pt x="189" y="252"/>
                </a:cubicBezTo>
                <a:cubicBezTo>
                  <a:pt x="194" y="248"/>
                  <a:pt x="198" y="244"/>
                  <a:pt x="203" y="240"/>
                </a:cubicBezTo>
                <a:cubicBezTo>
                  <a:pt x="209" y="240"/>
                  <a:pt x="215" y="239"/>
                  <a:pt x="221" y="239"/>
                </a:cubicBezTo>
                <a:cubicBezTo>
                  <a:pt x="219" y="250"/>
                  <a:pt x="218" y="261"/>
                  <a:pt x="216" y="271"/>
                </a:cubicBezTo>
                <a:moveTo>
                  <a:pt x="224" y="196"/>
                </a:moveTo>
                <a:cubicBezTo>
                  <a:pt x="220" y="201"/>
                  <a:pt x="215" y="206"/>
                  <a:pt x="211" y="211"/>
                </a:cubicBezTo>
                <a:cubicBezTo>
                  <a:pt x="206" y="215"/>
                  <a:pt x="201" y="220"/>
                  <a:pt x="196" y="224"/>
                </a:cubicBezTo>
                <a:cubicBezTo>
                  <a:pt x="190" y="225"/>
                  <a:pt x="183" y="225"/>
                  <a:pt x="177" y="225"/>
                </a:cubicBezTo>
                <a:cubicBezTo>
                  <a:pt x="170" y="225"/>
                  <a:pt x="163" y="225"/>
                  <a:pt x="157" y="224"/>
                </a:cubicBezTo>
                <a:cubicBezTo>
                  <a:pt x="152" y="220"/>
                  <a:pt x="147" y="215"/>
                  <a:pt x="142" y="211"/>
                </a:cubicBezTo>
                <a:cubicBezTo>
                  <a:pt x="138" y="206"/>
                  <a:pt x="133" y="201"/>
                  <a:pt x="129" y="196"/>
                </a:cubicBezTo>
                <a:cubicBezTo>
                  <a:pt x="129" y="190"/>
                  <a:pt x="128" y="183"/>
                  <a:pt x="128" y="177"/>
                </a:cubicBezTo>
                <a:cubicBezTo>
                  <a:pt x="128" y="170"/>
                  <a:pt x="129" y="163"/>
                  <a:pt x="129" y="157"/>
                </a:cubicBezTo>
                <a:cubicBezTo>
                  <a:pt x="133" y="152"/>
                  <a:pt x="138" y="147"/>
                  <a:pt x="142" y="143"/>
                </a:cubicBezTo>
                <a:cubicBezTo>
                  <a:pt x="147" y="138"/>
                  <a:pt x="152" y="133"/>
                  <a:pt x="157" y="129"/>
                </a:cubicBezTo>
                <a:cubicBezTo>
                  <a:pt x="163" y="129"/>
                  <a:pt x="170" y="128"/>
                  <a:pt x="177" y="128"/>
                </a:cubicBezTo>
                <a:cubicBezTo>
                  <a:pt x="183" y="128"/>
                  <a:pt x="190" y="129"/>
                  <a:pt x="196" y="129"/>
                </a:cubicBezTo>
                <a:cubicBezTo>
                  <a:pt x="201" y="133"/>
                  <a:pt x="206" y="138"/>
                  <a:pt x="211" y="143"/>
                </a:cubicBezTo>
                <a:cubicBezTo>
                  <a:pt x="215" y="147"/>
                  <a:pt x="220" y="152"/>
                  <a:pt x="224" y="157"/>
                </a:cubicBezTo>
                <a:cubicBezTo>
                  <a:pt x="224" y="163"/>
                  <a:pt x="225" y="170"/>
                  <a:pt x="225" y="177"/>
                </a:cubicBezTo>
                <a:cubicBezTo>
                  <a:pt x="225" y="183"/>
                  <a:pt x="224" y="190"/>
                  <a:pt x="224" y="196"/>
                </a:cubicBezTo>
                <a:moveTo>
                  <a:pt x="290" y="63"/>
                </a:moveTo>
                <a:cubicBezTo>
                  <a:pt x="300" y="73"/>
                  <a:pt x="295" y="96"/>
                  <a:pt x="279" y="124"/>
                </a:cubicBezTo>
                <a:cubicBezTo>
                  <a:pt x="266" y="121"/>
                  <a:pt x="252" y="118"/>
                  <a:pt x="237" y="116"/>
                </a:cubicBezTo>
                <a:cubicBezTo>
                  <a:pt x="235" y="101"/>
                  <a:pt x="232" y="87"/>
                  <a:pt x="229" y="75"/>
                </a:cubicBezTo>
                <a:cubicBezTo>
                  <a:pt x="257" y="58"/>
                  <a:pt x="280" y="53"/>
                  <a:pt x="290" y="63"/>
                </a:cubicBezTo>
                <a:moveTo>
                  <a:pt x="252" y="164"/>
                </a:moveTo>
                <a:cubicBezTo>
                  <a:pt x="248" y="159"/>
                  <a:pt x="244" y="155"/>
                  <a:pt x="240" y="150"/>
                </a:cubicBezTo>
                <a:cubicBezTo>
                  <a:pt x="240" y="144"/>
                  <a:pt x="239" y="138"/>
                  <a:pt x="239" y="132"/>
                </a:cubicBezTo>
                <a:cubicBezTo>
                  <a:pt x="250" y="134"/>
                  <a:pt x="261" y="135"/>
                  <a:pt x="271" y="138"/>
                </a:cubicBezTo>
                <a:cubicBezTo>
                  <a:pt x="265" y="146"/>
                  <a:pt x="259" y="155"/>
                  <a:pt x="252" y="164"/>
                </a:cubicBezTo>
                <a:moveTo>
                  <a:pt x="252" y="189"/>
                </a:moveTo>
                <a:cubicBezTo>
                  <a:pt x="259" y="198"/>
                  <a:pt x="265" y="207"/>
                  <a:pt x="271" y="216"/>
                </a:cubicBezTo>
                <a:cubicBezTo>
                  <a:pt x="261" y="218"/>
                  <a:pt x="250" y="220"/>
                  <a:pt x="239" y="221"/>
                </a:cubicBezTo>
                <a:cubicBezTo>
                  <a:pt x="239" y="215"/>
                  <a:pt x="240" y="209"/>
                  <a:pt x="240" y="203"/>
                </a:cubicBezTo>
                <a:cubicBezTo>
                  <a:pt x="244" y="198"/>
                  <a:pt x="248" y="194"/>
                  <a:pt x="252" y="189"/>
                </a:cubicBezTo>
                <a:moveTo>
                  <a:pt x="290" y="290"/>
                </a:moveTo>
                <a:cubicBezTo>
                  <a:pt x="280" y="300"/>
                  <a:pt x="257" y="295"/>
                  <a:pt x="229" y="279"/>
                </a:cubicBezTo>
                <a:cubicBezTo>
                  <a:pt x="232" y="266"/>
                  <a:pt x="235" y="252"/>
                  <a:pt x="237" y="237"/>
                </a:cubicBezTo>
                <a:cubicBezTo>
                  <a:pt x="252" y="235"/>
                  <a:pt x="266" y="232"/>
                  <a:pt x="279" y="229"/>
                </a:cubicBezTo>
                <a:cubicBezTo>
                  <a:pt x="295" y="257"/>
                  <a:pt x="300" y="280"/>
                  <a:pt x="290" y="290"/>
                </a:cubicBezTo>
                <a:moveTo>
                  <a:pt x="286" y="212"/>
                </a:moveTo>
                <a:cubicBezTo>
                  <a:pt x="279" y="200"/>
                  <a:pt x="271" y="189"/>
                  <a:pt x="262" y="177"/>
                </a:cubicBezTo>
                <a:cubicBezTo>
                  <a:pt x="271" y="165"/>
                  <a:pt x="279" y="153"/>
                  <a:pt x="286" y="141"/>
                </a:cubicBezTo>
                <a:cubicBezTo>
                  <a:pt x="317" y="150"/>
                  <a:pt x="337" y="163"/>
                  <a:pt x="337" y="177"/>
                </a:cubicBezTo>
                <a:cubicBezTo>
                  <a:pt x="337" y="191"/>
                  <a:pt x="317" y="203"/>
                  <a:pt x="286" y="212"/>
                </a:cubicBezTo>
              </a:path>
            </a:pathLst>
          </a:custGeom>
          <a:solidFill>
            <a:srgbClr val="3C3C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2">
            <a:extLst>
              <a:ext uri="{FF2B5EF4-FFF2-40B4-BE49-F238E27FC236}">
                <a16:creationId xmlns:a16="http://schemas.microsoft.com/office/drawing/2014/main" id="{310A20E0-E716-4520-B72E-EC211F120AEE}"/>
              </a:ext>
            </a:extLst>
          </p:cNvPr>
          <p:cNvSpPr>
            <a:spLocks noEditPoints="1"/>
          </p:cNvSpPr>
          <p:nvPr/>
        </p:nvSpPr>
        <p:spPr bwMode="auto">
          <a:xfrm>
            <a:off x="5795996" y="2738788"/>
            <a:ext cx="562300" cy="500857"/>
          </a:xfrm>
          <a:custGeom>
            <a:avLst/>
            <a:gdLst>
              <a:gd name="T0" fmla="*/ 272 w 272"/>
              <a:gd name="T1" fmla="*/ 99 h 273"/>
              <a:gd name="T2" fmla="*/ 173 w 272"/>
              <a:gd name="T3" fmla="*/ 99 h 273"/>
              <a:gd name="T4" fmla="*/ 136 w 272"/>
              <a:gd name="T5" fmla="*/ 0 h 273"/>
              <a:gd name="T6" fmla="*/ 99 w 272"/>
              <a:gd name="T7" fmla="*/ 99 h 273"/>
              <a:gd name="T8" fmla="*/ 0 w 272"/>
              <a:gd name="T9" fmla="*/ 99 h 273"/>
              <a:gd name="T10" fmla="*/ 81 w 272"/>
              <a:gd name="T11" fmla="*/ 161 h 273"/>
              <a:gd name="T12" fmla="*/ 43 w 272"/>
              <a:gd name="T13" fmla="*/ 273 h 273"/>
              <a:gd name="T14" fmla="*/ 136 w 272"/>
              <a:gd name="T15" fmla="*/ 204 h 273"/>
              <a:gd name="T16" fmla="*/ 229 w 272"/>
              <a:gd name="T17" fmla="*/ 273 h 273"/>
              <a:gd name="T18" fmla="*/ 192 w 272"/>
              <a:gd name="T19" fmla="*/ 161 h 273"/>
              <a:gd name="T20" fmla="*/ 272 w 272"/>
              <a:gd name="T21" fmla="*/ 99 h 273"/>
              <a:gd name="T22" fmla="*/ 205 w 272"/>
              <a:gd name="T23" fmla="*/ 240 h 273"/>
              <a:gd name="T24" fmla="*/ 143 w 272"/>
              <a:gd name="T25" fmla="*/ 194 h 273"/>
              <a:gd name="T26" fmla="*/ 136 w 272"/>
              <a:gd name="T27" fmla="*/ 189 h 273"/>
              <a:gd name="T28" fmla="*/ 129 w 272"/>
              <a:gd name="T29" fmla="*/ 194 h 273"/>
              <a:gd name="T30" fmla="*/ 68 w 272"/>
              <a:gd name="T31" fmla="*/ 240 h 273"/>
              <a:gd name="T32" fmla="*/ 92 w 272"/>
              <a:gd name="T33" fmla="*/ 165 h 273"/>
              <a:gd name="T34" fmla="*/ 95 w 272"/>
              <a:gd name="T35" fmla="*/ 156 h 273"/>
              <a:gd name="T36" fmla="*/ 88 w 272"/>
              <a:gd name="T37" fmla="*/ 151 h 273"/>
              <a:gd name="T38" fmla="*/ 36 w 272"/>
              <a:gd name="T39" fmla="*/ 112 h 273"/>
              <a:gd name="T40" fmla="*/ 108 w 272"/>
              <a:gd name="T41" fmla="*/ 112 h 273"/>
              <a:gd name="T42" fmla="*/ 111 w 272"/>
              <a:gd name="T43" fmla="*/ 104 h 273"/>
              <a:gd name="T44" fmla="*/ 136 w 272"/>
              <a:gd name="T45" fmla="*/ 35 h 273"/>
              <a:gd name="T46" fmla="*/ 162 w 272"/>
              <a:gd name="T47" fmla="*/ 104 h 273"/>
              <a:gd name="T48" fmla="*/ 165 w 272"/>
              <a:gd name="T49" fmla="*/ 112 h 273"/>
              <a:gd name="T50" fmla="*/ 236 w 272"/>
              <a:gd name="T51" fmla="*/ 112 h 273"/>
              <a:gd name="T52" fmla="*/ 184 w 272"/>
              <a:gd name="T53" fmla="*/ 151 h 273"/>
              <a:gd name="T54" fmla="*/ 177 w 272"/>
              <a:gd name="T55" fmla="*/ 156 h 273"/>
              <a:gd name="T56" fmla="*/ 205 w 272"/>
              <a:gd name="T57" fmla="*/ 24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2" h="273">
                <a:moveTo>
                  <a:pt x="272" y="99"/>
                </a:moveTo>
                <a:lnTo>
                  <a:pt x="173" y="99"/>
                </a:lnTo>
                <a:lnTo>
                  <a:pt x="136" y="0"/>
                </a:lnTo>
                <a:lnTo>
                  <a:pt x="99" y="99"/>
                </a:lnTo>
                <a:lnTo>
                  <a:pt x="0" y="99"/>
                </a:lnTo>
                <a:lnTo>
                  <a:pt x="81" y="161"/>
                </a:lnTo>
                <a:lnTo>
                  <a:pt x="43" y="273"/>
                </a:lnTo>
                <a:lnTo>
                  <a:pt x="136" y="204"/>
                </a:lnTo>
                <a:lnTo>
                  <a:pt x="229" y="273"/>
                </a:lnTo>
                <a:lnTo>
                  <a:pt x="192" y="161"/>
                </a:lnTo>
                <a:lnTo>
                  <a:pt x="272" y="99"/>
                </a:lnTo>
                <a:close/>
                <a:moveTo>
                  <a:pt x="205" y="240"/>
                </a:moveTo>
                <a:lnTo>
                  <a:pt x="143" y="194"/>
                </a:lnTo>
                <a:lnTo>
                  <a:pt x="136" y="189"/>
                </a:lnTo>
                <a:lnTo>
                  <a:pt x="129" y="194"/>
                </a:lnTo>
                <a:lnTo>
                  <a:pt x="68" y="240"/>
                </a:lnTo>
                <a:lnTo>
                  <a:pt x="92" y="165"/>
                </a:lnTo>
                <a:lnTo>
                  <a:pt x="95" y="156"/>
                </a:lnTo>
                <a:lnTo>
                  <a:pt x="88" y="151"/>
                </a:lnTo>
                <a:lnTo>
                  <a:pt x="36" y="112"/>
                </a:lnTo>
                <a:lnTo>
                  <a:pt x="108" y="112"/>
                </a:lnTo>
                <a:lnTo>
                  <a:pt x="111" y="104"/>
                </a:lnTo>
                <a:lnTo>
                  <a:pt x="136" y="35"/>
                </a:lnTo>
                <a:lnTo>
                  <a:pt x="162" y="104"/>
                </a:lnTo>
                <a:lnTo>
                  <a:pt x="165" y="112"/>
                </a:lnTo>
                <a:lnTo>
                  <a:pt x="236" y="112"/>
                </a:lnTo>
                <a:lnTo>
                  <a:pt x="184" y="151"/>
                </a:lnTo>
                <a:lnTo>
                  <a:pt x="177" y="156"/>
                </a:lnTo>
                <a:lnTo>
                  <a:pt x="205" y="240"/>
                </a:lnTo>
                <a:close/>
              </a:path>
            </a:pathLst>
          </a:custGeom>
          <a:solidFill>
            <a:srgbClr val="3C3C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68">
            <a:extLst>
              <a:ext uri="{FF2B5EF4-FFF2-40B4-BE49-F238E27FC236}">
                <a16:creationId xmlns:a16="http://schemas.microsoft.com/office/drawing/2014/main" id="{5DAA9E2C-B0E4-4EF8-AB2F-9385D89BC71D}"/>
              </a:ext>
            </a:extLst>
          </p:cNvPr>
          <p:cNvSpPr txBox="1"/>
          <p:nvPr/>
        </p:nvSpPr>
        <p:spPr>
          <a:xfrm>
            <a:off x="8203648" y="3368790"/>
            <a:ext cx="2999443" cy="1468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kowledge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TextBox 68">
            <a:extLst>
              <a:ext uri="{FF2B5EF4-FFF2-40B4-BE49-F238E27FC236}">
                <a16:creationId xmlns:a16="http://schemas.microsoft.com/office/drawing/2014/main" id="{C449B276-3143-4747-A5BA-B66595724460}"/>
              </a:ext>
            </a:extLst>
          </p:cNvPr>
          <p:cNvSpPr txBox="1"/>
          <p:nvPr/>
        </p:nvSpPr>
        <p:spPr>
          <a:xfrm>
            <a:off x="4565935" y="3348248"/>
            <a:ext cx="3251022" cy="1166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numeric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accounting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trends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hu-HU" spc="25" dirty="0">
              <a:solidFill>
                <a:schemeClr val="tx2"/>
              </a:solidFill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68">
            <a:extLst>
              <a:ext uri="{FF2B5EF4-FFF2-40B4-BE49-F238E27FC236}">
                <a16:creationId xmlns:a16="http://schemas.microsoft.com/office/drawing/2014/main" id="{830B8024-5813-4F4A-AFB6-AD7A8E6EE319}"/>
              </a:ext>
            </a:extLst>
          </p:cNvPr>
          <p:cNvSpPr txBox="1"/>
          <p:nvPr/>
        </p:nvSpPr>
        <p:spPr>
          <a:xfrm>
            <a:off x="952500" y="3296680"/>
            <a:ext cx="3251022" cy="1765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 Office (Excel), computer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analytic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 on her own two feet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207CE22-50C6-4986-A506-1DCAA5EA5258}"/>
              </a:ext>
            </a:extLst>
          </p:cNvPr>
          <p:cNvSpPr txBox="1"/>
          <p:nvPr/>
        </p:nvSpPr>
        <p:spPr>
          <a:xfrm>
            <a:off x="2895035" y="4167325"/>
            <a:ext cx="2037863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000" b="1" dirty="0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Business Data </a:t>
            </a:r>
            <a:r>
              <a:rPr lang="hu-HU" sz="2000" b="1" dirty="0" err="1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Analysis</a:t>
            </a:r>
            <a:endParaRPr lang="en-US" sz="2000" b="1" dirty="0"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731B456-E5E9-4DDF-9A80-0685158C02B5}"/>
              </a:ext>
            </a:extLst>
          </p:cNvPr>
          <p:cNvSpPr txBox="1"/>
          <p:nvPr/>
        </p:nvSpPr>
        <p:spPr>
          <a:xfrm>
            <a:off x="9897482" y="3650283"/>
            <a:ext cx="202581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000" b="1" dirty="0" err="1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Learning</a:t>
            </a:r>
            <a:r>
              <a:rPr lang="hu-HU" sz="2000" b="1" dirty="0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hu-HU" sz="2000" b="1" dirty="0" err="1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Methods</a:t>
            </a:r>
            <a:endParaRPr lang="en-US" sz="2000" b="1" dirty="0"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63FF8203-2879-4DBC-AB3D-CCBD63DB18DC}"/>
              </a:ext>
            </a:extLst>
          </p:cNvPr>
          <p:cNvSpPr txBox="1"/>
          <p:nvPr/>
        </p:nvSpPr>
        <p:spPr>
          <a:xfrm>
            <a:off x="2873688" y="2940201"/>
            <a:ext cx="1539141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English for Specific Purposes I.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EC87DEDC-6B96-406D-811B-AE58EDBF2A65}"/>
              </a:ext>
            </a:extLst>
          </p:cNvPr>
          <p:cNvSpPr txBox="1"/>
          <p:nvPr/>
        </p:nvSpPr>
        <p:spPr>
          <a:xfrm>
            <a:off x="6664507" y="2681440"/>
            <a:ext cx="1539141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000" b="1" dirty="0" err="1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Mathematics</a:t>
            </a:r>
            <a:r>
              <a:rPr lang="hu-HU" sz="2000" b="1" dirty="0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 I. (</a:t>
            </a:r>
            <a:r>
              <a:rPr lang="hu-HU" sz="2000" b="1" dirty="0" err="1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Calculus</a:t>
            </a:r>
            <a:r>
              <a:rPr lang="hu-HU" sz="2000" b="1" dirty="0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en-US" sz="2000" b="1" dirty="0"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8F9BCFFE-BF1C-40D8-9F35-959847B04971}"/>
              </a:ext>
            </a:extLst>
          </p:cNvPr>
          <p:cNvSpPr txBox="1"/>
          <p:nvPr/>
        </p:nvSpPr>
        <p:spPr>
          <a:xfrm>
            <a:off x="9897482" y="4836969"/>
            <a:ext cx="188546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000" b="1" dirty="0" err="1">
                <a:latin typeface="Muli"/>
                <a:ea typeface="Open Sans Light" panose="020B0306030504020204" pitchFamily="34" charset="0"/>
                <a:cs typeface="Open Sans Light" panose="020B0306030504020204" pitchFamily="34" charset="0"/>
              </a:rPr>
              <a:t>Microeconomics</a:t>
            </a:r>
            <a:endParaRPr lang="en-US" sz="2000" b="1" dirty="0">
              <a:latin typeface="Muli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4" name="Kép 23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21A92271-F30D-4632-BAB3-43FA11AA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3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37222" y="547760"/>
            <a:ext cx="7428706" cy="85089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4000" dirty="0" err="1">
                <a:solidFill>
                  <a:srgbClr val="F8931D"/>
                </a:solidFill>
                <a:latin typeface="Muli"/>
              </a:rPr>
              <a:t>Course</a:t>
            </a:r>
            <a:r>
              <a:rPr lang="hu-HU" sz="4000" dirty="0">
                <a:solidFill>
                  <a:srgbClr val="F8931D"/>
                </a:solidFill>
                <a:latin typeface="Muli"/>
              </a:rPr>
              <a:t> </a:t>
            </a:r>
            <a:r>
              <a:rPr lang="hu-HU" sz="4000" dirty="0" err="1">
                <a:solidFill>
                  <a:srgbClr val="F8931D"/>
                </a:solidFill>
                <a:latin typeface="Muli"/>
              </a:rPr>
              <a:t>registration</a:t>
            </a:r>
            <a:endParaRPr lang="hu-HU" sz="4000" dirty="0">
              <a:solidFill>
                <a:srgbClr val="F8931D"/>
              </a:solidFill>
              <a:latin typeface="Muli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EF136F87-BF0F-42DD-B712-63B7E9E5AA2E}"/>
              </a:ext>
            </a:extLst>
          </p:cNvPr>
          <p:cNvSpPr txBox="1"/>
          <p:nvPr/>
        </p:nvSpPr>
        <p:spPr>
          <a:xfrm>
            <a:off x="850718" y="1398659"/>
            <a:ext cx="6338752" cy="44670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Central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31st August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evening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1st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morning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timetable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Neptun</a:t>
            </a:r>
            <a:endParaRPr lang="hu-H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cases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team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athlete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submit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Neptun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request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hu-HU" sz="2400">
                <a:latin typeface="Calibri" panose="020F0502020204030204" pitchFamily="34" charset="0"/>
                <a:cs typeface="Calibri" panose="020F0502020204030204" pitchFamily="34" charset="0"/>
              </a:rPr>
              <a:t> 01/09 10AM and 04/09 23:59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Kérelem központilag felvett tantárgyak, kurzusok </a:t>
            </a:r>
            <a:r>
              <a:rPr lang="hu-HU" sz="2400" b="1">
                <a:latin typeface="Calibri" panose="020F0502020204030204" pitchFamily="34" charset="0"/>
                <a:cs typeface="Calibri" panose="020F0502020204030204" pitchFamily="34" charset="0"/>
              </a:rPr>
              <a:t>változtatására</a:t>
            </a:r>
            <a:r>
              <a:rPr lang="hu-HU" sz="240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F79FB72-D13E-493C-9BA1-1F2973D47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0" t="36619" r="33684" b="11403"/>
          <a:stretch/>
        </p:blipFill>
        <p:spPr>
          <a:xfrm>
            <a:off x="7486015" y="1709376"/>
            <a:ext cx="3973286" cy="37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14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658F7F36-5A28-4AAE-BDD3-6A4C7B7DF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02233"/>
            <a:ext cx="1696454" cy="58810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6050E33-94A7-45FA-AC98-6ED44354C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55" y="0"/>
            <a:ext cx="86677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10405"/>
      </p:ext>
    </p:extLst>
  </p:cSld>
  <p:clrMapOvr>
    <a:masterClrMapping/>
  </p:clrMapOvr>
</p:sld>
</file>

<file path=ppt/theme/theme1.xml><?xml version="1.0" encoding="utf-8"?>
<a:theme xmlns:a="http://schemas.openxmlformats.org/drawingml/2006/main" name="Főcímek/Elválasztók/Zárók">
  <a:themeElements>
    <a:clrScheme name="Corvinus">
      <a:dk1>
        <a:srgbClr val="495999"/>
      </a:dk1>
      <a:lt1>
        <a:srgbClr val="FBCB50"/>
      </a:lt1>
      <a:dk2>
        <a:srgbClr val="002E65"/>
      </a:dk2>
      <a:lt2>
        <a:srgbClr val="A9D5FC"/>
      </a:lt2>
      <a:accent1>
        <a:srgbClr val="ED4367"/>
      </a:accent1>
      <a:accent2>
        <a:srgbClr val="FFFFFF"/>
      </a:accent2>
      <a:accent3>
        <a:srgbClr val="DADCDD"/>
      </a:accent3>
      <a:accent4>
        <a:srgbClr val="FBCB50"/>
      </a:accent4>
      <a:accent5>
        <a:srgbClr val="495999"/>
      </a:accent5>
      <a:accent6>
        <a:srgbClr val="A9D5FC"/>
      </a:accent6>
      <a:hlink>
        <a:srgbClr val="002E65"/>
      </a:hlink>
      <a:folHlink>
        <a:srgbClr val="ED43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e_template 2" id="{BDEFB427-BDDA-4AB4-B705-23CD4DE1B6FB}" vid="{3D7B5382-27A4-4D1E-AE7C-463A0BFB6767}"/>
    </a:ext>
  </a:extLst>
</a:theme>
</file>

<file path=ppt/theme/theme2.xml><?xml version="1.0" encoding="utf-8"?>
<a:theme xmlns:a="http://schemas.openxmlformats.org/drawingml/2006/main" name="Szöveges dia_HU">
  <a:themeElements>
    <a:clrScheme name="4. egyéni séma">
      <a:dk1>
        <a:srgbClr val="495999"/>
      </a:dk1>
      <a:lt1>
        <a:srgbClr val="FFFFFF"/>
      </a:lt1>
      <a:dk2>
        <a:srgbClr val="002E65"/>
      </a:dk2>
      <a:lt2>
        <a:srgbClr val="A9D5FC"/>
      </a:lt2>
      <a:accent1>
        <a:srgbClr val="ED4367"/>
      </a:accent1>
      <a:accent2>
        <a:srgbClr val="FFFFFF"/>
      </a:accent2>
      <a:accent3>
        <a:srgbClr val="DADCDD"/>
      </a:accent3>
      <a:accent4>
        <a:srgbClr val="FBCB50"/>
      </a:accent4>
      <a:accent5>
        <a:srgbClr val="495999"/>
      </a:accent5>
      <a:accent6>
        <a:srgbClr val="A9D5FC"/>
      </a:accent6>
      <a:hlink>
        <a:srgbClr val="002E65"/>
      </a:hlink>
      <a:folHlink>
        <a:srgbClr val="ED43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e_template 2" id="{BDEFB427-BDDA-4AB4-B705-23CD4DE1B6FB}" vid="{224C552C-EFA8-4DC6-B323-E10008D7FC0D}"/>
    </a:ext>
  </a:extLst>
</a:theme>
</file>

<file path=ppt/theme/theme3.xml><?xml version="1.0" encoding="utf-8"?>
<a:theme xmlns:a="http://schemas.openxmlformats.org/drawingml/2006/main" name="Text Slides_EN">
  <a:themeElements>
    <a:clrScheme name="4. egyéni séma">
      <a:dk1>
        <a:srgbClr val="495999"/>
      </a:dk1>
      <a:lt1>
        <a:srgbClr val="FFFFFF"/>
      </a:lt1>
      <a:dk2>
        <a:srgbClr val="002E65"/>
      </a:dk2>
      <a:lt2>
        <a:srgbClr val="A9D5FC"/>
      </a:lt2>
      <a:accent1>
        <a:srgbClr val="ED4367"/>
      </a:accent1>
      <a:accent2>
        <a:srgbClr val="FFFFFF"/>
      </a:accent2>
      <a:accent3>
        <a:srgbClr val="DADCDD"/>
      </a:accent3>
      <a:accent4>
        <a:srgbClr val="FBCB50"/>
      </a:accent4>
      <a:accent5>
        <a:srgbClr val="495999"/>
      </a:accent5>
      <a:accent6>
        <a:srgbClr val="A9D5FC"/>
      </a:accent6>
      <a:hlink>
        <a:srgbClr val="002E65"/>
      </a:hlink>
      <a:folHlink>
        <a:srgbClr val="ED43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e_template 2" id="{BDEFB427-BDDA-4AB4-B705-23CD4DE1B6FB}" vid="{FF006A92-BBEF-4E8D-BF6C-0B0B7A2A31E2}"/>
    </a:ext>
  </a:extLst>
</a:theme>
</file>

<file path=ppt/theme/theme4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623</Words>
  <Application>Microsoft Office PowerPoint</Application>
  <PresentationFormat>Szélesvásznú</PresentationFormat>
  <Paragraphs>158</Paragraphs>
  <Slides>23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Főcímek/Elválasztók/Zárók</vt:lpstr>
      <vt:lpstr>Szöveges dia_HU</vt:lpstr>
      <vt:lpstr>Text Slides_EN</vt:lpstr>
      <vt:lpstr>Office Theme</vt:lpstr>
      <vt:lpstr>BSc in Business and Management 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Course registration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Intellectual challenge next week</vt:lpstr>
      <vt:lpstr>What is SPM at Corvinus? </vt:lpstr>
      <vt:lpstr>PowerPoint-bemutató</vt:lpstr>
      <vt:lpstr>PowerPoint-bemutató</vt:lpstr>
      <vt:lpstr>PowerPoint-bemutató</vt:lpstr>
      <vt:lpstr>PowerPoint-bemutató</vt:lpstr>
      <vt:lpstr>PowerPoint-bemutató</vt:lpstr>
      <vt:lpstr>Most important contacts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Gazdálkodási és menedzsment alapszak </dc:title>
  <dc:creator>Aranyossy Márta</dc:creator>
  <cp:lastModifiedBy>Nagy Judit</cp:lastModifiedBy>
  <cp:revision>107</cp:revision>
  <dcterms:created xsi:type="dcterms:W3CDTF">2020-08-14T05:25:33Z</dcterms:created>
  <dcterms:modified xsi:type="dcterms:W3CDTF">2022-08-29T07:07:20Z</dcterms:modified>
</cp:coreProperties>
</file>