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7" r:id="rId2"/>
  </p:sldIdLst>
  <p:sldSz cx="25527000" cy="36196588"/>
  <p:notesSz cx="6858000" cy="9144000"/>
  <p:defaultTextStyle>
    <a:defPPr>
      <a:defRPr lang="en-US"/>
    </a:defPPr>
    <a:lvl1pPr marL="0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1pPr>
    <a:lvl2pPr marL="1763512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2pPr>
    <a:lvl3pPr marL="3527024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3pPr>
    <a:lvl4pPr marL="5290536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4pPr>
    <a:lvl5pPr marL="7054047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5pPr>
    <a:lvl6pPr marL="8817559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6pPr>
    <a:lvl7pPr marL="10581071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7pPr>
    <a:lvl8pPr marL="12344583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8pPr>
    <a:lvl9pPr marL="14108095" algn="l" defTabSz="3527024" rtl="0" eaLnBrk="1" latinLnBrk="0" hangingPunct="1">
      <a:defRPr sz="69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4660"/>
  </p:normalViewPr>
  <p:slideViewPr>
    <p:cSldViewPr snapToGrid="0">
      <p:cViewPr>
        <p:scale>
          <a:sx n="50" d="100"/>
          <a:sy n="50" d="100"/>
        </p:scale>
        <p:origin x="11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0875" y="5923842"/>
            <a:ext cx="19145250" cy="12601775"/>
          </a:xfrm>
        </p:spPr>
        <p:txBody>
          <a:bodyPr anchor="b"/>
          <a:lstStyle>
            <a:lvl1pPr algn="ctr">
              <a:defRPr sz="125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875" y="19011590"/>
            <a:ext cx="19145250" cy="8739127"/>
          </a:xfrm>
        </p:spPr>
        <p:txBody>
          <a:bodyPr/>
          <a:lstStyle>
            <a:lvl1pPr marL="0" indent="0" algn="ctr">
              <a:buNone/>
              <a:defRPr sz="5025"/>
            </a:lvl1pPr>
            <a:lvl2pPr marL="957285" indent="0" algn="ctr">
              <a:buNone/>
              <a:defRPr sz="4188"/>
            </a:lvl2pPr>
            <a:lvl3pPr marL="1914571" indent="0" algn="ctr">
              <a:buNone/>
              <a:defRPr sz="3769"/>
            </a:lvl3pPr>
            <a:lvl4pPr marL="2871856" indent="0" algn="ctr">
              <a:buNone/>
              <a:defRPr sz="3350"/>
            </a:lvl4pPr>
            <a:lvl5pPr marL="3829141" indent="0" algn="ctr">
              <a:buNone/>
              <a:defRPr sz="3350"/>
            </a:lvl5pPr>
            <a:lvl6pPr marL="4786427" indent="0" algn="ctr">
              <a:buNone/>
              <a:defRPr sz="3350"/>
            </a:lvl6pPr>
            <a:lvl7pPr marL="5743712" indent="0" algn="ctr">
              <a:buNone/>
              <a:defRPr sz="3350"/>
            </a:lvl7pPr>
            <a:lvl8pPr marL="6700998" indent="0" algn="ctr">
              <a:buNone/>
              <a:defRPr sz="3350"/>
            </a:lvl8pPr>
            <a:lvl9pPr marL="7658283" indent="0" algn="ctr">
              <a:buNone/>
              <a:defRPr sz="3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7760" y="1927133"/>
            <a:ext cx="5504259" cy="306749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4981" y="1927133"/>
            <a:ext cx="16193691" cy="306749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686" y="9024016"/>
            <a:ext cx="22017038" cy="15056773"/>
          </a:xfrm>
        </p:spPr>
        <p:txBody>
          <a:bodyPr anchor="b"/>
          <a:lstStyle>
            <a:lvl1pPr>
              <a:defRPr sz="125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686" y="24223231"/>
            <a:ext cx="22017038" cy="7918001"/>
          </a:xfrm>
        </p:spPr>
        <p:txBody>
          <a:bodyPr/>
          <a:lstStyle>
            <a:lvl1pPr marL="0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1pPr>
            <a:lvl2pPr marL="957285" indent="0">
              <a:buNone/>
              <a:defRPr sz="4188">
                <a:solidFill>
                  <a:schemeClr val="tx1">
                    <a:tint val="75000"/>
                  </a:schemeClr>
                </a:solidFill>
              </a:defRPr>
            </a:lvl2pPr>
            <a:lvl3pPr marL="1914571" indent="0">
              <a:buNone/>
              <a:defRPr sz="3769">
                <a:solidFill>
                  <a:schemeClr val="tx1">
                    <a:tint val="75000"/>
                  </a:schemeClr>
                </a:solidFill>
              </a:defRPr>
            </a:lvl3pPr>
            <a:lvl4pPr marL="2871856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4pPr>
            <a:lvl5pPr marL="3829141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5pPr>
            <a:lvl6pPr marL="4786427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6pPr>
            <a:lvl7pPr marL="5743712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7pPr>
            <a:lvl8pPr marL="6700998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8pPr>
            <a:lvl9pPr marL="7658283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4981" y="9635666"/>
            <a:ext cx="10848975" cy="22966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3044" y="9635666"/>
            <a:ext cx="10848975" cy="22966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306" y="1927136"/>
            <a:ext cx="22017038" cy="6996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8307" y="8873194"/>
            <a:ext cx="10799117" cy="4348615"/>
          </a:xfrm>
        </p:spPr>
        <p:txBody>
          <a:bodyPr anchor="b"/>
          <a:lstStyle>
            <a:lvl1pPr marL="0" indent="0">
              <a:buNone/>
              <a:defRPr sz="5025" b="1"/>
            </a:lvl1pPr>
            <a:lvl2pPr marL="957285" indent="0">
              <a:buNone/>
              <a:defRPr sz="4188" b="1"/>
            </a:lvl2pPr>
            <a:lvl3pPr marL="1914571" indent="0">
              <a:buNone/>
              <a:defRPr sz="3769" b="1"/>
            </a:lvl3pPr>
            <a:lvl4pPr marL="2871856" indent="0">
              <a:buNone/>
              <a:defRPr sz="3350" b="1"/>
            </a:lvl4pPr>
            <a:lvl5pPr marL="3829141" indent="0">
              <a:buNone/>
              <a:defRPr sz="3350" b="1"/>
            </a:lvl5pPr>
            <a:lvl6pPr marL="4786427" indent="0">
              <a:buNone/>
              <a:defRPr sz="3350" b="1"/>
            </a:lvl6pPr>
            <a:lvl7pPr marL="5743712" indent="0">
              <a:buNone/>
              <a:defRPr sz="3350" b="1"/>
            </a:lvl7pPr>
            <a:lvl8pPr marL="6700998" indent="0">
              <a:buNone/>
              <a:defRPr sz="3350" b="1"/>
            </a:lvl8pPr>
            <a:lvl9pPr marL="7658283" indent="0">
              <a:buNone/>
              <a:defRPr sz="3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8307" y="13221809"/>
            <a:ext cx="10799117" cy="19447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23044" y="8873194"/>
            <a:ext cx="10852300" cy="4348615"/>
          </a:xfrm>
        </p:spPr>
        <p:txBody>
          <a:bodyPr anchor="b"/>
          <a:lstStyle>
            <a:lvl1pPr marL="0" indent="0">
              <a:buNone/>
              <a:defRPr sz="5025" b="1"/>
            </a:lvl1pPr>
            <a:lvl2pPr marL="957285" indent="0">
              <a:buNone/>
              <a:defRPr sz="4188" b="1"/>
            </a:lvl2pPr>
            <a:lvl3pPr marL="1914571" indent="0">
              <a:buNone/>
              <a:defRPr sz="3769" b="1"/>
            </a:lvl3pPr>
            <a:lvl4pPr marL="2871856" indent="0">
              <a:buNone/>
              <a:defRPr sz="3350" b="1"/>
            </a:lvl4pPr>
            <a:lvl5pPr marL="3829141" indent="0">
              <a:buNone/>
              <a:defRPr sz="3350" b="1"/>
            </a:lvl5pPr>
            <a:lvl6pPr marL="4786427" indent="0">
              <a:buNone/>
              <a:defRPr sz="3350" b="1"/>
            </a:lvl6pPr>
            <a:lvl7pPr marL="5743712" indent="0">
              <a:buNone/>
              <a:defRPr sz="3350" b="1"/>
            </a:lvl7pPr>
            <a:lvl8pPr marL="6700998" indent="0">
              <a:buNone/>
              <a:defRPr sz="3350" b="1"/>
            </a:lvl8pPr>
            <a:lvl9pPr marL="7658283" indent="0">
              <a:buNone/>
              <a:defRPr sz="3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23044" y="13221809"/>
            <a:ext cx="10852300" cy="19447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307" y="2413106"/>
            <a:ext cx="8233121" cy="8445871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300" y="5211641"/>
            <a:ext cx="12923044" cy="25723038"/>
          </a:xfrm>
        </p:spPr>
        <p:txBody>
          <a:bodyPr/>
          <a:lstStyle>
            <a:lvl1pPr>
              <a:defRPr sz="6700"/>
            </a:lvl1pPr>
            <a:lvl2pPr>
              <a:defRPr sz="5863"/>
            </a:lvl2pPr>
            <a:lvl3pPr>
              <a:defRPr sz="5025"/>
            </a:lvl3pPr>
            <a:lvl4pPr>
              <a:defRPr sz="4188"/>
            </a:lvl4pPr>
            <a:lvl5pPr>
              <a:defRPr sz="4188"/>
            </a:lvl5pPr>
            <a:lvl6pPr>
              <a:defRPr sz="4188"/>
            </a:lvl6pPr>
            <a:lvl7pPr>
              <a:defRPr sz="4188"/>
            </a:lvl7pPr>
            <a:lvl8pPr>
              <a:defRPr sz="4188"/>
            </a:lvl8pPr>
            <a:lvl9pPr>
              <a:defRPr sz="41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8307" y="10858976"/>
            <a:ext cx="8233121" cy="20117597"/>
          </a:xfrm>
        </p:spPr>
        <p:txBody>
          <a:bodyPr/>
          <a:lstStyle>
            <a:lvl1pPr marL="0" indent="0">
              <a:buNone/>
              <a:defRPr sz="3350"/>
            </a:lvl1pPr>
            <a:lvl2pPr marL="957285" indent="0">
              <a:buNone/>
              <a:defRPr sz="2931"/>
            </a:lvl2pPr>
            <a:lvl3pPr marL="1914571" indent="0">
              <a:buNone/>
              <a:defRPr sz="2513"/>
            </a:lvl3pPr>
            <a:lvl4pPr marL="2871856" indent="0">
              <a:buNone/>
              <a:defRPr sz="2094"/>
            </a:lvl4pPr>
            <a:lvl5pPr marL="3829141" indent="0">
              <a:buNone/>
              <a:defRPr sz="2094"/>
            </a:lvl5pPr>
            <a:lvl6pPr marL="4786427" indent="0">
              <a:buNone/>
              <a:defRPr sz="2094"/>
            </a:lvl6pPr>
            <a:lvl7pPr marL="5743712" indent="0">
              <a:buNone/>
              <a:defRPr sz="2094"/>
            </a:lvl7pPr>
            <a:lvl8pPr marL="6700998" indent="0">
              <a:buNone/>
              <a:defRPr sz="2094"/>
            </a:lvl8pPr>
            <a:lvl9pPr marL="7658283" indent="0">
              <a:buNone/>
              <a:defRPr sz="20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307" y="2413106"/>
            <a:ext cx="8233121" cy="8445871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52300" y="5211641"/>
            <a:ext cx="12923044" cy="25723038"/>
          </a:xfrm>
        </p:spPr>
        <p:txBody>
          <a:bodyPr/>
          <a:lstStyle>
            <a:lvl1pPr marL="0" indent="0">
              <a:buNone/>
              <a:defRPr sz="6700"/>
            </a:lvl1pPr>
            <a:lvl2pPr marL="957285" indent="0">
              <a:buNone/>
              <a:defRPr sz="5863"/>
            </a:lvl2pPr>
            <a:lvl3pPr marL="1914571" indent="0">
              <a:buNone/>
              <a:defRPr sz="5025"/>
            </a:lvl3pPr>
            <a:lvl4pPr marL="2871856" indent="0">
              <a:buNone/>
              <a:defRPr sz="4188"/>
            </a:lvl4pPr>
            <a:lvl5pPr marL="3829141" indent="0">
              <a:buNone/>
              <a:defRPr sz="4188"/>
            </a:lvl5pPr>
            <a:lvl6pPr marL="4786427" indent="0">
              <a:buNone/>
              <a:defRPr sz="4188"/>
            </a:lvl6pPr>
            <a:lvl7pPr marL="5743712" indent="0">
              <a:buNone/>
              <a:defRPr sz="4188"/>
            </a:lvl7pPr>
            <a:lvl8pPr marL="6700998" indent="0">
              <a:buNone/>
              <a:defRPr sz="4188"/>
            </a:lvl8pPr>
            <a:lvl9pPr marL="7658283" indent="0">
              <a:buNone/>
              <a:defRPr sz="418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8307" y="10858976"/>
            <a:ext cx="8233121" cy="20117597"/>
          </a:xfrm>
        </p:spPr>
        <p:txBody>
          <a:bodyPr/>
          <a:lstStyle>
            <a:lvl1pPr marL="0" indent="0">
              <a:buNone/>
              <a:defRPr sz="3350"/>
            </a:lvl1pPr>
            <a:lvl2pPr marL="957285" indent="0">
              <a:buNone/>
              <a:defRPr sz="2931"/>
            </a:lvl2pPr>
            <a:lvl3pPr marL="1914571" indent="0">
              <a:buNone/>
              <a:defRPr sz="2513"/>
            </a:lvl3pPr>
            <a:lvl4pPr marL="2871856" indent="0">
              <a:buNone/>
              <a:defRPr sz="2094"/>
            </a:lvl4pPr>
            <a:lvl5pPr marL="3829141" indent="0">
              <a:buNone/>
              <a:defRPr sz="2094"/>
            </a:lvl5pPr>
            <a:lvl6pPr marL="4786427" indent="0">
              <a:buNone/>
              <a:defRPr sz="2094"/>
            </a:lvl6pPr>
            <a:lvl7pPr marL="5743712" indent="0">
              <a:buNone/>
              <a:defRPr sz="2094"/>
            </a:lvl7pPr>
            <a:lvl8pPr marL="6700998" indent="0">
              <a:buNone/>
              <a:defRPr sz="2094"/>
            </a:lvl8pPr>
            <a:lvl9pPr marL="7658283" indent="0">
              <a:buNone/>
              <a:defRPr sz="20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981" y="1927136"/>
            <a:ext cx="22017038" cy="699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981" y="9635666"/>
            <a:ext cx="22017038" cy="2296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4981" y="33548877"/>
            <a:ext cx="5743575" cy="1927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57F72-6CB2-40B6-97A1-37C2FD7A260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5819" y="33548877"/>
            <a:ext cx="8615363" cy="1927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8444" y="33548877"/>
            <a:ext cx="5743575" cy="1927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07B5-71A2-4A3A-9017-E537280F6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1914571" rtl="0" eaLnBrk="1" latinLnBrk="0" hangingPunct="1">
        <a:lnSpc>
          <a:spcPct val="90000"/>
        </a:lnSpc>
        <a:spcBef>
          <a:spcPct val="0"/>
        </a:spcBef>
        <a:buNone/>
        <a:defRPr sz="9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643" indent="-478643" algn="l" defTabSz="1914571" rtl="0" eaLnBrk="1" latinLnBrk="0" hangingPunct="1">
        <a:lnSpc>
          <a:spcPct val="90000"/>
        </a:lnSpc>
        <a:spcBef>
          <a:spcPts val="2094"/>
        </a:spcBef>
        <a:buFont typeface="Arial" panose="020B0604020202020204" pitchFamily="34" charset="0"/>
        <a:buChar char="•"/>
        <a:defRPr sz="5863" kern="1200">
          <a:solidFill>
            <a:schemeClr val="tx1"/>
          </a:solidFill>
          <a:latin typeface="+mn-lt"/>
          <a:ea typeface="+mn-ea"/>
          <a:cs typeface="+mn-cs"/>
        </a:defRPr>
      </a:lvl1pPr>
      <a:lvl2pPr marL="1435928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5025" kern="1200">
          <a:solidFill>
            <a:schemeClr val="tx1"/>
          </a:solidFill>
          <a:latin typeface="+mn-lt"/>
          <a:ea typeface="+mn-ea"/>
          <a:cs typeface="+mn-cs"/>
        </a:defRPr>
      </a:lvl2pPr>
      <a:lvl3pPr marL="2393213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3pPr>
      <a:lvl4pPr marL="3350499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3769" kern="1200">
          <a:solidFill>
            <a:schemeClr val="tx1"/>
          </a:solidFill>
          <a:latin typeface="+mn-lt"/>
          <a:ea typeface="+mn-ea"/>
          <a:cs typeface="+mn-cs"/>
        </a:defRPr>
      </a:lvl4pPr>
      <a:lvl5pPr marL="4307784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3769" kern="1200">
          <a:solidFill>
            <a:schemeClr val="tx1"/>
          </a:solidFill>
          <a:latin typeface="+mn-lt"/>
          <a:ea typeface="+mn-ea"/>
          <a:cs typeface="+mn-cs"/>
        </a:defRPr>
      </a:lvl5pPr>
      <a:lvl6pPr marL="5265069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3769" kern="1200">
          <a:solidFill>
            <a:schemeClr val="tx1"/>
          </a:solidFill>
          <a:latin typeface="+mn-lt"/>
          <a:ea typeface="+mn-ea"/>
          <a:cs typeface="+mn-cs"/>
        </a:defRPr>
      </a:lvl6pPr>
      <a:lvl7pPr marL="6222355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3769" kern="1200">
          <a:solidFill>
            <a:schemeClr val="tx1"/>
          </a:solidFill>
          <a:latin typeface="+mn-lt"/>
          <a:ea typeface="+mn-ea"/>
          <a:cs typeface="+mn-cs"/>
        </a:defRPr>
      </a:lvl7pPr>
      <a:lvl8pPr marL="7179640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3769" kern="1200">
          <a:solidFill>
            <a:schemeClr val="tx1"/>
          </a:solidFill>
          <a:latin typeface="+mn-lt"/>
          <a:ea typeface="+mn-ea"/>
          <a:cs typeface="+mn-cs"/>
        </a:defRPr>
      </a:lvl8pPr>
      <a:lvl9pPr marL="8136926" indent="-478643" algn="l" defTabSz="1914571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37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1pPr>
      <a:lvl2pPr marL="957285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2pPr>
      <a:lvl3pPr marL="1914571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3pPr>
      <a:lvl4pPr marL="2871856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4pPr>
      <a:lvl5pPr marL="3829141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5pPr>
      <a:lvl6pPr marL="4786427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6pPr>
      <a:lvl7pPr marL="5743712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7pPr>
      <a:lvl8pPr marL="6700998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8pPr>
      <a:lvl9pPr marL="7658283" algn="l" defTabSz="1914571" rtl="0" eaLnBrk="1" latinLnBrk="0" hangingPunct="1">
        <a:defRPr sz="3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D62EC9-F4D3-40CB-A735-6CCA5E5C9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84" b="29008"/>
          <a:stretch/>
        </p:blipFill>
        <p:spPr>
          <a:xfrm>
            <a:off x="3619500" y="486536"/>
            <a:ext cx="18288000" cy="4438770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00939" y="5482452"/>
            <a:ext cx="2216229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ts val="600"/>
              </a:spcBef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Title of the Research Study</a:t>
            </a:r>
            <a:endParaRPr lang="sl-SI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389438">
              <a:spcBef>
                <a:spcPts val="600"/>
              </a:spcBef>
            </a:pP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389438">
              <a:spcBef>
                <a:spcPts val="600"/>
              </a:spcBef>
            </a:pP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AFFILIAT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IONS (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name,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 defTabSz="4389438">
              <a:spcBef>
                <a:spcPts val="600"/>
              </a:spcBef>
            </a:pP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EMAIL ADDRESSES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34266" y="14461458"/>
            <a:ext cx="9812748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hope you find this template useful! This one is set up to yield 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70 cm x 100 cm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vertical poster.</a:t>
            </a:r>
          </a:p>
          <a:p>
            <a:pPr algn="just" defTabSz="4389438" eaLnBrk="0" hangingPunct="0">
              <a:lnSpc>
                <a:spcPct val="95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389438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We’ve put in the headings we usually see in these posters, you can copy and paste and change to your heart’s content! We suggest you use black text against a light background so that it is easy to read. Background color can be changed in the design tab, background drop down menu.</a:t>
            </a:r>
          </a:p>
          <a:p>
            <a:pPr algn="l" defTabSz="4389438" eaLnBrk="0" hangingPunct="0">
              <a:lnSpc>
                <a:spcPct val="95000"/>
              </a:lnSpc>
            </a:pPr>
            <a:endParaRPr lang="en-US" sz="2800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sl-SI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en-US" sz="2800" b="1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en-US" sz="2800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en-US" sz="2800" dirty="0">
              <a:latin typeface="Times New Roman" pitchFamily="18" charset="0"/>
            </a:endParaRPr>
          </a:p>
          <a:p>
            <a:pPr algn="l" defTabSz="4389438" eaLnBrk="0" hangingPunct="0">
              <a:lnSpc>
                <a:spcPct val="95000"/>
              </a:lnSpc>
            </a:pP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683044" y="13703850"/>
            <a:ext cx="31952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13683045" y="14531571"/>
            <a:ext cx="9812748" cy="25178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Class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nostra,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634266" y="13753572"/>
            <a:ext cx="47665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1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72342"/>
              </p:ext>
            </p:extLst>
          </p:nvPr>
        </p:nvGraphicFramePr>
        <p:xfrm>
          <a:off x="13677900" y="24422100"/>
          <a:ext cx="10325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4" imgW="5276333" imgH="1717676" progId="Word.Document.12">
                  <p:embed/>
                </p:oleObj>
              </mc:Choice>
              <mc:Fallback>
                <p:oleObj name="Document" r:id="rId4" imgW="5276333" imgH="1717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7900" y="24422100"/>
                        <a:ext cx="103251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45240" y="8740033"/>
            <a:ext cx="2315496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0" rIns="4572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buNone/>
            </a:pPr>
            <a:r>
              <a:rPr lang="en-AU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sl-SI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libero. Class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nostra, per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libero.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dictum lorem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maximus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ligula.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lorem 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dictum dolor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diam.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tempus libero sit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3683045" y="27985538"/>
            <a:ext cx="4024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sl-SI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3683045" y="29170726"/>
            <a:ext cx="9812748" cy="581410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Class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nostra,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maximus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ligula.</a:t>
            </a:r>
          </a:p>
          <a:p>
            <a:pPr algn="l" defTabSz="612775" eaLnBrk="0" hangingPunc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65" y="18299724"/>
            <a:ext cx="9812749" cy="65418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34265" y="25163002"/>
            <a:ext cx="818816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eaLnBrk="0" hangingPunct="0">
              <a:lnSpc>
                <a:spcPct val="95000"/>
              </a:lnSpc>
            </a:pP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Figure 1: </a:t>
            </a:r>
            <a:r>
              <a:rPr lang="sl-SI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634265" y="25986123"/>
            <a:ext cx="3566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sl-SI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1634265" y="27197331"/>
            <a:ext cx="9812748" cy="783927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12775" eaLnBrk="0" hangingPunct="0">
              <a:lnSpc>
                <a:spcPct val="95000"/>
              </a:lnSpc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Class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nostra,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ac.</a:t>
            </a:r>
          </a:p>
          <a:p>
            <a:pPr algn="just" defTabSz="612775" eaLnBrk="0" hangingPunct="0">
              <a:lnSpc>
                <a:spcPct val="95000"/>
              </a:lnSpc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12775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683044" y="17506207"/>
            <a:ext cx="28904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sl-SI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13683045" y="18333928"/>
            <a:ext cx="9812748" cy="497387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612775" eaLnBrk="0" hangingPunct="0">
              <a:lnSpc>
                <a:spcPct val="95000"/>
              </a:lnSpc>
              <a:buFont typeface="+mj-lt"/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Class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nostra, 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612775" eaLnBrk="0" hangingPunct="0">
              <a:lnSpc>
                <a:spcPct val="950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612775" eaLnBrk="0" hangingPunct="0">
              <a:lnSpc>
                <a:spcPct val="95000"/>
              </a:lnSpc>
              <a:buFont typeface="+mj-lt"/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defTabSz="612775" eaLnBrk="0" hangingPunct="0">
              <a:lnSpc>
                <a:spcPct val="95000"/>
              </a:lnSpc>
              <a:buFont typeface="+mj-lt"/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83045" y="23696036"/>
            <a:ext cx="4574266" cy="501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89438" eaLnBrk="0" hangingPunct="0">
              <a:lnSpc>
                <a:spcPct val="95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t table name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655049" y="3945700"/>
            <a:ext cx="20129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IFIP DSS 20</a:t>
            </a:r>
            <a:r>
              <a:rPr lang="hu-HU" sz="2800" b="1" dirty="0">
                <a:solidFill>
                  <a:schemeClr val="bg1"/>
                </a:solidFill>
              </a:rPr>
              <a:t>22</a:t>
            </a:r>
            <a:r>
              <a:rPr lang="sl-SI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Open Conference of the IFIP WG 8.3 on Decision Support Systems</a:t>
            </a:r>
            <a:endParaRPr lang="sl-SI" sz="2800" b="1" dirty="0">
              <a:solidFill>
                <a:schemeClr val="bg1"/>
              </a:solidFill>
            </a:endParaRPr>
          </a:p>
          <a:p>
            <a:r>
              <a:rPr lang="it-IT" sz="2800" b="1" dirty="0">
                <a:solidFill>
                  <a:schemeClr val="bg1"/>
                </a:solidFill>
              </a:rPr>
              <a:t>1</a:t>
            </a:r>
            <a:r>
              <a:rPr lang="hu-HU" sz="2800" b="1" dirty="0">
                <a:solidFill>
                  <a:schemeClr val="bg1"/>
                </a:solidFill>
              </a:rPr>
              <a:t>5</a:t>
            </a:r>
            <a:r>
              <a:rPr lang="it-IT" sz="2800" b="1" dirty="0">
                <a:solidFill>
                  <a:schemeClr val="bg1"/>
                </a:solidFill>
              </a:rPr>
              <a:t>-1</a:t>
            </a:r>
            <a:r>
              <a:rPr lang="hu-HU" sz="2800" b="1" dirty="0">
                <a:solidFill>
                  <a:schemeClr val="bg1"/>
                </a:solidFill>
              </a:rPr>
              <a:t>7</a:t>
            </a:r>
            <a:r>
              <a:rPr lang="it-IT" sz="2800" b="1" dirty="0">
                <a:solidFill>
                  <a:schemeClr val="bg1"/>
                </a:solidFill>
              </a:rPr>
              <a:t> June 20</a:t>
            </a:r>
            <a:r>
              <a:rPr lang="hu-HU" sz="2800" b="1" dirty="0">
                <a:solidFill>
                  <a:schemeClr val="bg1"/>
                </a:solidFill>
              </a:rPr>
              <a:t>22</a:t>
            </a:r>
            <a:r>
              <a:rPr lang="sl-SI" sz="2800" b="1" dirty="0">
                <a:solidFill>
                  <a:schemeClr val="bg1"/>
                </a:solidFill>
              </a:rPr>
              <a:t>,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Budapest, Hungary</a:t>
            </a:r>
            <a:endParaRPr lang="it-IT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175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717</Words>
  <Application>Microsoft Office PowerPoint</Application>
  <PresentationFormat>Egyéni</PresentationFormat>
  <Paragraphs>45</Paragraphs>
  <Slides>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Document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</dc:creator>
  <cp:lastModifiedBy>Szántó Richárd</cp:lastModifiedBy>
  <cp:revision>25</cp:revision>
  <dcterms:created xsi:type="dcterms:W3CDTF">2017-12-07T09:02:32Z</dcterms:created>
  <dcterms:modified xsi:type="dcterms:W3CDTF">2022-01-06T10:57:52Z</dcterms:modified>
</cp:coreProperties>
</file>