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8" r:id="rId1"/>
  </p:sldMasterIdLst>
  <p:notesMasterIdLst>
    <p:notesMasterId r:id="rId5"/>
  </p:notesMasterIdLst>
  <p:sldIdLst>
    <p:sldId id="256" r:id="rId2"/>
    <p:sldId id="259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 snapToObjects="1">
      <p:cViewPr varScale="1">
        <p:scale>
          <a:sx n="106" d="100"/>
          <a:sy n="106" d="100"/>
        </p:scale>
        <p:origin x="87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86" d="100"/>
          <a:sy n="86" d="100"/>
        </p:scale>
        <p:origin x="3786" y="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1230F8-2015-46AC-9C15-B08EDE877F5D}" type="datetimeFigureOut">
              <a:rPr lang="hu-HU" smtClean="0"/>
              <a:t>2014.10.15.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A5C11E-540C-488B-B718-84796C0B45F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365856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123891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t>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12389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2014.10.15.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  <p:sp>
        <p:nvSpPr>
          <p:cNvPr id="7" name="Cím 1"/>
          <p:cNvSpPr txBox="1">
            <a:spLocks/>
          </p:cNvSpPr>
          <p:nvPr userDrawn="1"/>
        </p:nvSpPr>
        <p:spPr>
          <a:xfrm>
            <a:off x="447989" y="44624"/>
            <a:ext cx="4412043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05236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47989" y="44624"/>
            <a:ext cx="4700075" cy="936104"/>
          </a:xfrm>
        </p:spPr>
        <p:txBody>
          <a:bodyPr>
            <a:normAutofit/>
          </a:bodyPr>
          <a:lstStyle>
            <a:lvl1pPr algn="l">
              <a:defRPr sz="2400"/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2014.10.15.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29614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2014.10.15.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  <p:sp>
        <p:nvSpPr>
          <p:cNvPr id="7" name="Cím 1"/>
          <p:cNvSpPr txBox="1">
            <a:spLocks/>
          </p:cNvSpPr>
          <p:nvPr userDrawn="1"/>
        </p:nvSpPr>
        <p:spPr>
          <a:xfrm>
            <a:off x="447989" y="44624"/>
            <a:ext cx="4412043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69027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2014.10.15.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34561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2014.10.15.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456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6" name="Tartalom helye 2"/>
          <p:cNvSpPr>
            <a:spLocks noGrp="1"/>
          </p:cNvSpPr>
          <p:nvPr>
            <p:ph idx="1"/>
          </p:nvPr>
        </p:nvSpPr>
        <p:spPr>
          <a:xfrm>
            <a:off x="447989" y="1628800"/>
            <a:ext cx="5111750" cy="46910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7" name="Kép helye 2"/>
          <p:cNvSpPr>
            <a:spLocks noGrp="1"/>
          </p:cNvSpPr>
          <p:nvPr>
            <p:ph type="pic" idx="13"/>
          </p:nvPr>
        </p:nvSpPr>
        <p:spPr>
          <a:xfrm>
            <a:off x="5724128" y="1633102"/>
            <a:ext cx="3240360" cy="46910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86175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2014.10.15.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  <p:sp>
        <p:nvSpPr>
          <p:cNvPr id="9" name="Cím 1"/>
          <p:cNvSpPr>
            <a:spLocks noGrp="1"/>
          </p:cNvSpPr>
          <p:nvPr>
            <p:ph type="title"/>
          </p:nvPr>
        </p:nvSpPr>
        <p:spPr>
          <a:xfrm>
            <a:off x="447989" y="44624"/>
            <a:ext cx="4412043" cy="864096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28776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2014.10.15.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0349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8"/>
          <p:cNvSpPr>
            <a:spLocks noGrp="1"/>
          </p:cNvSpPr>
          <p:nvPr>
            <p:ph type="title" hasCustomPrompt="1"/>
          </p:nvPr>
        </p:nvSpPr>
        <p:spPr>
          <a:xfrm>
            <a:off x="4495800" y="2286000"/>
            <a:ext cx="4419600" cy="1143000"/>
          </a:xfrm>
        </p:spPr>
        <p:txBody>
          <a:bodyPr anchor="t">
            <a:noAutofit/>
          </a:bodyPr>
          <a:lstStyle>
            <a:lvl1pPr algn="l">
              <a:defRPr sz="4400" b="1" cap="all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hu-HU" dirty="0" smtClean="0"/>
              <a:t>Prezentáció Címe</a:t>
            </a:r>
            <a:endParaRPr lang="en-US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4495800" y="3886200"/>
            <a:ext cx="4343400" cy="914400"/>
          </a:xfrm>
        </p:spPr>
        <p:txBody>
          <a:bodyPr wrap="square" anchor="t"/>
          <a:lstStyle>
            <a:lvl1pPr marL="514350" indent="-514350" algn="l">
              <a:spcAft>
                <a:spcPts val="600"/>
              </a:spcAft>
              <a:buFontTx/>
              <a:buNone/>
              <a:defRPr cap="all" baseline="0">
                <a:solidFill>
                  <a:srgbClr val="FFFFFF"/>
                </a:solidFill>
                <a:latin typeface="Arial"/>
                <a:cs typeface="Arial"/>
              </a:defRPr>
            </a:lvl1pPr>
            <a:lvl2pPr>
              <a:buNone/>
              <a:defRPr/>
            </a:lvl2pPr>
          </a:lstStyle>
          <a:p>
            <a:pPr lvl="0"/>
            <a:r>
              <a:rPr lang="hu-HU" dirty="0" smtClean="0"/>
              <a:t>Click to edit Alcím</a:t>
            </a:r>
          </a:p>
          <a:p>
            <a:pPr lvl="0"/>
            <a:endParaRPr lang="hu-H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47989" y="44624"/>
            <a:ext cx="4412043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D05FFA-4383-4574-9830-A5FF25BE8406}" type="datetimeFigureOut">
              <a:rPr lang="hu-HU" smtClean="0"/>
              <a:t>2014.10.15.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15082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6" r:id="rId7"/>
    <p:sldLayoutId id="2147483667" r:id="rId8"/>
    <p:sldLayoutId id="2147483670" r:id="rId9"/>
  </p:sldLayoutIdLst>
  <p:txStyles>
    <p:titleStyle>
      <a:lvl1pPr algn="l" defTabSz="914400" rtl="0" eaLnBrk="1" latinLnBrk="0" hangingPunct="1">
        <a:spcBef>
          <a:spcPct val="0"/>
        </a:spcBef>
        <a:buNone/>
        <a:defRPr sz="2400" b="1" kern="1200" cap="all" baseline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043608" y="1412776"/>
            <a:ext cx="4419600" cy="1440160"/>
          </a:xfrm>
        </p:spPr>
        <p:txBody>
          <a:bodyPr/>
          <a:lstStyle/>
          <a:p>
            <a:r>
              <a:rPr lang="hu-HU" dirty="0" smtClean="0"/>
              <a:t>PREZENTÁCIÓ</a:t>
            </a:r>
            <a:br>
              <a:rPr lang="hu-HU" dirty="0" smtClean="0"/>
            </a:br>
            <a:r>
              <a:rPr lang="hu-HU" dirty="0" smtClean="0"/>
              <a:t>CÍMSOR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69770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Bullet</a:t>
            </a:r>
            <a:r>
              <a:rPr lang="hu-H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hu-HU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Point</a:t>
            </a:r>
            <a:r>
              <a:rPr lang="hu-H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lvl="1"/>
            <a:r>
              <a:rPr lang="hu-HU" sz="1400" dirty="0" err="1"/>
              <a:t>Lorem</a:t>
            </a:r>
            <a:r>
              <a:rPr lang="hu-HU" sz="1400" dirty="0"/>
              <a:t> </a:t>
            </a:r>
            <a:r>
              <a:rPr lang="hu-HU" sz="1400" dirty="0" err="1"/>
              <a:t>ipsum</a:t>
            </a:r>
            <a:r>
              <a:rPr lang="hu-HU" sz="1400" dirty="0"/>
              <a:t> </a:t>
            </a:r>
            <a:r>
              <a:rPr lang="hu-HU" sz="1400" dirty="0" err="1"/>
              <a:t>dolor</a:t>
            </a:r>
            <a:r>
              <a:rPr lang="hu-HU" sz="1400" dirty="0"/>
              <a:t> </a:t>
            </a:r>
            <a:r>
              <a:rPr lang="hu-HU" sz="1400" dirty="0" err="1"/>
              <a:t>sit</a:t>
            </a:r>
            <a:r>
              <a:rPr lang="hu-HU" sz="1400" dirty="0"/>
              <a:t> </a:t>
            </a:r>
            <a:r>
              <a:rPr lang="hu-HU" sz="1400" dirty="0" err="1"/>
              <a:t>amet</a:t>
            </a:r>
            <a:r>
              <a:rPr lang="hu-HU" sz="1400" dirty="0"/>
              <a:t>, </a:t>
            </a:r>
            <a:r>
              <a:rPr lang="hu-HU" sz="1400" dirty="0" err="1"/>
              <a:t>consectetur</a:t>
            </a:r>
            <a:r>
              <a:rPr lang="hu-HU" sz="1400" dirty="0"/>
              <a:t> </a:t>
            </a:r>
            <a:r>
              <a:rPr lang="hu-HU" sz="1400" dirty="0" err="1"/>
              <a:t>adipiscing</a:t>
            </a:r>
            <a:r>
              <a:rPr lang="hu-HU" sz="1400" dirty="0"/>
              <a:t> elit. </a:t>
            </a:r>
            <a:r>
              <a:rPr lang="hu-HU" sz="1400" dirty="0" err="1"/>
              <a:t>Curabitur</a:t>
            </a:r>
            <a:r>
              <a:rPr lang="hu-HU" sz="1400" dirty="0"/>
              <a:t> </a:t>
            </a:r>
            <a:r>
              <a:rPr lang="hu-HU" sz="1400" dirty="0" err="1"/>
              <a:t>nec</a:t>
            </a:r>
            <a:r>
              <a:rPr lang="hu-HU" sz="1400" dirty="0"/>
              <a:t> </a:t>
            </a:r>
            <a:r>
              <a:rPr lang="hu-HU" sz="1400" dirty="0" err="1"/>
              <a:t>nisi</a:t>
            </a:r>
            <a:r>
              <a:rPr lang="hu-HU" sz="1400" dirty="0"/>
              <a:t> </a:t>
            </a:r>
            <a:r>
              <a:rPr lang="hu-HU" sz="1400" dirty="0" err="1"/>
              <a:t>vestibulum</a:t>
            </a:r>
            <a:r>
              <a:rPr lang="hu-HU" sz="1400" dirty="0"/>
              <a:t>, </a:t>
            </a:r>
            <a:r>
              <a:rPr lang="hu-HU" sz="1400" dirty="0" err="1"/>
              <a:t>interdum</a:t>
            </a:r>
            <a:r>
              <a:rPr lang="hu-HU" sz="1400" dirty="0"/>
              <a:t> </a:t>
            </a:r>
            <a:r>
              <a:rPr lang="hu-HU" sz="1400" dirty="0" err="1"/>
              <a:t>leo</a:t>
            </a:r>
            <a:r>
              <a:rPr lang="hu-HU" sz="1400" dirty="0"/>
              <a:t> vitae, </a:t>
            </a:r>
            <a:r>
              <a:rPr lang="hu-HU" sz="1400" dirty="0" err="1"/>
              <a:t>consequat</a:t>
            </a:r>
            <a:r>
              <a:rPr lang="hu-HU" sz="1400" dirty="0"/>
              <a:t> </a:t>
            </a:r>
            <a:r>
              <a:rPr lang="hu-HU" sz="1400" dirty="0" err="1"/>
              <a:t>ligula</a:t>
            </a:r>
            <a:r>
              <a:rPr lang="hu-HU" sz="1400" dirty="0"/>
              <a:t>. </a:t>
            </a:r>
            <a:r>
              <a:rPr lang="hu-HU" sz="1400" dirty="0" err="1"/>
              <a:t>Mauris</a:t>
            </a:r>
            <a:r>
              <a:rPr lang="hu-HU" sz="1400" dirty="0"/>
              <a:t> </a:t>
            </a:r>
            <a:r>
              <a:rPr lang="hu-HU" sz="1400" dirty="0" err="1"/>
              <a:t>ultrices</a:t>
            </a:r>
            <a:r>
              <a:rPr lang="hu-HU" sz="1400" dirty="0"/>
              <a:t> elit vitae </a:t>
            </a:r>
            <a:r>
              <a:rPr lang="hu-HU" sz="1400" dirty="0" err="1"/>
              <a:t>metus</a:t>
            </a:r>
            <a:r>
              <a:rPr lang="hu-HU" sz="1400" dirty="0"/>
              <a:t> </a:t>
            </a:r>
            <a:r>
              <a:rPr lang="hu-HU" sz="1400" dirty="0" err="1"/>
              <a:t>pellentesque</a:t>
            </a:r>
            <a:r>
              <a:rPr lang="hu-HU" sz="1400" dirty="0"/>
              <a:t>, </a:t>
            </a:r>
            <a:r>
              <a:rPr lang="hu-HU" sz="1400" dirty="0" err="1"/>
              <a:t>sit</a:t>
            </a:r>
            <a:r>
              <a:rPr lang="hu-HU" sz="1400" dirty="0"/>
              <a:t> </a:t>
            </a:r>
            <a:r>
              <a:rPr lang="hu-HU" sz="1400" dirty="0" err="1"/>
              <a:t>amet</a:t>
            </a:r>
            <a:r>
              <a:rPr lang="hu-HU" sz="1400" dirty="0"/>
              <a:t> </a:t>
            </a:r>
            <a:r>
              <a:rPr lang="hu-HU" sz="1400" dirty="0" err="1"/>
              <a:t>vulputate</a:t>
            </a:r>
            <a:r>
              <a:rPr lang="hu-HU" sz="1400" dirty="0"/>
              <a:t> </a:t>
            </a:r>
            <a:r>
              <a:rPr lang="hu-HU" sz="1400" dirty="0" err="1"/>
              <a:t>nisl</a:t>
            </a:r>
            <a:r>
              <a:rPr lang="hu-HU" sz="1400" dirty="0"/>
              <a:t> </a:t>
            </a:r>
            <a:r>
              <a:rPr lang="hu-HU" sz="1400" dirty="0" err="1"/>
              <a:t>commodo</a:t>
            </a:r>
            <a:r>
              <a:rPr lang="hu-HU" sz="1400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hu-HU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Bullet</a:t>
            </a:r>
            <a:r>
              <a:rPr lang="hu-H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hu-HU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Point</a:t>
            </a:r>
            <a:r>
              <a:rPr lang="hu-H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2</a:t>
            </a:r>
          </a:p>
          <a:p>
            <a:pPr lvl="1"/>
            <a:r>
              <a:rPr lang="hu-HU" sz="1400" i="1" dirty="0" err="1"/>
              <a:t>Quat</a:t>
            </a:r>
            <a:r>
              <a:rPr lang="hu-HU" sz="1400" i="1" dirty="0"/>
              <a:t> </a:t>
            </a:r>
            <a:r>
              <a:rPr lang="hu-HU" sz="1400" i="1" dirty="0" err="1"/>
              <a:t>ligula</a:t>
            </a:r>
            <a:r>
              <a:rPr lang="hu-HU" sz="1400" i="1" dirty="0"/>
              <a:t>. </a:t>
            </a:r>
            <a:r>
              <a:rPr lang="hu-HU" sz="1400" i="1" dirty="0" err="1"/>
              <a:t>Mauris</a:t>
            </a:r>
            <a:r>
              <a:rPr lang="hu-HU" sz="1400" i="1" dirty="0"/>
              <a:t> </a:t>
            </a:r>
            <a:r>
              <a:rPr lang="hu-HU" sz="1400" i="1" dirty="0" err="1"/>
              <a:t>ultrices</a:t>
            </a:r>
            <a:r>
              <a:rPr lang="hu-HU" sz="1400" i="1" dirty="0"/>
              <a:t> elit vitae </a:t>
            </a:r>
            <a:r>
              <a:rPr lang="hu-HU" sz="1400" i="1" dirty="0" err="1"/>
              <a:t>metus</a:t>
            </a:r>
            <a:r>
              <a:rPr lang="hu-HU" sz="1400" i="1" dirty="0"/>
              <a:t> </a:t>
            </a:r>
            <a:r>
              <a:rPr lang="hu-HU" sz="1400" i="1" dirty="0" err="1"/>
              <a:t>pellentesque</a:t>
            </a:r>
            <a:endParaRPr lang="hu-HU" sz="1400" i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hu-HU" sz="14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Bullet</a:t>
            </a:r>
            <a:r>
              <a:rPr lang="hu-H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hu-HU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Point</a:t>
            </a:r>
            <a:r>
              <a:rPr lang="hu-H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3</a:t>
            </a:r>
          </a:p>
          <a:p>
            <a:pPr lvl="1"/>
            <a:r>
              <a:rPr lang="hu-HU" sz="1400" cap="all" dirty="0" err="1"/>
              <a:t>Quat</a:t>
            </a:r>
            <a:r>
              <a:rPr lang="hu-HU" sz="1400" cap="all" dirty="0"/>
              <a:t> </a:t>
            </a:r>
            <a:r>
              <a:rPr lang="hu-HU" sz="1400" cap="all" dirty="0" err="1"/>
              <a:t>LiguLa</a:t>
            </a:r>
            <a:r>
              <a:rPr lang="hu-HU" sz="1400" cap="all" dirty="0"/>
              <a:t>. </a:t>
            </a:r>
            <a:r>
              <a:rPr lang="hu-HU" sz="1400" cap="all" dirty="0" err="1"/>
              <a:t>Mauris</a:t>
            </a:r>
            <a:r>
              <a:rPr lang="hu-HU" sz="1400" cap="all" dirty="0"/>
              <a:t> </a:t>
            </a:r>
            <a:r>
              <a:rPr lang="hu-HU" sz="1400" cap="all" dirty="0" err="1"/>
              <a:t>uLtriCes</a:t>
            </a:r>
            <a:r>
              <a:rPr lang="hu-HU" sz="1400" cap="all" dirty="0"/>
              <a:t> </a:t>
            </a:r>
            <a:r>
              <a:rPr lang="hu-HU" sz="1400" cap="all" dirty="0" err="1"/>
              <a:t>eLit</a:t>
            </a:r>
            <a:r>
              <a:rPr lang="hu-HU" sz="1400" cap="all" dirty="0"/>
              <a:t> vitae </a:t>
            </a:r>
            <a:r>
              <a:rPr lang="hu-HU" sz="1400" cap="all" dirty="0" err="1"/>
              <a:t>Metus</a:t>
            </a:r>
            <a:r>
              <a:rPr lang="hu-HU" sz="1400" cap="all" dirty="0"/>
              <a:t> </a:t>
            </a:r>
            <a:r>
              <a:rPr lang="hu-HU" sz="1400" cap="all" dirty="0" err="1"/>
              <a:t>pellentesque</a:t>
            </a:r>
            <a:r>
              <a:rPr lang="hu-HU" sz="1400" cap="all" dirty="0"/>
              <a:t> </a:t>
            </a:r>
          </a:p>
          <a:p>
            <a:pPr lvl="1"/>
            <a:r>
              <a:rPr lang="hu-HU" sz="1400" dirty="0" err="1"/>
              <a:t>Mauris</a:t>
            </a:r>
            <a:r>
              <a:rPr lang="hu-HU" sz="1400" dirty="0"/>
              <a:t> </a:t>
            </a:r>
            <a:r>
              <a:rPr lang="hu-HU" sz="1400" dirty="0" err="1"/>
              <a:t>ultrices</a:t>
            </a:r>
            <a:r>
              <a:rPr lang="hu-HU" sz="1400" dirty="0"/>
              <a:t> elit vitae </a:t>
            </a:r>
            <a:r>
              <a:rPr lang="hu-HU" sz="1400" dirty="0" err="1"/>
              <a:t>metus</a:t>
            </a:r>
            <a:r>
              <a:rPr lang="hu-HU" sz="1400" dirty="0"/>
              <a:t> </a:t>
            </a:r>
            <a:r>
              <a:rPr lang="hu-HU" sz="1400" dirty="0" err="1"/>
              <a:t>pellentesque</a:t>
            </a:r>
            <a:r>
              <a:rPr lang="hu-HU" sz="1400" dirty="0"/>
              <a:t>, </a:t>
            </a:r>
            <a:r>
              <a:rPr lang="hu-HU" sz="1400" dirty="0" err="1"/>
              <a:t>sit</a:t>
            </a:r>
            <a:r>
              <a:rPr lang="hu-HU" sz="1400" dirty="0"/>
              <a:t> </a:t>
            </a:r>
            <a:r>
              <a:rPr lang="hu-HU" sz="1400" dirty="0" err="1"/>
              <a:t>amet</a:t>
            </a:r>
            <a:endParaRPr lang="hu-HU" sz="1400" dirty="0"/>
          </a:p>
          <a:p>
            <a:endParaRPr lang="hu-HU" dirty="0"/>
          </a:p>
        </p:txBody>
      </p:sp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Dia címsor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975995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043608" y="1412776"/>
            <a:ext cx="4419600" cy="1440160"/>
          </a:xfrm>
        </p:spPr>
        <p:txBody>
          <a:bodyPr/>
          <a:lstStyle/>
          <a:p>
            <a:r>
              <a:rPr lang="hu-HU" dirty="0" smtClean="0"/>
              <a:t>KÖSZÖNÖM </a:t>
            </a:r>
            <a:br>
              <a:rPr lang="hu-HU" dirty="0" smtClean="0"/>
            </a:br>
            <a:r>
              <a:rPr lang="hu-HU" dirty="0" smtClean="0"/>
              <a:t>A FIGYELMET!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7655289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GYEN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</TotalTime>
  <Words>76</Words>
  <Application>Microsoft Office PowerPoint</Application>
  <PresentationFormat>Diavetítés a képernyőre (4:3 oldalarány)</PresentationFormat>
  <Paragraphs>14</Paragraphs>
  <Slides>3</Slides>
  <Notes>2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2</vt:i4>
      </vt:variant>
      <vt:variant>
        <vt:lpstr>Téma</vt:lpstr>
      </vt:variant>
      <vt:variant>
        <vt:i4>1</vt:i4>
      </vt:variant>
      <vt:variant>
        <vt:lpstr>Diacímek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Office-téma</vt:lpstr>
      <vt:lpstr>PREZENTÁCIÓ CÍMSOR</vt:lpstr>
      <vt:lpstr>Dia címsor</vt:lpstr>
      <vt:lpstr>KÖSZÖNÖM  A FIGYELMET!</vt:lpstr>
    </vt:vector>
  </TitlesOfParts>
  <Company>novak.adam@gmail.com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Asdfsdafa dsfasd asdf</dc:title>
  <dc:creator>Ádám Novák</dc:creator>
  <cp:lastModifiedBy>Csaba</cp:lastModifiedBy>
  <cp:revision>41</cp:revision>
  <dcterms:created xsi:type="dcterms:W3CDTF">2014-03-03T11:13:53Z</dcterms:created>
  <dcterms:modified xsi:type="dcterms:W3CDTF">2014-10-15T11:10:39Z</dcterms:modified>
</cp:coreProperties>
</file>