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5"/>
  </p:notes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napToObjects="1">
      <p:cViewPr varScale="1">
        <p:scale>
          <a:sx n="106" d="100"/>
          <a:sy n="106" d="100"/>
        </p:scale>
        <p:origin x="8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2014.10.15.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680520" cy="1440160"/>
          </a:xfrm>
        </p:spPr>
        <p:txBody>
          <a:bodyPr/>
          <a:lstStyle/>
          <a:p>
            <a:r>
              <a:rPr lang="hu-HU" dirty="0"/>
              <a:t>PRESENTATION</a:t>
            </a:r>
            <a:br>
              <a:rPr lang="hu-HU" dirty="0"/>
            </a:br>
            <a:r>
              <a:rPr lang="hu-HU" dirty="0"/>
              <a:t>HEADING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1"/>
            <a:r>
              <a:rPr lang="hu-HU" sz="1400" dirty="0" err="1"/>
              <a:t>Lorem</a:t>
            </a:r>
            <a:r>
              <a:rPr lang="hu-HU" sz="1400" dirty="0"/>
              <a:t> </a:t>
            </a:r>
            <a:r>
              <a:rPr lang="hu-HU" sz="1400" dirty="0" err="1"/>
              <a:t>ipsum</a:t>
            </a:r>
            <a:r>
              <a:rPr lang="hu-HU" sz="1400" dirty="0"/>
              <a:t> </a:t>
            </a:r>
            <a:r>
              <a:rPr lang="hu-HU" sz="1400" dirty="0" err="1"/>
              <a:t>dolor</a:t>
            </a:r>
            <a:r>
              <a:rPr lang="hu-HU" sz="1400" dirty="0"/>
              <a:t>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r>
              <a:rPr lang="hu-HU" sz="1400" dirty="0"/>
              <a:t>, </a:t>
            </a:r>
            <a:r>
              <a:rPr lang="hu-HU" sz="1400" dirty="0" err="1"/>
              <a:t>consectetur</a:t>
            </a:r>
            <a:r>
              <a:rPr lang="hu-HU" sz="1400" dirty="0"/>
              <a:t> </a:t>
            </a:r>
            <a:r>
              <a:rPr lang="hu-HU" sz="1400" dirty="0" err="1"/>
              <a:t>adipiscing</a:t>
            </a:r>
            <a:r>
              <a:rPr lang="hu-HU" sz="1400" dirty="0"/>
              <a:t> elit. </a:t>
            </a:r>
            <a:r>
              <a:rPr lang="hu-HU" sz="1400" dirty="0" err="1"/>
              <a:t>Curabitur</a:t>
            </a:r>
            <a:r>
              <a:rPr lang="hu-HU" sz="1400" dirty="0"/>
              <a:t> </a:t>
            </a:r>
            <a:r>
              <a:rPr lang="hu-HU" sz="1400" dirty="0" err="1"/>
              <a:t>nec</a:t>
            </a:r>
            <a:r>
              <a:rPr lang="hu-HU" sz="1400" dirty="0"/>
              <a:t> </a:t>
            </a:r>
            <a:r>
              <a:rPr lang="hu-HU" sz="1400" dirty="0" err="1"/>
              <a:t>nisi</a:t>
            </a:r>
            <a:r>
              <a:rPr lang="hu-HU" sz="1400" dirty="0"/>
              <a:t> </a:t>
            </a:r>
            <a:r>
              <a:rPr lang="hu-HU" sz="1400" dirty="0" err="1"/>
              <a:t>vestibulum</a:t>
            </a:r>
            <a:r>
              <a:rPr lang="hu-HU" sz="1400" dirty="0"/>
              <a:t>, </a:t>
            </a:r>
            <a:r>
              <a:rPr lang="hu-HU" sz="1400" dirty="0" err="1"/>
              <a:t>interdum</a:t>
            </a:r>
            <a:r>
              <a:rPr lang="hu-HU" sz="1400" dirty="0"/>
              <a:t> </a:t>
            </a:r>
            <a:r>
              <a:rPr lang="hu-HU" sz="1400" dirty="0" err="1"/>
              <a:t>leo</a:t>
            </a:r>
            <a:r>
              <a:rPr lang="hu-HU" sz="1400" dirty="0"/>
              <a:t> vitae, </a:t>
            </a:r>
            <a:r>
              <a:rPr lang="hu-HU" sz="1400" dirty="0" err="1"/>
              <a:t>consequat</a:t>
            </a:r>
            <a:r>
              <a:rPr lang="hu-HU" sz="1400" dirty="0"/>
              <a:t> </a:t>
            </a:r>
            <a:r>
              <a:rPr lang="hu-HU" sz="1400" dirty="0" err="1"/>
              <a:t>ligula</a:t>
            </a:r>
            <a:r>
              <a:rPr lang="hu-HU" sz="1400" dirty="0"/>
              <a:t>. </a:t>
            </a:r>
            <a:r>
              <a:rPr lang="hu-HU" sz="1400" dirty="0" err="1"/>
              <a:t>Mauris</a:t>
            </a:r>
            <a:r>
              <a:rPr lang="hu-HU" sz="1400" dirty="0"/>
              <a:t> </a:t>
            </a:r>
            <a:r>
              <a:rPr lang="hu-HU" sz="1400" dirty="0" err="1"/>
              <a:t>ultrices</a:t>
            </a:r>
            <a:r>
              <a:rPr lang="hu-HU" sz="1400" dirty="0"/>
              <a:t> elit vitae </a:t>
            </a:r>
            <a:r>
              <a:rPr lang="hu-HU" sz="1400" dirty="0" err="1"/>
              <a:t>metus</a:t>
            </a:r>
            <a:r>
              <a:rPr lang="hu-HU" sz="1400" dirty="0"/>
              <a:t> </a:t>
            </a:r>
            <a:r>
              <a:rPr lang="hu-HU" sz="1400" dirty="0" err="1"/>
              <a:t>pellentesque</a:t>
            </a:r>
            <a:r>
              <a:rPr lang="hu-HU" sz="1400" dirty="0"/>
              <a:t>,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r>
              <a:rPr lang="hu-HU" sz="1400" dirty="0"/>
              <a:t> </a:t>
            </a:r>
            <a:r>
              <a:rPr lang="hu-HU" sz="1400" dirty="0" err="1"/>
              <a:t>vulputate</a:t>
            </a:r>
            <a:r>
              <a:rPr lang="hu-HU" sz="1400" dirty="0"/>
              <a:t> </a:t>
            </a:r>
            <a:r>
              <a:rPr lang="hu-HU" sz="1400" dirty="0" err="1"/>
              <a:t>nisl</a:t>
            </a:r>
            <a:r>
              <a:rPr lang="hu-HU" sz="1400" dirty="0"/>
              <a:t> </a:t>
            </a:r>
            <a:r>
              <a:rPr lang="hu-HU" sz="1400" dirty="0" err="1"/>
              <a:t>commodo</a:t>
            </a:r>
            <a:r>
              <a:rPr lang="hu-HU" sz="14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hu-H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</a:p>
          <a:p>
            <a:pPr lvl="1"/>
            <a:r>
              <a:rPr lang="hu-HU" sz="1400" i="1" dirty="0" err="1"/>
              <a:t>Quat</a:t>
            </a:r>
            <a:r>
              <a:rPr lang="hu-HU" sz="1400" i="1" dirty="0"/>
              <a:t> </a:t>
            </a:r>
            <a:r>
              <a:rPr lang="hu-HU" sz="1400" i="1" dirty="0" err="1"/>
              <a:t>ligula</a:t>
            </a:r>
            <a:r>
              <a:rPr lang="hu-HU" sz="1400" i="1" dirty="0"/>
              <a:t>. </a:t>
            </a:r>
            <a:r>
              <a:rPr lang="hu-HU" sz="1400" i="1" dirty="0" err="1"/>
              <a:t>Mauris</a:t>
            </a:r>
            <a:r>
              <a:rPr lang="hu-HU" sz="1400" i="1" dirty="0"/>
              <a:t> </a:t>
            </a:r>
            <a:r>
              <a:rPr lang="hu-HU" sz="1400" i="1" dirty="0" err="1"/>
              <a:t>ultrices</a:t>
            </a:r>
            <a:r>
              <a:rPr lang="hu-HU" sz="1400" i="1" dirty="0"/>
              <a:t> elit vitae </a:t>
            </a:r>
            <a:r>
              <a:rPr lang="hu-HU" sz="1400" i="1" dirty="0" err="1"/>
              <a:t>metus</a:t>
            </a:r>
            <a:r>
              <a:rPr lang="hu-HU" sz="1400" i="1" dirty="0"/>
              <a:t> </a:t>
            </a:r>
            <a:r>
              <a:rPr lang="hu-HU" sz="1400" i="1" dirty="0" err="1"/>
              <a:t>pellentesque</a:t>
            </a:r>
            <a:endParaRPr lang="hu-HU" sz="1400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hu-HU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Bullet</a:t>
            </a:r>
            <a:r>
              <a:rPr lang="hu-H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u-H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</a:t>
            </a:r>
            <a:r>
              <a:rPr lang="hu-H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  <a:p>
            <a:pPr lvl="1"/>
            <a:r>
              <a:rPr lang="hu-HU" sz="1400" cap="all" dirty="0" err="1"/>
              <a:t>Quat</a:t>
            </a:r>
            <a:r>
              <a:rPr lang="hu-HU" sz="1400" cap="all" dirty="0"/>
              <a:t> </a:t>
            </a:r>
            <a:r>
              <a:rPr lang="hu-HU" sz="1400" cap="all" dirty="0" err="1"/>
              <a:t>LiguLa</a:t>
            </a:r>
            <a:r>
              <a:rPr lang="hu-HU" sz="1400" cap="all" dirty="0"/>
              <a:t>. </a:t>
            </a:r>
            <a:r>
              <a:rPr lang="hu-HU" sz="1400" cap="all" dirty="0" err="1"/>
              <a:t>Mauris</a:t>
            </a:r>
            <a:r>
              <a:rPr lang="hu-HU" sz="1400" cap="all" dirty="0"/>
              <a:t> </a:t>
            </a:r>
            <a:r>
              <a:rPr lang="hu-HU" sz="1400" cap="all" dirty="0" err="1"/>
              <a:t>uLtriCes</a:t>
            </a:r>
            <a:r>
              <a:rPr lang="hu-HU" sz="1400" cap="all" dirty="0"/>
              <a:t> </a:t>
            </a:r>
            <a:r>
              <a:rPr lang="hu-HU" sz="1400" cap="all" dirty="0" err="1"/>
              <a:t>eLit</a:t>
            </a:r>
            <a:r>
              <a:rPr lang="hu-HU" sz="1400" cap="all" dirty="0"/>
              <a:t> vitae </a:t>
            </a:r>
            <a:r>
              <a:rPr lang="hu-HU" sz="1400" cap="all" dirty="0" err="1"/>
              <a:t>Metus</a:t>
            </a:r>
            <a:r>
              <a:rPr lang="hu-HU" sz="1400" cap="all" dirty="0"/>
              <a:t> </a:t>
            </a:r>
            <a:r>
              <a:rPr lang="hu-HU" sz="1400" cap="all" dirty="0" err="1"/>
              <a:t>pellentesque</a:t>
            </a:r>
            <a:r>
              <a:rPr lang="hu-HU" sz="1400" cap="all" dirty="0"/>
              <a:t> </a:t>
            </a:r>
          </a:p>
          <a:p>
            <a:pPr lvl="1"/>
            <a:r>
              <a:rPr lang="hu-HU" sz="1400" dirty="0" err="1"/>
              <a:t>Mauris</a:t>
            </a:r>
            <a:r>
              <a:rPr lang="hu-HU" sz="1400" dirty="0"/>
              <a:t> </a:t>
            </a:r>
            <a:r>
              <a:rPr lang="hu-HU" sz="1400" dirty="0" err="1"/>
              <a:t>ultrices</a:t>
            </a:r>
            <a:r>
              <a:rPr lang="hu-HU" sz="1400" dirty="0"/>
              <a:t> elit vitae </a:t>
            </a:r>
            <a:r>
              <a:rPr lang="hu-HU" sz="1400" dirty="0" err="1"/>
              <a:t>metus</a:t>
            </a:r>
            <a:r>
              <a:rPr lang="hu-HU" sz="1400" dirty="0"/>
              <a:t> </a:t>
            </a:r>
            <a:r>
              <a:rPr lang="hu-HU" sz="1400" dirty="0" err="1"/>
              <a:t>pellentesque</a:t>
            </a:r>
            <a:r>
              <a:rPr lang="hu-HU" sz="1400" dirty="0"/>
              <a:t>, </a:t>
            </a:r>
            <a:r>
              <a:rPr lang="hu-HU" sz="1400" dirty="0" err="1"/>
              <a:t>sit</a:t>
            </a:r>
            <a:r>
              <a:rPr lang="hu-HU" sz="1400" dirty="0"/>
              <a:t> </a:t>
            </a:r>
            <a:r>
              <a:rPr lang="hu-HU" sz="1400" dirty="0" err="1"/>
              <a:t>amet</a:t>
            </a:r>
            <a:endParaRPr lang="hu-HU" sz="1400" dirty="0"/>
          </a:p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SLIDE HEADING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759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2232248"/>
          </a:xfrm>
        </p:spPr>
        <p:txBody>
          <a:bodyPr/>
          <a:lstStyle/>
          <a:p>
            <a:r>
              <a:rPr lang="en-US" dirty="0"/>
              <a:t>THANK YOU FOR YOUR ATTENTION!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81</Words>
  <Application>Microsoft Office PowerPoint</Application>
  <PresentationFormat>Diavetítés a képernyőre (4:3 oldalarány)</PresentationFormat>
  <Paragraphs>14</Paragraphs>
  <Slides>3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Office-téma</vt:lpstr>
      <vt:lpstr>PRESENTATION HEADING </vt:lpstr>
      <vt:lpstr>SLIDE HEADING</vt:lpstr>
      <vt:lpstr>THANK YOU FOR YOUR ATTENTION!</vt:lpstr>
    </vt:vector>
  </TitlesOfParts>
  <Company>novak.adam@gmail.com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Csaba</cp:lastModifiedBy>
  <cp:revision>48</cp:revision>
  <dcterms:created xsi:type="dcterms:W3CDTF">2014-03-03T11:13:53Z</dcterms:created>
  <dcterms:modified xsi:type="dcterms:W3CDTF">2014-10-15T11:15:41Z</dcterms:modified>
</cp:coreProperties>
</file>