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0" r:id="rId4"/>
    <p:sldId id="263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71" r:id="rId13"/>
    <p:sldId id="261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C6C66C-8E74-4293-A4F8-CAD1E251134B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292929"/>
                </a:solidFill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2049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srgbClr val="292929"/>
                </a:solidFill>
              </a:endParaRPr>
            </a:p>
          </p:txBody>
        </p:sp>
        <p:sp>
          <p:nvSpPr>
            <p:cNvPr id="2049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srgbClr val="292929"/>
                </a:solidFill>
              </a:endParaRPr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36786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3A003-5D7E-482D-8D00-97B41E80A6D5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4770B-63CF-4D32-AE5E-3561A89E6D69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5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C6C66C-8E74-4293-A4F8-CAD1E251134B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292929"/>
                </a:solidFill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2049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srgbClr val="292929"/>
                </a:solidFill>
              </a:endParaRPr>
            </a:p>
          </p:txBody>
        </p:sp>
        <p:sp>
          <p:nvSpPr>
            <p:cNvPr id="2049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srgbClr val="292929"/>
                </a:solidFill>
              </a:endParaRPr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0781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9573-9609-4E07-852C-CD2CAC89CA3B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02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33FC3-98BF-4125-9F4E-C8F240D5EEBE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7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C386F-008D-45D2-8964-4396DEDCB125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54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32947-3E96-4956-9140-B11A6CA10172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26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CF857-0C73-494E-B6ED-7B93CA6FEAB6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95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B3883-04C1-41A6-8E3E-02FACE7AA538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61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80D15-139B-4047-92BA-E9C555E7B609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5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9573-9609-4E07-852C-CD2CAC89CA3B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14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99060-33F7-4A4D-AC0C-926E167B7C48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76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3A003-5D7E-482D-8D00-97B41E80A6D5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33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4770B-63CF-4D32-AE5E-3561A89E6D69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67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33FC3-98BF-4125-9F4E-C8F240D5EEBE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C386F-008D-45D2-8964-4396DEDCB125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2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32947-3E96-4956-9140-B11A6CA10172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6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CF857-0C73-494E-B6ED-7B93CA6FEAB6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3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B3883-04C1-41A6-8E3E-02FACE7AA538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16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80D15-139B-4047-92BA-E9C555E7B609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99060-33F7-4A4D-AC0C-926E167B7C48}" type="slidenum">
              <a:rPr lang="hu-HU" altLang="hu-HU">
                <a:solidFill>
                  <a:srgbClr val="292929"/>
                </a:solidFill>
              </a:rPr>
              <a:pPr/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1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u-HU" altLang="hu-HU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u-HU" altLang="hu-HU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516168-6C28-4DA4-BB1F-7637DC88A517}" type="slidenum">
              <a:rPr lang="hu-HU" altLang="hu-HU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1946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292929"/>
              </a:solidFill>
            </a:endParaRPr>
          </a:p>
        </p:txBody>
      </p:sp>
      <p:sp>
        <p:nvSpPr>
          <p:cNvPr id="1946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0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u-HU" altLang="hu-HU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u-HU" altLang="hu-HU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516168-6C28-4DA4-BB1F-7637DC88A517}" type="slidenum">
              <a:rPr lang="hu-HU" altLang="hu-HU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292929"/>
              </a:solidFill>
            </a:endParaRPr>
          </a:p>
        </p:txBody>
      </p:sp>
      <p:sp>
        <p:nvSpPr>
          <p:cNvPr id="1946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292929"/>
              </a:solidFill>
            </a:endParaRPr>
          </a:p>
        </p:txBody>
      </p:sp>
      <p:sp>
        <p:nvSpPr>
          <p:cNvPr id="1946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9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zh-CN"/>
              <a:t>Kényszerpályák és lehetőségek </a:t>
            </a:r>
            <a:endParaRPr lang="hu-HU" altLang="hu-H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zh-CN"/>
              <a:t>A magyar felsőoktatás esélyei </a:t>
            </a:r>
            <a:endParaRPr lang="hu-HU" altLang="hu-HU"/>
          </a:p>
        </p:txBody>
      </p:sp>
      <p:pic>
        <p:nvPicPr>
          <p:cNvPr id="205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8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Intézményi autonómia pontosítása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0839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Társadalmi elvárások pontosítása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51571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Közoktatási stratégia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9380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/>
              <a:t>A 2013-as </a:t>
            </a:r>
            <a:r>
              <a:rPr lang="hu-HU" altLang="hu-HU" sz="2800" dirty="0" smtClean="0"/>
              <a:t>esztendő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 sz="2400" dirty="0" smtClean="0"/>
          </a:p>
          <a:p>
            <a:endParaRPr lang="hu-HU" altLang="hu-HU" sz="2400" dirty="0"/>
          </a:p>
          <a:p>
            <a:endParaRPr lang="hu-HU" altLang="hu-HU" sz="2400" dirty="0" smtClean="0"/>
          </a:p>
          <a:p>
            <a:r>
              <a:rPr lang="hu-HU" altLang="hu-HU" sz="2400" dirty="0" smtClean="0"/>
              <a:t>„a 2012-es </a:t>
            </a:r>
            <a:r>
              <a:rPr lang="hu-HU" altLang="hu-HU" sz="2400" dirty="0"/>
              <a:t>év </a:t>
            </a:r>
            <a:r>
              <a:rPr lang="hu-HU" altLang="hu-HU" sz="2400" b="1" dirty="0" smtClean="0"/>
              <a:t>kevésbé </a:t>
            </a:r>
            <a:r>
              <a:rPr lang="hu-HU" altLang="hu-HU" sz="2400" b="1" dirty="0"/>
              <a:t>fényes </a:t>
            </a:r>
            <a:r>
              <a:rPr lang="hu-HU" altLang="hu-HU" sz="2400" b="1" dirty="0" smtClean="0"/>
              <a:t>esztendő</a:t>
            </a:r>
            <a:r>
              <a:rPr lang="hu-HU" altLang="hu-HU" sz="2400" dirty="0" smtClean="0"/>
              <a:t> volt”</a:t>
            </a:r>
          </a:p>
          <a:p>
            <a:pPr algn="r"/>
            <a:r>
              <a:rPr lang="hu-HU" altLang="hu-HU" sz="1800" dirty="0">
                <a:solidFill>
                  <a:srgbClr val="292929"/>
                </a:solidFill>
              </a:rPr>
              <a:t>Sándorné </a:t>
            </a:r>
            <a:r>
              <a:rPr lang="hu-HU" altLang="hu-HU" sz="1800" dirty="0" err="1">
                <a:solidFill>
                  <a:srgbClr val="292929"/>
                </a:solidFill>
              </a:rPr>
              <a:t>Kriszt</a:t>
            </a:r>
            <a:r>
              <a:rPr lang="hu-HU" altLang="hu-HU" sz="1800" dirty="0">
                <a:solidFill>
                  <a:srgbClr val="292929"/>
                </a:solidFill>
              </a:rPr>
              <a:t> Éva</a:t>
            </a:r>
            <a:endParaRPr lang="hu-HU" altLang="hu-HU" sz="1800" dirty="0"/>
          </a:p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5491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/>
              <a:t>A 2013-as </a:t>
            </a:r>
            <a:r>
              <a:rPr lang="hu-HU" altLang="hu-HU" sz="2800" dirty="0" smtClean="0"/>
              <a:t>esztendő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688160"/>
          </a:xfrm>
        </p:spPr>
        <p:txBody>
          <a:bodyPr/>
          <a:lstStyle/>
          <a:p>
            <a:endParaRPr lang="hu-HU" altLang="hu-HU" sz="2400" dirty="0" smtClean="0"/>
          </a:p>
          <a:p>
            <a:endParaRPr lang="hu-HU" altLang="hu-HU" sz="2400" dirty="0"/>
          </a:p>
          <a:p>
            <a:endParaRPr lang="hu-HU" altLang="hu-HU" sz="2400" dirty="0" smtClean="0"/>
          </a:p>
          <a:p>
            <a:pPr algn="ctr"/>
            <a:r>
              <a:rPr lang="hu-HU" altLang="hu-HU" sz="2400" dirty="0" smtClean="0"/>
              <a:t>A 2013-as </a:t>
            </a:r>
            <a:r>
              <a:rPr lang="hu-HU" altLang="hu-HU" sz="2400" dirty="0"/>
              <a:t>év </a:t>
            </a:r>
            <a:r>
              <a:rPr lang="hu-HU" altLang="hu-HU" sz="2400" b="1" dirty="0" smtClean="0"/>
              <a:t>fénytelen esztendő</a:t>
            </a:r>
            <a:r>
              <a:rPr lang="hu-HU" altLang="hu-HU" sz="2400" dirty="0" smtClean="0"/>
              <a:t> volt</a:t>
            </a:r>
          </a:p>
          <a:p>
            <a:pPr algn="r"/>
            <a:r>
              <a:rPr lang="hu-HU" altLang="hu-HU" sz="2400" dirty="0" smtClean="0"/>
              <a:t>Markáns konfliktusok</a:t>
            </a:r>
          </a:p>
          <a:p>
            <a:pPr algn="r"/>
            <a:r>
              <a:rPr lang="hu-HU" altLang="hu-HU" sz="2400" dirty="0" smtClean="0"/>
              <a:t>Remények és tárgyalások</a:t>
            </a:r>
          </a:p>
          <a:p>
            <a:pPr algn="r"/>
            <a:r>
              <a:rPr lang="hu-HU" altLang="hu-HU" sz="2400" dirty="0" smtClean="0"/>
              <a:t>Ellentmondó elvárások</a:t>
            </a:r>
          </a:p>
          <a:p>
            <a:pPr algn="r"/>
            <a:r>
              <a:rPr lang="hu-HU" altLang="hu-HU" sz="2400" dirty="0" smtClean="0"/>
              <a:t>Ködös megfogalmazások</a:t>
            </a:r>
          </a:p>
          <a:p>
            <a:pPr algn="r"/>
            <a:r>
              <a:rPr lang="hu-HU" altLang="hu-HU" sz="2400" dirty="0" smtClean="0"/>
              <a:t>Politikai szféra vitái</a:t>
            </a:r>
          </a:p>
          <a:p>
            <a:pPr algn="r"/>
            <a:r>
              <a:rPr lang="hu-HU" altLang="hu-HU" sz="2400" dirty="0" smtClean="0"/>
              <a:t>Túlélési stratégiák</a:t>
            </a:r>
            <a:r>
              <a:rPr lang="hu-HU" altLang="hu-HU" sz="2400" dirty="0" smtClean="0"/>
              <a:t> </a:t>
            </a:r>
          </a:p>
          <a:p>
            <a:pPr algn="r">
              <a:buFont typeface="Wingdings" pitchFamily="2" charset="2"/>
              <a:buNone/>
            </a:pPr>
            <a:endParaRPr lang="hu-HU" altLang="hu-HU" sz="1800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11785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Hosszú </a:t>
            </a:r>
            <a:r>
              <a:rPr lang="hu-HU" altLang="hu-HU" sz="3600" b="1" dirty="0"/>
              <a:t>távú </a:t>
            </a:r>
            <a:r>
              <a:rPr lang="hu-HU" altLang="hu-HU" sz="3600" b="1" dirty="0" smtClean="0"/>
              <a:t>stratégia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0839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/>
              <a:t>Feladatpontosítás és </a:t>
            </a:r>
            <a:r>
              <a:rPr lang="hu-HU" altLang="hu-HU" sz="3600" b="1" dirty="0" smtClean="0"/>
              <a:t>funkciótisztázás</a:t>
            </a:r>
            <a:endParaRPr lang="hu-HU" altLang="hu-HU" sz="3600" b="1" dirty="0" smtClean="0"/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0839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Állami felelősségvállalás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0839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Egyértelmű szabályozás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0839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Kiszámítható finanszírozás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0839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dirty="0" smtClean="0"/>
              <a:t>Amire a felsőoktatás vár</a:t>
            </a:r>
            <a:endParaRPr lang="hu-HU" altLang="hu-HU" sz="28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altLang="hu-HU" sz="1800" dirty="0"/>
          </a:p>
          <a:p>
            <a:pPr algn="ctr"/>
            <a:r>
              <a:rPr lang="hu-HU" altLang="hu-HU" sz="3600" b="1" dirty="0" smtClean="0"/>
              <a:t>Átláthatóság és világos útvonalak</a:t>
            </a:r>
          </a:p>
          <a:p>
            <a:endParaRPr lang="hu-HU" altLang="hu-HU" sz="1800" b="1" dirty="0"/>
          </a:p>
          <a:p>
            <a:endParaRPr lang="hu-HU" altLang="hu-HU" sz="1800" b="1" dirty="0" smtClean="0"/>
          </a:p>
          <a:p>
            <a:endParaRPr lang="hu-HU" altLang="hu-HU" sz="1800" b="1" dirty="0"/>
          </a:p>
          <a:p>
            <a:pPr>
              <a:buFont typeface="Wingdings" pitchFamily="2" charset="2"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0839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ngelyes">
  <a:themeElements>
    <a:clrScheme name="Tengelye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Tengel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ngelye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gelye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gelye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ngelyes">
  <a:themeElements>
    <a:clrScheme name="Tengelye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Tengel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ngelye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gelye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gelye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gelye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105</Words>
  <Application>Microsoft Office PowerPoint</Application>
  <PresentationFormat>Diavetítés a képernyőre (4:3 oldalarány)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4" baseType="lpstr">
      <vt:lpstr>Tengelyes</vt:lpstr>
      <vt:lpstr>1_Tengelyes</vt:lpstr>
      <vt:lpstr>Kényszerpályák és lehetőségek </vt:lpstr>
      <vt:lpstr>A 2013-as esztendő</vt:lpstr>
      <vt:lpstr>A 2013-as esztendő</vt:lpstr>
      <vt:lpstr>Amire a felsőoktatás vár</vt:lpstr>
      <vt:lpstr>Amire a felsőoktatás vár</vt:lpstr>
      <vt:lpstr>Amire a felsőoktatás vár</vt:lpstr>
      <vt:lpstr>Amire a felsőoktatás vár</vt:lpstr>
      <vt:lpstr>Amire a felsőoktatás vár</vt:lpstr>
      <vt:lpstr>Amire a felsőoktatás vár</vt:lpstr>
      <vt:lpstr>Amire a felsőoktatás vár</vt:lpstr>
      <vt:lpstr>Amire a felsőoktatás vár</vt:lpstr>
      <vt:lpstr>Amire a felsőoktatás vár</vt:lpstr>
    </vt:vector>
  </TitlesOfParts>
  <Company>ELTE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Kényszerpályák és lehetőségek </dc:title>
  <dc:creator>ELTE</dc:creator>
  <cp:lastModifiedBy>ELTE</cp:lastModifiedBy>
  <cp:revision>4</cp:revision>
  <dcterms:created xsi:type="dcterms:W3CDTF">2014-01-29T05:23:57Z</dcterms:created>
  <dcterms:modified xsi:type="dcterms:W3CDTF">2014-01-29T05:58:30Z</dcterms:modified>
</cp:coreProperties>
</file>