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CC16-EC44-4152-828B-F7864F4C780C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A91E5-B575-4763-BDE0-458397FDD1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640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91E5-B575-4763-BDE0-458397FDD1A9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561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421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622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40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336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001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35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3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79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16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4714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449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5392-8391-4C14-8C20-29C90499DA73}" type="datetimeFigureOut">
              <a:rPr lang="hu-HU" smtClean="0"/>
              <a:pPr/>
              <a:t>2014.01.28.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128D-D095-4ADC-8B8C-A070496415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73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54917"/>
            <a:ext cx="9194408" cy="702940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416359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Felsőoktatás 2013</a:t>
            </a:r>
            <a:endParaRPr lang="hu-H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nemzetközivé válás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útján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Nekirugaszkodás, vagy stagnálás,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2014-2020”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552" y="61653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Liptai Kálmán előadása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3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7504" y="595102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kapcsolataink </a:t>
            </a:r>
          </a:p>
        </p:txBody>
      </p:sp>
      <p:sp>
        <p:nvSpPr>
          <p:cNvPr id="6" name="Téglalap 5"/>
          <p:cNvSpPr/>
          <p:nvPr/>
        </p:nvSpPr>
        <p:spPr>
          <a:xfrm>
            <a:off x="323528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Erasmus szerződések: 22 ország, 77 intézménye</a:t>
            </a:r>
            <a:br>
              <a:rPr lang="hu-HU" dirty="0" smtClean="0"/>
            </a:br>
            <a:r>
              <a:rPr lang="hu-HU" dirty="0" smtClean="0"/>
              <a:t>Bilaterális </a:t>
            </a:r>
            <a:r>
              <a:rPr lang="hu-HU" dirty="0" smtClean="0"/>
              <a:t>partnerek: 11 ország, 18 intézménye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802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232" y="3573016"/>
            <a:ext cx="2849658" cy="213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262444" y="5971927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lkalmazott informatikai kapcsolatok</a:t>
            </a:r>
          </a:p>
        </p:txBody>
      </p:sp>
      <p:sp>
        <p:nvSpPr>
          <p:cNvPr id="6" name="Téglalap 5"/>
          <p:cNvSpPr/>
          <p:nvPr/>
        </p:nvSpPr>
        <p:spPr>
          <a:xfrm>
            <a:off x="4571998" y="1556792"/>
            <a:ext cx="3528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Malaysia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796022" y="4502730"/>
            <a:ext cx="25651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algn="r"/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Mansoura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556793"/>
            <a:ext cx="357631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Egyenes összekötő 10"/>
          <p:cNvCxnSpPr/>
          <p:nvPr/>
        </p:nvCxnSpPr>
        <p:spPr>
          <a:xfrm>
            <a:off x="4067944" y="3068960"/>
            <a:ext cx="44644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395536" y="4437112"/>
            <a:ext cx="48965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8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460" y="4290384"/>
            <a:ext cx="3437535" cy="230696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539552" y="1772816"/>
            <a:ext cx="803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Tudásközpontok: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3672312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216000">
              <a:buFont typeface="Arial" pitchFamily="34" charset="0"/>
              <a:buChar char="•"/>
            </a:pP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EgerFOOD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216000">
              <a:buFont typeface="Arial" pitchFamily="34" charset="0"/>
              <a:buChar char="•"/>
            </a:pP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Innorégió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216000">
              <a:buFont typeface="Arial" pitchFamily="34" charset="0"/>
              <a:buChar char="•"/>
            </a:pP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Intézet</a:t>
            </a:r>
          </a:p>
          <a:p>
            <a:pPr marL="360000" indent="-2160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Élettani</a:t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Kutatóközpont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1" y="2780929"/>
            <a:ext cx="3619564" cy="240902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814" y="1116859"/>
            <a:ext cx="3638682" cy="24419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54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864" y="3904460"/>
            <a:ext cx="3050163" cy="24048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83" y="1700808"/>
            <a:ext cx="316835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044" y="4149081"/>
            <a:ext cx="3166932" cy="2111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678" y="1700808"/>
            <a:ext cx="308329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Szövegdoboz 9"/>
          <p:cNvSpPr txBox="1"/>
          <p:nvPr/>
        </p:nvSpPr>
        <p:spPr>
          <a:xfrm>
            <a:off x="3131840" y="2924944"/>
            <a:ext cx="13681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Kassel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72000" y="1844824"/>
            <a:ext cx="20162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Jyväskylä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7544" y="5662989"/>
            <a:ext cx="15841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Wildau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444208" y="5807005"/>
            <a:ext cx="21934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Eisenstadt</a:t>
            </a:r>
          </a:p>
        </p:txBody>
      </p:sp>
    </p:spTree>
    <p:extLst>
      <p:ext uri="{BB962C8B-B14F-4D97-AF65-F5344CB8AC3E}">
        <p14:creationId xmlns:p14="http://schemas.microsoft.com/office/powerpoint/2010/main" xmlns="" val="28899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92896"/>
            <a:ext cx="5472608" cy="403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297890" y="1723455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pedagógusképzés megújítása, Neveléstudományi Doktori Iskola</a:t>
            </a:r>
          </a:p>
        </p:txBody>
      </p:sp>
    </p:spTree>
    <p:extLst>
      <p:ext uri="{BB962C8B-B14F-4D97-AF65-F5344CB8AC3E}">
        <p14:creationId xmlns:p14="http://schemas.microsoft.com/office/powerpoint/2010/main" xmlns="" val="37065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852936"/>
            <a:ext cx="3010837" cy="2007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0" y="16417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JoMiTE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Master in Teacher Education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51720" y="3951054"/>
            <a:ext cx="5040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Helsinki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Turku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Regensburg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Groningen </a:t>
            </a:r>
          </a:p>
          <a:p>
            <a:endParaRPr lang="hu-HU" sz="36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589" y="2852936"/>
            <a:ext cx="3058571" cy="203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509120"/>
            <a:ext cx="2987802" cy="199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40484"/>
            <a:ext cx="2741962" cy="196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33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399" y="3308405"/>
            <a:ext cx="4812073" cy="3195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1675640"/>
            <a:ext cx="4354037" cy="326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5076056" y="155679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Öveges professzor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71600" y="602302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Dienes kockák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5220072" y="2276872"/>
            <a:ext cx="3600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611559" y="6023029"/>
            <a:ext cx="31683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19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1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55776" y="1340768"/>
            <a:ext cx="631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1774.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55776" y="2132856"/>
            <a:ext cx="6311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„Soha 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semmi sem szerezhetett volna lelkemnek nagyobb örömöt ennél 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(...), mert 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hiszen, amikor ennek a líceumnak alapjait lefektettem és nagy költségemmel be is fejeztettem, semmi másért nem tettem, mint szeretett hazámért és a közjóért, hogy itt a Múzsák otthonában, a királynak hű és a hazának hasznos polgárokat formálni 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lehessen.”</a:t>
            </a:r>
          </a:p>
          <a:p>
            <a:pPr algn="r"/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Eszterházy Károly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959" y="1396394"/>
            <a:ext cx="2540728" cy="282469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9512" y="4471958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Bölcsészettudomány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Teológia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Orvostudomány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47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03848" y="1988840"/>
            <a:ext cx="6311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magyar nyelvű tanítóképző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Pyrker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János László)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03848" y="1340768"/>
            <a:ext cx="631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1828.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284983"/>
            <a:ext cx="4896544" cy="3247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13" y="1488046"/>
            <a:ext cx="2254578" cy="273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6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7"/>
            <a:ext cx="9144000" cy="6857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20007"/>
            <a:ext cx="3555466" cy="26422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Szövegdoboz 6"/>
          <p:cNvSpPr txBox="1"/>
          <p:nvPr/>
        </p:nvSpPr>
        <p:spPr>
          <a:xfrm>
            <a:off x="349166" y="2350621"/>
            <a:ext cx="847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Tanárképző Főiskola (Debrecenből)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1174" y="1628800"/>
            <a:ext cx="83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1949.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684" y="3284984"/>
            <a:ext cx="4815788" cy="27088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 fov="2700000">
              <a:rot lat="0" lon="24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Jobbra nyíl 11"/>
          <p:cNvSpPr/>
          <p:nvPr/>
        </p:nvSpPr>
        <p:spPr>
          <a:xfrm>
            <a:off x="3203848" y="5589240"/>
            <a:ext cx="2304256" cy="108012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79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7"/>
            <a:ext cx="9144000" cy="6857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" name="Szövegdoboz 7"/>
          <p:cNvSpPr txBox="1"/>
          <p:nvPr/>
        </p:nvSpPr>
        <p:spPr>
          <a:xfrm>
            <a:off x="-1476672" y="2204864"/>
            <a:ext cx="839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1174" y="1556792"/>
            <a:ext cx="83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Eszterházy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ároly Főiskola – 1989.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660" y="2141567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76" y="1593117"/>
            <a:ext cx="3240360" cy="192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4113576" y="2137529"/>
            <a:ext cx="4726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Sárospataki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Református Kollégium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113576" y="1489457"/>
            <a:ext cx="83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1531.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7544" y="4627002"/>
            <a:ext cx="477252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Sárospataki tanítóképzés kezdete a Református Főiskola keretein belül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-3087224" y="3978930"/>
            <a:ext cx="83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1857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543" y="4178662"/>
            <a:ext cx="3032899" cy="227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Egyenes összekötő 16"/>
          <p:cNvCxnSpPr/>
          <p:nvPr/>
        </p:nvCxnSpPr>
        <p:spPr>
          <a:xfrm>
            <a:off x="1763688" y="3852256"/>
            <a:ext cx="5472608" cy="0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5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36347" y="607911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Karaink: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BTK, TTK, GTK, TKTK, Comenius Kar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79512" y="220486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Comenius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 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Eszterházy Károly Főiskolán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21174" y="1556792"/>
            <a:ext cx="83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001920"/>
            <a:ext cx="4392486" cy="294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76567"/>
            <a:ext cx="3600400" cy="238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2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799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7544" y="4709462"/>
            <a:ext cx="3770054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Eszterházy és Comenius gondolatai: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Európaiság és megfelelő pedagógiai módszerek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72000" y="4576479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2160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Szemléltető módszer</a:t>
            </a:r>
          </a:p>
          <a:p>
            <a:pPr marL="360000" indent="-2160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Gondolkodásra nevelés</a:t>
            </a:r>
          </a:p>
          <a:p>
            <a:pPr marL="360000" indent="-2160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Egymásra épülő tananyagok</a:t>
            </a:r>
          </a:p>
          <a:p>
            <a:pPr marL="360000" indent="-216000">
              <a:buFont typeface="Arial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Gyermek korához igazított tananyag, ,,Schola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Ludus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00520"/>
            <a:ext cx="3770054" cy="284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02" y="1600520"/>
            <a:ext cx="3770054" cy="284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50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162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Tanárképzés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Egyéb régiós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igények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356" y="2565010"/>
            <a:ext cx="3198068" cy="212936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ép 8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322" y="4185933"/>
            <a:ext cx="3198067" cy="213204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Kép 9"/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00" y="2668326"/>
            <a:ext cx="3197420" cy="213327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Kép 10"/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365301"/>
            <a:ext cx="3198068" cy="212671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5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729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TC101972873[[fn=Nyár]]</Template>
  <TotalTime>769</TotalTime>
  <Words>232</Words>
  <Application>Microsoft Office PowerPoint</Application>
  <PresentationFormat>Diavetítés a képernyőre (4:3 oldalarány)</PresentationFormat>
  <Paragraphs>59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EKF</dc:creator>
  <cp:lastModifiedBy>User</cp:lastModifiedBy>
  <cp:revision>44</cp:revision>
  <dcterms:created xsi:type="dcterms:W3CDTF">2014-01-27T07:24:32Z</dcterms:created>
  <dcterms:modified xsi:type="dcterms:W3CDTF">2014-01-28T22:03:05Z</dcterms:modified>
</cp:coreProperties>
</file>